
<file path=[Content_Types].xml><?xml version="1.0" encoding="utf-8"?>
<Types xmlns="http://schemas.openxmlformats.org/package/2006/content-types">
  <Default Extension="avi" ContentType="video/x-msvideo"/>
  <Default Extension="fntdata" ContentType="application/x-fontdata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  <p:sldMasterId id="2147483682" r:id="rId2"/>
  </p:sldMasterIdLst>
  <p:notesMasterIdLst>
    <p:notesMasterId r:id="rId20"/>
  </p:notesMasterIdLst>
  <p:sldIdLst>
    <p:sldId id="318" r:id="rId3"/>
    <p:sldId id="321" r:id="rId4"/>
    <p:sldId id="256" r:id="rId5"/>
    <p:sldId id="322" r:id="rId6"/>
    <p:sldId id="327" r:id="rId7"/>
    <p:sldId id="328" r:id="rId8"/>
    <p:sldId id="330" r:id="rId9"/>
    <p:sldId id="329" r:id="rId10"/>
    <p:sldId id="333" r:id="rId11"/>
    <p:sldId id="331" r:id="rId12"/>
    <p:sldId id="320" r:id="rId13"/>
    <p:sldId id="335" r:id="rId14"/>
    <p:sldId id="337" r:id="rId15"/>
    <p:sldId id="338" r:id="rId16"/>
    <p:sldId id="339" r:id="rId17"/>
    <p:sldId id="340" r:id="rId18"/>
    <p:sldId id="265" r:id="rId19"/>
  </p:sldIdLst>
  <p:sldSz cx="12192000" cy="6858000"/>
  <p:notesSz cx="6858000" cy="9144000"/>
  <p:embeddedFontLst>
    <p:embeddedFont>
      <p:font typeface="#9Slide03 IcielPanton Black" panose="020B0604020202020204" charset="0"/>
      <p:bold r:id="rId21"/>
    </p:embeddedFont>
    <p:embeddedFont>
      <p:font typeface="#9Slide03 Roboto Medium" panose="020B0604020202020204" charset="0"/>
      <p:regular r:id="rId22"/>
    </p:embeddedFont>
    <p:embeddedFont>
      <p:font typeface="#9Slide05 HLT Boulevard" panose="020B0604020202020204" charset="0"/>
      <p:italic r:id="rId23"/>
    </p:embeddedFont>
    <p:embeddedFont>
      <p:font typeface="Blinker" panose="020B0604020202020204" charset="0"/>
      <p:regular r:id="rId24"/>
      <p:bold r:id="rId25"/>
    </p:embeddedFont>
    <p:embeddedFont>
      <p:font typeface="Jura" panose="020B0604020202020204" charset="0"/>
      <p:regular r:id="rId26"/>
      <p:bold r:id="rId2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80026"/>
    <a:srgbClr val="FCF1E6"/>
    <a:srgbClr val="2BA0FD"/>
    <a:srgbClr val="FFCC9A"/>
    <a:srgbClr val="FFFFFF"/>
    <a:srgbClr val="CCFFCC"/>
    <a:srgbClr val="242348"/>
    <a:srgbClr val="94D129"/>
    <a:srgbClr val="FD2725"/>
    <a:srgbClr val="EE1B2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89FC237-C7C1-4050-ADF0-E11A84273DA4}">
  <a:tblStyle styleId="{589FC237-C7C1-4050-ADF0-E11A84273DA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441" autoAdjust="0"/>
    <p:restoredTop sz="94660"/>
  </p:normalViewPr>
  <p:slideViewPr>
    <p:cSldViewPr snapToGrid="0">
      <p:cViewPr varScale="1">
        <p:scale>
          <a:sx n="64" d="100"/>
          <a:sy n="64" d="100"/>
        </p:scale>
        <p:origin x="948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6.fntdata"/><Relationship Id="rId3" Type="http://schemas.openxmlformats.org/officeDocument/2006/relationships/slide" Target="slides/slide1.xml"/><Relationship Id="rId21" Type="http://schemas.openxmlformats.org/officeDocument/2006/relationships/font" Target="fonts/font1.fntdata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5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notesMaster" Target="notesMasters/notesMaster1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4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3.fntdata"/><Relationship Id="rId28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867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47" name="Google Shape;32947;g898feb88a6_0_1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48" name="Google Shape;32948;g898feb88a6_0_1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3784076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99" name="Google Shape;33199;gb346627ac1_1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00" name="Google Shape;33200;gb346627ac1_1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3420626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55" name="Google Shape;33255;gb346627ac1_1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56" name="Google Shape;33256;gb346627ac1_1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26389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55" name="Google Shape;33255;gb346627ac1_1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56" name="Google Shape;33256;gb346627ac1_1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0799287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55" name="Google Shape;33255;gb346627ac1_1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56" name="Google Shape;33256;gb346627ac1_1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737644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55" name="Google Shape;33255;gb346627ac1_1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56" name="Google Shape;33256;gb346627ac1_1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6743093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8" name="Google Shape;33288;gb346627ac1_1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89" name="Google Shape;33289;gb346627ac1_1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41" name="Google Shape;3294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42" name="Google Shape;3294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11" name="Google Shape;37211;gb346627ac1_1_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212" name="Google Shape;37212;gb346627ac1_1_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35829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2" name="Google Shape;37782;gb3ba85a2f0_3_26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783" name="Google Shape;37783;gb3ba85a2f0_3_26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595579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99" name="Google Shape;33199;gb346627ac1_1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00" name="Google Shape;33200;gb346627ac1_1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994404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99" name="Google Shape;33199;gb346627ac1_1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00" name="Google Shape;33200;gb346627ac1_1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898297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42" name="Google Shape;37142;gb346627ac1_1_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143" name="Google Shape;37143;gb346627ac1_1_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265048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8" name="Google Shape;33288;gb346627ac1_1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89" name="Google Shape;33289;gb346627ac1_1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9666264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00" name="Google Shape;33000;g898feb88a6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01" name="Google Shape;33001;g898feb88a6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92621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5" y="6818111"/>
            <a:ext cx="34791" cy="39852"/>
          </a:xfrm>
          <a:custGeom>
            <a:avLst/>
            <a:gdLst/>
            <a:ahLst/>
            <a:cxnLst/>
            <a:rect l="l" t="t" r="r" b="b"/>
            <a:pathLst>
              <a:path w="237" h="271" extrusionOk="0">
                <a:moveTo>
                  <a:pt x="1" y="0"/>
                </a:moveTo>
                <a:lnTo>
                  <a:pt x="1" y="135"/>
                </a:lnTo>
                <a:cubicBezTo>
                  <a:pt x="41" y="182"/>
                  <a:pt x="82" y="230"/>
                  <a:pt x="122" y="270"/>
                </a:cubicBezTo>
                <a:lnTo>
                  <a:pt x="237" y="270"/>
                </a:lnTo>
                <a:cubicBezTo>
                  <a:pt x="156" y="182"/>
                  <a:pt x="75" y="95"/>
                  <a:pt x="1" y="0"/>
                </a:cubicBezTo>
                <a:close/>
              </a:path>
            </a:pathLst>
          </a:custGeom>
          <a:solidFill>
            <a:srgbClr val="DFC29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grpSp>
        <p:nvGrpSpPr>
          <p:cNvPr id="10" name="Google Shape;10;p2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11" name="Google Shape;11;p2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1033" name="Google Shape;1033;p2"/>
          <p:cNvSpPr/>
          <p:nvPr/>
        </p:nvSpPr>
        <p:spPr>
          <a:xfrm>
            <a:off x="2757367" y="194300"/>
            <a:ext cx="6677200" cy="6677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1034" name="Google Shape;1034;p2"/>
          <p:cNvSpPr txBox="1">
            <a:spLocks noGrp="1"/>
          </p:cNvSpPr>
          <p:nvPr>
            <p:ph type="ctrTitle"/>
          </p:nvPr>
        </p:nvSpPr>
        <p:spPr>
          <a:xfrm>
            <a:off x="2861600" y="1085667"/>
            <a:ext cx="6468800" cy="234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6000">
                <a:solidFill>
                  <a:schemeClr val="lt1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  <p:sp>
        <p:nvSpPr>
          <p:cNvPr id="1035" name="Google Shape;1035;p2"/>
          <p:cNvSpPr txBox="1">
            <a:spLocks noGrp="1"/>
          </p:cNvSpPr>
          <p:nvPr>
            <p:ph type="subTitle" idx="1"/>
          </p:nvPr>
        </p:nvSpPr>
        <p:spPr>
          <a:xfrm>
            <a:off x="2861600" y="3252233"/>
            <a:ext cx="6468800" cy="7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3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036" name="Google Shape;1036;p2"/>
          <p:cNvGrpSpPr/>
          <p:nvPr/>
        </p:nvGrpSpPr>
        <p:grpSpPr>
          <a:xfrm>
            <a:off x="1607664" y="4196600"/>
            <a:ext cx="8045120" cy="2681200"/>
            <a:chOff x="2182250" y="612700"/>
            <a:chExt cx="1215275" cy="528225"/>
          </a:xfrm>
        </p:grpSpPr>
        <p:sp>
          <p:nvSpPr>
            <p:cNvPr id="1037" name="Google Shape;1037;p2"/>
            <p:cNvSpPr/>
            <p:nvPr/>
          </p:nvSpPr>
          <p:spPr>
            <a:xfrm>
              <a:off x="2182250" y="627625"/>
              <a:ext cx="1211400" cy="513300"/>
            </a:xfrm>
            <a:custGeom>
              <a:avLst/>
              <a:gdLst/>
              <a:ahLst/>
              <a:cxnLst/>
              <a:rect l="l" t="t" r="r" b="b"/>
              <a:pathLst>
                <a:path w="48456" h="20532" extrusionOk="0">
                  <a:moveTo>
                    <a:pt x="27801" y="0"/>
                  </a:moveTo>
                  <a:cubicBezTo>
                    <a:pt x="27308" y="0"/>
                    <a:pt x="26808" y="63"/>
                    <a:pt x="26352" y="215"/>
                  </a:cubicBezTo>
                  <a:cubicBezTo>
                    <a:pt x="25573" y="475"/>
                    <a:pt x="24924" y="475"/>
                    <a:pt x="24341" y="475"/>
                  </a:cubicBezTo>
                  <a:cubicBezTo>
                    <a:pt x="23758" y="475"/>
                    <a:pt x="23240" y="475"/>
                    <a:pt x="22724" y="735"/>
                  </a:cubicBezTo>
                  <a:cubicBezTo>
                    <a:pt x="21686" y="1254"/>
                    <a:pt x="18571" y="4888"/>
                    <a:pt x="17013" y="6439"/>
                  </a:cubicBezTo>
                  <a:cubicBezTo>
                    <a:pt x="15462" y="7997"/>
                    <a:pt x="10789" y="12663"/>
                    <a:pt x="7681" y="15259"/>
                  </a:cubicBezTo>
                  <a:cubicBezTo>
                    <a:pt x="5584" y="17005"/>
                    <a:pt x="2071" y="18988"/>
                    <a:pt x="1" y="20100"/>
                  </a:cubicBezTo>
                  <a:lnTo>
                    <a:pt x="1" y="20532"/>
                  </a:lnTo>
                  <a:lnTo>
                    <a:pt x="48455" y="20532"/>
                  </a:lnTo>
                  <a:cubicBezTo>
                    <a:pt x="46311" y="19095"/>
                    <a:pt x="43553" y="17147"/>
                    <a:pt x="41395" y="15259"/>
                  </a:cubicBezTo>
                  <a:cubicBezTo>
                    <a:pt x="37242" y="11624"/>
                    <a:pt x="31018" y="1254"/>
                    <a:pt x="30499" y="735"/>
                  </a:cubicBezTo>
                  <a:cubicBezTo>
                    <a:pt x="30132" y="367"/>
                    <a:pt x="28989" y="0"/>
                    <a:pt x="27801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2323675" y="1009500"/>
              <a:ext cx="151350" cy="131425"/>
            </a:xfrm>
            <a:custGeom>
              <a:avLst/>
              <a:gdLst/>
              <a:ahLst/>
              <a:cxnLst/>
              <a:rect l="l" t="t" r="r" b="b"/>
              <a:pathLst>
                <a:path w="6054" h="5257" extrusionOk="0">
                  <a:moveTo>
                    <a:pt x="5845" y="0"/>
                  </a:moveTo>
                  <a:cubicBezTo>
                    <a:pt x="5840" y="0"/>
                    <a:pt x="5834" y="2"/>
                    <a:pt x="5827" y="4"/>
                  </a:cubicBezTo>
                  <a:cubicBezTo>
                    <a:pt x="5510" y="105"/>
                    <a:pt x="4370" y="624"/>
                    <a:pt x="62" y="5189"/>
                  </a:cubicBezTo>
                  <a:cubicBezTo>
                    <a:pt x="41" y="5216"/>
                    <a:pt x="21" y="5236"/>
                    <a:pt x="1" y="5257"/>
                  </a:cubicBezTo>
                  <a:lnTo>
                    <a:pt x="1700" y="5257"/>
                  </a:lnTo>
                  <a:cubicBezTo>
                    <a:pt x="1950" y="4872"/>
                    <a:pt x="2246" y="4475"/>
                    <a:pt x="2617" y="4056"/>
                  </a:cubicBezTo>
                  <a:cubicBezTo>
                    <a:pt x="4245" y="2251"/>
                    <a:pt x="6053" y="0"/>
                    <a:pt x="5845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2956575" y="1009500"/>
              <a:ext cx="151325" cy="131425"/>
            </a:xfrm>
            <a:custGeom>
              <a:avLst/>
              <a:gdLst/>
              <a:ahLst/>
              <a:cxnLst/>
              <a:rect l="l" t="t" r="r" b="b"/>
              <a:pathLst>
                <a:path w="6053" h="5257" extrusionOk="0">
                  <a:moveTo>
                    <a:pt x="209" y="0"/>
                  </a:moveTo>
                  <a:cubicBezTo>
                    <a:pt x="1" y="0"/>
                    <a:pt x="1809" y="2251"/>
                    <a:pt x="3437" y="4056"/>
                  </a:cubicBezTo>
                  <a:cubicBezTo>
                    <a:pt x="3808" y="4475"/>
                    <a:pt x="4104" y="4872"/>
                    <a:pt x="4347" y="5257"/>
                  </a:cubicBezTo>
                  <a:lnTo>
                    <a:pt x="6053" y="5257"/>
                  </a:lnTo>
                  <a:cubicBezTo>
                    <a:pt x="6033" y="5236"/>
                    <a:pt x="6012" y="5216"/>
                    <a:pt x="5992" y="5189"/>
                  </a:cubicBezTo>
                  <a:cubicBezTo>
                    <a:pt x="1677" y="624"/>
                    <a:pt x="537" y="105"/>
                    <a:pt x="227" y="4"/>
                  </a:cubicBezTo>
                  <a:cubicBezTo>
                    <a:pt x="220" y="2"/>
                    <a:pt x="214" y="0"/>
                    <a:pt x="209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2627800" y="1008250"/>
              <a:ext cx="69850" cy="132675"/>
            </a:xfrm>
            <a:custGeom>
              <a:avLst/>
              <a:gdLst/>
              <a:ahLst/>
              <a:cxnLst/>
              <a:rect l="l" t="t" r="r" b="b"/>
              <a:pathLst>
                <a:path w="2794" h="5307" extrusionOk="0">
                  <a:moveTo>
                    <a:pt x="2755" y="0"/>
                  </a:moveTo>
                  <a:cubicBezTo>
                    <a:pt x="2595" y="0"/>
                    <a:pt x="1848" y="1504"/>
                    <a:pt x="1848" y="1504"/>
                  </a:cubicBezTo>
                  <a:cubicBezTo>
                    <a:pt x="1848" y="1504"/>
                    <a:pt x="998" y="2920"/>
                    <a:pt x="486" y="4181"/>
                  </a:cubicBezTo>
                  <a:cubicBezTo>
                    <a:pt x="290" y="4659"/>
                    <a:pt x="162" y="5003"/>
                    <a:pt x="0" y="5307"/>
                  </a:cubicBezTo>
                  <a:lnTo>
                    <a:pt x="1275" y="5307"/>
                  </a:lnTo>
                  <a:cubicBezTo>
                    <a:pt x="1632" y="4653"/>
                    <a:pt x="1908" y="3938"/>
                    <a:pt x="2050" y="3264"/>
                  </a:cubicBezTo>
                  <a:cubicBezTo>
                    <a:pt x="2360" y="1814"/>
                    <a:pt x="2670" y="883"/>
                    <a:pt x="2778" y="155"/>
                  </a:cubicBezTo>
                  <a:cubicBezTo>
                    <a:pt x="2793" y="47"/>
                    <a:pt x="2783" y="0"/>
                    <a:pt x="2755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2527825" y="963625"/>
              <a:ext cx="73900" cy="111975"/>
            </a:xfrm>
            <a:custGeom>
              <a:avLst/>
              <a:gdLst/>
              <a:ahLst/>
              <a:cxnLst/>
              <a:rect l="l" t="t" r="r" b="b"/>
              <a:pathLst>
                <a:path w="2956" h="4479" extrusionOk="0">
                  <a:moveTo>
                    <a:pt x="2456" y="0"/>
                  </a:moveTo>
                  <a:cubicBezTo>
                    <a:pt x="2384" y="0"/>
                    <a:pt x="2323" y="21"/>
                    <a:pt x="2300" y="52"/>
                  </a:cubicBezTo>
                  <a:cubicBezTo>
                    <a:pt x="2300" y="52"/>
                    <a:pt x="2010" y="180"/>
                    <a:pt x="1909" y="490"/>
                  </a:cubicBezTo>
                  <a:cubicBezTo>
                    <a:pt x="1801" y="801"/>
                    <a:pt x="1390" y="1940"/>
                    <a:pt x="870" y="2668"/>
                  </a:cubicBezTo>
                  <a:cubicBezTo>
                    <a:pt x="351" y="3390"/>
                    <a:pt x="109" y="3484"/>
                    <a:pt x="21" y="4213"/>
                  </a:cubicBezTo>
                  <a:cubicBezTo>
                    <a:pt x="0" y="4399"/>
                    <a:pt x="18" y="4478"/>
                    <a:pt x="75" y="4478"/>
                  </a:cubicBezTo>
                  <a:cubicBezTo>
                    <a:pt x="241" y="4478"/>
                    <a:pt x="742" y="3799"/>
                    <a:pt x="1592" y="3181"/>
                  </a:cubicBezTo>
                  <a:cubicBezTo>
                    <a:pt x="2738" y="2358"/>
                    <a:pt x="2340" y="1482"/>
                    <a:pt x="2691" y="726"/>
                  </a:cubicBezTo>
                  <a:cubicBezTo>
                    <a:pt x="2956" y="167"/>
                    <a:pt x="2662" y="0"/>
                    <a:pt x="2456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2809450" y="987600"/>
              <a:ext cx="80150" cy="153325"/>
            </a:xfrm>
            <a:custGeom>
              <a:avLst/>
              <a:gdLst/>
              <a:ahLst/>
              <a:cxnLst/>
              <a:rect l="l" t="t" r="r" b="b"/>
              <a:pathLst>
                <a:path w="3206" h="6133" extrusionOk="0">
                  <a:moveTo>
                    <a:pt x="78" y="0"/>
                  </a:moveTo>
                  <a:cubicBezTo>
                    <a:pt x="15" y="0"/>
                    <a:pt x="1" y="105"/>
                    <a:pt x="70" y="361"/>
                  </a:cubicBezTo>
                  <a:cubicBezTo>
                    <a:pt x="70" y="361"/>
                    <a:pt x="279" y="1500"/>
                    <a:pt x="381" y="1912"/>
                  </a:cubicBezTo>
                  <a:cubicBezTo>
                    <a:pt x="482" y="2330"/>
                    <a:pt x="1210" y="2950"/>
                    <a:pt x="1621" y="4400"/>
                  </a:cubicBezTo>
                  <a:cubicBezTo>
                    <a:pt x="1857" y="5209"/>
                    <a:pt x="2053" y="5721"/>
                    <a:pt x="2275" y="6133"/>
                  </a:cubicBezTo>
                  <a:lnTo>
                    <a:pt x="3206" y="6133"/>
                  </a:lnTo>
                  <a:cubicBezTo>
                    <a:pt x="3172" y="5998"/>
                    <a:pt x="3125" y="5870"/>
                    <a:pt x="3078" y="5748"/>
                  </a:cubicBezTo>
                  <a:cubicBezTo>
                    <a:pt x="2761" y="5020"/>
                    <a:pt x="1938" y="4400"/>
                    <a:pt x="1830" y="3678"/>
                  </a:cubicBezTo>
                  <a:cubicBezTo>
                    <a:pt x="1729" y="2950"/>
                    <a:pt x="1048" y="2539"/>
                    <a:pt x="1075" y="1811"/>
                  </a:cubicBezTo>
                  <a:cubicBezTo>
                    <a:pt x="1101" y="1246"/>
                    <a:pt x="296" y="0"/>
                    <a:pt x="78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2182250" y="908275"/>
              <a:ext cx="346775" cy="232650"/>
            </a:xfrm>
            <a:custGeom>
              <a:avLst/>
              <a:gdLst/>
              <a:ahLst/>
              <a:cxnLst/>
              <a:rect l="l" t="t" r="r" b="b"/>
              <a:pathLst>
                <a:path w="13871" h="9306" extrusionOk="0">
                  <a:moveTo>
                    <a:pt x="12857" y="0"/>
                  </a:moveTo>
                  <a:cubicBezTo>
                    <a:pt x="12846" y="0"/>
                    <a:pt x="12835" y="3"/>
                    <a:pt x="12826" y="7"/>
                  </a:cubicBezTo>
                  <a:cubicBezTo>
                    <a:pt x="12623" y="115"/>
                    <a:pt x="8686" y="2913"/>
                    <a:pt x="7647" y="4053"/>
                  </a:cubicBezTo>
                  <a:cubicBezTo>
                    <a:pt x="6609" y="5193"/>
                    <a:pt x="1949" y="7782"/>
                    <a:pt x="1666" y="7957"/>
                  </a:cubicBezTo>
                  <a:cubicBezTo>
                    <a:pt x="1572" y="8018"/>
                    <a:pt x="884" y="8375"/>
                    <a:pt x="1" y="8834"/>
                  </a:cubicBezTo>
                  <a:lnTo>
                    <a:pt x="1" y="9306"/>
                  </a:lnTo>
                  <a:lnTo>
                    <a:pt x="10385" y="9306"/>
                  </a:lnTo>
                  <a:cubicBezTo>
                    <a:pt x="10742" y="8746"/>
                    <a:pt x="11187" y="8092"/>
                    <a:pt x="11794" y="7269"/>
                  </a:cubicBezTo>
                  <a:cubicBezTo>
                    <a:pt x="13871" y="4485"/>
                    <a:pt x="12826" y="3635"/>
                    <a:pt x="13197" y="2266"/>
                  </a:cubicBezTo>
                  <a:cubicBezTo>
                    <a:pt x="13550" y="962"/>
                    <a:pt x="13083" y="0"/>
                    <a:pt x="12857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2738025" y="813875"/>
              <a:ext cx="292500" cy="327050"/>
            </a:xfrm>
            <a:custGeom>
              <a:avLst/>
              <a:gdLst/>
              <a:ahLst/>
              <a:cxnLst/>
              <a:rect l="l" t="t" r="r" b="b"/>
              <a:pathLst>
                <a:path w="11700" h="13082" extrusionOk="0">
                  <a:moveTo>
                    <a:pt x="3217" y="0"/>
                  </a:moveTo>
                  <a:cubicBezTo>
                    <a:pt x="2434" y="0"/>
                    <a:pt x="1754" y="127"/>
                    <a:pt x="1511" y="358"/>
                  </a:cubicBezTo>
                  <a:cubicBezTo>
                    <a:pt x="1511" y="358"/>
                    <a:pt x="965" y="1612"/>
                    <a:pt x="1168" y="2650"/>
                  </a:cubicBezTo>
                  <a:cubicBezTo>
                    <a:pt x="1370" y="3682"/>
                    <a:pt x="911" y="4168"/>
                    <a:pt x="938" y="6413"/>
                  </a:cubicBezTo>
                  <a:cubicBezTo>
                    <a:pt x="958" y="8658"/>
                    <a:pt x="1309" y="9070"/>
                    <a:pt x="824" y="11194"/>
                  </a:cubicBezTo>
                  <a:cubicBezTo>
                    <a:pt x="635" y="11996"/>
                    <a:pt x="318" y="12569"/>
                    <a:pt x="1" y="13082"/>
                  </a:cubicBezTo>
                  <a:lnTo>
                    <a:pt x="11700" y="13082"/>
                  </a:lnTo>
                  <a:cubicBezTo>
                    <a:pt x="11194" y="11855"/>
                    <a:pt x="10574" y="10385"/>
                    <a:pt x="9744" y="9643"/>
                  </a:cubicBezTo>
                  <a:cubicBezTo>
                    <a:pt x="8524" y="8550"/>
                    <a:pt x="7546" y="7445"/>
                    <a:pt x="7411" y="5617"/>
                  </a:cubicBezTo>
                  <a:cubicBezTo>
                    <a:pt x="7277" y="3783"/>
                    <a:pt x="7175" y="1504"/>
                    <a:pt x="6036" y="675"/>
                  </a:cubicBezTo>
                  <a:cubicBezTo>
                    <a:pt x="5396" y="209"/>
                    <a:pt x="4222" y="0"/>
                    <a:pt x="3217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040125" y="886400"/>
              <a:ext cx="357400" cy="254525"/>
            </a:xfrm>
            <a:custGeom>
              <a:avLst/>
              <a:gdLst/>
              <a:ahLst/>
              <a:cxnLst/>
              <a:rect l="l" t="t" r="r" b="b"/>
              <a:pathLst>
                <a:path w="14296" h="10181" extrusionOk="0">
                  <a:moveTo>
                    <a:pt x="262" y="0"/>
                  </a:moveTo>
                  <a:cubicBezTo>
                    <a:pt x="154" y="0"/>
                    <a:pt x="66" y="15"/>
                    <a:pt x="0" y="46"/>
                  </a:cubicBezTo>
                  <a:cubicBezTo>
                    <a:pt x="0" y="46"/>
                    <a:pt x="479" y="2231"/>
                    <a:pt x="1207" y="3788"/>
                  </a:cubicBezTo>
                  <a:cubicBezTo>
                    <a:pt x="1929" y="5339"/>
                    <a:pt x="4680" y="5548"/>
                    <a:pt x="5894" y="7571"/>
                  </a:cubicBezTo>
                  <a:cubicBezTo>
                    <a:pt x="6426" y="8448"/>
                    <a:pt x="7188" y="9372"/>
                    <a:pt x="8071" y="10181"/>
                  </a:cubicBezTo>
                  <a:lnTo>
                    <a:pt x="14295" y="10181"/>
                  </a:lnTo>
                  <a:cubicBezTo>
                    <a:pt x="12313" y="8846"/>
                    <a:pt x="10121" y="7369"/>
                    <a:pt x="9865" y="7167"/>
                  </a:cubicBezTo>
                  <a:cubicBezTo>
                    <a:pt x="9393" y="6789"/>
                    <a:pt x="6163" y="4348"/>
                    <a:pt x="4929" y="2723"/>
                  </a:cubicBezTo>
                  <a:cubicBezTo>
                    <a:pt x="3811" y="1252"/>
                    <a:pt x="1245" y="0"/>
                    <a:pt x="262" y="0"/>
                  </a:cubicBezTo>
                  <a:close/>
                </a:path>
              </a:pathLst>
            </a:custGeom>
            <a:solidFill>
              <a:srgbClr val="1414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2430225" y="612700"/>
              <a:ext cx="759775" cy="396925"/>
            </a:xfrm>
            <a:custGeom>
              <a:avLst/>
              <a:gdLst/>
              <a:ahLst/>
              <a:cxnLst/>
              <a:rect l="l" t="t" r="r" b="b"/>
              <a:pathLst>
                <a:path w="30391" h="15877" extrusionOk="0">
                  <a:moveTo>
                    <a:pt x="18636" y="0"/>
                  </a:moveTo>
                  <a:cubicBezTo>
                    <a:pt x="17845" y="0"/>
                    <a:pt x="17050" y="795"/>
                    <a:pt x="16255" y="795"/>
                  </a:cubicBezTo>
                  <a:cubicBezTo>
                    <a:pt x="16090" y="795"/>
                    <a:pt x="15924" y="761"/>
                    <a:pt x="15759" y="678"/>
                  </a:cubicBezTo>
                  <a:cubicBezTo>
                    <a:pt x="15293" y="446"/>
                    <a:pt x="14731" y="310"/>
                    <a:pt x="14151" y="310"/>
                  </a:cubicBezTo>
                  <a:cubicBezTo>
                    <a:pt x="13330" y="310"/>
                    <a:pt x="12474" y="583"/>
                    <a:pt x="11814" y="1244"/>
                  </a:cubicBezTo>
                  <a:cubicBezTo>
                    <a:pt x="10688" y="2370"/>
                    <a:pt x="8443" y="5182"/>
                    <a:pt x="6750" y="6868"/>
                  </a:cubicBezTo>
                  <a:cubicBezTo>
                    <a:pt x="5064" y="8560"/>
                    <a:pt x="560" y="13057"/>
                    <a:pt x="560" y="13057"/>
                  </a:cubicBezTo>
                  <a:cubicBezTo>
                    <a:pt x="560" y="13057"/>
                    <a:pt x="0" y="13624"/>
                    <a:pt x="0" y="14184"/>
                  </a:cubicBezTo>
                  <a:cubicBezTo>
                    <a:pt x="0" y="14235"/>
                    <a:pt x="28" y="14258"/>
                    <a:pt x="79" y="14258"/>
                  </a:cubicBezTo>
                  <a:cubicBezTo>
                    <a:pt x="588" y="14258"/>
                    <a:pt x="3423" y="11881"/>
                    <a:pt x="3938" y="11372"/>
                  </a:cubicBezTo>
                  <a:cubicBezTo>
                    <a:pt x="4261" y="11045"/>
                    <a:pt x="5147" y="10721"/>
                    <a:pt x="5839" y="10721"/>
                  </a:cubicBezTo>
                  <a:cubicBezTo>
                    <a:pt x="6347" y="10721"/>
                    <a:pt x="6750" y="10895"/>
                    <a:pt x="6750" y="11372"/>
                  </a:cubicBezTo>
                  <a:cubicBezTo>
                    <a:pt x="6750" y="12498"/>
                    <a:pt x="7876" y="11931"/>
                    <a:pt x="7876" y="13057"/>
                  </a:cubicBezTo>
                  <a:cubicBezTo>
                    <a:pt x="7876" y="13978"/>
                    <a:pt x="8255" y="14898"/>
                    <a:pt x="8698" y="14898"/>
                  </a:cubicBezTo>
                  <a:cubicBezTo>
                    <a:pt x="8798" y="14898"/>
                    <a:pt x="8900" y="14852"/>
                    <a:pt x="9002" y="14750"/>
                  </a:cubicBezTo>
                  <a:cubicBezTo>
                    <a:pt x="9569" y="14184"/>
                    <a:pt x="11814" y="10246"/>
                    <a:pt x="12940" y="9686"/>
                  </a:cubicBezTo>
                  <a:cubicBezTo>
                    <a:pt x="13222" y="9544"/>
                    <a:pt x="13469" y="9473"/>
                    <a:pt x="13681" y="9473"/>
                  </a:cubicBezTo>
                  <a:cubicBezTo>
                    <a:pt x="14314" y="9473"/>
                    <a:pt x="14633" y="10108"/>
                    <a:pt x="14633" y="11372"/>
                  </a:cubicBezTo>
                  <a:cubicBezTo>
                    <a:pt x="14633" y="13057"/>
                    <a:pt x="14633" y="14184"/>
                    <a:pt x="15192" y="14184"/>
                  </a:cubicBezTo>
                  <a:cubicBezTo>
                    <a:pt x="15759" y="14184"/>
                    <a:pt x="16318" y="14184"/>
                    <a:pt x="16318" y="11931"/>
                  </a:cubicBezTo>
                  <a:cubicBezTo>
                    <a:pt x="16318" y="10434"/>
                    <a:pt x="17071" y="9683"/>
                    <a:pt x="17572" y="9683"/>
                  </a:cubicBezTo>
                  <a:cubicBezTo>
                    <a:pt x="17823" y="9683"/>
                    <a:pt x="18011" y="9871"/>
                    <a:pt x="18011" y="10246"/>
                  </a:cubicBezTo>
                  <a:cubicBezTo>
                    <a:pt x="18011" y="11164"/>
                    <a:pt x="18383" y="12083"/>
                    <a:pt x="18824" y="12083"/>
                  </a:cubicBezTo>
                  <a:cubicBezTo>
                    <a:pt x="18924" y="12083"/>
                    <a:pt x="19027" y="12036"/>
                    <a:pt x="19130" y="11931"/>
                  </a:cubicBezTo>
                  <a:cubicBezTo>
                    <a:pt x="19413" y="11652"/>
                    <a:pt x="19555" y="11370"/>
                    <a:pt x="19766" y="11370"/>
                  </a:cubicBezTo>
                  <a:cubicBezTo>
                    <a:pt x="19978" y="11370"/>
                    <a:pt x="20259" y="11652"/>
                    <a:pt x="20823" y="12498"/>
                  </a:cubicBezTo>
                  <a:cubicBezTo>
                    <a:pt x="21949" y="14184"/>
                    <a:pt x="24201" y="15876"/>
                    <a:pt x="24760" y="15876"/>
                  </a:cubicBezTo>
                  <a:cubicBezTo>
                    <a:pt x="25327" y="15876"/>
                    <a:pt x="23634" y="14184"/>
                    <a:pt x="23634" y="13057"/>
                  </a:cubicBezTo>
                  <a:cubicBezTo>
                    <a:pt x="23634" y="12233"/>
                    <a:pt x="24542" y="11712"/>
                    <a:pt x="25248" y="11712"/>
                  </a:cubicBezTo>
                  <a:cubicBezTo>
                    <a:pt x="25506" y="11712"/>
                    <a:pt x="25737" y="11782"/>
                    <a:pt x="25886" y="11931"/>
                  </a:cubicBezTo>
                  <a:cubicBezTo>
                    <a:pt x="26384" y="12435"/>
                    <a:pt x="28671" y="14274"/>
                    <a:pt x="29563" y="14274"/>
                  </a:cubicBezTo>
                  <a:cubicBezTo>
                    <a:pt x="29674" y="14274"/>
                    <a:pt x="29763" y="14246"/>
                    <a:pt x="29824" y="14184"/>
                  </a:cubicBezTo>
                  <a:cubicBezTo>
                    <a:pt x="30391" y="13624"/>
                    <a:pt x="24760" y="7994"/>
                    <a:pt x="23634" y="5741"/>
                  </a:cubicBezTo>
                  <a:cubicBezTo>
                    <a:pt x="22508" y="3489"/>
                    <a:pt x="20256" y="678"/>
                    <a:pt x="19130" y="118"/>
                  </a:cubicBezTo>
                  <a:cubicBezTo>
                    <a:pt x="18966" y="35"/>
                    <a:pt x="18801" y="0"/>
                    <a:pt x="18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1047" name="Google Shape;1047;p2"/>
          <p:cNvGrpSpPr/>
          <p:nvPr/>
        </p:nvGrpSpPr>
        <p:grpSpPr>
          <a:xfrm>
            <a:off x="3634776" y="1521815"/>
            <a:ext cx="590787" cy="553615"/>
            <a:chOff x="2987700" y="3560325"/>
            <a:chExt cx="386708" cy="362377"/>
          </a:xfrm>
        </p:grpSpPr>
        <p:sp>
          <p:nvSpPr>
            <p:cNvPr id="1048" name="Google Shape;1048;p2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1071" name="Google Shape;1071;p2"/>
          <p:cNvGrpSpPr/>
          <p:nvPr/>
        </p:nvGrpSpPr>
        <p:grpSpPr>
          <a:xfrm>
            <a:off x="7966437" y="1521815"/>
            <a:ext cx="590787" cy="553615"/>
            <a:chOff x="2987700" y="3560325"/>
            <a:chExt cx="386708" cy="362377"/>
          </a:xfrm>
        </p:grpSpPr>
        <p:sp>
          <p:nvSpPr>
            <p:cNvPr id="1072" name="Google Shape;1072;p2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1095" name="Google Shape;1095;p2"/>
          <p:cNvSpPr/>
          <p:nvPr/>
        </p:nvSpPr>
        <p:spPr>
          <a:xfrm>
            <a:off x="968284" y="4045437"/>
            <a:ext cx="2860896" cy="1254097"/>
          </a:xfrm>
          <a:custGeom>
            <a:avLst/>
            <a:gdLst/>
            <a:ahLst/>
            <a:cxnLst/>
            <a:rect l="l" t="t" r="r" b="b"/>
            <a:pathLst>
              <a:path w="50039" h="21935" extrusionOk="0">
                <a:moveTo>
                  <a:pt x="26088" y="1"/>
                </a:moveTo>
                <a:cubicBezTo>
                  <a:pt x="24536" y="1"/>
                  <a:pt x="22754" y="409"/>
                  <a:pt x="20677" y="1296"/>
                </a:cubicBezTo>
                <a:cubicBezTo>
                  <a:pt x="14550" y="3927"/>
                  <a:pt x="17858" y="11221"/>
                  <a:pt x="20038" y="11973"/>
                </a:cubicBezTo>
                <a:cubicBezTo>
                  <a:pt x="20329" y="12073"/>
                  <a:pt x="20648" y="12116"/>
                  <a:pt x="20982" y="12116"/>
                </a:cubicBezTo>
                <a:cubicBezTo>
                  <a:pt x="23154" y="12116"/>
                  <a:pt x="25978" y="10281"/>
                  <a:pt x="25978" y="10281"/>
                </a:cubicBezTo>
                <a:lnTo>
                  <a:pt x="25978" y="10281"/>
                </a:lnTo>
                <a:cubicBezTo>
                  <a:pt x="25978" y="10281"/>
                  <a:pt x="24549" y="12236"/>
                  <a:pt x="21580" y="12837"/>
                </a:cubicBezTo>
                <a:cubicBezTo>
                  <a:pt x="21074" y="12947"/>
                  <a:pt x="20599" y="12996"/>
                  <a:pt x="20129" y="12996"/>
                </a:cubicBezTo>
                <a:cubicBezTo>
                  <a:pt x="17875" y="12996"/>
                  <a:pt x="15752" y="11873"/>
                  <a:pt x="11053" y="11033"/>
                </a:cubicBezTo>
                <a:cubicBezTo>
                  <a:pt x="10527" y="10934"/>
                  <a:pt x="10003" y="10890"/>
                  <a:pt x="9485" y="10890"/>
                </a:cubicBezTo>
                <a:cubicBezTo>
                  <a:pt x="4451" y="10890"/>
                  <a:pt x="1" y="15093"/>
                  <a:pt x="1" y="15093"/>
                </a:cubicBezTo>
                <a:lnTo>
                  <a:pt x="1" y="15093"/>
                </a:lnTo>
                <a:cubicBezTo>
                  <a:pt x="3171" y="13239"/>
                  <a:pt x="5861" y="12590"/>
                  <a:pt x="8143" y="12590"/>
                </a:cubicBezTo>
                <a:cubicBezTo>
                  <a:pt x="12248" y="12590"/>
                  <a:pt x="15033" y="14690"/>
                  <a:pt x="16918" y="15657"/>
                </a:cubicBezTo>
                <a:cubicBezTo>
                  <a:pt x="19850" y="17161"/>
                  <a:pt x="19550" y="20168"/>
                  <a:pt x="22971" y="21521"/>
                </a:cubicBezTo>
                <a:cubicBezTo>
                  <a:pt x="23713" y="21819"/>
                  <a:pt x="24616" y="21934"/>
                  <a:pt x="25571" y="21934"/>
                </a:cubicBezTo>
                <a:cubicBezTo>
                  <a:pt x="28970" y="21934"/>
                  <a:pt x="33046" y="20469"/>
                  <a:pt x="33046" y="20469"/>
                </a:cubicBezTo>
                <a:cubicBezTo>
                  <a:pt x="33046" y="20469"/>
                  <a:pt x="31166" y="19040"/>
                  <a:pt x="29738" y="17161"/>
                </a:cubicBezTo>
                <a:cubicBezTo>
                  <a:pt x="28347" y="15281"/>
                  <a:pt x="25001" y="14905"/>
                  <a:pt x="25001" y="14905"/>
                </a:cubicBezTo>
                <a:cubicBezTo>
                  <a:pt x="25001" y="14905"/>
                  <a:pt x="25514" y="14796"/>
                  <a:pt x="26269" y="14796"/>
                </a:cubicBezTo>
                <a:cubicBezTo>
                  <a:pt x="27497" y="14796"/>
                  <a:pt x="29365" y="15084"/>
                  <a:pt x="30715" y="16597"/>
                </a:cubicBezTo>
                <a:cubicBezTo>
                  <a:pt x="32727" y="18891"/>
                  <a:pt x="37094" y="21518"/>
                  <a:pt x="41230" y="21518"/>
                </a:cubicBezTo>
                <a:cubicBezTo>
                  <a:pt x="41498" y="21518"/>
                  <a:pt x="41765" y="21507"/>
                  <a:pt x="42031" y="21484"/>
                </a:cubicBezTo>
                <a:cubicBezTo>
                  <a:pt x="46354" y="21108"/>
                  <a:pt x="50038" y="15544"/>
                  <a:pt x="49963" y="12988"/>
                </a:cubicBezTo>
                <a:cubicBezTo>
                  <a:pt x="49850" y="10469"/>
                  <a:pt x="48835" y="8364"/>
                  <a:pt x="44587" y="6409"/>
                </a:cubicBezTo>
                <a:cubicBezTo>
                  <a:pt x="43706" y="5995"/>
                  <a:pt x="42860" y="5818"/>
                  <a:pt x="42083" y="5818"/>
                </a:cubicBezTo>
                <a:cubicBezTo>
                  <a:pt x="39112" y="5818"/>
                  <a:pt x="37136" y="8404"/>
                  <a:pt x="37971" y="10281"/>
                </a:cubicBezTo>
                <a:cubicBezTo>
                  <a:pt x="38986" y="12612"/>
                  <a:pt x="43723" y="13176"/>
                  <a:pt x="43723" y="13176"/>
                </a:cubicBezTo>
                <a:cubicBezTo>
                  <a:pt x="43723" y="13176"/>
                  <a:pt x="43034" y="13417"/>
                  <a:pt x="41903" y="13417"/>
                </a:cubicBezTo>
                <a:cubicBezTo>
                  <a:pt x="40988" y="13417"/>
                  <a:pt x="39784" y="13259"/>
                  <a:pt x="38422" y="12687"/>
                </a:cubicBezTo>
                <a:cubicBezTo>
                  <a:pt x="35414" y="11409"/>
                  <a:pt x="35715" y="8176"/>
                  <a:pt x="33046" y="4228"/>
                </a:cubicBezTo>
                <a:cubicBezTo>
                  <a:pt x="31301" y="1585"/>
                  <a:pt x="29142" y="1"/>
                  <a:pt x="26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1096" name="Google Shape;1096;p2"/>
          <p:cNvSpPr/>
          <p:nvPr/>
        </p:nvSpPr>
        <p:spPr>
          <a:xfrm>
            <a:off x="7794067" y="3826100"/>
            <a:ext cx="4223565" cy="1350835"/>
          </a:xfrm>
          <a:custGeom>
            <a:avLst/>
            <a:gdLst/>
            <a:ahLst/>
            <a:cxnLst/>
            <a:rect l="l" t="t" r="r" b="b"/>
            <a:pathLst>
              <a:path w="73873" h="23627" extrusionOk="0">
                <a:moveTo>
                  <a:pt x="30622" y="1"/>
                </a:moveTo>
                <a:cubicBezTo>
                  <a:pt x="25332" y="1"/>
                  <a:pt x="21000" y="2227"/>
                  <a:pt x="20452" y="5791"/>
                </a:cubicBezTo>
                <a:cubicBezTo>
                  <a:pt x="19624" y="11204"/>
                  <a:pt x="24737" y="13535"/>
                  <a:pt x="24737" y="13535"/>
                </a:cubicBezTo>
                <a:cubicBezTo>
                  <a:pt x="24737" y="13535"/>
                  <a:pt x="21993" y="13122"/>
                  <a:pt x="21053" y="11806"/>
                </a:cubicBezTo>
                <a:cubicBezTo>
                  <a:pt x="20151" y="10490"/>
                  <a:pt x="19850" y="9362"/>
                  <a:pt x="19850" y="9362"/>
                </a:cubicBezTo>
                <a:cubicBezTo>
                  <a:pt x="19850" y="9362"/>
                  <a:pt x="16880" y="11204"/>
                  <a:pt x="17519" y="13422"/>
                </a:cubicBezTo>
                <a:cubicBezTo>
                  <a:pt x="18121" y="15678"/>
                  <a:pt x="20677" y="15979"/>
                  <a:pt x="20677" y="15979"/>
                </a:cubicBezTo>
                <a:cubicBezTo>
                  <a:pt x="20677" y="15979"/>
                  <a:pt x="18121" y="15979"/>
                  <a:pt x="17294" y="15377"/>
                </a:cubicBezTo>
                <a:lnTo>
                  <a:pt x="17294" y="15377"/>
                </a:lnTo>
                <a:cubicBezTo>
                  <a:pt x="17294" y="15377"/>
                  <a:pt x="18308" y="18009"/>
                  <a:pt x="13647" y="18610"/>
                </a:cubicBezTo>
                <a:cubicBezTo>
                  <a:pt x="13104" y="18684"/>
                  <a:pt x="12503" y="18717"/>
                  <a:pt x="11867" y="18717"/>
                </a:cubicBezTo>
                <a:cubicBezTo>
                  <a:pt x="6998" y="18717"/>
                  <a:pt x="1" y="16806"/>
                  <a:pt x="0" y="16806"/>
                </a:cubicBezTo>
                <a:lnTo>
                  <a:pt x="0" y="16806"/>
                </a:lnTo>
                <a:cubicBezTo>
                  <a:pt x="1" y="16806"/>
                  <a:pt x="7900" y="21379"/>
                  <a:pt x="13654" y="21379"/>
                </a:cubicBezTo>
                <a:cubicBezTo>
                  <a:pt x="13894" y="21379"/>
                  <a:pt x="14130" y="21371"/>
                  <a:pt x="14361" y="21355"/>
                </a:cubicBezTo>
                <a:cubicBezTo>
                  <a:pt x="20151" y="20979"/>
                  <a:pt x="24324" y="18610"/>
                  <a:pt x="27482" y="18310"/>
                </a:cubicBezTo>
                <a:cubicBezTo>
                  <a:pt x="30639" y="18009"/>
                  <a:pt x="31955" y="18009"/>
                  <a:pt x="31955" y="18009"/>
                </a:cubicBezTo>
                <a:lnTo>
                  <a:pt x="31955" y="18009"/>
                </a:lnTo>
                <a:cubicBezTo>
                  <a:pt x="31955" y="18009"/>
                  <a:pt x="27482" y="19362"/>
                  <a:pt x="26655" y="19663"/>
                </a:cubicBezTo>
                <a:cubicBezTo>
                  <a:pt x="25894" y="19917"/>
                  <a:pt x="28694" y="23627"/>
                  <a:pt x="32633" y="23627"/>
                </a:cubicBezTo>
                <a:cubicBezTo>
                  <a:pt x="32781" y="23627"/>
                  <a:pt x="32932" y="23621"/>
                  <a:pt x="33083" y="23610"/>
                </a:cubicBezTo>
                <a:cubicBezTo>
                  <a:pt x="37256" y="23310"/>
                  <a:pt x="38760" y="19776"/>
                  <a:pt x="42031" y="19099"/>
                </a:cubicBezTo>
                <a:cubicBezTo>
                  <a:pt x="44109" y="18664"/>
                  <a:pt x="45985" y="18586"/>
                  <a:pt x="47061" y="18586"/>
                </a:cubicBezTo>
                <a:cubicBezTo>
                  <a:pt x="47658" y="18586"/>
                  <a:pt x="48008" y="18610"/>
                  <a:pt x="48008" y="18610"/>
                </a:cubicBezTo>
                <a:cubicBezTo>
                  <a:pt x="48008" y="18610"/>
                  <a:pt x="42519" y="18723"/>
                  <a:pt x="41918" y="20189"/>
                </a:cubicBezTo>
                <a:cubicBezTo>
                  <a:pt x="41394" y="21466"/>
                  <a:pt x="42096" y="22030"/>
                  <a:pt x="44572" y="22030"/>
                </a:cubicBezTo>
                <a:cubicBezTo>
                  <a:pt x="44939" y="22030"/>
                  <a:pt x="45344" y="22018"/>
                  <a:pt x="45790" y="21994"/>
                </a:cubicBezTo>
                <a:cubicBezTo>
                  <a:pt x="49249" y="21768"/>
                  <a:pt x="53421" y="20791"/>
                  <a:pt x="55452" y="20189"/>
                </a:cubicBezTo>
                <a:cubicBezTo>
                  <a:pt x="55620" y="20143"/>
                  <a:pt x="55803" y="20121"/>
                  <a:pt x="56003" y="20121"/>
                </a:cubicBezTo>
                <a:cubicBezTo>
                  <a:pt x="57964" y="20121"/>
                  <a:pt x="61402" y="22175"/>
                  <a:pt x="65625" y="22175"/>
                </a:cubicBezTo>
                <a:cubicBezTo>
                  <a:pt x="66157" y="22175"/>
                  <a:pt x="66701" y="22142"/>
                  <a:pt x="67256" y="22069"/>
                </a:cubicBezTo>
                <a:cubicBezTo>
                  <a:pt x="72632" y="21355"/>
                  <a:pt x="73872" y="19663"/>
                  <a:pt x="73873" y="19663"/>
                </a:cubicBezTo>
                <a:lnTo>
                  <a:pt x="73873" y="19663"/>
                </a:lnTo>
                <a:cubicBezTo>
                  <a:pt x="73872" y="19663"/>
                  <a:pt x="72088" y="20793"/>
                  <a:pt x="69010" y="20793"/>
                </a:cubicBezTo>
                <a:cubicBezTo>
                  <a:pt x="67849" y="20793"/>
                  <a:pt x="66504" y="20632"/>
                  <a:pt x="65000" y="20189"/>
                </a:cubicBezTo>
                <a:cubicBezTo>
                  <a:pt x="59557" y="18623"/>
                  <a:pt x="53817" y="11917"/>
                  <a:pt x="48149" y="11917"/>
                </a:cubicBezTo>
                <a:cubicBezTo>
                  <a:pt x="48102" y="11917"/>
                  <a:pt x="48055" y="11918"/>
                  <a:pt x="48008" y="11919"/>
                </a:cubicBezTo>
                <a:cubicBezTo>
                  <a:pt x="42331" y="11994"/>
                  <a:pt x="38760" y="13422"/>
                  <a:pt x="38760" y="13422"/>
                </a:cubicBezTo>
                <a:cubicBezTo>
                  <a:pt x="38760" y="13422"/>
                  <a:pt x="42444" y="10076"/>
                  <a:pt x="46091" y="10076"/>
                </a:cubicBezTo>
                <a:cubicBezTo>
                  <a:pt x="46091" y="10076"/>
                  <a:pt x="47406" y="5603"/>
                  <a:pt x="39061" y="1843"/>
                </a:cubicBezTo>
                <a:cubicBezTo>
                  <a:pt x="36248" y="576"/>
                  <a:pt x="33311" y="1"/>
                  <a:pt x="306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9">
    <p:spTree>
      <p:nvGrpSpPr>
        <p:cNvPr id="1" name="Shape 15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80" name="Google Shape;15280;p17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15281" name="Google Shape;15281;p17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82" name="Google Shape;15282;p17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83" name="Google Shape;15283;p17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84" name="Google Shape;15284;p17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85" name="Google Shape;15285;p17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86" name="Google Shape;15286;p17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87" name="Google Shape;15287;p17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88" name="Google Shape;15288;p17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89" name="Google Shape;15289;p17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90" name="Google Shape;15290;p17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91" name="Google Shape;15291;p17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92" name="Google Shape;15292;p17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93" name="Google Shape;15293;p17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94" name="Google Shape;15294;p17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95" name="Google Shape;15295;p17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96" name="Google Shape;15296;p17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97" name="Google Shape;15297;p17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98" name="Google Shape;15298;p17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299" name="Google Shape;15299;p17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00" name="Google Shape;15300;p17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01" name="Google Shape;15301;p17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02" name="Google Shape;15302;p17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03" name="Google Shape;15303;p17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04" name="Google Shape;15304;p17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05" name="Google Shape;15305;p17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06" name="Google Shape;15306;p17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07" name="Google Shape;15307;p17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08" name="Google Shape;15308;p17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09" name="Google Shape;15309;p17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10" name="Google Shape;15310;p17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11" name="Google Shape;15311;p17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12" name="Google Shape;15312;p17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13" name="Google Shape;15313;p17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14" name="Google Shape;15314;p17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15" name="Google Shape;15315;p17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16" name="Google Shape;15316;p17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17" name="Google Shape;15317;p17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18" name="Google Shape;15318;p17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19" name="Google Shape;15319;p17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20" name="Google Shape;15320;p17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21" name="Google Shape;15321;p17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22" name="Google Shape;15322;p17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23" name="Google Shape;15323;p17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24" name="Google Shape;15324;p17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25" name="Google Shape;15325;p17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26" name="Google Shape;15326;p17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27" name="Google Shape;15327;p17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28" name="Google Shape;15328;p17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29" name="Google Shape;15329;p17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30" name="Google Shape;15330;p17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31" name="Google Shape;15331;p17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32" name="Google Shape;15332;p17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33" name="Google Shape;15333;p17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34" name="Google Shape;15334;p17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35" name="Google Shape;15335;p17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36" name="Google Shape;15336;p17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37" name="Google Shape;15337;p17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38" name="Google Shape;15338;p17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39" name="Google Shape;15339;p17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40" name="Google Shape;15340;p17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41" name="Google Shape;15341;p17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42" name="Google Shape;15342;p17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43" name="Google Shape;15343;p17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44" name="Google Shape;15344;p17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45" name="Google Shape;15345;p17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46" name="Google Shape;15346;p17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47" name="Google Shape;15347;p17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48" name="Google Shape;15348;p17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49" name="Google Shape;15349;p17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50" name="Google Shape;15350;p17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51" name="Google Shape;15351;p17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52" name="Google Shape;15352;p17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53" name="Google Shape;15353;p17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54" name="Google Shape;15354;p17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55" name="Google Shape;15355;p17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56" name="Google Shape;15356;p17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57" name="Google Shape;15357;p17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58" name="Google Shape;15358;p17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59" name="Google Shape;15359;p17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60" name="Google Shape;15360;p17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61" name="Google Shape;15361;p17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62" name="Google Shape;15362;p17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63" name="Google Shape;15363;p17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64" name="Google Shape;15364;p17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65" name="Google Shape;15365;p17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66" name="Google Shape;15366;p17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67" name="Google Shape;15367;p17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68" name="Google Shape;15368;p17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69" name="Google Shape;15369;p17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70" name="Google Shape;15370;p17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71" name="Google Shape;15371;p17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72" name="Google Shape;15372;p17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73" name="Google Shape;15373;p17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74" name="Google Shape;15374;p17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75" name="Google Shape;15375;p17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76" name="Google Shape;15376;p17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77" name="Google Shape;15377;p17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78" name="Google Shape;15378;p17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79" name="Google Shape;15379;p17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80" name="Google Shape;15380;p17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81" name="Google Shape;15381;p17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82" name="Google Shape;15382;p17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83" name="Google Shape;15383;p17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84" name="Google Shape;15384;p17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85" name="Google Shape;15385;p17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86" name="Google Shape;15386;p17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87" name="Google Shape;15387;p17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88" name="Google Shape;15388;p17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89" name="Google Shape;15389;p17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90" name="Google Shape;15390;p17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91" name="Google Shape;15391;p17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92" name="Google Shape;15392;p17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93" name="Google Shape;15393;p17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94" name="Google Shape;15394;p17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95" name="Google Shape;15395;p17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96" name="Google Shape;15396;p17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97" name="Google Shape;15397;p17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98" name="Google Shape;15398;p17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399" name="Google Shape;15399;p17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00" name="Google Shape;15400;p17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01" name="Google Shape;15401;p17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02" name="Google Shape;15402;p17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03" name="Google Shape;15403;p17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04" name="Google Shape;15404;p17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05" name="Google Shape;15405;p17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06" name="Google Shape;15406;p17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07" name="Google Shape;15407;p17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08" name="Google Shape;15408;p17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09" name="Google Shape;15409;p17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10" name="Google Shape;15410;p17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11" name="Google Shape;15411;p17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12" name="Google Shape;15412;p17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13" name="Google Shape;15413;p17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14" name="Google Shape;15414;p17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15" name="Google Shape;15415;p17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16" name="Google Shape;15416;p17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17" name="Google Shape;15417;p17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18" name="Google Shape;15418;p17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19" name="Google Shape;15419;p17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20" name="Google Shape;15420;p17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21" name="Google Shape;15421;p17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22" name="Google Shape;15422;p17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23" name="Google Shape;15423;p17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24" name="Google Shape;15424;p17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25" name="Google Shape;15425;p17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26" name="Google Shape;15426;p17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27" name="Google Shape;15427;p17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28" name="Google Shape;15428;p17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29" name="Google Shape;15429;p17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30" name="Google Shape;15430;p17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31" name="Google Shape;15431;p17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32" name="Google Shape;15432;p17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33" name="Google Shape;15433;p17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34" name="Google Shape;15434;p17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35" name="Google Shape;15435;p17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36" name="Google Shape;15436;p17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37" name="Google Shape;15437;p17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38" name="Google Shape;15438;p17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39" name="Google Shape;15439;p17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40" name="Google Shape;15440;p17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41" name="Google Shape;15441;p17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42" name="Google Shape;15442;p17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43" name="Google Shape;15443;p17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44" name="Google Shape;15444;p17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45" name="Google Shape;15445;p17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46" name="Google Shape;15446;p17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47" name="Google Shape;15447;p17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48" name="Google Shape;15448;p17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49" name="Google Shape;15449;p17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50" name="Google Shape;15450;p17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51" name="Google Shape;15451;p17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52" name="Google Shape;15452;p17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53" name="Google Shape;15453;p17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54" name="Google Shape;15454;p17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55" name="Google Shape;15455;p17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56" name="Google Shape;15456;p17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57" name="Google Shape;15457;p17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58" name="Google Shape;15458;p17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59" name="Google Shape;15459;p17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60" name="Google Shape;15460;p17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61" name="Google Shape;15461;p17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62" name="Google Shape;15462;p17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63" name="Google Shape;15463;p17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64" name="Google Shape;15464;p17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65" name="Google Shape;15465;p17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66" name="Google Shape;15466;p17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67" name="Google Shape;15467;p17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68" name="Google Shape;15468;p17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69" name="Google Shape;15469;p17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70" name="Google Shape;15470;p17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71" name="Google Shape;15471;p17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72" name="Google Shape;15472;p17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73" name="Google Shape;15473;p17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74" name="Google Shape;15474;p17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75" name="Google Shape;15475;p17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76" name="Google Shape;15476;p17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77" name="Google Shape;15477;p17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78" name="Google Shape;15478;p17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79" name="Google Shape;15479;p17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80" name="Google Shape;15480;p17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81" name="Google Shape;15481;p17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82" name="Google Shape;15482;p17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83" name="Google Shape;15483;p17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84" name="Google Shape;15484;p17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85" name="Google Shape;15485;p17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86" name="Google Shape;15486;p17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87" name="Google Shape;15487;p17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88" name="Google Shape;15488;p17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89" name="Google Shape;15489;p17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90" name="Google Shape;15490;p17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91" name="Google Shape;15491;p17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92" name="Google Shape;15492;p17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93" name="Google Shape;15493;p17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94" name="Google Shape;15494;p17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95" name="Google Shape;15495;p17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96" name="Google Shape;15496;p17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97" name="Google Shape;15497;p17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98" name="Google Shape;15498;p17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499" name="Google Shape;15499;p17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00" name="Google Shape;15500;p17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01" name="Google Shape;15501;p17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02" name="Google Shape;15502;p17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03" name="Google Shape;15503;p17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04" name="Google Shape;15504;p17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05" name="Google Shape;15505;p17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06" name="Google Shape;15506;p17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07" name="Google Shape;15507;p17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08" name="Google Shape;15508;p17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09" name="Google Shape;15509;p17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10" name="Google Shape;15510;p17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11" name="Google Shape;15511;p17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12" name="Google Shape;15512;p17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13" name="Google Shape;15513;p17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14" name="Google Shape;15514;p17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15" name="Google Shape;15515;p17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16" name="Google Shape;15516;p17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17" name="Google Shape;15517;p17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18" name="Google Shape;15518;p17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19" name="Google Shape;15519;p17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20" name="Google Shape;15520;p17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21" name="Google Shape;15521;p17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22" name="Google Shape;15522;p17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23" name="Google Shape;15523;p17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24" name="Google Shape;15524;p17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25" name="Google Shape;15525;p17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26" name="Google Shape;15526;p17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27" name="Google Shape;15527;p17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28" name="Google Shape;15528;p17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29" name="Google Shape;15529;p17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30" name="Google Shape;15530;p17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31" name="Google Shape;15531;p17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32" name="Google Shape;15532;p17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33" name="Google Shape;15533;p17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34" name="Google Shape;15534;p17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35" name="Google Shape;15535;p17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36" name="Google Shape;15536;p17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37" name="Google Shape;15537;p17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38" name="Google Shape;15538;p17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39" name="Google Shape;15539;p17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40" name="Google Shape;15540;p17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41" name="Google Shape;15541;p17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42" name="Google Shape;15542;p17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43" name="Google Shape;15543;p17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44" name="Google Shape;15544;p17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45" name="Google Shape;15545;p17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46" name="Google Shape;15546;p17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47" name="Google Shape;15547;p17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48" name="Google Shape;15548;p17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49" name="Google Shape;15549;p17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50" name="Google Shape;15550;p17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51" name="Google Shape;15551;p17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52" name="Google Shape;15552;p17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53" name="Google Shape;15553;p17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54" name="Google Shape;15554;p17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55" name="Google Shape;15555;p17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56" name="Google Shape;15556;p17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57" name="Google Shape;15557;p17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58" name="Google Shape;15558;p17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59" name="Google Shape;15559;p17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60" name="Google Shape;15560;p17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61" name="Google Shape;15561;p17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62" name="Google Shape;15562;p17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63" name="Google Shape;15563;p17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64" name="Google Shape;15564;p17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65" name="Google Shape;15565;p17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66" name="Google Shape;15566;p17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67" name="Google Shape;15567;p17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68" name="Google Shape;15568;p17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69" name="Google Shape;15569;p17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70" name="Google Shape;15570;p17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71" name="Google Shape;15571;p17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72" name="Google Shape;15572;p17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73" name="Google Shape;15573;p17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74" name="Google Shape;15574;p17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75" name="Google Shape;15575;p17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76" name="Google Shape;15576;p17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77" name="Google Shape;15577;p17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78" name="Google Shape;15578;p17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79" name="Google Shape;15579;p17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80" name="Google Shape;15580;p17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81" name="Google Shape;15581;p17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82" name="Google Shape;15582;p17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83" name="Google Shape;15583;p17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84" name="Google Shape;15584;p17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85" name="Google Shape;15585;p17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86" name="Google Shape;15586;p17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87" name="Google Shape;15587;p17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88" name="Google Shape;15588;p17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89" name="Google Shape;15589;p17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90" name="Google Shape;15590;p17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91" name="Google Shape;15591;p17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92" name="Google Shape;15592;p17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93" name="Google Shape;15593;p17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94" name="Google Shape;15594;p17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95" name="Google Shape;15595;p17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96" name="Google Shape;15596;p17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97" name="Google Shape;15597;p17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98" name="Google Shape;15598;p17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599" name="Google Shape;15599;p17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00" name="Google Shape;15600;p17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01" name="Google Shape;15601;p17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02" name="Google Shape;15602;p17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03" name="Google Shape;15603;p17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04" name="Google Shape;15604;p17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05" name="Google Shape;15605;p17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06" name="Google Shape;15606;p17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07" name="Google Shape;15607;p17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08" name="Google Shape;15608;p17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09" name="Google Shape;15609;p17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10" name="Google Shape;15610;p17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11" name="Google Shape;15611;p17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12" name="Google Shape;15612;p17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13" name="Google Shape;15613;p17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14" name="Google Shape;15614;p17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15" name="Google Shape;15615;p17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16" name="Google Shape;15616;p17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17" name="Google Shape;15617;p17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18" name="Google Shape;15618;p17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19" name="Google Shape;15619;p17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20" name="Google Shape;15620;p17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21" name="Google Shape;15621;p17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22" name="Google Shape;15622;p17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23" name="Google Shape;15623;p17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24" name="Google Shape;15624;p17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25" name="Google Shape;15625;p17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26" name="Google Shape;15626;p17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27" name="Google Shape;15627;p17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28" name="Google Shape;15628;p17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29" name="Google Shape;15629;p17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30" name="Google Shape;15630;p17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31" name="Google Shape;15631;p17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32" name="Google Shape;15632;p17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33" name="Google Shape;15633;p17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34" name="Google Shape;15634;p17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35" name="Google Shape;15635;p17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36" name="Google Shape;15636;p17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37" name="Google Shape;15637;p17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38" name="Google Shape;15638;p17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39" name="Google Shape;15639;p17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40" name="Google Shape;15640;p17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41" name="Google Shape;15641;p17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42" name="Google Shape;15642;p17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43" name="Google Shape;15643;p17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44" name="Google Shape;15644;p17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45" name="Google Shape;15645;p17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46" name="Google Shape;15646;p17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47" name="Google Shape;15647;p17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48" name="Google Shape;15648;p17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49" name="Google Shape;15649;p17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50" name="Google Shape;15650;p17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51" name="Google Shape;15651;p17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52" name="Google Shape;15652;p17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53" name="Google Shape;15653;p17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54" name="Google Shape;15654;p17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55" name="Google Shape;15655;p17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56" name="Google Shape;15656;p17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57" name="Google Shape;15657;p17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58" name="Google Shape;15658;p17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59" name="Google Shape;15659;p17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60" name="Google Shape;15660;p17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61" name="Google Shape;15661;p17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62" name="Google Shape;15662;p17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63" name="Google Shape;15663;p17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64" name="Google Shape;15664;p17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65" name="Google Shape;15665;p17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66" name="Google Shape;15666;p17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67" name="Google Shape;15667;p17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68" name="Google Shape;15668;p17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69" name="Google Shape;15669;p17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70" name="Google Shape;15670;p17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71" name="Google Shape;15671;p17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72" name="Google Shape;15672;p17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73" name="Google Shape;15673;p17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74" name="Google Shape;15674;p17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75" name="Google Shape;15675;p17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76" name="Google Shape;15676;p17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77" name="Google Shape;15677;p17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78" name="Google Shape;15678;p17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79" name="Google Shape;15679;p17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80" name="Google Shape;15680;p17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81" name="Google Shape;15681;p17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82" name="Google Shape;15682;p17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83" name="Google Shape;15683;p17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84" name="Google Shape;15684;p17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85" name="Google Shape;15685;p17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86" name="Google Shape;15686;p17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87" name="Google Shape;15687;p17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88" name="Google Shape;15688;p17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89" name="Google Shape;15689;p17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90" name="Google Shape;15690;p17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91" name="Google Shape;15691;p17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92" name="Google Shape;15692;p17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93" name="Google Shape;15693;p17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94" name="Google Shape;15694;p17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95" name="Google Shape;15695;p17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96" name="Google Shape;15696;p17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97" name="Google Shape;15697;p17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98" name="Google Shape;15698;p17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699" name="Google Shape;15699;p17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00" name="Google Shape;15700;p17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01" name="Google Shape;15701;p17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02" name="Google Shape;15702;p17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03" name="Google Shape;15703;p17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04" name="Google Shape;15704;p17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05" name="Google Shape;15705;p17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06" name="Google Shape;15706;p17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07" name="Google Shape;15707;p17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08" name="Google Shape;15708;p17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09" name="Google Shape;15709;p17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10" name="Google Shape;15710;p17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11" name="Google Shape;15711;p17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12" name="Google Shape;15712;p17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13" name="Google Shape;15713;p17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14" name="Google Shape;15714;p17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15" name="Google Shape;15715;p17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16" name="Google Shape;15716;p17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17" name="Google Shape;15717;p17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18" name="Google Shape;15718;p17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19" name="Google Shape;15719;p17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20" name="Google Shape;15720;p17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21" name="Google Shape;15721;p17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22" name="Google Shape;15722;p17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23" name="Google Shape;15723;p17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24" name="Google Shape;15724;p17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25" name="Google Shape;15725;p17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26" name="Google Shape;15726;p17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27" name="Google Shape;15727;p17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28" name="Google Shape;15728;p17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29" name="Google Shape;15729;p17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30" name="Google Shape;15730;p17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31" name="Google Shape;15731;p17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32" name="Google Shape;15732;p17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33" name="Google Shape;15733;p17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34" name="Google Shape;15734;p17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35" name="Google Shape;15735;p17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36" name="Google Shape;15736;p17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37" name="Google Shape;15737;p17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38" name="Google Shape;15738;p17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39" name="Google Shape;15739;p17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40" name="Google Shape;15740;p17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41" name="Google Shape;15741;p17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42" name="Google Shape;15742;p17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43" name="Google Shape;15743;p17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44" name="Google Shape;15744;p17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45" name="Google Shape;15745;p17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46" name="Google Shape;15746;p17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47" name="Google Shape;15747;p17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48" name="Google Shape;15748;p17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49" name="Google Shape;15749;p17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50" name="Google Shape;15750;p17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51" name="Google Shape;15751;p17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52" name="Google Shape;15752;p17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53" name="Google Shape;15753;p17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54" name="Google Shape;15754;p17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55" name="Google Shape;15755;p17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56" name="Google Shape;15756;p17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57" name="Google Shape;15757;p17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58" name="Google Shape;15758;p17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59" name="Google Shape;15759;p17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60" name="Google Shape;15760;p17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61" name="Google Shape;15761;p17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62" name="Google Shape;15762;p17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63" name="Google Shape;15763;p17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64" name="Google Shape;15764;p17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65" name="Google Shape;15765;p17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66" name="Google Shape;15766;p17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67" name="Google Shape;15767;p17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68" name="Google Shape;15768;p17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69" name="Google Shape;15769;p17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70" name="Google Shape;15770;p17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71" name="Google Shape;15771;p17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72" name="Google Shape;15772;p17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73" name="Google Shape;15773;p17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74" name="Google Shape;15774;p17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75" name="Google Shape;15775;p17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76" name="Google Shape;15776;p17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77" name="Google Shape;15777;p17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78" name="Google Shape;15778;p17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79" name="Google Shape;15779;p17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80" name="Google Shape;15780;p17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81" name="Google Shape;15781;p17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82" name="Google Shape;15782;p17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83" name="Google Shape;15783;p17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84" name="Google Shape;15784;p17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85" name="Google Shape;15785;p17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86" name="Google Shape;15786;p17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87" name="Google Shape;15787;p17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88" name="Google Shape;15788;p17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89" name="Google Shape;15789;p17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90" name="Google Shape;15790;p17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91" name="Google Shape;15791;p17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92" name="Google Shape;15792;p17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93" name="Google Shape;15793;p17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94" name="Google Shape;15794;p17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95" name="Google Shape;15795;p17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96" name="Google Shape;15796;p17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97" name="Google Shape;15797;p17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98" name="Google Shape;15798;p17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799" name="Google Shape;15799;p17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00" name="Google Shape;15800;p17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01" name="Google Shape;15801;p17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02" name="Google Shape;15802;p17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03" name="Google Shape;15803;p17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04" name="Google Shape;15804;p17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05" name="Google Shape;15805;p17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06" name="Google Shape;15806;p17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07" name="Google Shape;15807;p17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08" name="Google Shape;15808;p17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09" name="Google Shape;15809;p17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10" name="Google Shape;15810;p17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11" name="Google Shape;15811;p17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12" name="Google Shape;15812;p17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13" name="Google Shape;15813;p17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14" name="Google Shape;15814;p17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15" name="Google Shape;15815;p17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16" name="Google Shape;15816;p17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17" name="Google Shape;15817;p17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18" name="Google Shape;15818;p17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19" name="Google Shape;15819;p17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20" name="Google Shape;15820;p17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21" name="Google Shape;15821;p17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22" name="Google Shape;15822;p17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23" name="Google Shape;15823;p17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24" name="Google Shape;15824;p17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25" name="Google Shape;15825;p17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26" name="Google Shape;15826;p17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27" name="Google Shape;15827;p17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28" name="Google Shape;15828;p17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29" name="Google Shape;15829;p17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30" name="Google Shape;15830;p17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31" name="Google Shape;15831;p17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32" name="Google Shape;15832;p17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33" name="Google Shape;15833;p17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34" name="Google Shape;15834;p17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35" name="Google Shape;15835;p17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36" name="Google Shape;15836;p17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37" name="Google Shape;15837;p17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38" name="Google Shape;15838;p17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39" name="Google Shape;15839;p17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40" name="Google Shape;15840;p17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41" name="Google Shape;15841;p17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42" name="Google Shape;15842;p17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43" name="Google Shape;15843;p17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44" name="Google Shape;15844;p17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45" name="Google Shape;15845;p17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46" name="Google Shape;15846;p17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47" name="Google Shape;15847;p17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48" name="Google Shape;15848;p17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49" name="Google Shape;15849;p17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50" name="Google Shape;15850;p17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51" name="Google Shape;15851;p17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52" name="Google Shape;15852;p17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53" name="Google Shape;15853;p17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54" name="Google Shape;15854;p17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55" name="Google Shape;15855;p17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56" name="Google Shape;15856;p17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57" name="Google Shape;15857;p17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58" name="Google Shape;15858;p17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59" name="Google Shape;15859;p17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60" name="Google Shape;15860;p17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61" name="Google Shape;15861;p17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62" name="Google Shape;15862;p17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63" name="Google Shape;15863;p17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64" name="Google Shape;15864;p17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65" name="Google Shape;15865;p17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66" name="Google Shape;15866;p17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67" name="Google Shape;15867;p17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68" name="Google Shape;15868;p17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69" name="Google Shape;15869;p17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70" name="Google Shape;15870;p17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71" name="Google Shape;15871;p17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72" name="Google Shape;15872;p17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73" name="Google Shape;15873;p17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74" name="Google Shape;15874;p17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75" name="Google Shape;15875;p17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76" name="Google Shape;15876;p17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77" name="Google Shape;15877;p17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78" name="Google Shape;15878;p17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79" name="Google Shape;15879;p17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80" name="Google Shape;15880;p17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81" name="Google Shape;15881;p17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82" name="Google Shape;15882;p17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83" name="Google Shape;15883;p17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84" name="Google Shape;15884;p17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85" name="Google Shape;15885;p17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86" name="Google Shape;15886;p17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87" name="Google Shape;15887;p17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88" name="Google Shape;15888;p17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89" name="Google Shape;15889;p17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90" name="Google Shape;15890;p17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91" name="Google Shape;15891;p17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92" name="Google Shape;15892;p17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93" name="Google Shape;15893;p17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94" name="Google Shape;15894;p17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95" name="Google Shape;15895;p17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96" name="Google Shape;15896;p17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97" name="Google Shape;15897;p17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98" name="Google Shape;15898;p17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899" name="Google Shape;15899;p17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00" name="Google Shape;15900;p17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01" name="Google Shape;15901;p17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02" name="Google Shape;15902;p17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03" name="Google Shape;15903;p17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04" name="Google Shape;15904;p17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05" name="Google Shape;15905;p17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06" name="Google Shape;15906;p17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07" name="Google Shape;15907;p17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08" name="Google Shape;15908;p17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09" name="Google Shape;15909;p17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10" name="Google Shape;15910;p17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11" name="Google Shape;15911;p17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12" name="Google Shape;15912;p17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13" name="Google Shape;15913;p17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14" name="Google Shape;15914;p17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15" name="Google Shape;15915;p17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16" name="Google Shape;15916;p17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17" name="Google Shape;15917;p17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18" name="Google Shape;15918;p17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19" name="Google Shape;15919;p17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20" name="Google Shape;15920;p17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21" name="Google Shape;15921;p17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22" name="Google Shape;15922;p17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23" name="Google Shape;15923;p17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24" name="Google Shape;15924;p17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25" name="Google Shape;15925;p17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26" name="Google Shape;15926;p17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27" name="Google Shape;15927;p17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28" name="Google Shape;15928;p17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29" name="Google Shape;15929;p17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30" name="Google Shape;15930;p17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31" name="Google Shape;15931;p17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32" name="Google Shape;15932;p17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33" name="Google Shape;15933;p17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34" name="Google Shape;15934;p17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35" name="Google Shape;15935;p17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36" name="Google Shape;15936;p17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37" name="Google Shape;15937;p17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38" name="Google Shape;15938;p17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39" name="Google Shape;15939;p17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40" name="Google Shape;15940;p17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41" name="Google Shape;15941;p17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42" name="Google Shape;15942;p17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43" name="Google Shape;15943;p17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44" name="Google Shape;15944;p17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45" name="Google Shape;15945;p17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46" name="Google Shape;15946;p17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47" name="Google Shape;15947;p17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48" name="Google Shape;15948;p17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49" name="Google Shape;15949;p17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50" name="Google Shape;15950;p17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51" name="Google Shape;15951;p17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52" name="Google Shape;15952;p17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53" name="Google Shape;15953;p17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54" name="Google Shape;15954;p17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55" name="Google Shape;15955;p17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56" name="Google Shape;15956;p17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57" name="Google Shape;15957;p17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58" name="Google Shape;15958;p17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59" name="Google Shape;15959;p17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60" name="Google Shape;15960;p17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61" name="Google Shape;15961;p17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62" name="Google Shape;15962;p17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63" name="Google Shape;15963;p17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64" name="Google Shape;15964;p17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65" name="Google Shape;15965;p17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66" name="Google Shape;15966;p17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67" name="Google Shape;15967;p17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68" name="Google Shape;15968;p17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69" name="Google Shape;15969;p17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70" name="Google Shape;15970;p17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71" name="Google Shape;15971;p17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72" name="Google Shape;15972;p17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73" name="Google Shape;15973;p17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74" name="Google Shape;15974;p17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75" name="Google Shape;15975;p17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76" name="Google Shape;15976;p17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77" name="Google Shape;15977;p17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78" name="Google Shape;15978;p17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79" name="Google Shape;15979;p17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80" name="Google Shape;15980;p17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81" name="Google Shape;15981;p17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82" name="Google Shape;15982;p17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83" name="Google Shape;15983;p17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84" name="Google Shape;15984;p17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85" name="Google Shape;15985;p17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86" name="Google Shape;15986;p17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87" name="Google Shape;15987;p17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88" name="Google Shape;15988;p17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89" name="Google Shape;15989;p17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90" name="Google Shape;15990;p17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91" name="Google Shape;15991;p17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92" name="Google Shape;15992;p17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93" name="Google Shape;15993;p17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94" name="Google Shape;15994;p17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95" name="Google Shape;15995;p17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96" name="Google Shape;15996;p17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97" name="Google Shape;15997;p17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98" name="Google Shape;15998;p17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5999" name="Google Shape;15999;p17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00" name="Google Shape;16000;p17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01" name="Google Shape;16001;p17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02" name="Google Shape;16002;p17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03" name="Google Shape;16003;p17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04" name="Google Shape;16004;p17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05" name="Google Shape;16005;p17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06" name="Google Shape;16006;p17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07" name="Google Shape;16007;p17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08" name="Google Shape;16008;p17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09" name="Google Shape;16009;p17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10" name="Google Shape;16010;p17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11" name="Google Shape;16011;p17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12" name="Google Shape;16012;p17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13" name="Google Shape;16013;p17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14" name="Google Shape;16014;p17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15" name="Google Shape;16015;p17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16" name="Google Shape;16016;p17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17" name="Google Shape;16017;p17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18" name="Google Shape;16018;p17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19" name="Google Shape;16019;p17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20" name="Google Shape;16020;p17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21" name="Google Shape;16021;p17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22" name="Google Shape;16022;p17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23" name="Google Shape;16023;p17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24" name="Google Shape;16024;p17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25" name="Google Shape;16025;p17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26" name="Google Shape;16026;p17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27" name="Google Shape;16027;p17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28" name="Google Shape;16028;p17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29" name="Google Shape;16029;p17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30" name="Google Shape;16030;p17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31" name="Google Shape;16031;p17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32" name="Google Shape;16032;p17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33" name="Google Shape;16033;p17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34" name="Google Shape;16034;p17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35" name="Google Shape;16035;p17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36" name="Google Shape;16036;p17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37" name="Google Shape;16037;p17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38" name="Google Shape;16038;p17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39" name="Google Shape;16039;p17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40" name="Google Shape;16040;p17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41" name="Google Shape;16041;p17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42" name="Google Shape;16042;p17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43" name="Google Shape;16043;p17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44" name="Google Shape;16044;p17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45" name="Google Shape;16045;p17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46" name="Google Shape;16046;p17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47" name="Google Shape;16047;p17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48" name="Google Shape;16048;p17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49" name="Google Shape;16049;p17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50" name="Google Shape;16050;p17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51" name="Google Shape;16051;p17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52" name="Google Shape;16052;p17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53" name="Google Shape;16053;p17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54" name="Google Shape;16054;p17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55" name="Google Shape;16055;p17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56" name="Google Shape;16056;p17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57" name="Google Shape;16057;p17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58" name="Google Shape;16058;p17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59" name="Google Shape;16059;p17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60" name="Google Shape;16060;p17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61" name="Google Shape;16061;p17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62" name="Google Shape;16062;p17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63" name="Google Shape;16063;p17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64" name="Google Shape;16064;p17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65" name="Google Shape;16065;p17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66" name="Google Shape;16066;p17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67" name="Google Shape;16067;p17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68" name="Google Shape;16068;p17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69" name="Google Shape;16069;p17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70" name="Google Shape;16070;p17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71" name="Google Shape;16071;p17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72" name="Google Shape;16072;p17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73" name="Google Shape;16073;p17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74" name="Google Shape;16074;p17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75" name="Google Shape;16075;p17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76" name="Google Shape;16076;p17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77" name="Google Shape;16077;p17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78" name="Google Shape;16078;p17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79" name="Google Shape;16079;p17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80" name="Google Shape;16080;p17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81" name="Google Shape;16081;p17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82" name="Google Shape;16082;p17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83" name="Google Shape;16083;p17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84" name="Google Shape;16084;p17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85" name="Google Shape;16085;p17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86" name="Google Shape;16086;p17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87" name="Google Shape;16087;p17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88" name="Google Shape;16088;p17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89" name="Google Shape;16089;p17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90" name="Google Shape;16090;p17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91" name="Google Shape;16091;p17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92" name="Google Shape;16092;p17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93" name="Google Shape;16093;p17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94" name="Google Shape;16094;p17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95" name="Google Shape;16095;p17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96" name="Google Shape;16096;p17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97" name="Google Shape;16097;p17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98" name="Google Shape;16098;p17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099" name="Google Shape;16099;p17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00" name="Google Shape;16100;p17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01" name="Google Shape;16101;p17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02" name="Google Shape;16102;p17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03" name="Google Shape;16103;p17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04" name="Google Shape;16104;p17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05" name="Google Shape;16105;p17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06" name="Google Shape;16106;p17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07" name="Google Shape;16107;p17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08" name="Google Shape;16108;p17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09" name="Google Shape;16109;p17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10" name="Google Shape;16110;p17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11" name="Google Shape;16111;p17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12" name="Google Shape;16112;p17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13" name="Google Shape;16113;p17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14" name="Google Shape;16114;p17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15" name="Google Shape;16115;p17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16" name="Google Shape;16116;p17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17" name="Google Shape;16117;p17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18" name="Google Shape;16118;p17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19" name="Google Shape;16119;p17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20" name="Google Shape;16120;p17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21" name="Google Shape;16121;p17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22" name="Google Shape;16122;p17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23" name="Google Shape;16123;p17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24" name="Google Shape;16124;p17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25" name="Google Shape;16125;p17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26" name="Google Shape;16126;p17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27" name="Google Shape;16127;p17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28" name="Google Shape;16128;p17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29" name="Google Shape;16129;p17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30" name="Google Shape;16130;p17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31" name="Google Shape;16131;p17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32" name="Google Shape;16132;p17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33" name="Google Shape;16133;p17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34" name="Google Shape;16134;p17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35" name="Google Shape;16135;p17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36" name="Google Shape;16136;p17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37" name="Google Shape;16137;p17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38" name="Google Shape;16138;p17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39" name="Google Shape;16139;p17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40" name="Google Shape;16140;p17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41" name="Google Shape;16141;p17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42" name="Google Shape;16142;p17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43" name="Google Shape;16143;p17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44" name="Google Shape;16144;p17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45" name="Google Shape;16145;p17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46" name="Google Shape;16146;p17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47" name="Google Shape;16147;p17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48" name="Google Shape;16148;p17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49" name="Google Shape;16149;p17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50" name="Google Shape;16150;p17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51" name="Google Shape;16151;p17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52" name="Google Shape;16152;p17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53" name="Google Shape;16153;p17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54" name="Google Shape;16154;p17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55" name="Google Shape;16155;p17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56" name="Google Shape;16156;p17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57" name="Google Shape;16157;p17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58" name="Google Shape;16158;p17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59" name="Google Shape;16159;p17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60" name="Google Shape;16160;p17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61" name="Google Shape;16161;p17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62" name="Google Shape;16162;p17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63" name="Google Shape;16163;p17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64" name="Google Shape;16164;p17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65" name="Google Shape;16165;p17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66" name="Google Shape;16166;p17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67" name="Google Shape;16167;p17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68" name="Google Shape;16168;p17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69" name="Google Shape;16169;p17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70" name="Google Shape;16170;p17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71" name="Google Shape;16171;p17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72" name="Google Shape;16172;p17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73" name="Google Shape;16173;p17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74" name="Google Shape;16174;p17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75" name="Google Shape;16175;p17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76" name="Google Shape;16176;p17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77" name="Google Shape;16177;p17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78" name="Google Shape;16178;p17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79" name="Google Shape;16179;p17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80" name="Google Shape;16180;p17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81" name="Google Shape;16181;p17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82" name="Google Shape;16182;p17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83" name="Google Shape;16183;p17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84" name="Google Shape;16184;p17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85" name="Google Shape;16185;p17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86" name="Google Shape;16186;p17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87" name="Google Shape;16187;p17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88" name="Google Shape;16188;p17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89" name="Google Shape;16189;p17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90" name="Google Shape;16190;p17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91" name="Google Shape;16191;p17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92" name="Google Shape;16192;p17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93" name="Google Shape;16193;p17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94" name="Google Shape;16194;p17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95" name="Google Shape;16195;p17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96" name="Google Shape;16196;p17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97" name="Google Shape;16197;p17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98" name="Google Shape;16198;p17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199" name="Google Shape;16199;p17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00" name="Google Shape;16200;p17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01" name="Google Shape;16201;p17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02" name="Google Shape;16202;p17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03" name="Google Shape;16203;p17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04" name="Google Shape;16204;p17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05" name="Google Shape;16205;p17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06" name="Google Shape;16206;p17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07" name="Google Shape;16207;p17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08" name="Google Shape;16208;p17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09" name="Google Shape;16209;p17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10" name="Google Shape;16210;p17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11" name="Google Shape;16211;p17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12" name="Google Shape;16212;p17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13" name="Google Shape;16213;p17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14" name="Google Shape;16214;p17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15" name="Google Shape;16215;p17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16" name="Google Shape;16216;p17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17" name="Google Shape;16217;p17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18" name="Google Shape;16218;p17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19" name="Google Shape;16219;p17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20" name="Google Shape;16220;p17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21" name="Google Shape;16221;p17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22" name="Google Shape;16222;p17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23" name="Google Shape;16223;p17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24" name="Google Shape;16224;p17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25" name="Google Shape;16225;p17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26" name="Google Shape;16226;p17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27" name="Google Shape;16227;p17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28" name="Google Shape;16228;p17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29" name="Google Shape;16229;p17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30" name="Google Shape;16230;p17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31" name="Google Shape;16231;p17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32" name="Google Shape;16232;p17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33" name="Google Shape;16233;p17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34" name="Google Shape;16234;p17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35" name="Google Shape;16235;p17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36" name="Google Shape;16236;p17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37" name="Google Shape;16237;p17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38" name="Google Shape;16238;p17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39" name="Google Shape;16239;p17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40" name="Google Shape;16240;p17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41" name="Google Shape;16241;p17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42" name="Google Shape;16242;p17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43" name="Google Shape;16243;p17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44" name="Google Shape;16244;p17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45" name="Google Shape;16245;p17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46" name="Google Shape;16246;p17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47" name="Google Shape;16247;p17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48" name="Google Shape;16248;p17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49" name="Google Shape;16249;p17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50" name="Google Shape;16250;p17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51" name="Google Shape;16251;p17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52" name="Google Shape;16252;p17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53" name="Google Shape;16253;p17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54" name="Google Shape;16254;p17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55" name="Google Shape;16255;p17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56" name="Google Shape;16256;p17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57" name="Google Shape;16257;p17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58" name="Google Shape;16258;p17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59" name="Google Shape;16259;p17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60" name="Google Shape;16260;p17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61" name="Google Shape;16261;p17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62" name="Google Shape;16262;p17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63" name="Google Shape;16263;p17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64" name="Google Shape;16264;p17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65" name="Google Shape;16265;p17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66" name="Google Shape;16266;p17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67" name="Google Shape;16267;p17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68" name="Google Shape;16268;p17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69" name="Google Shape;16269;p17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70" name="Google Shape;16270;p17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71" name="Google Shape;16271;p17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72" name="Google Shape;16272;p17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73" name="Google Shape;16273;p17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74" name="Google Shape;16274;p17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75" name="Google Shape;16275;p17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76" name="Google Shape;16276;p17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77" name="Google Shape;16277;p17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78" name="Google Shape;16278;p17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79" name="Google Shape;16279;p17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80" name="Google Shape;16280;p17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81" name="Google Shape;16281;p17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82" name="Google Shape;16282;p17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83" name="Google Shape;16283;p17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84" name="Google Shape;16284;p17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85" name="Google Shape;16285;p17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86" name="Google Shape;16286;p17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87" name="Google Shape;16287;p17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88" name="Google Shape;16288;p17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89" name="Google Shape;16289;p17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90" name="Google Shape;16290;p17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91" name="Google Shape;16291;p17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92" name="Google Shape;16292;p17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93" name="Google Shape;16293;p17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94" name="Google Shape;16294;p17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95" name="Google Shape;16295;p17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96" name="Google Shape;16296;p17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97" name="Google Shape;16297;p17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98" name="Google Shape;16298;p17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299" name="Google Shape;16299;p17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300" name="Google Shape;16300;p17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301" name="Google Shape;16301;p17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6302" name="Google Shape;16302;p17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16303" name="Google Shape;16303;p17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16304" name="Google Shape;16304;p17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305" name="Google Shape;16305;p17"/>
          <p:cNvSpPr txBox="1">
            <a:spLocks noGrp="1"/>
          </p:cNvSpPr>
          <p:nvPr>
            <p:ph type="subTitle" idx="1"/>
          </p:nvPr>
        </p:nvSpPr>
        <p:spPr>
          <a:xfrm>
            <a:off x="6680200" y="1970467"/>
            <a:ext cx="4149200" cy="36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_ONLY_1">
    <p:spTree>
      <p:nvGrpSpPr>
        <p:cNvPr id="1" name="Shape 2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04" name="Google Shape;21804;p23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21805" name="Google Shape;21805;p23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06" name="Google Shape;21806;p23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07" name="Google Shape;21807;p23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08" name="Google Shape;21808;p23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09" name="Google Shape;21809;p23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10" name="Google Shape;21810;p23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11" name="Google Shape;21811;p23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12" name="Google Shape;21812;p23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13" name="Google Shape;21813;p23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14" name="Google Shape;21814;p23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15" name="Google Shape;21815;p23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16" name="Google Shape;21816;p23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17" name="Google Shape;21817;p23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18" name="Google Shape;21818;p23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19" name="Google Shape;21819;p23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20" name="Google Shape;21820;p23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21" name="Google Shape;21821;p23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22" name="Google Shape;21822;p23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23" name="Google Shape;21823;p23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24" name="Google Shape;21824;p23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25" name="Google Shape;21825;p23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26" name="Google Shape;21826;p23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27" name="Google Shape;21827;p23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28" name="Google Shape;21828;p23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29" name="Google Shape;21829;p23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30" name="Google Shape;21830;p23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31" name="Google Shape;21831;p23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32" name="Google Shape;21832;p23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33" name="Google Shape;21833;p23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34" name="Google Shape;21834;p23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35" name="Google Shape;21835;p23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36" name="Google Shape;21836;p23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37" name="Google Shape;21837;p23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38" name="Google Shape;21838;p23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39" name="Google Shape;21839;p23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40" name="Google Shape;21840;p23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41" name="Google Shape;21841;p23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42" name="Google Shape;21842;p23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43" name="Google Shape;21843;p23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44" name="Google Shape;21844;p23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45" name="Google Shape;21845;p23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46" name="Google Shape;21846;p23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47" name="Google Shape;21847;p23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48" name="Google Shape;21848;p23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49" name="Google Shape;21849;p23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50" name="Google Shape;21850;p23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51" name="Google Shape;21851;p23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52" name="Google Shape;21852;p23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53" name="Google Shape;21853;p23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54" name="Google Shape;21854;p23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55" name="Google Shape;21855;p23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56" name="Google Shape;21856;p23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57" name="Google Shape;21857;p23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58" name="Google Shape;21858;p23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59" name="Google Shape;21859;p23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60" name="Google Shape;21860;p23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61" name="Google Shape;21861;p23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62" name="Google Shape;21862;p23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63" name="Google Shape;21863;p23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64" name="Google Shape;21864;p23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65" name="Google Shape;21865;p23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66" name="Google Shape;21866;p23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67" name="Google Shape;21867;p23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68" name="Google Shape;21868;p23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69" name="Google Shape;21869;p23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70" name="Google Shape;21870;p23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71" name="Google Shape;21871;p23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72" name="Google Shape;21872;p23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73" name="Google Shape;21873;p23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74" name="Google Shape;21874;p23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75" name="Google Shape;21875;p23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76" name="Google Shape;21876;p23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77" name="Google Shape;21877;p23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78" name="Google Shape;21878;p23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79" name="Google Shape;21879;p23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80" name="Google Shape;21880;p23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81" name="Google Shape;21881;p23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82" name="Google Shape;21882;p23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83" name="Google Shape;21883;p23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84" name="Google Shape;21884;p23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85" name="Google Shape;21885;p23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86" name="Google Shape;21886;p23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87" name="Google Shape;21887;p23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88" name="Google Shape;21888;p23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89" name="Google Shape;21889;p23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90" name="Google Shape;21890;p23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91" name="Google Shape;21891;p23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92" name="Google Shape;21892;p23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93" name="Google Shape;21893;p23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94" name="Google Shape;21894;p23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95" name="Google Shape;21895;p23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96" name="Google Shape;21896;p23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97" name="Google Shape;21897;p23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98" name="Google Shape;21898;p23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899" name="Google Shape;21899;p23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00" name="Google Shape;21900;p23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01" name="Google Shape;21901;p23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02" name="Google Shape;21902;p23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03" name="Google Shape;21903;p23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04" name="Google Shape;21904;p23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05" name="Google Shape;21905;p23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06" name="Google Shape;21906;p23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07" name="Google Shape;21907;p23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08" name="Google Shape;21908;p23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09" name="Google Shape;21909;p23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10" name="Google Shape;21910;p23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11" name="Google Shape;21911;p23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12" name="Google Shape;21912;p23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13" name="Google Shape;21913;p23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14" name="Google Shape;21914;p23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15" name="Google Shape;21915;p23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16" name="Google Shape;21916;p23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17" name="Google Shape;21917;p23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18" name="Google Shape;21918;p23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19" name="Google Shape;21919;p23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20" name="Google Shape;21920;p23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21" name="Google Shape;21921;p23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22" name="Google Shape;21922;p23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23" name="Google Shape;21923;p23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24" name="Google Shape;21924;p23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25" name="Google Shape;21925;p23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26" name="Google Shape;21926;p23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27" name="Google Shape;21927;p23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28" name="Google Shape;21928;p23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29" name="Google Shape;21929;p23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30" name="Google Shape;21930;p23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31" name="Google Shape;21931;p23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32" name="Google Shape;21932;p23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33" name="Google Shape;21933;p23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34" name="Google Shape;21934;p23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35" name="Google Shape;21935;p23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36" name="Google Shape;21936;p23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37" name="Google Shape;21937;p23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38" name="Google Shape;21938;p23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39" name="Google Shape;21939;p23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40" name="Google Shape;21940;p23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41" name="Google Shape;21941;p23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42" name="Google Shape;21942;p23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43" name="Google Shape;21943;p23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44" name="Google Shape;21944;p23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45" name="Google Shape;21945;p23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46" name="Google Shape;21946;p23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47" name="Google Shape;21947;p23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48" name="Google Shape;21948;p23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49" name="Google Shape;21949;p23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50" name="Google Shape;21950;p23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51" name="Google Shape;21951;p23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52" name="Google Shape;21952;p23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53" name="Google Shape;21953;p23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54" name="Google Shape;21954;p23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55" name="Google Shape;21955;p23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56" name="Google Shape;21956;p23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57" name="Google Shape;21957;p23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58" name="Google Shape;21958;p23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59" name="Google Shape;21959;p23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60" name="Google Shape;21960;p23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61" name="Google Shape;21961;p23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62" name="Google Shape;21962;p23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63" name="Google Shape;21963;p23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64" name="Google Shape;21964;p23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65" name="Google Shape;21965;p23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66" name="Google Shape;21966;p23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67" name="Google Shape;21967;p23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68" name="Google Shape;21968;p23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69" name="Google Shape;21969;p23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70" name="Google Shape;21970;p23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71" name="Google Shape;21971;p23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72" name="Google Shape;21972;p23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73" name="Google Shape;21973;p23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74" name="Google Shape;21974;p23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75" name="Google Shape;21975;p23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76" name="Google Shape;21976;p23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77" name="Google Shape;21977;p23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78" name="Google Shape;21978;p23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79" name="Google Shape;21979;p23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80" name="Google Shape;21980;p23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81" name="Google Shape;21981;p23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82" name="Google Shape;21982;p23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83" name="Google Shape;21983;p23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84" name="Google Shape;21984;p23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85" name="Google Shape;21985;p23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86" name="Google Shape;21986;p23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87" name="Google Shape;21987;p23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88" name="Google Shape;21988;p23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89" name="Google Shape;21989;p23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90" name="Google Shape;21990;p23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91" name="Google Shape;21991;p23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92" name="Google Shape;21992;p23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93" name="Google Shape;21993;p23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94" name="Google Shape;21994;p23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95" name="Google Shape;21995;p23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96" name="Google Shape;21996;p23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97" name="Google Shape;21997;p23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98" name="Google Shape;21998;p23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1999" name="Google Shape;21999;p23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00" name="Google Shape;22000;p23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01" name="Google Shape;22001;p23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02" name="Google Shape;22002;p23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03" name="Google Shape;22003;p23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04" name="Google Shape;22004;p23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05" name="Google Shape;22005;p23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06" name="Google Shape;22006;p23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07" name="Google Shape;22007;p23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08" name="Google Shape;22008;p23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09" name="Google Shape;22009;p23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10" name="Google Shape;22010;p23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11" name="Google Shape;22011;p23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12" name="Google Shape;22012;p23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13" name="Google Shape;22013;p23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14" name="Google Shape;22014;p23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15" name="Google Shape;22015;p23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16" name="Google Shape;22016;p23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17" name="Google Shape;22017;p23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18" name="Google Shape;22018;p23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19" name="Google Shape;22019;p23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20" name="Google Shape;22020;p23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21" name="Google Shape;22021;p23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22" name="Google Shape;22022;p23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23" name="Google Shape;22023;p23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24" name="Google Shape;22024;p23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25" name="Google Shape;22025;p23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26" name="Google Shape;22026;p23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27" name="Google Shape;22027;p23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28" name="Google Shape;22028;p23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29" name="Google Shape;22029;p23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30" name="Google Shape;22030;p23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31" name="Google Shape;22031;p23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32" name="Google Shape;22032;p23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33" name="Google Shape;22033;p23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34" name="Google Shape;22034;p23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35" name="Google Shape;22035;p23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36" name="Google Shape;22036;p23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37" name="Google Shape;22037;p23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38" name="Google Shape;22038;p23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39" name="Google Shape;22039;p23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40" name="Google Shape;22040;p23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41" name="Google Shape;22041;p23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42" name="Google Shape;22042;p23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43" name="Google Shape;22043;p23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44" name="Google Shape;22044;p23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45" name="Google Shape;22045;p23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46" name="Google Shape;22046;p23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47" name="Google Shape;22047;p23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48" name="Google Shape;22048;p23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49" name="Google Shape;22049;p23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50" name="Google Shape;22050;p23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51" name="Google Shape;22051;p23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52" name="Google Shape;22052;p23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53" name="Google Shape;22053;p23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54" name="Google Shape;22054;p23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55" name="Google Shape;22055;p23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56" name="Google Shape;22056;p23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57" name="Google Shape;22057;p23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58" name="Google Shape;22058;p23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59" name="Google Shape;22059;p23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60" name="Google Shape;22060;p23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61" name="Google Shape;22061;p23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62" name="Google Shape;22062;p23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63" name="Google Shape;22063;p23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64" name="Google Shape;22064;p23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65" name="Google Shape;22065;p23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66" name="Google Shape;22066;p23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67" name="Google Shape;22067;p23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68" name="Google Shape;22068;p23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69" name="Google Shape;22069;p23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70" name="Google Shape;22070;p23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71" name="Google Shape;22071;p23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72" name="Google Shape;22072;p23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73" name="Google Shape;22073;p23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74" name="Google Shape;22074;p23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75" name="Google Shape;22075;p23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76" name="Google Shape;22076;p23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77" name="Google Shape;22077;p23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78" name="Google Shape;22078;p23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79" name="Google Shape;22079;p23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80" name="Google Shape;22080;p23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81" name="Google Shape;22081;p23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82" name="Google Shape;22082;p23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83" name="Google Shape;22083;p23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84" name="Google Shape;22084;p23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85" name="Google Shape;22085;p23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86" name="Google Shape;22086;p23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87" name="Google Shape;22087;p23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88" name="Google Shape;22088;p23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89" name="Google Shape;22089;p23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90" name="Google Shape;22090;p23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91" name="Google Shape;22091;p23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92" name="Google Shape;22092;p23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93" name="Google Shape;22093;p23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94" name="Google Shape;22094;p23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95" name="Google Shape;22095;p23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96" name="Google Shape;22096;p23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97" name="Google Shape;22097;p23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98" name="Google Shape;22098;p23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099" name="Google Shape;22099;p23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00" name="Google Shape;22100;p23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01" name="Google Shape;22101;p23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02" name="Google Shape;22102;p23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03" name="Google Shape;22103;p23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04" name="Google Shape;22104;p23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05" name="Google Shape;22105;p23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06" name="Google Shape;22106;p23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07" name="Google Shape;22107;p23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08" name="Google Shape;22108;p23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09" name="Google Shape;22109;p23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10" name="Google Shape;22110;p23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11" name="Google Shape;22111;p23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12" name="Google Shape;22112;p23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13" name="Google Shape;22113;p23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14" name="Google Shape;22114;p23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15" name="Google Shape;22115;p23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16" name="Google Shape;22116;p23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17" name="Google Shape;22117;p23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18" name="Google Shape;22118;p23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19" name="Google Shape;22119;p23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20" name="Google Shape;22120;p23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21" name="Google Shape;22121;p23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22" name="Google Shape;22122;p23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23" name="Google Shape;22123;p23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24" name="Google Shape;22124;p23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25" name="Google Shape;22125;p23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26" name="Google Shape;22126;p23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27" name="Google Shape;22127;p23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28" name="Google Shape;22128;p23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29" name="Google Shape;22129;p23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30" name="Google Shape;22130;p23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31" name="Google Shape;22131;p23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32" name="Google Shape;22132;p23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33" name="Google Shape;22133;p23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34" name="Google Shape;22134;p23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35" name="Google Shape;22135;p23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36" name="Google Shape;22136;p23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37" name="Google Shape;22137;p23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38" name="Google Shape;22138;p23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39" name="Google Shape;22139;p23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40" name="Google Shape;22140;p23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41" name="Google Shape;22141;p23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42" name="Google Shape;22142;p23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43" name="Google Shape;22143;p23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44" name="Google Shape;22144;p23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45" name="Google Shape;22145;p23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46" name="Google Shape;22146;p23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47" name="Google Shape;22147;p23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48" name="Google Shape;22148;p23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49" name="Google Shape;22149;p23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50" name="Google Shape;22150;p23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51" name="Google Shape;22151;p23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52" name="Google Shape;22152;p23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53" name="Google Shape;22153;p23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54" name="Google Shape;22154;p23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55" name="Google Shape;22155;p23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56" name="Google Shape;22156;p23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57" name="Google Shape;22157;p23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58" name="Google Shape;22158;p23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59" name="Google Shape;22159;p23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60" name="Google Shape;22160;p23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61" name="Google Shape;22161;p23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62" name="Google Shape;22162;p23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63" name="Google Shape;22163;p23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64" name="Google Shape;22164;p23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65" name="Google Shape;22165;p23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66" name="Google Shape;22166;p23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67" name="Google Shape;22167;p23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68" name="Google Shape;22168;p23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69" name="Google Shape;22169;p23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70" name="Google Shape;22170;p23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71" name="Google Shape;22171;p23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72" name="Google Shape;22172;p23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73" name="Google Shape;22173;p23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74" name="Google Shape;22174;p23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75" name="Google Shape;22175;p23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76" name="Google Shape;22176;p23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77" name="Google Shape;22177;p23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78" name="Google Shape;22178;p23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79" name="Google Shape;22179;p23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80" name="Google Shape;22180;p23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81" name="Google Shape;22181;p23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82" name="Google Shape;22182;p23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83" name="Google Shape;22183;p23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84" name="Google Shape;22184;p23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85" name="Google Shape;22185;p23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86" name="Google Shape;22186;p23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87" name="Google Shape;22187;p23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88" name="Google Shape;22188;p23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89" name="Google Shape;22189;p23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90" name="Google Shape;22190;p23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91" name="Google Shape;22191;p23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92" name="Google Shape;22192;p23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93" name="Google Shape;22193;p23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94" name="Google Shape;22194;p23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95" name="Google Shape;22195;p23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96" name="Google Shape;22196;p23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97" name="Google Shape;22197;p23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98" name="Google Shape;22198;p23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199" name="Google Shape;22199;p23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00" name="Google Shape;22200;p23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01" name="Google Shape;22201;p23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02" name="Google Shape;22202;p23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03" name="Google Shape;22203;p23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04" name="Google Shape;22204;p23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05" name="Google Shape;22205;p23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06" name="Google Shape;22206;p23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07" name="Google Shape;22207;p23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08" name="Google Shape;22208;p23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09" name="Google Shape;22209;p23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10" name="Google Shape;22210;p23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11" name="Google Shape;22211;p23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12" name="Google Shape;22212;p23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13" name="Google Shape;22213;p23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14" name="Google Shape;22214;p23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15" name="Google Shape;22215;p23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16" name="Google Shape;22216;p23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17" name="Google Shape;22217;p23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18" name="Google Shape;22218;p23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19" name="Google Shape;22219;p23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20" name="Google Shape;22220;p23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21" name="Google Shape;22221;p23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22" name="Google Shape;22222;p23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23" name="Google Shape;22223;p23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24" name="Google Shape;22224;p23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25" name="Google Shape;22225;p23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26" name="Google Shape;22226;p23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27" name="Google Shape;22227;p23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28" name="Google Shape;22228;p23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29" name="Google Shape;22229;p23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30" name="Google Shape;22230;p23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31" name="Google Shape;22231;p23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32" name="Google Shape;22232;p23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33" name="Google Shape;22233;p23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34" name="Google Shape;22234;p23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35" name="Google Shape;22235;p23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36" name="Google Shape;22236;p23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37" name="Google Shape;22237;p23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38" name="Google Shape;22238;p23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39" name="Google Shape;22239;p23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40" name="Google Shape;22240;p23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41" name="Google Shape;22241;p23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42" name="Google Shape;22242;p23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43" name="Google Shape;22243;p23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44" name="Google Shape;22244;p23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45" name="Google Shape;22245;p23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46" name="Google Shape;22246;p23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47" name="Google Shape;22247;p23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48" name="Google Shape;22248;p23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49" name="Google Shape;22249;p23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50" name="Google Shape;22250;p23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51" name="Google Shape;22251;p23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52" name="Google Shape;22252;p23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53" name="Google Shape;22253;p23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54" name="Google Shape;22254;p23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55" name="Google Shape;22255;p23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56" name="Google Shape;22256;p23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57" name="Google Shape;22257;p23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58" name="Google Shape;22258;p23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59" name="Google Shape;22259;p23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60" name="Google Shape;22260;p23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61" name="Google Shape;22261;p23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62" name="Google Shape;22262;p23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63" name="Google Shape;22263;p23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64" name="Google Shape;22264;p23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65" name="Google Shape;22265;p23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66" name="Google Shape;22266;p23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67" name="Google Shape;22267;p23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68" name="Google Shape;22268;p23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69" name="Google Shape;22269;p23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70" name="Google Shape;22270;p23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71" name="Google Shape;22271;p23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72" name="Google Shape;22272;p23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73" name="Google Shape;22273;p23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74" name="Google Shape;22274;p23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75" name="Google Shape;22275;p23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76" name="Google Shape;22276;p23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77" name="Google Shape;22277;p23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78" name="Google Shape;22278;p23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79" name="Google Shape;22279;p23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80" name="Google Shape;22280;p23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81" name="Google Shape;22281;p23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82" name="Google Shape;22282;p23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83" name="Google Shape;22283;p23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84" name="Google Shape;22284;p23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85" name="Google Shape;22285;p23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86" name="Google Shape;22286;p23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87" name="Google Shape;22287;p23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88" name="Google Shape;22288;p23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89" name="Google Shape;22289;p23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90" name="Google Shape;22290;p23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91" name="Google Shape;22291;p23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92" name="Google Shape;22292;p23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93" name="Google Shape;22293;p23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94" name="Google Shape;22294;p23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95" name="Google Shape;22295;p23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96" name="Google Shape;22296;p23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97" name="Google Shape;22297;p23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98" name="Google Shape;22298;p23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299" name="Google Shape;22299;p23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00" name="Google Shape;22300;p23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01" name="Google Shape;22301;p23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02" name="Google Shape;22302;p23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03" name="Google Shape;22303;p23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04" name="Google Shape;22304;p23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05" name="Google Shape;22305;p23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06" name="Google Shape;22306;p23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07" name="Google Shape;22307;p23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08" name="Google Shape;22308;p23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09" name="Google Shape;22309;p23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10" name="Google Shape;22310;p23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11" name="Google Shape;22311;p23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12" name="Google Shape;22312;p23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13" name="Google Shape;22313;p23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14" name="Google Shape;22314;p23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15" name="Google Shape;22315;p23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16" name="Google Shape;22316;p23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17" name="Google Shape;22317;p23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18" name="Google Shape;22318;p23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19" name="Google Shape;22319;p23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20" name="Google Shape;22320;p23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21" name="Google Shape;22321;p23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22" name="Google Shape;22322;p23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23" name="Google Shape;22323;p23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24" name="Google Shape;22324;p23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25" name="Google Shape;22325;p23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26" name="Google Shape;22326;p23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27" name="Google Shape;22327;p23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28" name="Google Shape;22328;p23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29" name="Google Shape;22329;p23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30" name="Google Shape;22330;p23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31" name="Google Shape;22331;p23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32" name="Google Shape;22332;p23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33" name="Google Shape;22333;p23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34" name="Google Shape;22334;p23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35" name="Google Shape;22335;p23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36" name="Google Shape;22336;p23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37" name="Google Shape;22337;p23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38" name="Google Shape;22338;p23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39" name="Google Shape;22339;p23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40" name="Google Shape;22340;p23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41" name="Google Shape;22341;p23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42" name="Google Shape;22342;p23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43" name="Google Shape;22343;p23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44" name="Google Shape;22344;p23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45" name="Google Shape;22345;p23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46" name="Google Shape;22346;p23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47" name="Google Shape;22347;p23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48" name="Google Shape;22348;p23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49" name="Google Shape;22349;p23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50" name="Google Shape;22350;p23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51" name="Google Shape;22351;p23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52" name="Google Shape;22352;p23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53" name="Google Shape;22353;p23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54" name="Google Shape;22354;p23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55" name="Google Shape;22355;p23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56" name="Google Shape;22356;p23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57" name="Google Shape;22357;p23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58" name="Google Shape;22358;p23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59" name="Google Shape;22359;p23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60" name="Google Shape;22360;p23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61" name="Google Shape;22361;p23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62" name="Google Shape;22362;p23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63" name="Google Shape;22363;p23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64" name="Google Shape;22364;p23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65" name="Google Shape;22365;p23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66" name="Google Shape;22366;p23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67" name="Google Shape;22367;p23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68" name="Google Shape;22368;p23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69" name="Google Shape;22369;p23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70" name="Google Shape;22370;p23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71" name="Google Shape;22371;p23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72" name="Google Shape;22372;p23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73" name="Google Shape;22373;p23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74" name="Google Shape;22374;p23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75" name="Google Shape;22375;p23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76" name="Google Shape;22376;p23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77" name="Google Shape;22377;p23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78" name="Google Shape;22378;p23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79" name="Google Shape;22379;p23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80" name="Google Shape;22380;p23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81" name="Google Shape;22381;p23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82" name="Google Shape;22382;p23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83" name="Google Shape;22383;p23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84" name="Google Shape;22384;p23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85" name="Google Shape;22385;p23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86" name="Google Shape;22386;p23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87" name="Google Shape;22387;p23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88" name="Google Shape;22388;p23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89" name="Google Shape;22389;p23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90" name="Google Shape;22390;p23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91" name="Google Shape;22391;p23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92" name="Google Shape;22392;p23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93" name="Google Shape;22393;p23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94" name="Google Shape;22394;p23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95" name="Google Shape;22395;p23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96" name="Google Shape;22396;p23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97" name="Google Shape;22397;p23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98" name="Google Shape;22398;p23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399" name="Google Shape;22399;p23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00" name="Google Shape;22400;p23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01" name="Google Shape;22401;p23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02" name="Google Shape;22402;p23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03" name="Google Shape;22403;p23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04" name="Google Shape;22404;p23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05" name="Google Shape;22405;p23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06" name="Google Shape;22406;p23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07" name="Google Shape;22407;p23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08" name="Google Shape;22408;p23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09" name="Google Shape;22409;p23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10" name="Google Shape;22410;p23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11" name="Google Shape;22411;p23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12" name="Google Shape;22412;p23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13" name="Google Shape;22413;p23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14" name="Google Shape;22414;p23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15" name="Google Shape;22415;p23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16" name="Google Shape;22416;p23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17" name="Google Shape;22417;p23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18" name="Google Shape;22418;p23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19" name="Google Shape;22419;p23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20" name="Google Shape;22420;p23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21" name="Google Shape;22421;p23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22" name="Google Shape;22422;p23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23" name="Google Shape;22423;p23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24" name="Google Shape;22424;p23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25" name="Google Shape;22425;p23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26" name="Google Shape;22426;p23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27" name="Google Shape;22427;p23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28" name="Google Shape;22428;p23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29" name="Google Shape;22429;p23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30" name="Google Shape;22430;p23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31" name="Google Shape;22431;p23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32" name="Google Shape;22432;p23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33" name="Google Shape;22433;p23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34" name="Google Shape;22434;p23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35" name="Google Shape;22435;p23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36" name="Google Shape;22436;p23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37" name="Google Shape;22437;p23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38" name="Google Shape;22438;p23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39" name="Google Shape;22439;p23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40" name="Google Shape;22440;p23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41" name="Google Shape;22441;p23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42" name="Google Shape;22442;p23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43" name="Google Shape;22443;p23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44" name="Google Shape;22444;p23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45" name="Google Shape;22445;p23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46" name="Google Shape;22446;p23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47" name="Google Shape;22447;p23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48" name="Google Shape;22448;p23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49" name="Google Shape;22449;p23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50" name="Google Shape;22450;p23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51" name="Google Shape;22451;p23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52" name="Google Shape;22452;p23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53" name="Google Shape;22453;p23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54" name="Google Shape;22454;p23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55" name="Google Shape;22455;p23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56" name="Google Shape;22456;p23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57" name="Google Shape;22457;p23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58" name="Google Shape;22458;p23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59" name="Google Shape;22459;p23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60" name="Google Shape;22460;p23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61" name="Google Shape;22461;p23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62" name="Google Shape;22462;p23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63" name="Google Shape;22463;p23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64" name="Google Shape;22464;p23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65" name="Google Shape;22465;p23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66" name="Google Shape;22466;p23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67" name="Google Shape;22467;p23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68" name="Google Shape;22468;p23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69" name="Google Shape;22469;p23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70" name="Google Shape;22470;p23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71" name="Google Shape;22471;p23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72" name="Google Shape;22472;p23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73" name="Google Shape;22473;p23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74" name="Google Shape;22474;p23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75" name="Google Shape;22475;p23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76" name="Google Shape;22476;p23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77" name="Google Shape;22477;p23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78" name="Google Shape;22478;p23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79" name="Google Shape;22479;p23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80" name="Google Shape;22480;p23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81" name="Google Shape;22481;p23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82" name="Google Shape;22482;p23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83" name="Google Shape;22483;p23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84" name="Google Shape;22484;p23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85" name="Google Shape;22485;p23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86" name="Google Shape;22486;p23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87" name="Google Shape;22487;p23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88" name="Google Shape;22488;p23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89" name="Google Shape;22489;p23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90" name="Google Shape;22490;p23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91" name="Google Shape;22491;p23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92" name="Google Shape;22492;p23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93" name="Google Shape;22493;p23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94" name="Google Shape;22494;p23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95" name="Google Shape;22495;p23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96" name="Google Shape;22496;p23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97" name="Google Shape;22497;p23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98" name="Google Shape;22498;p23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499" name="Google Shape;22499;p23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00" name="Google Shape;22500;p23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01" name="Google Shape;22501;p23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02" name="Google Shape;22502;p23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03" name="Google Shape;22503;p23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04" name="Google Shape;22504;p23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05" name="Google Shape;22505;p23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06" name="Google Shape;22506;p23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07" name="Google Shape;22507;p23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08" name="Google Shape;22508;p23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09" name="Google Shape;22509;p23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10" name="Google Shape;22510;p23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11" name="Google Shape;22511;p23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12" name="Google Shape;22512;p23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13" name="Google Shape;22513;p23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14" name="Google Shape;22514;p23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15" name="Google Shape;22515;p23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16" name="Google Shape;22516;p23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17" name="Google Shape;22517;p23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18" name="Google Shape;22518;p23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19" name="Google Shape;22519;p23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20" name="Google Shape;22520;p23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21" name="Google Shape;22521;p23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22" name="Google Shape;22522;p23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23" name="Google Shape;22523;p23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24" name="Google Shape;22524;p23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25" name="Google Shape;22525;p23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26" name="Google Shape;22526;p23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27" name="Google Shape;22527;p23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28" name="Google Shape;22528;p23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29" name="Google Shape;22529;p23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30" name="Google Shape;22530;p23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31" name="Google Shape;22531;p23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32" name="Google Shape;22532;p23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33" name="Google Shape;22533;p23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34" name="Google Shape;22534;p23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35" name="Google Shape;22535;p23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36" name="Google Shape;22536;p23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37" name="Google Shape;22537;p23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38" name="Google Shape;22538;p23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39" name="Google Shape;22539;p23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40" name="Google Shape;22540;p23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41" name="Google Shape;22541;p23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42" name="Google Shape;22542;p23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43" name="Google Shape;22543;p23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44" name="Google Shape;22544;p23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45" name="Google Shape;22545;p23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46" name="Google Shape;22546;p23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47" name="Google Shape;22547;p23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48" name="Google Shape;22548;p23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49" name="Google Shape;22549;p23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50" name="Google Shape;22550;p23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51" name="Google Shape;22551;p23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52" name="Google Shape;22552;p23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53" name="Google Shape;22553;p23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54" name="Google Shape;22554;p23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55" name="Google Shape;22555;p23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56" name="Google Shape;22556;p23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57" name="Google Shape;22557;p23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58" name="Google Shape;22558;p23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59" name="Google Shape;22559;p23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60" name="Google Shape;22560;p23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61" name="Google Shape;22561;p23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62" name="Google Shape;22562;p23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63" name="Google Shape;22563;p23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64" name="Google Shape;22564;p23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65" name="Google Shape;22565;p23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66" name="Google Shape;22566;p23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67" name="Google Shape;22567;p23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68" name="Google Shape;22568;p23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69" name="Google Shape;22569;p23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70" name="Google Shape;22570;p23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71" name="Google Shape;22571;p23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72" name="Google Shape;22572;p23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73" name="Google Shape;22573;p23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74" name="Google Shape;22574;p23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75" name="Google Shape;22575;p23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76" name="Google Shape;22576;p23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77" name="Google Shape;22577;p23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78" name="Google Shape;22578;p23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79" name="Google Shape;22579;p23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80" name="Google Shape;22580;p23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81" name="Google Shape;22581;p23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82" name="Google Shape;22582;p23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83" name="Google Shape;22583;p23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84" name="Google Shape;22584;p23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85" name="Google Shape;22585;p23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86" name="Google Shape;22586;p23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87" name="Google Shape;22587;p23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88" name="Google Shape;22588;p23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89" name="Google Shape;22589;p23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90" name="Google Shape;22590;p23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91" name="Google Shape;22591;p23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92" name="Google Shape;22592;p23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93" name="Google Shape;22593;p23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94" name="Google Shape;22594;p23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95" name="Google Shape;22595;p23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96" name="Google Shape;22596;p23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97" name="Google Shape;22597;p23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98" name="Google Shape;22598;p23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99" name="Google Shape;22599;p23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00" name="Google Shape;22600;p23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01" name="Google Shape;22601;p23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02" name="Google Shape;22602;p23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03" name="Google Shape;22603;p23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04" name="Google Shape;22604;p23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05" name="Google Shape;22605;p23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06" name="Google Shape;22606;p23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07" name="Google Shape;22607;p23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08" name="Google Shape;22608;p23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09" name="Google Shape;22609;p23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10" name="Google Shape;22610;p23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11" name="Google Shape;22611;p23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12" name="Google Shape;22612;p23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13" name="Google Shape;22613;p23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14" name="Google Shape;22614;p23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15" name="Google Shape;22615;p23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16" name="Google Shape;22616;p23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17" name="Google Shape;22617;p23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18" name="Google Shape;22618;p23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19" name="Google Shape;22619;p23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20" name="Google Shape;22620;p23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21" name="Google Shape;22621;p23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22" name="Google Shape;22622;p23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23" name="Google Shape;22623;p23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24" name="Google Shape;22624;p23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25" name="Google Shape;22625;p23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26" name="Google Shape;22626;p23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27" name="Google Shape;22627;p23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28" name="Google Shape;22628;p23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29" name="Google Shape;22629;p23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30" name="Google Shape;22630;p23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31" name="Google Shape;22631;p23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32" name="Google Shape;22632;p23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33" name="Google Shape;22633;p23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34" name="Google Shape;22634;p23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35" name="Google Shape;22635;p23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36" name="Google Shape;22636;p23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37" name="Google Shape;22637;p23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38" name="Google Shape;22638;p23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39" name="Google Shape;22639;p23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40" name="Google Shape;22640;p23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41" name="Google Shape;22641;p23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42" name="Google Shape;22642;p23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43" name="Google Shape;22643;p23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44" name="Google Shape;22644;p23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45" name="Google Shape;22645;p23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46" name="Google Shape;22646;p23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47" name="Google Shape;22647;p23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48" name="Google Shape;22648;p23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49" name="Google Shape;22649;p23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50" name="Google Shape;22650;p23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51" name="Google Shape;22651;p23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52" name="Google Shape;22652;p23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53" name="Google Shape;22653;p23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54" name="Google Shape;22654;p23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55" name="Google Shape;22655;p23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56" name="Google Shape;22656;p23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57" name="Google Shape;22657;p23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58" name="Google Shape;22658;p23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59" name="Google Shape;22659;p23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60" name="Google Shape;22660;p23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61" name="Google Shape;22661;p23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62" name="Google Shape;22662;p23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63" name="Google Shape;22663;p23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64" name="Google Shape;22664;p23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65" name="Google Shape;22665;p23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66" name="Google Shape;22666;p23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67" name="Google Shape;22667;p23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68" name="Google Shape;22668;p23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69" name="Google Shape;22669;p23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70" name="Google Shape;22670;p23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71" name="Google Shape;22671;p23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72" name="Google Shape;22672;p23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73" name="Google Shape;22673;p23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74" name="Google Shape;22674;p23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75" name="Google Shape;22675;p23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76" name="Google Shape;22676;p23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77" name="Google Shape;22677;p23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78" name="Google Shape;22678;p23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79" name="Google Shape;22679;p23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80" name="Google Shape;22680;p23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81" name="Google Shape;22681;p23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82" name="Google Shape;22682;p23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83" name="Google Shape;22683;p23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84" name="Google Shape;22684;p23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85" name="Google Shape;22685;p23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86" name="Google Shape;22686;p23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87" name="Google Shape;22687;p23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88" name="Google Shape;22688;p23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89" name="Google Shape;22689;p23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90" name="Google Shape;22690;p23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91" name="Google Shape;22691;p23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92" name="Google Shape;22692;p23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93" name="Google Shape;22693;p23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94" name="Google Shape;22694;p23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95" name="Google Shape;22695;p23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96" name="Google Shape;22696;p23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97" name="Google Shape;22697;p23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98" name="Google Shape;22698;p23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99" name="Google Shape;22699;p23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00" name="Google Shape;22700;p23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01" name="Google Shape;22701;p23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02" name="Google Shape;22702;p23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03" name="Google Shape;22703;p23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04" name="Google Shape;22704;p23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05" name="Google Shape;22705;p23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06" name="Google Shape;22706;p23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07" name="Google Shape;22707;p23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08" name="Google Shape;22708;p23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09" name="Google Shape;22709;p23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10" name="Google Shape;22710;p23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11" name="Google Shape;22711;p23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12" name="Google Shape;22712;p23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13" name="Google Shape;22713;p23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14" name="Google Shape;22714;p23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15" name="Google Shape;22715;p23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16" name="Google Shape;22716;p23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17" name="Google Shape;22717;p23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18" name="Google Shape;22718;p23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19" name="Google Shape;22719;p23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20" name="Google Shape;22720;p23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21" name="Google Shape;22721;p23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22" name="Google Shape;22722;p23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23" name="Google Shape;22723;p23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24" name="Google Shape;22724;p23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25" name="Google Shape;22725;p23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26" name="Google Shape;22726;p23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27" name="Google Shape;22727;p23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28" name="Google Shape;22728;p23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29" name="Google Shape;22729;p23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30" name="Google Shape;22730;p23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31" name="Google Shape;22731;p23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32" name="Google Shape;22732;p23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33" name="Google Shape;22733;p23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34" name="Google Shape;22734;p23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35" name="Google Shape;22735;p23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36" name="Google Shape;22736;p23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37" name="Google Shape;22737;p23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38" name="Google Shape;22738;p23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39" name="Google Shape;22739;p23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40" name="Google Shape;22740;p23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41" name="Google Shape;22741;p23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42" name="Google Shape;22742;p23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43" name="Google Shape;22743;p23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44" name="Google Shape;22744;p23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45" name="Google Shape;22745;p23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46" name="Google Shape;22746;p23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47" name="Google Shape;22747;p23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48" name="Google Shape;22748;p23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49" name="Google Shape;22749;p23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50" name="Google Shape;22750;p23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51" name="Google Shape;22751;p23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52" name="Google Shape;22752;p23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53" name="Google Shape;22753;p23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54" name="Google Shape;22754;p23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55" name="Google Shape;22755;p23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56" name="Google Shape;22756;p23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57" name="Google Shape;22757;p23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58" name="Google Shape;22758;p23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59" name="Google Shape;22759;p23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60" name="Google Shape;22760;p23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61" name="Google Shape;22761;p23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62" name="Google Shape;22762;p23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63" name="Google Shape;22763;p23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64" name="Google Shape;22764;p23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65" name="Google Shape;22765;p23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66" name="Google Shape;22766;p23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67" name="Google Shape;22767;p23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68" name="Google Shape;22768;p23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69" name="Google Shape;22769;p23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70" name="Google Shape;22770;p23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71" name="Google Shape;22771;p23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72" name="Google Shape;22772;p23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73" name="Google Shape;22773;p23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74" name="Google Shape;22774;p23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75" name="Google Shape;22775;p23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76" name="Google Shape;22776;p23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77" name="Google Shape;22777;p23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78" name="Google Shape;22778;p23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79" name="Google Shape;22779;p23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80" name="Google Shape;22780;p23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81" name="Google Shape;22781;p23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82" name="Google Shape;22782;p23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83" name="Google Shape;22783;p23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84" name="Google Shape;22784;p23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85" name="Google Shape;22785;p23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86" name="Google Shape;22786;p23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87" name="Google Shape;22787;p23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88" name="Google Shape;22788;p23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89" name="Google Shape;22789;p23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90" name="Google Shape;22790;p23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91" name="Google Shape;22791;p23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92" name="Google Shape;22792;p23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93" name="Google Shape;22793;p23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94" name="Google Shape;22794;p23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95" name="Google Shape;22795;p23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96" name="Google Shape;22796;p23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97" name="Google Shape;22797;p23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98" name="Google Shape;22798;p23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99" name="Google Shape;22799;p23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00" name="Google Shape;22800;p23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01" name="Google Shape;22801;p23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02" name="Google Shape;22802;p23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03" name="Google Shape;22803;p23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04" name="Google Shape;22804;p23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05" name="Google Shape;22805;p23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06" name="Google Shape;22806;p23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07" name="Google Shape;22807;p23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08" name="Google Shape;22808;p23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09" name="Google Shape;22809;p23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10" name="Google Shape;22810;p23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11" name="Google Shape;22811;p23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12" name="Google Shape;22812;p23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13" name="Google Shape;22813;p23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14" name="Google Shape;22814;p23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15" name="Google Shape;22815;p23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16" name="Google Shape;22816;p23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17" name="Google Shape;22817;p23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18" name="Google Shape;22818;p23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19" name="Google Shape;22819;p23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20" name="Google Shape;22820;p23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21" name="Google Shape;22821;p23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22" name="Google Shape;22822;p23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23" name="Google Shape;22823;p23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24" name="Google Shape;22824;p23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25" name="Google Shape;22825;p23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26" name="Google Shape;22826;p23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22827" name="Google Shape;22827;p23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22828" name="Google Shape;22828;p23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grpSp>
        <p:nvGrpSpPr>
          <p:cNvPr id="22829" name="Google Shape;22829;p23"/>
          <p:cNvGrpSpPr/>
          <p:nvPr/>
        </p:nvGrpSpPr>
        <p:grpSpPr>
          <a:xfrm>
            <a:off x="1149343" y="588465"/>
            <a:ext cx="590787" cy="553615"/>
            <a:chOff x="2987700" y="3560325"/>
            <a:chExt cx="386708" cy="362377"/>
          </a:xfrm>
        </p:grpSpPr>
        <p:sp>
          <p:nvSpPr>
            <p:cNvPr id="22830" name="Google Shape;22830;p2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31" name="Google Shape;22831;p2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32" name="Google Shape;22832;p2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33" name="Google Shape;22833;p2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34" name="Google Shape;22834;p2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35" name="Google Shape;22835;p2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36" name="Google Shape;22836;p2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37" name="Google Shape;22837;p2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38" name="Google Shape;22838;p2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39" name="Google Shape;22839;p2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40" name="Google Shape;22840;p2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41" name="Google Shape;22841;p2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42" name="Google Shape;22842;p2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43" name="Google Shape;22843;p2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44" name="Google Shape;22844;p2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45" name="Google Shape;22845;p2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46" name="Google Shape;22846;p2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47" name="Google Shape;22847;p2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48" name="Google Shape;22848;p2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49" name="Google Shape;22849;p2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50" name="Google Shape;22850;p2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51" name="Google Shape;22851;p2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52" name="Google Shape;22852;p2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22853" name="Google Shape;22853;p23"/>
          <p:cNvGrpSpPr/>
          <p:nvPr/>
        </p:nvGrpSpPr>
        <p:grpSpPr>
          <a:xfrm>
            <a:off x="10627950" y="5954831"/>
            <a:ext cx="393669" cy="368900"/>
            <a:chOff x="2987700" y="3560325"/>
            <a:chExt cx="386708" cy="362377"/>
          </a:xfrm>
        </p:grpSpPr>
        <p:sp>
          <p:nvSpPr>
            <p:cNvPr id="22854" name="Google Shape;22854;p2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55" name="Google Shape;22855;p2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56" name="Google Shape;22856;p2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57" name="Google Shape;22857;p2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58" name="Google Shape;22858;p2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59" name="Google Shape;22859;p2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60" name="Google Shape;22860;p2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61" name="Google Shape;22861;p2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62" name="Google Shape;22862;p2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63" name="Google Shape;22863;p2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64" name="Google Shape;22864;p2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65" name="Google Shape;22865;p2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66" name="Google Shape;22866;p2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67" name="Google Shape;22867;p2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68" name="Google Shape;22868;p2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69" name="Google Shape;22869;p2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70" name="Google Shape;22870;p2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71" name="Google Shape;22871;p2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72" name="Google Shape;22872;p2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73" name="Google Shape;22873;p2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74" name="Google Shape;22874;p2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75" name="Google Shape;22875;p2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76" name="Google Shape;22876;p2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22877" name="Google Shape;22877;p23"/>
          <p:cNvGrpSpPr/>
          <p:nvPr/>
        </p:nvGrpSpPr>
        <p:grpSpPr>
          <a:xfrm>
            <a:off x="574616" y="1208315"/>
            <a:ext cx="393669" cy="368900"/>
            <a:chOff x="2987700" y="3560325"/>
            <a:chExt cx="386708" cy="362377"/>
          </a:xfrm>
        </p:grpSpPr>
        <p:sp>
          <p:nvSpPr>
            <p:cNvPr id="22878" name="Google Shape;22878;p2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79" name="Google Shape;22879;p2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80" name="Google Shape;22880;p2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81" name="Google Shape;22881;p2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82" name="Google Shape;22882;p2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83" name="Google Shape;22883;p2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84" name="Google Shape;22884;p2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85" name="Google Shape;22885;p2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86" name="Google Shape;22886;p2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87" name="Google Shape;22887;p2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88" name="Google Shape;22888;p2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89" name="Google Shape;22889;p2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90" name="Google Shape;22890;p2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91" name="Google Shape;22891;p2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92" name="Google Shape;22892;p2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93" name="Google Shape;22893;p2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94" name="Google Shape;22894;p2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95" name="Google Shape;22895;p2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96" name="Google Shape;22896;p2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97" name="Google Shape;22897;p2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98" name="Google Shape;22898;p2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99" name="Google Shape;22899;p2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00" name="Google Shape;22900;p2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22901" name="Google Shape;22901;p23"/>
          <p:cNvGrpSpPr/>
          <p:nvPr/>
        </p:nvGrpSpPr>
        <p:grpSpPr>
          <a:xfrm>
            <a:off x="11116076" y="5326282"/>
            <a:ext cx="590787" cy="553615"/>
            <a:chOff x="2987700" y="3560325"/>
            <a:chExt cx="386708" cy="362377"/>
          </a:xfrm>
        </p:grpSpPr>
        <p:sp>
          <p:nvSpPr>
            <p:cNvPr id="22902" name="Google Shape;22902;p2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03" name="Google Shape;22903;p2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04" name="Google Shape;22904;p2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05" name="Google Shape;22905;p2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06" name="Google Shape;22906;p2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07" name="Google Shape;22907;p2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08" name="Google Shape;22908;p2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09" name="Google Shape;22909;p2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10" name="Google Shape;22910;p2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11" name="Google Shape;22911;p2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12" name="Google Shape;22912;p2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13" name="Google Shape;22913;p2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14" name="Google Shape;22914;p2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15" name="Google Shape;22915;p2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16" name="Google Shape;22916;p2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17" name="Google Shape;22917;p2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18" name="Google Shape;22918;p2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19" name="Google Shape;22919;p2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20" name="Google Shape;22920;p2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21" name="Google Shape;22921;p2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22" name="Google Shape;22922;p2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23" name="Google Shape;22923;p2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24" name="Google Shape;22924;p2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22925" name="Google Shape;22925;p23"/>
          <p:cNvSpPr txBox="1">
            <a:spLocks noGrp="1"/>
          </p:cNvSpPr>
          <p:nvPr>
            <p:ph type="subTitle" idx="1"/>
          </p:nvPr>
        </p:nvSpPr>
        <p:spPr>
          <a:xfrm>
            <a:off x="3471000" y="3245467"/>
            <a:ext cx="5250000" cy="22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2926" name="Google Shape;22926;p23"/>
          <p:cNvSpPr/>
          <p:nvPr/>
        </p:nvSpPr>
        <p:spPr>
          <a:xfrm rot="4584702">
            <a:off x="2162293" y="1994694"/>
            <a:ext cx="7867417" cy="7867417"/>
          </a:xfrm>
          <a:prstGeom prst="chord">
            <a:avLst>
              <a:gd name="adj1" fmla="val 5379563"/>
              <a:gd name="adj2" fmla="val 1785935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grpSp>
        <p:nvGrpSpPr>
          <p:cNvPr id="22927" name="Google Shape;22927;p23"/>
          <p:cNvGrpSpPr/>
          <p:nvPr/>
        </p:nvGrpSpPr>
        <p:grpSpPr>
          <a:xfrm>
            <a:off x="23" y="2502696"/>
            <a:ext cx="4170715" cy="4380816"/>
            <a:chOff x="4057300" y="1727225"/>
            <a:chExt cx="2554750" cy="2327250"/>
          </a:xfrm>
        </p:grpSpPr>
        <p:sp>
          <p:nvSpPr>
            <p:cNvPr id="22928" name="Google Shape;22928;p23"/>
            <p:cNvSpPr/>
            <p:nvPr/>
          </p:nvSpPr>
          <p:spPr>
            <a:xfrm>
              <a:off x="4057300" y="1793375"/>
              <a:ext cx="2538025" cy="2261100"/>
            </a:xfrm>
            <a:custGeom>
              <a:avLst/>
              <a:gdLst/>
              <a:ahLst/>
              <a:cxnLst/>
              <a:rect l="l" t="t" r="r" b="b"/>
              <a:pathLst>
                <a:path w="101521" h="90444" extrusionOk="0">
                  <a:moveTo>
                    <a:pt x="10054" y="0"/>
                  </a:moveTo>
                  <a:cubicBezTo>
                    <a:pt x="7811" y="0"/>
                    <a:pt x="5555" y="278"/>
                    <a:pt x="3545" y="949"/>
                  </a:cubicBezTo>
                  <a:cubicBezTo>
                    <a:pt x="2289" y="1367"/>
                    <a:pt x="1113" y="1626"/>
                    <a:pt x="0" y="1795"/>
                  </a:cubicBezTo>
                  <a:lnTo>
                    <a:pt x="0" y="90444"/>
                  </a:lnTo>
                  <a:lnTo>
                    <a:pt x="101521" y="90444"/>
                  </a:lnTo>
                  <a:cubicBezTo>
                    <a:pt x="92061" y="84128"/>
                    <a:pt x="79920" y="75541"/>
                    <a:pt x="70406" y="67212"/>
                  </a:cubicBezTo>
                  <a:cubicBezTo>
                    <a:pt x="52119" y="51214"/>
                    <a:pt x="24701" y="5518"/>
                    <a:pt x="22421" y="3229"/>
                  </a:cubicBezTo>
                  <a:cubicBezTo>
                    <a:pt x="20802" y="1617"/>
                    <a:pt x="15466" y="0"/>
                    <a:pt x="10054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29" name="Google Shape;22929;p23"/>
            <p:cNvSpPr/>
            <p:nvPr/>
          </p:nvSpPr>
          <p:spPr>
            <a:xfrm>
              <a:off x="4669700" y="3475225"/>
              <a:ext cx="666975" cy="579250"/>
            </a:xfrm>
            <a:custGeom>
              <a:avLst/>
              <a:gdLst/>
              <a:ahLst/>
              <a:cxnLst/>
              <a:rect l="l" t="t" r="r" b="b"/>
              <a:pathLst>
                <a:path w="26679" h="23170" extrusionOk="0">
                  <a:moveTo>
                    <a:pt x="935" y="1"/>
                  </a:moveTo>
                  <a:cubicBezTo>
                    <a:pt x="0" y="1"/>
                    <a:pt x="7973" y="9915"/>
                    <a:pt x="15143" y="17887"/>
                  </a:cubicBezTo>
                  <a:cubicBezTo>
                    <a:pt x="16791" y="19722"/>
                    <a:pt x="18083" y="21486"/>
                    <a:pt x="19170" y="23170"/>
                  </a:cubicBezTo>
                  <a:lnTo>
                    <a:pt x="26679" y="23170"/>
                  </a:lnTo>
                  <a:cubicBezTo>
                    <a:pt x="26581" y="23072"/>
                    <a:pt x="26483" y="22982"/>
                    <a:pt x="26394" y="22884"/>
                  </a:cubicBezTo>
                  <a:cubicBezTo>
                    <a:pt x="7402" y="2753"/>
                    <a:pt x="2379" y="473"/>
                    <a:pt x="1016" y="19"/>
                  </a:cubicBezTo>
                  <a:cubicBezTo>
                    <a:pt x="980" y="10"/>
                    <a:pt x="962" y="1"/>
                    <a:pt x="935" y="1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30" name="Google Shape;22930;p23"/>
            <p:cNvSpPr/>
            <p:nvPr/>
          </p:nvSpPr>
          <p:spPr>
            <a:xfrm>
              <a:off x="4057300" y="2613875"/>
              <a:ext cx="938225" cy="1440600"/>
            </a:xfrm>
            <a:custGeom>
              <a:avLst/>
              <a:gdLst/>
              <a:ahLst/>
              <a:cxnLst/>
              <a:rect l="l" t="t" r="r" b="b"/>
              <a:pathLst>
                <a:path w="37529" h="57624" extrusionOk="0">
                  <a:moveTo>
                    <a:pt x="0" y="39862"/>
                  </a:moveTo>
                  <a:lnTo>
                    <a:pt x="0" y="57624"/>
                  </a:lnTo>
                  <a:lnTo>
                    <a:pt x="7990" y="57624"/>
                  </a:lnTo>
                  <a:cubicBezTo>
                    <a:pt x="7028" y="55824"/>
                    <a:pt x="6146" y="53544"/>
                    <a:pt x="5131" y="49990"/>
                  </a:cubicBezTo>
                  <a:cubicBezTo>
                    <a:pt x="3563" y="44494"/>
                    <a:pt x="980" y="41697"/>
                    <a:pt x="0" y="39862"/>
                  </a:cubicBezTo>
                  <a:close/>
                  <a:moveTo>
                    <a:pt x="0" y="0"/>
                  </a:moveTo>
                  <a:lnTo>
                    <a:pt x="0" y="32246"/>
                  </a:lnTo>
                  <a:cubicBezTo>
                    <a:pt x="1309" y="34072"/>
                    <a:pt x="2788" y="36967"/>
                    <a:pt x="2726" y="38588"/>
                  </a:cubicBezTo>
                  <a:cubicBezTo>
                    <a:pt x="2601" y="41795"/>
                    <a:pt x="5594" y="43603"/>
                    <a:pt x="6048" y="46801"/>
                  </a:cubicBezTo>
                  <a:cubicBezTo>
                    <a:pt x="6503" y="49990"/>
                    <a:pt x="10155" y="52733"/>
                    <a:pt x="11527" y="55931"/>
                  </a:cubicBezTo>
                  <a:cubicBezTo>
                    <a:pt x="11749" y="56457"/>
                    <a:pt x="11945" y="57036"/>
                    <a:pt x="12088" y="57624"/>
                  </a:cubicBezTo>
                  <a:lnTo>
                    <a:pt x="37528" y="57624"/>
                  </a:lnTo>
                  <a:cubicBezTo>
                    <a:pt x="35301" y="52217"/>
                    <a:pt x="32575" y="45732"/>
                    <a:pt x="28923" y="42472"/>
                  </a:cubicBezTo>
                  <a:cubicBezTo>
                    <a:pt x="23534" y="37670"/>
                    <a:pt x="19241" y="32789"/>
                    <a:pt x="18644" y="24728"/>
                  </a:cubicBezTo>
                  <a:cubicBezTo>
                    <a:pt x="18056" y="16666"/>
                    <a:pt x="17005" y="6627"/>
                    <a:pt x="11981" y="2975"/>
                  </a:cubicBezTo>
                  <a:cubicBezTo>
                    <a:pt x="9255" y="989"/>
                    <a:pt x="4320" y="62"/>
                    <a:pt x="0" y="0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31" name="Google Shape;22931;p23"/>
            <p:cNvSpPr/>
            <p:nvPr/>
          </p:nvSpPr>
          <p:spPr>
            <a:xfrm>
              <a:off x="5759550" y="3420225"/>
              <a:ext cx="852500" cy="634250"/>
            </a:xfrm>
            <a:custGeom>
              <a:avLst/>
              <a:gdLst/>
              <a:ahLst/>
              <a:cxnLst/>
              <a:rect l="l" t="t" r="r" b="b"/>
              <a:pathLst>
                <a:path w="34100" h="25370" extrusionOk="0">
                  <a:moveTo>
                    <a:pt x="0" y="1"/>
                  </a:moveTo>
                  <a:cubicBezTo>
                    <a:pt x="784" y="758"/>
                    <a:pt x="1559" y="1470"/>
                    <a:pt x="2316" y="2138"/>
                  </a:cubicBezTo>
                  <a:cubicBezTo>
                    <a:pt x="5381" y="4820"/>
                    <a:pt x="8712" y="7528"/>
                    <a:pt x="12151" y="10173"/>
                  </a:cubicBezTo>
                  <a:cubicBezTo>
                    <a:pt x="9202" y="7875"/>
                    <a:pt x="4347" y="3991"/>
                    <a:pt x="0" y="1"/>
                  </a:cubicBezTo>
                  <a:close/>
                  <a:moveTo>
                    <a:pt x="15731" y="12908"/>
                  </a:moveTo>
                  <a:cubicBezTo>
                    <a:pt x="21851" y="17477"/>
                    <a:pt x="28069" y="21789"/>
                    <a:pt x="33431" y="25370"/>
                  </a:cubicBezTo>
                  <a:lnTo>
                    <a:pt x="34099" y="25370"/>
                  </a:lnTo>
                  <a:cubicBezTo>
                    <a:pt x="26750" y="20426"/>
                    <a:pt x="18751" y="15019"/>
                    <a:pt x="15731" y="12908"/>
                  </a:cubicBezTo>
                  <a:close/>
                </a:path>
              </a:pathLst>
            </a:custGeom>
            <a:solidFill>
              <a:srgbClr val="CB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32" name="Google Shape;22932;p23"/>
            <p:cNvSpPr/>
            <p:nvPr/>
          </p:nvSpPr>
          <p:spPr>
            <a:xfrm>
              <a:off x="5038250" y="2933425"/>
              <a:ext cx="1557075" cy="1121050"/>
            </a:xfrm>
            <a:custGeom>
              <a:avLst/>
              <a:gdLst/>
              <a:ahLst/>
              <a:cxnLst/>
              <a:rect l="l" t="t" r="r" b="b"/>
              <a:pathLst>
                <a:path w="62283" h="44842" extrusionOk="0">
                  <a:moveTo>
                    <a:pt x="1150" y="1"/>
                  </a:moveTo>
                  <a:cubicBezTo>
                    <a:pt x="677" y="1"/>
                    <a:pt x="285" y="72"/>
                    <a:pt x="0" y="205"/>
                  </a:cubicBezTo>
                  <a:cubicBezTo>
                    <a:pt x="0" y="205"/>
                    <a:pt x="2094" y="9826"/>
                    <a:pt x="5292" y="16667"/>
                  </a:cubicBezTo>
                  <a:cubicBezTo>
                    <a:pt x="8489" y="23517"/>
                    <a:pt x="20613" y="24425"/>
                    <a:pt x="25966" y="33333"/>
                  </a:cubicBezTo>
                  <a:cubicBezTo>
                    <a:pt x="28282" y="37199"/>
                    <a:pt x="31667" y="41278"/>
                    <a:pt x="35533" y="44842"/>
                  </a:cubicBezTo>
                  <a:lnTo>
                    <a:pt x="62283" y="44842"/>
                  </a:lnTo>
                  <a:cubicBezTo>
                    <a:pt x="56921" y="41261"/>
                    <a:pt x="50703" y="36949"/>
                    <a:pt x="44583" y="32380"/>
                  </a:cubicBezTo>
                  <a:cubicBezTo>
                    <a:pt x="44022" y="31979"/>
                    <a:pt x="43630" y="31694"/>
                    <a:pt x="43452" y="31560"/>
                  </a:cubicBezTo>
                  <a:cubicBezTo>
                    <a:pt x="43042" y="31240"/>
                    <a:pt x="42178" y="30571"/>
                    <a:pt x="41003" y="29645"/>
                  </a:cubicBezTo>
                  <a:cubicBezTo>
                    <a:pt x="37564" y="27000"/>
                    <a:pt x="34233" y="24292"/>
                    <a:pt x="31168" y="21610"/>
                  </a:cubicBezTo>
                  <a:cubicBezTo>
                    <a:pt x="30411" y="20942"/>
                    <a:pt x="29636" y="20230"/>
                    <a:pt x="28852" y="19473"/>
                  </a:cubicBezTo>
                  <a:cubicBezTo>
                    <a:pt x="26029" y="16889"/>
                    <a:pt x="23428" y="14253"/>
                    <a:pt x="21700" y="11981"/>
                  </a:cubicBezTo>
                  <a:cubicBezTo>
                    <a:pt x="16783" y="5505"/>
                    <a:pt x="5479" y="1"/>
                    <a:pt x="1150" y="1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33" name="Google Shape;22933;p23"/>
            <p:cNvSpPr/>
            <p:nvPr/>
          </p:nvSpPr>
          <p:spPr>
            <a:xfrm>
              <a:off x="4057300" y="1727225"/>
              <a:ext cx="1640575" cy="1748475"/>
            </a:xfrm>
            <a:custGeom>
              <a:avLst/>
              <a:gdLst/>
              <a:ahLst/>
              <a:cxnLst/>
              <a:rect l="l" t="t" r="r" b="b"/>
              <a:pathLst>
                <a:path w="65623" h="69939" extrusionOk="0">
                  <a:moveTo>
                    <a:pt x="13269" y="0"/>
                  </a:moveTo>
                  <a:cubicBezTo>
                    <a:pt x="9759" y="0"/>
                    <a:pt x="6250" y="3510"/>
                    <a:pt x="2744" y="3510"/>
                  </a:cubicBezTo>
                  <a:cubicBezTo>
                    <a:pt x="2019" y="3510"/>
                    <a:pt x="1295" y="3360"/>
                    <a:pt x="570" y="2998"/>
                  </a:cubicBezTo>
                  <a:cubicBezTo>
                    <a:pt x="383" y="2900"/>
                    <a:pt x="187" y="2811"/>
                    <a:pt x="0" y="2731"/>
                  </a:cubicBezTo>
                  <a:lnTo>
                    <a:pt x="0" y="62323"/>
                  </a:lnTo>
                  <a:cubicBezTo>
                    <a:pt x="1701" y="61815"/>
                    <a:pt x="3046" y="59891"/>
                    <a:pt x="3046" y="52587"/>
                  </a:cubicBezTo>
                  <a:cubicBezTo>
                    <a:pt x="3046" y="45972"/>
                    <a:pt x="6351" y="42667"/>
                    <a:pt x="8555" y="42667"/>
                  </a:cubicBezTo>
                  <a:cubicBezTo>
                    <a:pt x="9657" y="42667"/>
                    <a:pt x="10484" y="43494"/>
                    <a:pt x="10484" y="45149"/>
                  </a:cubicBezTo>
                  <a:cubicBezTo>
                    <a:pt x="10484" y="49194"/>
                    <a:pt x="12136" y="53244"/>
                    <a:pt x="14096" y="53244"/>
                  </a:cubicBezTo>
                  <a:cubicBezTo>
                    <a:pt x="14535" y="53244"/>
                    <a:pt x="14990" y="53040"/>
                    <a:pt x="15446" y="52587"/>
                  </a:cubicBezTo>
                  <a:cubicBezTo>
                    <a:pt x="16684" y="51344"/>
                    <a:pt x="17452" y="50104"/>
                    <a:pt x="18530" y="50104"/>
                  </a:cubicBezTo>
                  <a:cubicBezTo>
                    <a:pt x="19608" y="50104"/>
                    <a:pt x="20995" y="51344"/>
                    <a:pt x="23472" y="55063"/>
                  </a:cubicBezTo>
                  <a:cubicBezTo>
                    <a:pt x="28433" y="62501"/>
                    <a:pt x="38348" y="69939"/>
                    <a:pt x="40833" y="69939"/>
                  </a:cubicBezTo>
                  <a:cubicBezTo>
                    <a:pt x="43309" y="69939"/>
                    <a:pt x="35871" y="62501"/>
                    <a:pt x="35871" y="57539"/>
                  </a:cubicBezTo>
                  <a:cubicBezTo>
                    <a:pt x="35871" y="53914"/>
                    <a:pt x="39856" y="51611"/>
                    <a:pt x="42963" y="51611"/>
                  </a:cubicBezTo>
                  <a:cubicBezTo>
                    <a:pt x="44101" y="51611"/>
                    <a:pt x="45122" y="51920"/>
                    <a:pt x="45786" y="52587"/>
                  </a:cubicBezTo>
                  <a:cubicBezTo>
                    <a:pt x="47999" y="54792"/>
                    <a:pt x="58073" y="62895"/>
                    <a:pt x="62002" y="62895"/>
                  </a:cubicBezTo>
                  <a:cubicBezTo>
                    <a:pt x="62485" y="62895"/>
                    <a:pt x="62875" y="62772"/>
                    <a:pt x="63147" y="62501"/>
                  </a:cubicBezTo>
                  <a:cubicBezTo>
                    <a:pt x="65623" y="60024"/>
                    <a:pt x="40833" y="35226"/>
                    <a:pt x="35871" y="25311"/>
                  </a:cubicBezTo>
                  <a:cubicBezTo>
                    <a:pt x="30910" y="15388"/>
                    <a:pt x="20399" y="2998"/>
                    <a:pt x="15446" y="513"/>
                  </a:cubicBezTo>
                  <a:cubicBezTo>
                    <a:pt x="14720" y="150"/>
                    <a:pt x="13994" y="0"/>
                    <a:pt x="13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22934" name="Google Shape;22934;p23"/>
          <p:cNvGrpSpPr/>
          <p:nvPr/>
        </p:nvGrpSpPr>
        <p:grpSpPr>
          <a:xfrm>
            <a:off x="7531018" y="2502928"/>
            <a:ext cx="4661076" cy="4380739"/>
            <a:chOff x="754100" y="1761375"/>
            <a:chExt cx="2813300" cy="2293100"/>
          </a:xfrm>
        </p:grpSpPr>
        <p:sp>
          <p:nvSpPr>
            <p:cNvPr id="22935" name="Google Shape;22935;p23"/>
            <p:cNvSpPr/>
            <p:nvPr/>
          </p:nvSpPr>
          <p:spPr>
            <a:xfrm>
              <a:off x="754100" y="1827550"/>
              <a:ext cx="2813300" cy="2226925"/>
            </a:xfrm>
            <a:custGeom>
              <a:avLst/>
              <a:gdLst/>
              <a:ahLst/>
              <a:cxnLst/>
              <a:rect l="l" t="t" r="r" b="b"/>
              <a:pathLst>
                <a:path w="112532" h="89077" extrusionOk="0">
                  <a:moveTo>
                    <a:pt x="112531" y="428"/>
                  </a:moveTo>
                  <a:cubicBezTo>
                    <a:pt x="107552" y="1185"/>
                    <a:pt x="103819" y="0"/>
                    <a:pt x="100087" y="1862"/>
                  </a:cubicBezTo>
                  <a:cubicBezTo>
                    <a:pt x="95517" y="4151"/>
                    <a:pt x="81808" y="20140"/>
                    <a:pt x="74949" y="26999"/>
                  </a:cubicBezTo>
                  <a:cubicBezTo>
                    <a:pt x="68091" y="33849"/>
                    <a:pt x="47532" y="54417"/>
                    <a:pt x="33823" y="65845"/>
                  </a:cubicBezTo>
                  <a:cubicBezTo>
                    <a:pt x="24576" y="73542"/>
                    <a:pt x="9095" y="82289"/>
                    <a:pt x="0" y="87161"/>
                  </a:cubicBezTo>
                  <a:lnTo>
                    <a:pt x="0" y="89077"/>
                  </a:lnTo>
                  <a:lnTo>
                    <a:pt x="112531" y="89077"/>
                  </a:lnTo>
                  <a:lnTo>
                    <a:pt x="112531" y="428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36" name="Google Shape;22936;p23"/>
            <p:cNvSpPr/>
            <p:nvPr/>
          </p:nvSpPr>
          <p:spPr>
            <a:xfrm>
              <a:off x="2716225" y="3470100"/>
              <a:ext cx="308025" cy="584375"/>
            </a:xfrm>
            <a:custGeom>
              <a:avLst/>
              <a:gdLst/>
              <a:ahLst/>
              <a:cxnLst/>
              <a:rect l="l" t="t" r="r" b="b"/>
              <a:pathLst>
                <a:path w="12321" h="23375" extrusionOk="0">
                  <a:moveTo>
                    <a:pt x="12151" y="1"/>
                  </a:moveTo>
                  <a:cubicBezTo>
                    <a:pt x="11447" y="1"/>
                    <a:pt x="8142" y="6610"/>
                    <a:pt x="8142" y="6610"/>
                  </a:cubicBezTo>
                  <a:cubicBezTo>
                    <a:pt x="8142" y="6610"/>
                    <a:pt x="4401" y="12846"/>
                    <a:pt x="2165" y="18404"/>
                  </a:cubicBezTo>
                  <a:cubicBezTo>
                    <a:pt x="1310" y="20533"/>
                    <a:pt x="722" y="22029"/>
                    <a:pt x="1" y="23375"/>
                  </a:cubicBezTo>
                  <a:lnTo>
                    <a:pt x="5613" y="23375"/>
                  </a:lnTo>
                  <a:cubicBezTo>
                    <a:pt x="7198" y="20480"/>
                    <a:pt x="8419" y="17335"/>
                    <a:pt x="9051" y="14378"/>
                  </a:cubicBezTo>
                  <a:cubicBezTo>
                    <a:pt x="10423" y="7982"/>
                    <a:pt x="11795" y="3876"/>
                    <a:pt x="12249" y="678"/>
                  </a:cubicBezTo>
                  <a:cubicBezTo>
                    <a:pt x="12320" y="206"/>
                    <a:pt x="12276" y="1"/>
                    <a:pt x="12151" y="1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37" name="Google Shape;22937;p23"/>
            <p:cNvSpPr/>
            <p:nvPr/>
          </p:nvSpPr>
          <p:spPr>
            <a:xfrm>
              <a:off x="2276200" y="3273475"/>
              <a:ext cx="325375" cy="493275"/>
            </a:xfrm>
            <a:custGeom>
              <a:avLst/>
              <a:gdLst/>
              <a:ahLst/>
              <a:cxnLst/>
              <a:rect l="l" t="t" r="r" b="b"/>
              <a:pathLst>
                <a:path w="13015" h="19731" extrusionOk="0">
                  <a:moveTo>
                    <a:pt x="10832" y="0"/>
                  </a:moveTo>
                  <a:cubicBezTo>
                    <a:pt x="10511" y="0"/>
                    <a:pt x="10244" y="90"/>
                    <a:pt x="10137" y="232"/>
                  </a:cubicBezTo>
                  <a:cubicBezTo>
                    <a:pt x="10137" y="232"/>
                    <a:pt x="8854" y="784"/>
                    <a:pt x="8391" y="2156"/>
                  </a:cubicBezTo>
                  <a:cubicBezTo>
                    <a:pt x="7937" y="3528"/>
                    <a:pt x="6111" y="8543"/>
                    <a:pt x="3831" y="11741"/>
                  </a:cubicBezTo>
                  <a:cubicBezTo>
                    <a:pt x="1550" y="14939"/>
                    <a:pt x="463" y="15357"/>
                    <a:pt x="89" y="18573"/>
                  </a:cubicBezTo>
                  <a:cubicBezTo>
                    <a:pt x="0" y="19383"/>
                    <a:pt x="72" y="19731"/>
                    <a:pt x="321" y="19731"/>
                  </a:cubicBezTo>
                  <a:cubicBezTo>
                    <a:pt x="1060" y="19731"/>
                    <a:pt x="3278" y="16747"/>
                    <a:pt x="7028" y="14021"/>
                  </a:cubicBezTo>
                  <a:cubicBezTo>
                    <a:pt x="12043" y="10369"/>
                    <a:pt x="10306" y="6521"/>
                    <a:pt x="11865" y="3198"/>
                  </a:cubicBezTo>
                  <a:cubicBezTo>
                    <a:pt x="13014" y="740"/>
                    <a:pt x="11732" y="0"/>
                    <a:pt x="10832" y="0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38" name="Google Shape;22938;p23"/>
            <p:cNvSpPr/>
            <p:nvPr/>
          </p:nvSpPr>
          <p:spPr>
            <a:xfrm>
              <a:off x="754100" y="3297300"/>
              <a:ext cx="1047775" cy="709300"/>
            </a:xfrm>
            <a:custGeom>
              <a:avLst/>
              <a:gdLst/>
              <a:ahLst/>
              <a:cxnLst/>
              <a:rect l="l" t="t" r="r" b="b"/>
              <a:pathLst>
                <a:path w="41911" h="28372" extrusionOk="0">
                  <a:moveTo>
                    <a:pt x="41911" y="1"/>
                  </a:moveTo>
                  <a:lnTo>
                    <a:pt x="41911" y="1"/>
                  </a:lnTo>
                  <a:cubicBezTo>
                    <a:pt x="38437" y="2726"/>
                    <a:pt x="35275" y="5381"/>
                    <a:pt x="33671" y="7136"/>
                  </a:cubicBezTo>
                  <a:cubicBezTo>
                    <a:pt x="33627" y="7189"/>
                    <a:pt x="33573" y="7251"/>
                    <a:pt x="33520" y="7305"/>
                  </a:cubicBezTo>
                  <a:cubicBezTo>
                    <a:pt x="33618" y="7216"/>
                    <a:pt x="33725" y="7136"/>
                    <a:pt x="33823" y="7055"/>
                  </a:cubicBezTo>
                  <a:cubicBezTo>
                    <a:pt x="36326" y="4962"/>
                    <a:pt x="39069" y="2566"/>
                    <a:pt x="41911" y="1"/>
                  </a:cubicBezTo>
                  <a:close/>
                  <a:moveTo>
                    <a:pt x="16016" y="19286"/>
                  </a:moveTo>
                  <a:cubicBezTo>
                    <a:pt x="11518" y="21967"/>
                    <a:pt x="7830" y="24033"/>
                    <a:pt x="7313" y="24354"/>
                  </a:cubicBezTo>
                  <a:cubicBezTo>
                    <a:pt x="10075" y="22804"/>
                    <a:pt x="13041" y="21085"/>
                    <a:pt x="16016" y="19286"/>
                  </a:cubicBezTo>
                  <a:close/>
                  <a:moveTo>
                    <a:pt x="6779" y="24657"/>
                  </a:moveTo>
                  <a:cubicBezTo>
                    <a:pt x="5683" y="25254"/>
                    <a:pt x="3127" y="26590"/>
                    <a:pt x="0" y="28211"/>
                  </a:cubicBezTo>
                  <a:lnTo>
                    <a:pt x="0" y="28371"/>
                  </a:lnTo>
                  <a:cubicBezTo>
                    <a:pt x="1995" y="27302"/>
                    <a:pt x="4303" y="26046"/>
                    <a:pt x="6779" y="24657"/>
                  </a:cubicBezTo>
                  <a:close/>
                </a:path>
              </a:pathLst>
            </a:custGeom>
            <a:solidFill>
              <a:srgbClr val="CB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39" name="Google Shape;22939;p23"/>
            <p:cNvSpPr/>
            <p:nvPr/>
          </p:nvSpPr>
          <p:spPr>
            <a:xfrm>
              <a:off x="754100" y="3029850"/>
              <a:ext cx="1527675" cy="1024625"/>
            </a:xfrm>
            <a:custGeom>
              <a:avLst/>
              <a:gdLst/>
              <a:ahLst/>
              <a:cxnLst/>
              <a:rect l="l" t="t" r="r" b="b"/>
              <a:pathLst>
                <a:path w="61107" h="40985" extrusionOk="0">
                  <a:moveTo>
                    <a:pt x="56635" y="1"/>
                  </a:moveTo>
                  <a:cubicBezTo>
                    <a:pt x="56591" y="1"/>
                    <a:pt x="56537" y="9"/>
                    <a:pt x="56502" y="27"/>
                  </a:cubicBezTo>
                  <a:cubicBezTo>
                    <a:pt x="55905" y="330"/>
                    <a:pt x="48369" y="5639"/>
                    <a:pt x="41911" y="10699"/>
                  </a:cubicBezTo>
                  <a:cubicBezTo>
                    <a:pt x="39069" y="13264"/>
                    <a:pt x="36326" y="15660"/>
                    <a:pt x="33823" y="17753"/>
                  </a:cubicBezTo>
                  <a:cubicBezTo>
                    <a:pt x="33725" y="17834"/>
                    <a:pt x="33618" y="17914"/>
                    <a:pt x="33520" y="18003"/>
                  </a:cubicBezTo>
                  <a:cubicBezTo>
                    <a:pt x="30652" y="21014"/>
                    <a:pt x="22492" y="26127"/>
                    <a:pt x="16016" y="29984"/>
                  </a:cubicBezTo>
                  <a:cubicBezTo>
                    <a:pt x="13041" y="31783"/>
                    <a:pt x="10075" y="33502"/>
                    <a:pt x="7313" y="35052"/>
                  </a:cubicBezTo>
                  <a:cubicBezTo>
                    <a:pt x="7233" y="35105"/>
                    <a:pt x="7055" y="35203"/>
                    <a:pt x="6779" y="35355"/>
                  </a:cubicBezTo>
                  <a:cubicBezTo>
                    <a:pt x="4303" y="36744"/>
                    <a:pt x="1995" y="38000"/>
                    <a:pt x="0" y="39069"/>
                  </a:cubicBezTo>
                  <a:lnTo>
                    <a:pt x="0" y="40985"/>
                  </a:lnTo>
                  <a:lnTo>
                    <a:pt x="24906" y="40985"/>
                  </a:lnTo>
                  <a:cubicBezTo>
                    <a:pt x="24995" y="40887"/>
                    <a:pt x="25093" y="40797"/>
                    <a:pt x="25182" y="40699"/>
                  </a:cubicBezTo>
                  <a:cubicBezTo>
                    <a:pt x="44173" y="20568"/>
                    <a:pt x="49197" y="18288"/>
                    <a:pt x="50560" y="17834"/>
                  </a:cubicBezTo>
                  <a:cubicBezTo>
                    <a:pt x="50596" y="17825"/>
                    <a:pt x="50623" y="17816"/>
                    <a:pt x="50640" y="17816"/>
                  </a:cubicBezTo>
                  <a:cubicBezTo>
                    <a:pt x="51576" y="17816"/>
                    <a:pt x="43603" y="27730"/>
                    <a:pt x="36433" y="35702"/>
                  </a:cubicBezTo>
                  <a:cubicBezTo>
                    <a:pt x="34785" y="37537"/>
                    <a:pt x="33493" y="39301"/>
                    <a:pt x="32406" y="40985"/>
                  </a:cubicBezTo>
                  <a:lnTo>
                    <a:pt x="45750" y="40985"/>
                  </a:lnTo>
                  <a:cubicBezTo>
                    <a:pt x="47309" y="38517"/>
                    <a:pt x="49278" y="35622"/>
                    <a:pt x="51959" y="32023"/>
                  </a:cubicBezTo>
                  <a:cubicBezTo>
                    <a:pt x="61107" y="19740"/>
                    <a:pt x="56502" y="16008"/>
                    <a:pt x="58132" y="9977"/>
                  </a:cubicBezTo>
                  <a:cubicBezTo>
                    <a:pt x="59682" y="4241"/>
                    <a:pt x="57624" y="1"/>
                    <a:pt x="56635" y="1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40" name="Google Shape;22940;p23"/>
            <p:cNvSpPr/>
            <p:nvPr/>
          </p:nvSpPr>
          <p:spPr>
            <a:xfrm>
              <a:off x="1376750" y="3475225"/>
              <a:ext cx="666750" cy="579250"/>
            </a:xfrm>
            <a:custGeom>
              <a:avLst/>
              <a:gdLst/>
              <a:ahLst/>
              <a:cxnLst/>
              <a:rect l="l" t="t" r="r" b="b"/>
              <a:pathLst>
                <a:path w="26670" h="23170" extrusionOk="0">
                  <a:moveTo>
                    <a:pt x="25734" y="1"/>
                  </a:moveTo>
                  <a:cubicBezTo>
                    <a:pt x="25717" y="1"/>
                    <a:pt x="25690" y="10"/>
                    <a:pt x="25654" y="19"/>
                  </a:cubicBezTo>
                  <a:cubicBezTo>
                    <a:pt x="24291" y="473"/>
                    <a:pt x="19267" y="2753"/>
                    <a:pt x="276" y="22884"/>
                  </a:cubicBezTo>
                  <a:cubicBezTo>
                    <a:pt x="187" y="22982"/>
                    <a:pt x="89" y="23072"/>
                    <a:pt x="0" y="23170"/>
                  </a:cubicBezTo>
                  <a:lnTo>
                    <a:pt x="7500" y="23170"/>
                  </a:lnTo>
                  <a:cubicBezTo>
                    <a:pt x="8587" y="21486"/>
                    <a:pt x="9879" y="19722"/>
                    <a:pt x="11527" y="17887"/>
                  </a:cubicBezTo>
                  <a:cubicBezTo>
                    <a:pt x="18697" y="9915"/>
                    <a:pt x="26670" y="1"/>
                    <a:pt x="25734" y="1"/>
                  </a:cubicBezTo>
                  <a:close/>
                </a:path>
              </a:pathLst>
            </a:custGeom>
            <a:solidFill>
              <a:srgbClr val="191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41" name="Google Shape;22941;p23"/>
            <p:cNvSpPr/>
            <p:nvPr/>
          </p:nvSpPr>
          <p:spPr>
            <a:xfrm>
              <a:off x="3202600" y="2613875"/>
              <a:ext cx="364800" cy="1440600"/>
            </a:xfrm>
            <a:custGeom>
              <a:avLst/>
              <a:gdLst/>
              <a:ahLst/>
              <a:cxnLst/>
              <a:rect l="l" t="t" r="r" b="b"/>
              <a:pathLst>
                <a:path w="14592" h="57624" extrusionOk="0">
                  <a:moveTo>
                    <a:pt x="14128" y="0"/>
                  </a:moveTo>
                  <a:cubicBezTo>
                    <a:pt x="10681" y="0"/>
                    <a:pt x="7697" y="552"/>
                    <a:pt x="6636" y="1568"/>
                  </a:cubicBezTo>
                  <a:cubicBezTo>
                    <a:pt x="6636" y="1568"/>
                    <a:pt x="4240" y="7099"/>
                    <a:pt x="5140" y="11651"/>
                  </a:cubicBezTo>
                  <a:cubicBezTo>
                    <a:pt x="6031" y="16212"/>
                    <a:pt x="4000" y="18341"/>
                    <a:pt x="4107" y="28237"/>
                  </a:cubicBezTo>
                  <a:cubicBezTo>
                    <a:pt x="4205" y="38125"/>
                    <a:pt x="5737" y="39960"/>
                    <a:pt x="3608" y="49313"/>
                  </a:cubicBezTo>
                  <a:cubicBezTo>
                    <a:pt x="2797" y="52849"/>
                    <a:pt x="1381" y="55379"/>
                    <a:pt x="0" y="57624"/>
                  </a:cubicBezTo>
                  <a:lnTo>
                    <a:pt x="14591" y="57624"/>
                  </a:lnTo>
                  <a:lnTo>
                    <a:pt x="14591" y="39862"/>
                  </a:lnTo>
                  <a:cubicBezTo>
                    <a:pt x="14431" y="39568"/>
                    <a:pt x="14315" y="39292"/>
                    <a:pt x="14253" y="39033"/>
                  </a:cubicBezTo>
                  <a:cubicBezTo>
                    <a:pt x="13789" y="37207"/>
                    <a:pt x="12881" y="32192"/>
                    <a:pt x="12881" y="32192"/>
                  </a:cubicBezTo>
                  <a:cubicBezTo>
                    <a:pt x="12569" y="31061"/>
                    <a:pt x="12631" y="30607"/>
                    <a:pt x="12908" y="30607"/>
                  </a:cubicBezTo>
                  <a:cubicBezTo>
                    <a:pt x="13246" y="30607"/>
                    <a:pt x="13896" y="31275"/>
                    <a:pt x="14591" y="32246"/>
                  </a:cubicBezTo>
                  <a:lnTo>
                    <a:pt x="14591" y="0"/>
                  </a:ln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42" name="Google Shape;22942;p23"/>
            <p:cNvSpPr/>
            <p:nvPr/>
          </p:nvSpPr>
          <p:spPr>
            <a:xfrm>
              <a:off x="3516825" y="3379025"/>
              <a:ext cx="50575" cy="231400"/>
            </a:xfrm>
            <a:custGeom>
              <a:avLst/>
              <a:gdLst/>
              <a:ahLst/>
              <a:cxnLst/>
              <a:rect l="l" t="t" r="r" b="b"/>
              <a:pathLst>
                <a:path w="2023" h="9256" extrusionOk="0">
                  <a:moveTo>
                    <a:pt x="339" y="1"/>
                  </a:moveTo>
                  <a:cubicBezTo>
                    <a:pt x="62" y="1"/>
                    <a:pt x="0" y="455"/>
                    <a:pt x="312" y="1586"/>
                  </a:cubicBezTo>
                  <a:cubicBezTo>
                    <a:pt x="312" y="1586"/>
                    <a:pt x="1220" y="6601"/>
                    <a:pt x="1684" y="8427"/>
                  </a:cubicBezTo>
                  <a:cubicBezTo>
                    <a:pt x="1746" y="8686"/>
                    <a:pt x="1862" y="8962"/>
                    <a:pt x="2022" y="9256"/>
                  </a:cubicBezTo>
                  <a:lnTo>
                    <a:pt x="2022" y="1640"/>
                  </a:lnTo>
                  <a:cubicBezTo>
                    <a:pt x="1327" y="669"/>
                    <a:pt x="677" y="1"/>
                    <a:pt x="339" y="1"/>
                  </a:cubicBezTo>
                  <a:close/>
                </a:path>
              </a:pathLst>
            </a:custGeom>
            <a:solidFill>
              <a:srgbClr val="191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43" name="Google Shape;22943;p23"/>
            <p:cNvSpPr/>
            <p:nvPr/>
          </p:nvSpPr>
          <p:spPr>
            <a:xfrm>
              <a:off x="1845950" y="1761375"/>
              <a:ext cx="1721450" cy="1606825"/>
            </a:xfrm>
            <a:custGeom>
              <a:avLst/>
              <a:gdLst/>
              <a:ahLst/>
              <a:cxnLst/>
              <a:rect l="l" t="t" r="r" b="b"/>
              <a:pathLst>
                <a:path w="68858" h="64273" extrusionOk="0">
                  <a:moveTo>
                    <a:pt x="62334" y="0"/>
                  </a:moveTo>
                  <a:cubicBezTo>
                    <a:pt x="58725" y="0"/>
                    <a:pt x="54970" y="1204"/>
                    <a:pt x="52066" y="4108"/>
                  </a:cubicBezTo>
                  <a:cubicBezTo>
                    <a:pt x="47113" y="9070"/>
                    <a:pt x="37190" y="21460"/>
                    <a:pt x="29752" y="28907"/>
                  </a:cubicBezTo>
                  <a:lnTo>
                    <a:pt x="2477" y="56173"/>
                  </a:lnTo>
                  <a:cubicBezTo>
                    <a:pt x="2477" y="56173"/>
                    <a:pt x="1" y="58658"/>
                    <a:pt x="1" y="61135"/>
                  </a:cubicBezTo>
                  <a:cubicBezTo>
                    <a:pt x="1" y="61358"/>
                    <a:pt x="121" y="61460"/>
                    <a:pt x="342" y="61460"/>
                  </a:cubicBezTo>
                  <a:cubicBezTo>
                    <a:pt x="2579" y="61460"/>
                    <a:pt x="15099" y="50997"/>
                    <a:pt x="17353" y="48735"/>
                  </a:cubicBezTo>
                  <a:cubicBezTo>
                    <a:pt x="18788" y="47306"/>
                    <a:pt x="22699" y="45876"/>
                    <a:pt x="25749" y="45876"/>
                  </a:cubicBezTo>
                  <a:cubicBezTo>
                    <a:pt x="27981" y="45876"/>
                    <a:pt x="29752" y="46642"/>
                    <a:pt x="29752" y="48735"/>
                  </a:cubicBezTo>
                  <a:cubicBezTo>
                    <a:pt x="29752" y="53697"/>
                    <a:pt x="34714" y="51221"/>
                    <a:pt x="34714" y="56173"/>
                  </a:cubicBezTo>
                  <a:cubicBezTo>
                    <a:pt x="34714" y="60223"/>
                    <a:pt x="36364" y="64273"/>
                    <a:pt x="38322" y="64273"/>
                  </a:cubicBezTo>
                  <a:cubicBezTo>
                    <a:pt x="38762" y="64273"/>
                    <a:pt x="39219" y="64068"/>
                    <a:pt x="39675" y="63611"/>
                  </a:cubicBezTo>
                  <a:cubicBezTo>
                    <a:pt x="42152" y="61135"/>
                    <a:pt x="52066" y="43783"/>
                    <a:pt x="57028" y="41297"/>
                  </a:cubicBezTo>
                  <a:cubicBezTo>
                    <a:pt x="58268" y="40678"/>
                    <a:pt x="59353" y="40369"/>
                    <a:pt x="60282" y="40369"/>
                  </a:cubicBezTo>
                  <a:cubicBezTo>
                    <a:pt x="63072" y="40369"/>
                    <a:pt x="64466" y="43156"/>
                    <a:pt x="64466" y="48735"/>
                  </a:cubicBezTo>
                  <a:cubicBezTo>
                    <a:pt x="64466" y="56173"/>
                    <a:pt x="64466" y="61135"/>
                    <a:pt x="66942" y="61135"/>
                  </a:cubicBezTo>
                  <a:cubicBezTo>
                    <a:pt x="67601" y="61135"/>
                    <a:pt x="68251" y="61135"/>
                    <a:pt x="68857" y="60957"/>
                  </a:cubicBezTo>
                  <a:lnTo>
                    <a:pt x="68857" y="1365"/>
                  </a:lnTo>
                  <a:cubicBezTo>
                    <a:pt x="66921" y="499"/>
                    <a:pt x="64658" y="0"/>
                    <a:pt x="62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0_1_1_1">
    <p:spTree>
      <p:nvGrpSpPr>
        <p:cNvPr id="1" name="Shape 28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26" name="Google Shape;28526;p29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28527" name="Google Shape;28527;p29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28" name="Google Shape;28528;p29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29" name="Google Shape;28529;p29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30" name="Google Shape;28530;p29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31" name="Google Shape;28531;p29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32" name="Google Shape;28532;p29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33" name="Google Shape;28533;p29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34" name="Google Shape;28534;p29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35" name="Google Shape;28535;p29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36" name="Google Shape;28536;p29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37" name="Google Shape;28537;p29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38" name="Google Shape;28538;p29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39" name="Google Shape;28539;p29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40" name="Google Shape;28540;p29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41" name="Google Shape;28541;p29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42" name="Google Shape;28542;p29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43" name="Google Shape;28543;p29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44" name="Google Shape;28544;p29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45" name="Google Shape;28545;p29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46" name="Google Shape;28546;p29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47" name="Google Shape;28547;p29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48" name="Google Shape;28548;p29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49" name="Google Shape;28549;p29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50" name="Google Shape;28550;p29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51" name="Google Shape;28551;p29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52" name="Google Shape;28552;p29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53" name="Google Shape;28553;p29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54" name="Google Shape;28554;p29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55" name="Google Shape;28555;p29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56" name="Google Shape;28556;p29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57" name="Google Shape;28557;p29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58" name="Google Shape;28558;p29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59" name="Google Shape;28559;p29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60" name="Google Shape;28560;p29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61" name="Google Shape;28561;p29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62" name="Google Shape;28562;p29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63" name="Google Shape;28563;p29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64" name="Google Shape;28564;p29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65" name="Google Shape;28565;p29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66" name="Google Shape;28566;p29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67" name="Google Shape;28567;p29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68" name="Google Shape;28568;p29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69" name="Google Shape;28569;p29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70" name="Google Shape;28570;p29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71" name="Google Shape;28571;p29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72" name="Google Shape;28572;p29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73" name="Google Shape;28573;p29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74" name="Google Shape;28574;p29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75" name="Google Shape;28575;p29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76" name="Google Shape;28576;p29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77" name="Google Shape;28577;p29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78" name="Google Shape;28578;p29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79" name="Google Shape;28579;p29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80" name="Google Shape;28580;p29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81" name="Google Shape;28581;p29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82" name="Google Shape;28582;p29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83" name="Google Shape;28583;p29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84" name="Google Shape;28584;p29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85" name="Google Shape;28585;p29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86" name="Google Shape;28586;p29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87" name="Google Shape;28587;p29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88" name="Google Shape;28588;p29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89" name="Google Shape;28589;p29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90" name="Google Shape;28590;p29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91" name="Google Shape;28591;p29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92" name="Google Shape;28592;p29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93" name="Google Shape;28593;p29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94" name="Google Shape;28594;p29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95" name="Google Shape;28595;p29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96" name="Google Shape;28596;p29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97" name="Google Shape;28597;p29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98" name="Google Shape;28598;p29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99" name="Google Shape;28599;p29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00" name="Google Shape;28600;p29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01" name="Google Shape;28601;p29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02" name="Google Shape;28602;p29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03" name="Google Shape;28603;p29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04" name="Google Shape;28604;p29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05" name="Google Shape;28605;p29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06" name="Google Shape;28606;p29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07" name="Google Shape;28607;p29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08" name="Google Shape;28608;p29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09" name="Google Shape;28609;p29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10" name="Google Shape;28610;p29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11" name="Google Shape;28611;p29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12" name="Google Shape;28612;p29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13" name="Google Shape;28613;p29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14" name="Google Shape;28614;p29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15" name="Google Shape;28615;p29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16" name="Google Shape;28616;p29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17" name="Google Shape;28617;p29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18" name="Google Shape;28618;p29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19" name="Google Shape;28619;p29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20" name="Google Shape;28620;p29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21" name="Google Shape;28621;p29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22" name="Google Shape;28622;p29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23" name="Google Shape;28623;p29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24" name="Google Shape;28624;p29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25" name="Google Shape;28625;p29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26" name="Google Shape;28626;p29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27" name="Google Shape;28627;p29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28" name="Google Shape;28628;p29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29" name="Google Shape;28629;p29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30" name="Google Shape;28630;p29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31" name="Google Shape;28631;p29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32" name="Google Shape;28632;p29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33" name="Google Shape;28633;p29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34" name="Google Shape;28634;p29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35" name="Google Shape;28635;p29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36" name="Google Shape;28636;p29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37" name="Google Shape;28637;p29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38" name="Google Shape;28638;p29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39" name="Google Shape;28639;p29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40" name="Google Shape;28640;p29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41" name="Google Shape;28641;p29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42" name="Google Shape;28642;p29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43" name="Google Shape;28643;p29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44" name="Google Shape;28644;p29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45" name="Google Shape;28645;p29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46" name="Google Shape;28646;p29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47" name="Google Shape;28647;p29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48" name="Google Shape;28648;p29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49" name="Google Shape;28649;p29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50" name="Google Shape;28650;p29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51" name="Google Shape;28651;p29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52" name="Google Shape;28652;p29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53" name="Google Shape;28653;p29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54" name="Google Shape;28654;p29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55" name="Google Shape;28655;p29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56" name="Google Shape;28656;p29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57" name="Google Shape;28657;p29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58" name="Google Shape;28658;p29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59" name="Google Shape;28659;p29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60" name="Google Shape;28660;p29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61" name="Google Shape;28661;p29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62" name="Google Shape;28662;p29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63" name="Google Shape;28663;p29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64" name="Google Shape;28664;p29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65" name="Google Shape;28665;p29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66" name="Google Shape;28666;p29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67" name="Google Shape;28667;p29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68" name="Google Shape;28668;p29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69" name="Google Shape;28669;p29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70" name="Google Shape;28670;p29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71" name="Google Shape;28671;p29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72" name="Google Shape;28672;p29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73" name="Google Shape;28673;p29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74" name="Google Shape;28674;p29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75" name="Google Shape;28675;p29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76" name="Google Shape;28676;p29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77" name="Google Shape;28677;p29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78" name="Google Shape;28678;p29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79" name="Google Shape;28679;p29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80" name="Google Shape;28680;p29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81" name="Google Shape;28681;p29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82" name="Google Shape;28682;p29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83" name="Google Shape;28683;p29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84" name="Google Shape;28684;p29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85" name="Google Shape;28685;p29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86" name="Google Shape;28686;p29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87" name="Google Shape;28687;p29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88" name="Google Shape;28688;p29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89" name="Google Shape;28689;p29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90" name="Google Shape;28690;p29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91" name="Google Shape;28691;p29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92" name="Google Shape;28692;p29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93" name="Google Shape;28693;p29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94" name="Google Shape;28694;p29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95" name="Google Shape;28695;p29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96" name="Google Shape;28696;p29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97" name="Google Shape;28697;p29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98" name="Google Shape;28698;p29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99" name="Google Shape;28699;p29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00" name="Google Shape;28700;p29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01" name="Google Shape;28701;p29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02" name="Google Shape;28702;p29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03" name="Google Shape;28703;p29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04" name="Google Shape;28704;p29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05" name="Google Shape;28705;p29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06" name="Google Shape;28706;p29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07" name="Google Shape;28707;p29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08" name="Google Shape;28708;p29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09" name="Google Shape;28709;p29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10" name="Google Shape;28710;p29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11" name="Google Shape;28711;p29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12" name="Google Shape;28712;p29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13" name="Google Shape;28713;p29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14" name="Google Shape;28714;p29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15" name="Google Shape;28715;p29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16" name="Google Shape;28716;p29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17" name="Google Shape;28717;p29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18" name="Google Shape;28718;p29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19" name="Google Shape;28719;p29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20" name="Google Shape;28720;p29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21" name="Google Shape;28721;p29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22" name="Google Shape;28722;p29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23" name="Google Shape;28723;p29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24" name="Google Shape;28724;p29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25" name="Google Shape;28725;p29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26" name="Google Shape;28726;p29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27" name="Google Shape;28727;p29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28" name="Google Shape;28728;p29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29" name="Google Shape;28729;p29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30" name="Google Shape;28730;p29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31" name="Google Shape;28731;p29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32" name="Google Shape;28732;p29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33" name="Google Shape;28733;p29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34" name="Google Shape;28734;p29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35" name="Google Shape;28735;p29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36" name="Google Shape;28736;p29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37" name="Google Shape;28737;p29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38" name="Google Shape;28738;p29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39" name="Google Shape;28739;p29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40" name="Google Shape;28740;p29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41" name="Google Shape;28741;p29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42" name="Google Shape;28742;p29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43" name="Google Shape;28743;p29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44" name="Google Shape;28744;p29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45" name="Google Shape;28745;p29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46" name="Google Shape;28746;p29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47" name="Google Shape;28747;p29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48" name="Google Shape;28748;p29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49" name="Google Shape;28749;p29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50" name="Google Shape;28750;p29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51" name="Google Shape;28751;p29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52" name="Google Shape;28752;p29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53" name="Google Shape;28753;p29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54" name="Google Shape;28754;p29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55" name="Google Shape;28755;p29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56" name="Google Shape;28756;p29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57" name="Google Shape;28757;p29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58" name="Google Shape;28758;p29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59" name="Google Shape;28759;p29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60" name="Google Shape;28760;p29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61" name="Google Shape;28761;p29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62" name="Google Shape;28762;p29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63" name="Google Shape;28763;p29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64" name="Google Shape;28764;p29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65" name="Google Shape;28765;p29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66" name="Google Shape;28766;p29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67" name="Google Shape;28767;p29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68" name="Google Shape;28768;p29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69" name="Google Shape;28769;p29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70" name="Google Shape;28770;p29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71" name="Google Shape;28771;p29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72" name="Google Shape;28772;p29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73" name="Google Shape;28773;p29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74" name="Google Shape;28774;p29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75" name="Google Shape;28775;p29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76" name="Google Shape;28776;p29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77" name="Google Shape;28777;p29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78" name="Google Shape;28778;p29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79" name="Google Shape;28779;p29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80" name="Google Shape;28780;p29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81" name="Google Shape;28781;p29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82" name="Google Shape;28782;p29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83" name="Google Shape;28783;p29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84" name="Google Shape;28784;p29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85" name="Google Shape;28785;p29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86" name="Google Shape;28786;p29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87" name="Google Shape;28787;p29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88" name="Google Shape;28788;p29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89" name="Google Shape;28789;p29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90" name="Google Shape;28790;p29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91" name="Google Shape;28791;p29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92" name="Google Shape;28792;p29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93" name="Google Shape;28793;p29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94" name="Google Shape;28794;p29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95" name="Google Shape;28795;p29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96" name="Google Shape;28796;p29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97" name="Google Shape;28797;p29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98" name="Google Shape;28798;p29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99" name="Google Shape;28799;p29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00" name="Google Shape;28800;p29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01" name="Google Shape;28801;p29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02" name="Google Shape;28802;p29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03" name="Google Shape;28803;p29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04" name="Google Shape;28804;p29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05" name="Google Shape;28805;p29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06" name="Google Shape;28806;p29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07" name="Google Shape;28807;p29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08" name="Google Shape;28808;p29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09" name="Google Shape;28809;p29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10" name="Google Shape;28810;p29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11" name="Google Shape;28811;p29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12" name="Google Shape;28812;p29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13" name="Google Shape;28813;p29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14" name="Google Shape;28814;p29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15" name="Google Shape;28815;p29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16" name="Google Shape;28816;p29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17" name="Google Shape;28817;p29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18" name="Google Shape;28818;p29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19" name="Google Shape;28819;p29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20" name="Google Shape;28820;p29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21" name="Google Shape;28821;p29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22" name="Google Shape;28822;p29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23" name="Google Shape;28823;p29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24" name="Google Shape;28824;p29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25" name="Google Shape;28825;p29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26" name="Google Shape;28826;p29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27" name="Google Shape;28827;p29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28" name="Google Shape;28828;p29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29" name="Google Shape;28829;p29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30" name="Google Shape;28830;p29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31" name="Google Shape;28831;p29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32" name="Google Shape;28832;p29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33" name="Google Shape;28833;p29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34" name="Google Shape;28834;p29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35" name="Google Shape;28835;p29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36" name="Google Shape;28836;p29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37" name="Google Shape;28837;p29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38" name="Google Shape;28838;p29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39" name="Google Shape;28839;p29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40" name="Google Shape;28840;p29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41" name="Google Shape;28841;p29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42" name="Google Shape;28842;p29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43" name="Google Shape;28843;p29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44" name="Google Shape;28844;p29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45" name="Google Shape;28845;p29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46" name="Google Shape;28846;p29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47" name="Google Shape;28847;p29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48" name="Google Shape;28848;p29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49" name="Google Shape;28849;p29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50" name="Google Shape;28850;p29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51" name="Google Shape;28851;p29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52" name="Google Shape;28852;p29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53" name="Google Shape;28853;p29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54" name="Google Shape;28854;p29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55" name="Google Shape;28855;p29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56" name="Google Shape;28856;p29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57" name="Google Shape;28857;p29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58" name="Google Shape;28858;p29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59" name="Google Shape;28859;p29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60" name="Google Shape;28860;p29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61" name="Google Shape;28861;p29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62" name="Google Shape;28862;p29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63" name="Google Shape;28863;p29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64" name="Google Shape;28864;p29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65" name="Google Shape;28865;p29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66" name="Google Shape;28866;p29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67" name="Google Shape;28867;p29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68" name="Google Shape;28868;p29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69" name="Google Shape;28869;p29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70" name="Google Shape;28870;p29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71" name="Google Shape;28871;p29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72" name="Google Shape;28872;p29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73" name="Google Shape;28873;p29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74" name="Google Shape;28874;p29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75" name="Google Shape;28875;p29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76" name="Google Shape;28876;p29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77" name="Google Shape;28877;p29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78" name="Google Shape;28878;p29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79" name="Google Shape;28879;p29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80" name="Google Shape;28880;p29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81" name="Google Shape;28881;p29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82" name="Google Shape;28882;p29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83" name="Google Shape;28883;p29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84" name="Google Shape;28884;p29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85" name="Google Shape;28885;p29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86" name="Google Shape;28886;p29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87" name="Google Shape;28887;p29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88" name="Google Shape;28888;p29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89" name="Google Shape;28889;p29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90" name="Google Shape;28890;p29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91" name="Google Shape;28891;p29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92" name="Google Shape;28892;p29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93" name="Google Shape;28893;p29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94" name="Google Shape;28894;p29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95" name="Google Shape;28895;p29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96" name="Google Shape;28896;p29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97" name="Google Shape;28897;p29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98" name="Google Shape;28898;p29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99" name="Google Shape;28899;p29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00" name="Google Shape;28900;p29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01" name="Google Shape;28901;p29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02" name="Google Shape;28902;p29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03" name="Google Shape;28903;p29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04" name="Google Shape;28904;p29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05" name="Google Shape;28905;p29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06" name="Google Shape;28906;p29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07" name="Google Shape;28907;p29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08" name="Google Shape;28908;p29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09" name="Google Shape;28909;p29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10" name="Google Shape;28910;p29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11" name="Google Shape;28911;p29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12" name="Google Shape;28912;p29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13" name="Google Shape;28913;p29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14" name="Google Shape;28914;p29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15" name="Google Shape;28915;p29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16" name="Google Shape;28916;p29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17" name="Google Shape;28917;p29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18" name="Google Shape;28918;p29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19" name="Google Shape;28919;p29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20" name="Google Shape;28920;p29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21" name="Google Shape;28921;p29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22" name="Google Shape;28922;p29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23" name="Google Shape;28923;p29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24" name="Google Shape;28924;p29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25" name="Google Shape;28925;p29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26" name="Google Shape;28926;p29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27" name="Google Shape;28927;p29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28" name="Google Shape;28928;p29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29" name="Google Shape;28929;p29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30" name="Google Shape;28930;p29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31" name="Google Shape;28931;p29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32" name="Google Shape;28932;p29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33" name="Google Shape;28933;p29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34" name="Google Shape;28934;p29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35" name="Google Shape;28935;p29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36" name="Google Shape;28936;p29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37" name="Google Shape;28937;p29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38" name="Google Shape;28938;p29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39" name="Google Shape;28939;p29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40" name="Google Shape;28940;p29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41" name="Google Shape;28941;p29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42" name="Google Shape;28942;p29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43" name="Google Shape;28943;p29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44" name="Google Shape;28944;p29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45" name="Google Shape;28945;p29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46" name="Google Shape;28946;p29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47" name="Google Shape;28947;p29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48" name="Google Shape;28948;p29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49" name="Google Shape;28949;p29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50" name="Google Shape;28950;p29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51" name="Google Shape;28951;p29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52" name="Google Shape;28952;p29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53" name="Google Shape;28953;p29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54" name="Google Shape;28954;p29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55" name="Google Shape;28955;p29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56" name="Google Shape;28956;p29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57" name="Google Shape;28957;p29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58" name="Google Shape;28958;p29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59" name="Google Shape;28959;p29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60" name="Google Shape;28960;p29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61" name="Google Shape;28961;p29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62" name="Google Shape;28962;p29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63" name="Google Shape;28963;p29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64" name="Google Shape;28964;p29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65" name="Google Shape;28965;p29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66" name="Google Shape;28966;p29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67" name="Google Shape;28967;p29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68" name="Google Shape;28968;p29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69" name="Google Shape;28969;p29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70" name="Google Shape;28970;p29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71" name="Google Shape;28971;p29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72" name="Google Shape;28972;p29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73" name="Google Shape;28973;p29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74" name="Google Shape;28974;p29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75" name="Google Shape;28975;p29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76" name="Google Shape;28976;p29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77" name="Google Shape;28977;p29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78" name="Google Shape;28978;p29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79" name="Google Shape;28979;p29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80" name="Google Shape;28980;p29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81" name="Google Shape;28981;p29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82" name="Google Shape;28982;p29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83" name="Google Shape;28983;p29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84" name="Google Shape;28984;p29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85" name="Google Shape;28985;p29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86" name="Google Shape;28986;p29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87" name="Google Shape;28987;p29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88" name="Google Shape;28988;p29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89" name="Google Shape;28989;p29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90" name="Google Shape;28990;p29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91" name="Google Shape;28991;p29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92" name="Google Shape;28992;p29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93" name="Google Shape;28993;p29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94" name="Google Shape;28994;p29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95" name="Google Shape;28995;p29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96" name="Google Shape;28996;p29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97" name="Google Shape;28997;p29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98" name="Google Shape;28998;p29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99" name="Google Shape;28999;p29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00" name="Google Shape;29000;p29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01" name="Google Shape;29001;p29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02" name="Google Shape;29002;p29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03" name="Google Shape;29003;p29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04" name="Google Shape;29004;p29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05" name="Google Shape;29005;p29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06" name="Google Shape;29006;p29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07" name="Google Shape;29007;p29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08" name="Google Shape;29008;p29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09" name="Google Shape;29009;p29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10" name="Google Shape;29010;p29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11" name="Google Shape;29011;p29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12" name="Google Shape;29012;p29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13" name="Google Shape;29013;p29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14" name="Google Shape;29014;p29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15" name="Google Shape;29015;p29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16" name="Google Shape;29016;p29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17" name="Google Shape;29017;p29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18" name="Google Shape;29018;p29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19" name="Google Shape;29019;p29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20" name="Google Shape;29020;p29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21" name="Google Shape;29021;p29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22" name="Google Shape;29022;p29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23" name="Google Shape;29023;p29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24" name="Google Shape;29024;p29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25" name="Google Shape;29025;p29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26" name="Google Shape;29026;p29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27" name="Google Shape;29027;p29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28" name="Google Shape;29028;p29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29" name="Google Shape;29029;p29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30" name="Google Shape;29030;p29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31" name="Google Shape;29031;p29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32" name="Google Shape;29032;p29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33" name="Google Shape;29033;p29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34" name="Google Shape;29034;p29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35" name="Google Shape;29035;p29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36" name="Google Shape;29036;p29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37" name="Google Shape;29037;p29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38" name="Google Shape;29038;p29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39" name="Google Shape;29039;p29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40" name="Google Shape;29040;p29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41" name="Google Shape;29041;p29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42" name="Google Shape;29042;p29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43" name="Google Shape;29043;p29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44" name="Google Shape;29044;p29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45" name="Google Shape;29045;p29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46" name="Google Shape;29046;p29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47" name="Google Shape;29047;p29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48" name="Google Shape;29048;p29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49" name="Google Shape;29049;p29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50" name="Google Shape;29050;p29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51" name="Google Shape;29051;p29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52" name="Google Shape;29052;p29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53" name="Google Shape;29053;p29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54" name="Google Shape;29054;p29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55" name="Google Shape;29055;p29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56" name="Google Shape;29056;p29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57" name="Google Shape;29057;p29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58" name="Google Shape;29058;p29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59" name="Google Shape;29059;p29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60" name="Google Shape;29060;p29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61" name="Google Shape;29061;p29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62" name="Google Shape;29062;p29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63" name="Google Shape;29063;p29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64" name="Google Shape;29064;p29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65" name="Google Shape;29065;p29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66" name="Google Shape;29066;p29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67" name="Google Shape;29067;p29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68" name="Google Shape;29068;p29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69" name="Google Shape;29069;p29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70" name="Google Shape;29070;p29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71" name="Google Shape;29071;p29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72" name="Google Shape;29072;p29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73" name="Google Shape;29073;p29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74" name="Google Shape;29074;p29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75" name="Google Shape;29075;p29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76" name="Google Shape;29076;p29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77" name="Google Shape;29077;p29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78" name="Google Shape;29078;p29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79" name="Google Shape;29079;p29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80" name="Google Shape;29080;p29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81" name="Google Shape;29081;p29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82" name="Google Shape;29082;p29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83" name="Google Shape;29083;p29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84" name="Google Shape;29084;p29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85" name="Google Shape;29085;p29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86" name="Google Shape;29086;p29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87" name="Google Shape;29087;p29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88" name="Google Shape;29088;p29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89" name="Google Shape;29089;p29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90" name="Google Shape;29090;p29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91" name="Google Shape;29091;p29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92" name="Google Shape;29092;p29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93" name="Google Shape;29093;p29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94" name="Google Shape;29094;p29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95" name="Google Shape;29095;p29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96" name="Google Shape;29096;p29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97" name="Google Shape;29097;p29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98" name="Google Shape;29098;p29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99" name="Google Shape;29099;p29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00" name="Google Shape;29100;p29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01" name="Google Shape;29101;p29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02" name="Google Shape;29102;p29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03" name="Google Shape;29103;p29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04" name="Google Shape;29104;p29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05" name="Google Shape;29105;p29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06" name="Google Shape;29106;p29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07" name="Google Shape;29107;p29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08" name="Google Shape;29108;p29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09" name="Google Shape;29109;p29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10" name="Google Shape;29110;p29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11" name="Google Shape;29111;p29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12" name="Google Shape;29112;p29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13" name="Google Shape;29113;p29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14" name="Google Shape;29114;p29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15" name="Google Shape;29115;p29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16" name="Google Shape;29116;p29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17" name="Google Shape;29117;p29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18" name="Google Shape;29118;p29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19" name="Google Shape;29119;p29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20" name="Google Shape;29120;p29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21" name="Google Shape;29121;p29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22" name="Google Shape;29122;p29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23" name="Google Shape;29123;p29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24" name="Google Shape;29124;p29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25" name="Google Shape;29125;p29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26" name="Google Shape;29126;p29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27" name="Google Shape;29127;p29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28" name="Google Shape;29128;p29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29" name="Google Shape;29129;p29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30" name="Google Shape;29130;p29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31" name="Google Shape;29131;p29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32" name="Google Shape;29132;p29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33" name="Google Shape;29133;p29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34" name="Google Shape;29134;p29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35" name="Google Shape;29135;p29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36" name="Google Shape;29136;p29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37" name="Google Shape;29137;p29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38" name="Google Shape;29138;p29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39" name="Google Shape;29139;p29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40" name="Google Shape;29140;p29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41" name="Google Shape;29141;p29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42" name="Google Shape;29142;p29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43" name="Google Shape;29143;p29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44" name="Google Shape;29144;p29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45" name="Google Shape;29145;p29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46" name="Google Shape;29146;p29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47" name="Google Shape;29147;p29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48" name="Google Shape;29148;p29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49" name="Google Shape;29149;p29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50" name="Google Shape;29150;p29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51" name="Google Shape;29151;p29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52" name="Google Shape;29152;p29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53" name="Google Shape;29153;p29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54" name="Google Shape;29154;p29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55" name="Google Shape;29155;p29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56" name="Google Shape;29156;p29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57" name="Google Shape;29157;p29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58" name="Google Shape;29158;p29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59" name="Google Shape;29159;p29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60" name="Google Shape;29160;p29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61" name="Google Shape;29161;p29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62" name="Google Shape;29162;p29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63" name="Google Shape;29163;p29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64" name="Google Shape;29164;p29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65" name="Google Shape;29165;p29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66" name="Google Shape;29166;p29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67" name="Google Shape;29167;p29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68" name="Google Shape;29168;p29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69" name="Google Shape;29169;p29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70" name="Google Shape;29170;p29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71" name="Google Shape;29171;p29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72" name="Google Shape;29172;p29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73" name="Google Shape;29173;p29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74" name="Google Shape;29174;p29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75" name="Google Shape;29175;p29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76" name="Google Shape;29176;p29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77" name="Google Shape;29177;p29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78" name="Google Shape;29178;p29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79" name="Google Shape;29179;p29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80" name="Google Shape;29180;p29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81" name="Google Shape;29181;p29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82" name="Google Shape;29182;p29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83" name="Google Shape;29183;p29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84" name="Google Shape;29184;p29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85" name="Google Shape;29185;p29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86" name="Google Shape;29186;p29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87" name="Google Shape;29187;p29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88" name="Google Shape;29188;p29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89" name="Google Shape;29189;p29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90" name="Google Shape;29190;p29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91" name="Google Shape;29191;p29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92" name="Google Shape;29192;p29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93" name="Google Shape;29193;p29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94" name="Google Shape;29194;p29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95" name="Google Shape;29195;p29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96" name="Google Shape;29196;p29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97" name="Google Shape;29197;p29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98" name="Google Shape;29198;p29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99" name="Google Shape;29199;p29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00" name="Google Shape;29200;p29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01" name="Google Shape;29201;p29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02" name="Google Shape;29202;p29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03" name="Google Shape;29203;p29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04" name="Google Shape;29204;p29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05" name="Google Shape;29205;p29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06" name="Google Shape;29206;p29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07" name="Google Shape;29207;p29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08" name="Google Shape;29208;p29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09" name="Google Shape;29209;p29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10" name="Google Shape;29210;p29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11" name="Google Shape;29211;p29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12" name="Google Shape;29212;p29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13" name="Google Shape;29213;p29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14" name="Google Shape;29214;p29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15" name="Google Shape;29215;p29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16" name="Google Shape;29216;p29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17" name="Google Shape;29217;p29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18" name="Google Shape;29218;p29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19" name="Google Shape;29219;p29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20" name="Google Shape;29220;p29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21" name="Google Shape;29221;p29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22" name="Google Shape;29222;p29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23" name="Google Shape;29223;p29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24" name="Google Shape;29224;p29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25" name="Google Shape;29225;p29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26" name="Google Shape;29226;p29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27" name="Google Shape;29227;p29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28" name="Google Shape;29228;p29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29" name="Google Shape;29229;p29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30" name="Google Shape;29230;p29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31" name="Google Shape;29231;p29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32" name="Google Shape;29232;p29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33" name="Google Shape;29233;p29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34" name="Google Shape;29234;p29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35" name="Google Shape;29235;p29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36" name="Google Shape;29236;p29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37" name="Google Shape;29237;p29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38" name="Google Shape;29238;p29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39" name="Google Shape;29239;p29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40" name="Google Shape;29240;p29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41" name="Google Shape;29241;p29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42" name="Google Shape;29242;p29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43" name="Google Shape;29243;p29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44" name="Google Shape;29244;p29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45" name="Google Shape;29245;p29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46" name="Google Shape;29246;p29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47" name="Google Shape;29247;p29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48" name="Google Shape;29248;p29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49" name="Google Shape;29249;p29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50" name="Google Shape;29250;p29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51" name="Google Shape;29251;p29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52" name="Google Shape;29252;p29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53" name="Google Shape;29253;p29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54" name="Google Shape;29254;p29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55" name="Google Shape;29255;p29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56" name="Google Shape;29256;p29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57" name="Google Shape;29257;p29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58" name="Google Shape;29258;p29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59" name="Google Shape;29259;p29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60" name="Google Shape;29260;p29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61" name="Google Shape;29261;p29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62" name="Google Shape;29262;p29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63" name="Google Shape;29263;p29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64" name="Google Shape;29264;p29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65" name="Google Shape;29265;p29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66" name="Google Shape;29266;p29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67" name="Google Shape;29267;p29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68" name="Google Shape;29268;p29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69" name="Google Shape;29269;p29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70" name="Google Shape;29270;p29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71" name="Google Shape;29271;p29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72" name="Google Shape;29272;p29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73" name="Google Shape;29273;p29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74" name="Google Shape;29274;p29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75" name="Google Shape;29275;p29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76" name="Google Shape;29276;p29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77" name="Google Shape;29277;p29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78" name="Google Shape;29278;p29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79" name="Google Shape;29279;p29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80" name="Google Shape;29280;p29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81" name="Google Shape;29281;p29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82" name="Google Shape;29282;p29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83" name="Google Shape;29283;p29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84" name="Google Shape;29284;p29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85" name="Google Shape;29285;p29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86" name="Google Shape;29286;p29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87" name="Google Shape;29287;p29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88" name="Google Shape;29288;p29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89" name="Google Shape;29289;p29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90" name="Google Shape;29290;p29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91" name="Google Shape;29291;p29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92" name="Google Shape;29292;p29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93" name="Google Shape;29293;p29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94" name="Google Shape;29294;p29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95" name="Google Shape;29295;p29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96" name="Google Shape;29296;p29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97" name="Google Shape;29297;p29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98" name="Google Shape;29298;p29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99" name="Google Shape;29299;p29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00" name="Google Shape;29300;p29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01" name="Google Shape;29301;p29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02" name="Google Shape;29302;p29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03" name="Google Shape;29303;p29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04" name="Google Shape;29304;p29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05" name="Google Shape;29305;p29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06" name="Google Shape;29306;p29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07" name="Google Shape;29307;p29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08" name="Google Shape;29308;p29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09" name="Google Shape;29309;p29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10" name="Google Shape;29310;p29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11" name="Google Shape;29311;p29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12" name="Google Shape;29312;p29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13" name="Google Shape;29313;p29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14" name="Google Shape;29314;p29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15" name="Google Shape;29315;p29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16" name="Google Shape;29316;p29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17" name="Google Shape;29317;p29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18" name="Google Shape;29318;p29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19" name="Google Shape;29319;p29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20" name="Google Shape;29320;p29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21" name="Google Shape;29321;p29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22" name="Google Shape;29322;p29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23" name="Google Shape;29323;p29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24" name="Google Shape;29324;p29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25" name="Google Shape;29325;p29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26" name="Google Shape;29326;p29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27" name="Google Shape;29327;p29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28" name="Google Shape;29328;p29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29" name="Google Shape;29329;p29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30" name="Google Shape;29330;p29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31" name="Google Shape;29331;p29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32" name="Google Shape;29332;p29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33" name="Google Shape;29333;p29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34" name="Google Shape;29334;p29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35" name="Google Shape;29335;p29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36" name="Google Shape;29336;p29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37" name="Google Shape;29337;p29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38" name="Google Shape;29338;p29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39" name="Google Shape;29339;p29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40" name="Google Shape;29340;p29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41" name="Google Shape;29341;p29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42" name="Google Shape;29342;p29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43" name="Google Shape;29343;p29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44" name="Google Shape;29344;p29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45" name="Google Shape;29345;p29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46" name="Google Shape;29346;p29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47" name="Google Shape;29347;p29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48" name="Google Shape;29348;p29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49" name="Google Shape;29349;p29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50" name="Google Shape;29350;p29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51" name="Google Shape;29351;p29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52" name="Google Shape;29352;p29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53" name="Google Shape;29353;p29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54" name="Google Shape;29354;p29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55" name="Google Shape;29355;p29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56" name="Google Shape;29356;p29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57" name="Google Shape;29357;p29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58" name="Google Shape;29358;p29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59" name="Google Shape;29359;p29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60" name="Google Shape;29360;p29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61" name="Google Shape;29361;p29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62" name="Google Shape;29362;p29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63" name="Google Shape;29363;p29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64" name="Google Shape;29364;p29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65" name="Google Shape;29365;p29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66" name="Google Shape;29366;p29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67" name="Google Shape;29367;p29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68" name="Google Shape;29368;p29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69" name="Google Shape;29369;p29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70" name="Google Shape;29370;p29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71" name="Google Shape;29371;p29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72" name="Google Shape;29372;p29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73" name="Google Shape;29373;p29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74" name="Google Shape;29374;p29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75" name="Google Shape;29375;p29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76" name="Google Shape;29376;p29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77" name="Google Shape;29377;p29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78" name="Google Shape;29378;p29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79" name="Google Shape;29379;p29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80" name="Google Shape;29380;p29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81" name="Google Shape;29381;p29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82" name="Google Shape;29382;p29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83" name="Google Shape;29383;p29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84" name="Google Shape;29384;p29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85" name="Google Shape;29385;p29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86" name="Google Shape;29386;p29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87" name="Google Shape;29387;p29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88" name="Google Shape;29388;p29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89" name="Google Shape;29389;p29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90" name="Google Shape;29390;p29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91" name="Google Shape;29391;p29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92" name="Google Shape;29392;p29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93" name="Google Shape;29393;p29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94" name="Google Shape;29394;p29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95" name="Google Shape;29395;p29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96" name="Google Shape;29396;p29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97" name="Google Shape;29397;p29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98" name="Google Shape;29398;p29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99" name="Google Shape;29399;p29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00" name="Google Shape;29400;p29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01" name="Google Shape;29401;p29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02" name="Google Shape;29402;p29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03" name="Google Shape;29403;p29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04" name="Google Shape;29404;p29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05" name="Google Shape;29405;p29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06" name="Google Shape;29406;p29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07" name="Google Shape;29407;p29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08" name="Google Shape;29408;p29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09" name="Google Shape;29409;p29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10" name="Google Shape;29410;p29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11" name="Google Shape;29411;p29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12" name="Google Shape;29412;p29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13" name="Google Shape;29413;p29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14" name="Google Shape;29414;p29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15" name="Google Shape;29415;p29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16" name="Google Shape;29416;p29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17" name="Google Shape;29417;p29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18" name="Google Shape;29418;p29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19" name="Google Shape;29419;p29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20" name="Google Shape;29420;p29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21" name="Google Shape;29421;p29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22" name="Google Shape;29422;p29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23" name="Google Shape;29423;p29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24" name="Google Shape;29424;p29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25" name="Google Shape;29425;p29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26" name="Google Shape;29426;p29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27" name="Google Shape;29427;p29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28" name="Google Shape;29428;p29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29" name="Google Shape;29429;p29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30" name="Google Shape;29430;p29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31" name="Google Shape;29431;p29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32" name="Google Shape;29432;p29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33" name="Google Shape;29433;p29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34" name="Google Shape;29434;p29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35" name="Google Shape;29435;p29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36" name="Google Shape;29436;p29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37" name="Google Shape;29437;p29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38" name="Google Shape;29438;p29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39" name="Google Shape;29439;p29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40" name="Google Shape;29440;p29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41" name="Google Shape;29441;p29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42" name="Google Shape;29442;p29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43" name="Google Shape;29443;p29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44" name="Google Shape;29444;p29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45" name="Google Shape;29445;p29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46" name="Google Shape;29446;p29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47" name="Google Shape;29447;p29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48" name="Google Shape;29448;p29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49" name="Google Shape;29449;p29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50" name="Google Shape;29450;p29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51" name="Google Shape;29451;p29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52" name="Google Shape;29452;p29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53" name="Google Shape;29453;p29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54" name="Google Shape;29454;p29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55" name="Google Shape;29455;p29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56" name="Google Shape;29456;p29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57" name="Google Shape;29457;p29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58" name="Google Shape;29458;p29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59" name="Google Shape;29459;p29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60" name="Google Shape;29460;p29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61" name="Google Shape;29461;p29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62" name="Google Shape;29462;p29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63" name="Google Shape;29463;p29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64" name="Google Shape;29464;p29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65" name="Google Shape;29465;p29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66" name="Google Shape;29466;p29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67" name="Google Shape;29467;p29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68" name="Google Shape;29468;p29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69" name="Google Shape;29469;p29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70" name="Google Shape;29470;p29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71" name="Google Shape;29471;p29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72" name="Google Shape;29472;p29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73" name="Google Shape;29473;p29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74" name="Google Shape;29474;p29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75" name="Google Shape;29475;p29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76" name="Google Shape;29476;p29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77" name="Google Shape;29477;p29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78" name="Google Shape;29478;p29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79" name="Google Shape;29479;p29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80" name="Google Shape;29480;p29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81" name="Google Shape;29481;p29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82" name="Google Shape;29482;p29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83" name="Google Shape;29483;p29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84" name="Google Shape;29484;p29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85" name="Google Shape;29485;p29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86" name="Google Shape;29486;p29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87" name="Google Shape;29487;p29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88" name="Google Shape;29488;p29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89" name="Google Shape;29489;p29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90" name="Google Shape;29490;p29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91" name="Google Shape;29491;p29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92" name="Google Shape;29492;p29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93" name="Google Shape;29493;p29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94" name="Google Shape;29494;p29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95" name="Google Shape;29495;p29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96" name="Google Shape;29496;p29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97" name="Google Shape;29497;p29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98" name="Google Shape;29498;p29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99" name="Google Shape;29499;p29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00" name="Google Shape;29500;p29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01" name="Google Shape;29501;p29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02" name="Google Shape;29502;p29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03" name="Google Shape;29503;p29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04" name="Google Shape;29504;p29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05" name="Google Shape;29505;p29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06" name="Google Shape;29506;p29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07" name="Google Shape;29507;p29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08" name="Google Shape;29508;p29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09" name="Google Shape;29509;p29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10" name="Google Shape;29510;p29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11" name="Google Shape;29511;p29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12" name="Google Shape;29512;p29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13" name="Google Shape;29513;p29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14" name="Google Shape;29514;p29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15" name="Google Shape;29515;p29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16" name="Google Shape;29516;p29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17" name="Google Shape;29517;p29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18" name="Google Shape;29518;p29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19" name="Google Shape;29519;p29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20" name="Google Shape;29520;p29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21" name="Google Shape;29521;p29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22" name="Google Shape;29522;p29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23" name="Google Shape;29523;p29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24" name="Google Shape;29524;p29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25" name="Google Shape;29525;p29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26" name="Google Shape;29526;p29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27" name="Google Shape;29527;p29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28" name="Google Shape;29528;p29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29" name="Google Shape;29529;p29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30" name="Google Shape;29530;p29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31" name="Google Shape;29531;p29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32" name="Google Shape;29532;p29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33" name="Google Shape;29533;p29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34" name="Google Shape;29534;p29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35" name="Google Shape;29535;p29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36" name="Google Shape;29536;p29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37" name="Google Shape;29537;p29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38" name="Google Shape;29538;p29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39" name="Google Shape;29539;p29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40" name="Google Shape;29540;p29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41" name="Google Shape;29541;p29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42" name="Google Shape;29542;p29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43" name="Google Shape;29543;p29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44" name="Google Shape;29544;p29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45" name="Google Shape;29545;p29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46" name="Google Shape;29546;p29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47" name="Google Shape;29547;p29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48" name="Google Shape;29548;p29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29549" name="Google Shape;29549;p29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grpSp>
        <p:nvGrpSpPr>
          <p:cNvPr id="29550" name="Google Shape;29550;p29"/>
          <p:cNvGrpSpPr/>
          <p:nvPr/>
        </p:nvGrpSpPr>
        <p:grpSpPr>
          <a:xfrm>
            <a:off x="-43820" y="1406814"/>
            <a:ext cx="2083421" cy="4345820"/>
            <a:chOff x="4174400" y="1241475"/>
            <a:chExt cx="1638425" cy="3417600"/>
          </a:xfrm>
        </p:grpSpPr>
        <p:sp>
          <p:nvSpPr>
            <p:cNvPr id="29551" name="Google Shape;29551;p29"/>
            <p:cNvSpPr/>
            <p:nvPr/>
          </p:nvSpPr>
          <p:spPr>
            <a:xfrm>
              <a:off x="5032825" y="2093975"/>
              <a:ext cx="402525" cy="519650"/>
            </a:xfrm>
            <a:custGeom>
              <a:avLst/>
              <a:gdLst/>
              <a:ahLst/>
              <a:cxnLst/>
              <a:rect l="l" t="t" r="r" b="b"/>
              <a:pathLst>
                <a:path w="16101" h="20786" extrusionOk="0">
                  <a:moveTo>
                    <a:pt x="13781" y="1"/>
                  </a:moveTo>
                  <a:cubicBezTo>
                    <a:pt x="12871" y="1"/>
                    <a:pt x="12007" y="592"/>
                    <a:pt x="11643" y="1456"/>
                  </a:cubicBezTo>
                  <a:lnTo>
                    <a:pt x="11371" y="2138"/>
                  </a:lnTo>
                  <a:lnTo>
                    <a:pt x="1" y="2138"/>
                  </a:lnTo>
                  <a:lnTo>
                    <a:pt x="1" y="20785"/>
                  </a:lnTo>
                  <a:lnTo>
                    <a:pt x="16100" y="20785"/>
                  </a:lnTo>
                  <a:lnTo>
                    <a:pt x="16100" y="2320"/>
                  </a:lnTo>
                  <a:cubicBezTo>
                    <a:pt x="16100" y="1047"/>
                    <a:pt x="15054" y="1"/>
                    <a:pt x="13781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52" name="Google Shape;29552;p29"/>
            <p:cNvSpPr/>
            <p:nvPr/>
          </p:nvSpPr>
          <p:spPr>
            <a:xfrm>
              <a:off x="5032825" y="2093975"/>
              <a:ext cx="402525" cy="161475"/>
            </a:xfrm>
            <a:custGeom>
              <a:avLst/>
              <a:gdLst/>
              <a:ahLst/>
              <a:cxnLst/>
              <a:rect l="l" t="t" r="r" b="b"/>
              <a:pathLst>
                <a:path w="16101" h="6459" extrusionOk="0">
                  <a:moveTo>
                    <a:pt x="13781" y="1"/>
                  </a:moveTo>
                  <a:cubicBezTo>
                    <a:pt x="12871" y="1"/>
                    <a:pt x="12007" y="592"/>
                    <a:pt x="11643" y="1456"/>
                  </a:cubicBezTo>
                  <a:lnTo>
                    <a:pt x="11371" y="2138"/>
                  </a:lnTo>
                  <a:lnTo>
                    <a:pt x="1" y="2138"/>
                  </a:lnTo>
                  <a:lnTo>
                    <a:pt x="1" y="6459"/>
                  </a:lnTo>
                  <a:lnTo>
                    <a:pt x="16100" y="6459"/>
                  </a:lnTo>
                  <a:lnTo>
                    <a:pt x="16100" y="2320"/>
                  </a:lnTo>
                  <a:cubicBezTo>
                    <a:pt x="16100" y="1047"/>
                    <a:pt x="15054" y="1"/>
                    <a:pt x="13781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53" name="Google Shape;29553;p29"/>
            <p:cNvSpPr/>
            <p:nvPr/>
          </p:nvSpPr>
          <p:spPr>
            <a:xfrm>
              <a:off x="4174400" y="3103625"/>
              <a:ext cx="1638425" cy="211525"/>
            </a:xfrm>
            <a:custGeom>
              <a:avLst/>
              <a:gdLst/>
              <a:ahLst/>
              <a:cxnLst/>
              <a:rect l="l" t="t" r="r" b="b"/>
              <a:pathLst>
                <a:path w="65537" h="8461" extrusionOk="0">
                  <a:moveTo>
                    <a:pt x="0" y="1"/>
                  </a:moveTo>
                  <a:lnTo>
                    <a:pt x="0" y="8460"/>
                  </a:lnTo>
                  <a:lnTo>
                    <a:pt x="57896" y="8460"/>
                  </a:lnTo>
                  <a:cubicBezTo>
                    <a:pt x="60716" y="8460"/>
                    <a:pt x="63399" y="7505"/>
                    <a:pt x="65537" y="5731"/>
                  </a:cubicBezTo>
                  <a:lnTo>
                    <a:pt x="65082" y="5731"/>
                  </a:lnTo>
                  <a:cubicBezTo>
                    <a:pt x="62535" y="5731"/>
                    <a:pt x="60079" y="4958"/>
                    <a:pt x="58033" y="3503"/>
                  </a:cubicBezTo>
                  <a:lnTo>
                    <a:pt x="5307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54" name="Google Shape;29554;p29"/>
            <p:cNvSpPr/>
            <p:nvPr/>
          </p:nvSpPr>
          <p:spPr>
            <a:xfrm>
              <a:off x="4174400" y="3103625"/>
              <a:ext cx="1030150" cy="211525"/>
            </a:xfrm>
            <a:custGeom>
              <a:avLst/>
              <a:gdLst/>
              <a:ahLst/>
              <a:cxnLst/>
              <a:rect l="l" t="t" r="r" b="b"/>
              <a:pathLst>
                <a:path w="41206" h="8461" extrusionOk="0">
                  <a:moveTo>
                    <a:pt x="0" y="1"/>
                  </a:moveTo>
                  <a:lnTo>
                    <a:pt x="0" y="8460"/>
                  </a:lnTo>
                  <a:lnTo>
                    <a:pt x="41205" y="8460"/>
                  </a:lnTo>
                  <a:cubicBezTo>
                    <a:pt x="39068" y="8142"/>
                    <a:pt x="37021" y="7050"/>
                    <a:pt x="35293" y="5186"/>
                  </a:cubicBezTo>
                  <a:lnTo>
                    <a:pt x="3033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55" name="Google Shape;29555;p29"/>
            <p:cNvSpPr/>
            <p:nvPr/>
          </p:nvSpPr>
          <p:spPr>
            <a:xfrm>
              <a:off x="4174400" y="2350950"/>
              <a:ext cx="927800" cy="377500"/>
            </a:xfrm>
            <a:custGeom>
              <a:avLst/>
              <a:gdLst/>
              <a:ahLst/>
              <a:cxnLst/>
              <a:rect l="l" t="t" r="r" b="b"/>
              <a:pathLst>
                <a:path w="37112" h="15100" extrusionOk="0">
                  <a:moveTo>
                    <a:pt x="0" y="0"/>
                  </a:moveTo>
                  <a:lnTo>
                    <a:pt x="0" y="15100"/>
                  </a:lnTo>
                  <a:lnTo>
                    <a:pt x="36111" y="15100"/>
                  </a:lnTo>
                  <a:cubicBezTo>
                    <a:pt x="36475" y="15100"/>
                    <a:pt x="36794" y="15100"/>
                    <a:pt x="37112" y="15054"/>
                  </a:cubicBezTo>
                  <a:lnTo>
                    <a:pt x="3711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56" name="Google Shape;29556;p29"/>
            <p:cNvSpPr/>
            <p:nvPr/>
          </p:nvSpPr>
          <p:spPr>
            <a:xfrm>
              <a:off x="4174400" y="2613600"/>
              <a:ext cx="1638425" cy="329750"/>
            </a:xfrm>
            <a:custGeom>
              <a:avLst/>
              <a:gdLst/>
              <a:ahLst/>
              <a:cxnLst/>
              <a:rect l="l" t="t" r="r" b="b"/>
              <a:pathLst>
                <a:path w="65537" h="13190" extrusionOk="0">
                  <a:moveTo>
                    <a:pt x="0" y="0"/>
                  </a:moveTo>
                  <a:lnTo>
                    <a:pt x="0" y="13189"/>
                  </a:lnTo>
                  <a:lnTo>
                    <a:pt x="55713" y="13189"/>
                  </a:lnTo>
                  <a:cubicBezTo>
                    <a:pt x="59306" y="13189"/>
                    <a:pt x="62763" y="11779"/>
                    <a:pt x="65309" y="9232"/>
                  </a:cubicBezTo>
                  <a:lnTo>
                    <a:pt x="65537" y="8960"/>
                  </a:lnTo>
                  <a:cubicBezTo>
                    <a:pt x="62171" y="8960"/>
                    <a:pt x="58897" y="7686"/>
                    <a:pt x="56395" y="5412"/>
                  </a:cubicBezTo>
                  <a:lnTo>
                    <a:pt x="5043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57" name="Google Shape;29557;p29"/>
            <p:cNvSpPr/>
            <p:nvPr/>
          </p:nvSpPr>
          <p:spPr>
            <a:xfrm>
              <a:off x="4174400" y="2613600"/>
              <a:ext cx="946000" cy="329750"/>
            </a:xfrm>
            <a:custGeom>
              <a:avLst/>
              <a:gdLst/>
              <a:ahLst/>
              <a:cxnLst/>
              <a:rect l="l" t="t" r="r" b="b"/>
              <a:pathLst>
                <a:path w="37840" h="13190" extrusionOk="0">
                  <a:moveTo>
                    <a:pt x="0" y="0"/>
                  </a:moveTo>
                  <a:lnTo>
                    <a:pt x="0" y="13189"/>
                  </a:lnTo>
                  <a:lnTo>
                    <a:pt x="37840" y="13189"/>
                  </a:lnTo>
                  <a:cubicBezTo>
                    <a:pt x="35611" y="12416"/>
                    <a:pt x="33519" y="10733"/>
                    <a:pt x="31791" y="8277"/>
                  </a:cubicBezTo>
                  <a:lnTo>
                    <a:pt x="2601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58" name="Google Shape;29558;p29"/>
            <p:cNvSpPr/>
            <p:nvPr/>
          </p:nvSpPr>
          <p:spPr>
            <a:xfrm>
              <a:off x="4174400" y="2817100"/>
              <a:ext cx="1545200" cy="76225"/>
            </a:xfrm>
            <a:custGeom>
              <a:avLst/>
              <a:gdLst/>
              <a:ahLst/>
              <a:cxnLst/>
              <a:rect l="l" t="t" r="r" b="b"/>
              <a:pathLst>
                <a:path w="61808" h="3049" extrusionOk="0">
                  <a:moveTo>
                    <a:pt x="60943" y="1"/>
                  </a:moveTo>
                  <a:cubicBezTo>
                    <a:pt x="58897" y="1502"/>
                    <a:pt x="56532" y="2320"/>
                    <a:pt x="54076" y="2320"/>
                  </a:cubicBezTo>
                  <a:lnTo>
                    <a:pt x="0" y="2320"/>
                  </a:lnTo>
                  <a:lnTo>
                    <a:pt x="0" y="3048"/>
                  </a:lnTo>
                  <a:lnTo>
                    <a:pt x="54076" y="3048"/>
                  </a:lnTo>
                  <a:cubicBezTo>
                    <a:pt x="56850" y="3048"/>
                    <a:pt x="59533" y="2093"/>
                    <a:pt x="61807" y="319"/>
                  </a:cubicBezTo>
                  <a:cubicBezTo>
                    <a:pt x="61535" y="228"/>
                    <a:pt x="61262" y="137"/>
                    <a:pt x="60943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59" name="Google Shape;29559;p29"/>
            <p:cNvSpPr/>
            <p:nvPr/>
          </p:nvSpPr>
          <p:spPr>
            <a:xfrm>
              <a:off x="4174400" y="3315125"/>
              <a:ext cx="1331450" cy="278575"/>
            </a:xfrm>
            <a:custGeom>
              <a:avLst/>
              <a:gdLst/>
              <a:ahLst/>
              <a:cxnLst/>
              <a:rect l="l" t="t" r="r" b="b"/>
              <a:pathLst>
                <a:path w="53258" h="11143" extrusionOk="0">
                  <a:moveTo>
                    <a:pt x="0" y="0"/>
                  </a:moveTo>
                  <a:lnTo>
                    <a:pt x="0" y="11143"/>
                  </a:lnTo>
                  <a:lnTo>
                    <a:pt x="53257" y="11143"/>
                  </a:lnTo>
                  <a:lnTo>
                    <a:pt x="53257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60" name="Google Shape;29560;p29"/>
            <p:cNvSpPr/>
            <p:nvPr/>
          </p:nvSpPr>
          <p:spPr>
            <a:xfrm>
              <a:off x="4513225" y="3607325"/>
              <a:ext cx="1197275" cy="1036975"/>
            </a:xfrm>
            <a:custGeom>
              <a:avLst/>
              <a:gdLst/>
              <a:ahLst/>
              <a:cxnLst/>
              <a:rect l="l" t="t" r="r" b="b"/>
              <a:pathLst>
                <a:path w="47891" h="41479" extrusionOk="0">
                  <a:moveTo>
                    <a:pt x="25242" y="0"/>
                  </a:moveTo>
                  <a:lnTo>
                    <a:pt x="27561" y="2002"/>
                  </a:lnTo>
                  <a:lnTo>
                    <a:pt x="29744" y="3821"/>
                  </a:lnTo>
                  <a:lnTo>
                    <a:pt x="31245" y="2047"/>
                  </a:lnTo>
                  <a:lnTo>
                    <a:pt x="32973" y="0"/>
                  </a:lnTo>
                  <a:close/>
                  <a:moveTo>
                    <a:pt x="34474" y="0"/>
                  </a:moveTo>
                  <a:lnTo>
                    <a:pt x="32427" y="2411"/>
                  </a:lnTo>
                  <a:lnTo>
                    <a:pt x="30699" y="4457"/>
                  </a:lnTo>
                  <a:lnTo>
                    <a:pt x="31700" y="5003"/>
                  </a:lnTo>
                  <a:lnTo>
                    <a:pt x="36157" y="7414"/>
                  </a:lnTo>
                  <a:lnTo>
                    <a:pt x="39158" y="6277"/>
                  </a:lnTo>
                  <a:lnTo>
                    <a:pt x="40477" y="5776"/>
                  </a:lnTo>
                  <a:lnTo>
                    <a:pt x="39249" y="0"/>
                  </a:lnTo>
                  <a:close/>
                  <a:moveTo>
                    <a:pt x="23741" y="228"/>
                  </a:moveTo>
                  <a:lnTo>
                    <a:pt x="20648" y="3275"/>
                  </a:lnTo>
                  <a:lnTo>
                    <a:pt x="20648" y="9233"/>
                  </a:lnTo>
                  <a:lnTo>
                    <a:pt x="21467" y="9324"/>
                  </a:lnTo>
                  <a:lnTo>
                    <a:pt x="24468" y="9597"/>
                  </a:lnTo>
                  <a:lnTo>
                    <a:pt x="28152" y="5549"/>
                  </a:lnTo>
                  <a:lnTo>
                    <a:pt x="28971" y="4685"/>
                  </a:lnTo>
                  <a:lnTo>
                    <a:pt x="26561" y="2593"/>
                  </a:lnTo>
                  <a:lnTo>
                    <a:pt x="23741" y="228"/>
                  </a:lnTo>
                  <a:close/>
                  <a:moveTo>
                    <a:pt x="29926" y="5367"/>
                  </a:moveTo>
                  <a:lnTo>
                    <a:pt x="29881" y="5458"/>
                  </a:lnTo>
                  <a:lnTo>
                    <a:pt x="29835" y="5413"/>
                  </a:lnTo>
                  <a:lnTo>
                    <a:pt x="29426" y="5867"/>
                  </a:lnTo>
                  <a:lnTo>
                    <a:pt x="25424" y="10233"/>
                  </a:lnTo>
                  <a:lnTo>
                    <a:pt x="27925" y="13644"/>
                  </a:lnTo>
                  <a:lnTo>
                    <a:pt x="31245" y="13008"/>
                  </a:lnTo>
                  <a:lnTo>
                    <a:pt x="34338" y="12371"/>
                  </a:lnTo>
                  <a:lnTo>
                    <a:pt x="34974" y="10052"/>
                  </a:lnTo>
                  <a:lnTo>
                    <a:pt x="35429" y="8323"/>
                  </a:lnTo>
                  <a:lnTo>
                    <a:pt x="31154" y="6004"/>
                  </a:lnTo>
                  <a:lnTo>
                    <a:pt x="29926" y="5367"/>
                  </a:lnTo>
                  <a:close/>
                  <a:moveTo>
                    <a:pt x="40705" y="6913"/>
                  </a:moveTo>
                  <a:lnTo>
                    <a:pt x="36566" y="8460"/>
                  </a:lnTo>
                  <a:lnTo>
                    <a:pt x="36020" y="10597"/>
                  </a:lnTo>
                  <a:lnTo>
                    <a:pt x="35429" y="12780"/>
                  </a:lnTo>
                  <a:lnTo>
                    <a:pt x="39431" y="18920"/>
                  </a:lnTo>
                  <a:lnTo>
                    <a:pt x="43115" y="18511"/>
                  </a:lnTo>
                  <a:lnTo>
                    <a:pt x="40705" y="6913"/>
                  </a:lnTo>
                  <a:close/>
                  <a:moveTo>
                    <a:pt x="20648" y="10370"/>
                  </a:moveTo>
                  <a:lnTo>
                    <a:pt x="20648" y="14054"/>
                  </a:lnTo>
                  <a:lnTo>
                    <a:pt x="25787" y="19511"/>
                  </a:lnTo>
                  <a:lnTo>
                    <a:pt x="26879" y="15191"/>
                  </a:lnTo>
                  <a:lnTo>
                    <a:pt x="27061" y="14418"/>
                  </a:lnTo>
                  <a:lnTo>
                    <a:pt x="24514" y="10916"/>
                  </a:lnTo>
                  <a:lnTo>
                    <a:pt x="24378" y="10734"/>
                  </a:lnTo>
                  <a:lnTo>
                    <a:pt x="20648" y="10370"/>
                  </a:lnTo>
                  <a:close/>
                  <a:moveTo>
                    <a:pt x="20648" y="15691"/>
                  </a:moveTo>
                  <a:lnTo>
                    <a:pt x="20648" y="21876"/>
                  </a:lnTo>
                  <a:lnTo>
                    <a:pt x="21558" y="25287"/>
                  </a:lnTo>
                  <a:lnTo>
                    <a:pt x="25333" y="20694"/>
                  </a:lnTo>
                  <a:lnTo>
                    <a:pt x="20648" y="15691"/>
                  </a:lnTo>
                  <a:close/>
                  <a:moveTo>
                    <a:pt x="34565" y="13508"/>
                  </a:moveTo>
                  <a:lnTo>
                    <a:pt x="31427" y="14099"/>
                  </a:lnTo>
                  <a:lnTo>
                    <a:pt x="28152" y="14781"/>
                  </a:lnTo>
                  <a:lnTo>
                    <a:pt x="27970" y="15464"/>
                  </a:lnTo>
                  <a:lnTo>
                    <a:pt x="26742" y="20466"/>
                  </a:lnTo>
                  <a:lnTo>
                    <a:pt x="33110" y="26424"/>
                  </a:lnTo>
                  <a:lnTo>
                    <a:pt x="34610" y="27789"/>
                  </a:lnTo>
                  <a:lnTo>
                    <a:pt x="38522" y="19602"/>
                  </a:lnTo>
                  <a:lnTo>
                    <a:pt x="34565" y="13508"/>
                  </a:lnTo>
                  <a:close/>
                  <a:moveTo>
                    <a:pt x="9733" y="22513"/>
                  </a:moveTo>
                  <a:lnTo>
                    <a:pt x="11143" y="29153"/>
                  </a:lnTo>
                  <a:lnTo>
                    <a:pt x="19648" y="31609"/>
                  </a:lnTo>
                  <a:lnTo>
                    <a:pt x="20830" y="31927"/>
                  </a:lnTo>
                  <a:lnTo>
                    <a:pt x="20739" y="26561"/>
                  </a:lnTo>
                  <a:lnTo>
                    <a:pt x="19602" y="22513"/>
                  </a:lnTo>
                  <a:close/>
                  <a:moveTo>
                    <a:pt x="43206" y="19648"/>
                  </a:moveTo>
                  <a:lnTo>
                    <a:pt x="39522" y="20057"/>
                  </a:lnTo>
                  <a:lnTo>
                    <a:pt x="35566" y="28516"/>
                  </a:lnTo>
                  <a:lnTo>
                    <a:pt x="38931" y="30517"/>
                  </a:lnTo>
                  <a:lnTo>
                    <a:pt x="42388" y="32564"/>
                  </a:lnTo>
                  <a:lnTo>
                    <a:pt x="44480" y="32337"/>
                  </a:lnTo>
                  <a:lnTo>
                    <a:pt x="45980" y="32200"/>
                  </a:lnTo>
                  <a:lnTo>
                    <a:pt x="43343" y="19648"/>
                  </a:lnTo>
                  <a:close/>
                  <a:moveTo>
                    <a:pt x="26151" y="21512"/>
                  </a:moveTo>
                  <a:lnTo>
                    <a:pt x="21876" y="26697"/>
                  </a:lnTo>
                  <a:lnTo>
                    <a:pt x="21876" y="27334"/>
                  </a:lnTo>
                  <a:lnTo>
                    <a:pt x="21967" y="32200"/>
                  </a:lnTo>
                  <a:lnTo>
                    <a:pt x="27516" y="33110"/>
                  </a:lnTo>
                  <a:lnTo>
                    <a:pt x="33883" y="28698"/>
                  </a:lnTo>
                  <a:lnTo>
                    <a:pt x="32109" y="27016"/>
                  </a:lnTo>
                  <a:lnTo>
                    <a:pt x="26424" y="21740"/>
                  </a:lnTo>
                  <a:lnTo>
                    <a:pt x="26424" y="21785"/>
                  </a:lnTo>
                  <a:lnTo>
                    <a:pt x="26151" y="21512"/>
                  </a:lnTo>
                  <a:close/>
                  <a:moveTo>
                    <a:pt x="0" y="22513"/>
                  </a:moveTo>
                  <a:lnTo>
                    <a:pt x="0" y="32382"/>
                  </a:lnTo>
                  <a:lnTo>
                    <a:pt x="2502" y="33883"/>
                  </a:lnTo>
                  <a:lnTo>
                    <a:pt x="4093" y="34838"/>
                  </a:lnTo>
                  <a:lnTo>
                    <a:pt x="8778" y="30517"/>
                  </a:lnTo>
                  <a:lnTo>
                    <a:pt x="10006" y="29426"/>
                  </a:lnTo>
                  <a:lnTo>
                    <a:pt x="8596" y="22513"/>
                  </a:lnTo>
                  <a:close/>
                  <a:moveTo>
                    <a:pt x="10779" y="30245"/>
                  </a:moveTo>
                  <a:lnTo>
                    <a:pt x="9597" y="31336"/>
                  </a:lnTo>
                  <a:lnTo>
                    <a:pt x="5094" y="35475"/>
                  </a:lnTo>
                  <a:lnTo>
                    <a:pt x="14008" y="40887"/>
                  </a:lnTo>
                  <a:lnTo>
                    <a:pt x="14326" y="41114"/>
                  </a:lnTo>
                  <a:lnTo>
                    <a:pt x="20466" y="33019"/>
                  </a:lnTo>
                  <a:lnTo>
                    <a:pt x="20193" y="32928"/>
                  </a:lnTo>
                  <a:lnTo>
                    <a:pt x="10779" y="30245"/>
                  </a:lnTo>
                  <a:close/>
                  <a:moveTo>
                    <a:pt x="21649" y="33337"/>
                  </a:moveTo>
                  <a:lnTo>
                    <a:pt x="21330" y="33747"/>
                  </a:lnTo>
                  <a:lnTo>
                    <a:pt x="15600" y="41296"/>
                  </a:lnTo>
                  <a:lnTo>
                    <a:pt x="28653" y="41296"/>
                  </a:lnTo>
                  <a:lnTo>
                    <a:pt x="27197" y="34201"/>
                  </a:lnTo>
                  <a:lnTo>
                    <a:pt x="22013" y="33383"/>
                  </a:lnTo>
                  <a:lnTo>
                    <a:pt x="22013" y="33474"/>
                  </a:lnTo>
                  <a:lnTo>
                    <a:pt x="21649" y="33337"/>
                  </a:lnTo>
                  <a:close/>
                  <a:moveTo>
                    <a:pt x="34747" y="29471"/>
                  </a:moveTo>
                  <a:lnTo>
                    <a:pt x="28289" y="33974"/>
                  </a:lnTo>
                  <a:lnTo>
                    <a:pt x="29835" y="41296"/>
                  </a:lnTo>
                  <a:lnTo>
                    <a:pt x="36975" y="41296"/>
                  </a:lnTo>
                  <a:lnTo>
                    <a:pt x="40614" y="34884"/>
                  </a:lnTo>
                  <a:lnTo>
                    <a:pt x="41523" y="33383"/>
                  </a:lnTo>
                  <a:lnTo>
                    <a:pt x="38294" y="31473"/>
                  </a:lnTo>
                  <a:lnTo>
                    <a:pt x="35065" y="29562"/>
                  </a:lnTo>
                  <a:lnTo>
                    <a:pt x="34974" y="29699"/>
                  </a:lnTo>
                  <a:lnTo>
                    <a:pt x="34747" y="29471"/>
                  </a:lnTo>
                  <a:close/>
                  <a:moveTo>
                    <a:pt x="46208" y="33337"/>
                  </a:moveTo>
                  <a:lnTo>
                    <a:pt x="44843" y="33474"/>
                  </a:lnTo>
                  <a:lnTo>
                    <a:pt x="42615" y="33701"/>
                  </a:lnTo>
                  <a:lnTo>
                    <a:pt x="41842" y="35065"/>
                  </a:lnTo>
                  <a:lnTo>
                    <a:pt x="38294" y="41296"/>
                  </a:lnTo>
                  <a:lnTo>
                    <a:pt x="47891" y="41296"/>
                  </a:lnTo>
                  <a:lnTo>
                    <a:pt x="46208" y="33337"/>
                  </a:lnTo>
                  <a:close/>
                  <a:moveTo>
                    <a:pt x="0" y="33701"/>
                  </a:moveTo>
                  <a:lnTo>
                    <a:pt x="0" y="41478"/>
                  </a:lnTo>
                  <a:lnTo>
                    <a:pt x="12507" y="41342"/>
                  </a:lnTo>
                  <a:lnTo>
                    <a:pt x="0" y="3370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61" name="Google Shape;29561;p29"/>
            <p:cNvSpPr/>
            <p:nvPr/>
          </p:nvSpPr>
          <p:spPr>
            <a:xfrm>
              <a:off x="4174400" y="2555600"/>
              <a:ext cx="134175" cy="122825"/>
            </a:xfrm>
            <a:custGeom>
              <a:avLst/>
              <a:gdLst/>
              <a:ahLst/>
              <a:cxnLst/>
              <a:rect l="l" t="t" r="r" b="b"/>
              <a:pathLst>
                <a:path w="5367" h="4913" extrusionOk="0">
                  <a:moveTo>
                    <a:pt x="0" y="1"/>
                  </a:moveTo>
                  <a:lnTo>
                    <a:pt x="0" y="728"/>
                  </a:lnTo>
                  <a:lnTo>
                    <a:pt x="819" y="728"/>
                  </a:lnTo>
                  <a:cubicBezTo>
                    <a:pt x="2775" y="728"/>
                    <a:pt x="4412" y="2229"/>
                    <a:pt x="4594" y="4139"/>
                  </a:cubicBezTo>
                  <a:lnTo>
                    <a:pt x="0" y="4139"/>
                  </a:lnTo>
                  <a:lnTo>
                    <a:pt x="0" y="4912"/>
                  </a:lnTo>
                  <a:lnTo>
                    <a:pt x="5367" y="4912"/>
                  </a:lnTo>
                  <a:lnTo>
                    <a:pt x="5367" y="4503"/>
                  </a:lnTo>
                  <a:cubicBezTo>
                    <a:pt x="5367" y="2002"/>
                    <a:pt x="3320" y="1"/>
                    <a:pt x="8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62" name="Google Shape;29562;p29"/>
            <p:cNvSpPr/>
            <p:nvPr/>
          </p:nvSpPr>
          <p:spPr>
            <a:xfrm>
              <a:off x="4174400" y="1756300"/>
              <a:ext cx="703825" cy="262675"/>
            </a:xfrm>
            <a:custGeom>
              <a:avLst/>
              <a:gdLst/>
              <a:ahLst/>
              <a:cxnLst/>
              <a:rect l="l" t="t" r="r" b="b"/>
              <a:pathLst>
                <a:path w="28153" h="10507" extrusionOk="0">
                  <a:moveTo>
                    <a:pt x="0" y="0"/>
                  </a:moveTo>
                  <a:lnTo>
                    <a:pt x="0" y="10506"/>
                  </a:lnTo>
                  <a:lnTo>
                    <a:pt x="28152" y="10506"/>
                  </a:lnTo>
                  <a:lnTo>
                    <a:pt x="28152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63" name="Google Shape;29563;p29"/>
            <p:cNvSpPr/>
            <p:nvPr/>
          </p:nvSpPr>
          <p:spPr>
            <a:xfrm>
              <a:off x="4174400" y="1756300"/>
              <a:ext cx="703825" cy="36400"/>
            </a:xfrm>
            <a:custGeom>
              <a:avLst/>
              <a:gdLst/>
              <a:ahLst/>
              <a:cxnLst/>
              <a:rect l="l" t="t" r="r" b="b"/>
              <a:pathLst>
                <a:path w="28153" h="1456" extrusionOk="0">
                  <a:moveTo>
                    <a:pt x="0" y="0"/>
                  </a:moveTo>
                  <a:lnTo>
                    <a:pt x="0" y="1456"/>
                  </a:lnTo>
                  <a:lnTo>
                    <a:pt x="28152" y="1456"/>
                  </a:lnTo>
                  <a:lnTo>
                    <a:pt x="2815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64" name="Google Shape;29564;p29"/>
            <p:cNvSpPr/>
            <p:nvPr/>
          </p:nvSpPr>
          <p:spPr>
            <a:xfrm>
              <a:off x="4174400" y="1241475"/>
              <a:ext cx="685625" cy="183975"/>
            </a:xfrm>
            <a:custGeom>
              <a:avLst/>
              <a:gdLst/>
              <a:ahLst/>
              <a:cxnLst/>
              <a:rect l="l" t="t" r="r" b="b"/>
              <a:pathLst>
                <a:path w="27425" h="7359" extrusionOk="0">
                  <a:moveTo>
                    <a:pt x="24027" y="1"/>
                  </a:moveTo>
                  <a:cubicBezTo>
                    <a:pt x="23337" y="1"/>
                    <a:pt x="22647" y="240"/>
                    <a:pt x="22104" y="719"/>
                  </a:cubicBezTo>
                  <a:cubicBezTo>
                    <a:pt x="21649" y="1082"/>
                    <a:pt x="21467" y="1719"/>
                    <a:pt x="21785" y="2219"/>
                  </a:cubicBezTo>
                  <a:cubicBezTo>
                    <a:pt x="22015" y="2552"/>
                    <a:pt x="22375" y="2726"/>
                    <a:pt x="22734" y="2726"/>
                  </a:cubicBezTo>
                  <a:cubicBezTo>
                    <a:pt x="23014" y="2726"/>
                    <a:pt x="23294" y="2620"/>
                    <a:pt x="23513" y="2401"/>
                  </a:cubicBezTo>
                  <a:lnTo>
                    <a:pt x="23650" y="2265"/>
                  </a:lnTo>
                  <a:lnTo>
                    <a:pt x="23650" y="3902"/>
                  </a:lnTo>
                  <a:lnTo>
                    <a:pt x="23013" y="3902"/>
                  </a:lnTo>
                  <a:cubicBezTo>
                    <a:pt x="22149" y="3902"/>
                    <a:pt x="21467" y="4630"/>
                    <a:pt x="21467" y="5448"/>
                  </a:cubicBezTo>
                  <a:lnTo>
                    <a:pt x="0" y="5448"/>
                  </a:lnTo>
                  <a:lnTo>
                    <a:pt x="0" y="7359"/>
                  </a:lnTo>
                  <a:lnTo>
                    <a:pt x="23331" y="7359"/>
                  </a:lnTo>
                  <a:cubicBezTo>
                    <a:pt x="23968" y="7359"/>
                    <a:pt x="24514" y="7086"/>
                    <a:pt x="24969" y="6676"/>
                  </a:cubicBezTo>
                  <a:lnTo>
                    <a:pt x="26242" y="5403"/>
                  </a:lnTo>
                  <a:cubicBezTo>
                    <a:pt x="27425" y="4175"/>
                    <a:pt x="27425" y="2219"/>
                    <a:pt x="26242" y="991"/>
                  </a:cubicBezTo>
                  <a:lnTo>
                    <a:pt x="26106" y="855"/>
                  </a:lnTo>
                  <a:cubicBezTo>
                    <a:pt x="25536" y="286"/>
                    <a:pt x="24781" y="1"/>
                    <a:pt x="24027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65" name="Google Shape;29565;p29"/>
            <p:cNvSpPr/>
            <p:nvPr/>
          </p:nvSpPr>
          <p:spPr>
            <a:xfrm>
              <a:off x="4174400" y="1425425"/>
              <a:ext cx="822075" cy="330900"/>
            </a:xfrm>
            <a:custGeom>
              <a:avLst/>
              <a:gdLst/>
              <a:ahLst/>
              <a:cxnLst/>
              <a:rect l="l" t="t" r="r" b="b"/>
              <a:pathLst>
                <a:path w="32883" h="13236" extrusionOk="0">
                  <a:moveTo>
                    <a:pt x="0" y="1"/>
                  </a:moveTo>
                  <a:lnTo>
                    <a:pt x="0" y="13235"/>
                  </a:lnTo>
                  <a:lnTo>
                    <a:pt x="28152" y="13235"/>
                  </a:lnTo>
                  <a:cubicBezTo>
                    <a:pt x="28152" y="13235"/>
                    <a:pt x="31290" y="12462"/>
                    <a:pt x="32246" y="11189"/>
                  </a:cubicBezTo>
                  <a:lnTo>
                    <a:pt x="32882" y="10325"/>
                  </a:lnTo>
                  <a:cubicBezTo>
                    <a:pt x="29835" y="9460"/>
                    <a:pt x="27243" y="7459"/>
                    <a:pt x="25651" y="4685"/>
                  </a:cubicBezTo>
                  <a:lnTo>
                    <a:pt x="2296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66" name="Google Shape;29566;p29"/>
            <p:cNvSpPr/>
            <p:nvPr/>
          </p:nvSpPr>
          <p:spPr>
            <a:xfrm>
              <a:off x="4174400" y="1424300"/>
              <a:ext cx="510525" cy="332025"/>
            </a:xfrm>
            <a:custGeom>
              <a:avLst/>
              <a:gdLst/>
              <a:ahLst/>
              <a:cxnLst/>
              <a:rect l="l" t="t" r="r" b="b"/>
              <a:pathLst>
                <a:path w="20421" h="13281" extrusionOk="0">
                  <a:moveTo>
                    <a:pt x="0" y="0"/>
                  </a:moveTo>
                  <a:lnTo>
                    <a:pt x="0" y="13280"/>
                  </a:lnTo>
                  <a:lnTo>
                    <a:pt x="20421" y="13280"/>
                  </a:lnTo>
                  <a:cubicBezTo>
                    <a:pt x="17965" y="11779"/>
                    <a:pt x="15964" y="9505"/>
                    <a:pt x="14599" y="6595"/>
                  </a:cubicBezTo>
                  <a:lnTo>
                    <a:pt x="11416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67" name="Google Shape;29567;p29"/>
            <p:cNvSpPr/>
            <p:nvPr/>
          </p:nvSpPr>
          <p:spPr>
            <a:xfrm>
              <a:off x="4174400" y="2350950"/>
              <a:ext cx="927800" cy="36400"/>
            </a:xfrm>
            <a:custGeom>
              <a:avLst/>
              <a:gdLst/>
              <a:ahLst/>
              <a:cxnLst/>
              <a:rect l="l" t="t" r="r" b="b"/>
              <a:pathLst>
                <a:path w="37112" h="1456" extrusionOk="0">
                  <a:moveTo>
                    <a:pt x="0" y="0"/>
                  </a:moveTo>
                  <a:lnTo>
                    <a:pt x="0" y="1456"/>
                  </a:lnTo>
                  <a:lnTo>
                    <a:pt x="36111" y="1456"/>
                  </a:lnTo>
                  <a:cubicBezTo>
                    <a:pt x="36475" y="1456"/>
                    <a:pt x="36794" y="1410"/>
                    <a:pt x="37112" y="1410"/>
                  </a:cubicBezTo>
                  <a:lnTo>
                    <a:pt x="3711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68" name="Google Shape;29568;p29"/>
            <p:cNvSpPr/>
            <p:nvPr/>
          </p:nvSpPr>
          <p:spPr>
            <a:xfrm>
              <a:off x="4174400" y="2018950"/>
              <a:ext cx="1123375" cy="332025"/>
            </a:xfrm>
            <a:custGeom>
              <a:avLst/>
              <a:gdLst/>
              <a:ahLst/>
              <a:cxnLst/>
              <a:rect l="l" t="t" r="r" b="b"/>
              <a:pathLst>
                <a:path w="44935" h="13281" extrusionOk="0">
                  <a:moveTo>
                    <a:pt x="0" y="0"/>
                  </a:moveTo>
                  <a:lnTo>
                    <a:pt x="0" y="13280"/>
                  </a:lnTo>
                  <a:lnTo>
                    <a:pt x="36111" y="13280"/>
                  </a:lnTo>
                  <a:cubicBezTo>
                    <a:pt x="39477" y="13280"/>
                    <a:pt x="42660" y="11870"/>
                    <a:pt x="44934" y="9460"/>
                  </a:cubicBezTo>
                  <a:cubicBezTo>
                    <a:pt x="41069" y="9142"/>
                    <a:pt x="37339" y="7641"/>
                    <a:pt x="34338" y="5139"/>
                  </a:cubicBezTo>
                  <a:lnTo>
                    <a:pt x="281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69" name="Google Shape;29569;p29"/>
            <p:cNvSpPr/>
            <p:nvPr/>
          </p:nvSpPr>
          <p:spPr>
            <a:xfrm>
              <a:off x="4174400" y="2018950"/>
              <a:ext cx="744750" cy="332025"/>
            </a:xfrm>
            <a:custGeom>
              <a:avLst/>
              <a:gdLst/>
              <a:ahLst/>
              <a:cxnLst/>
              <a:rect l="l" t="t" r="r" b="b"/>
              <a:pathLst>
                <a:path w="29790" h="13281" extrusionOk="0">
                  <a:moveTo>
                    <a:pt x="0" y="0"/>
                  </a:moveTo>
                  <a:lnTo>
                    <a:pt x="0" y="13280"/>
                  </a:lnTo>
                  <a:lnTo>
                    <a:pt x="29790" y="13280"/>
                  </a:lnTo>
                  <a:cubicBezTo>
                    <a:pt x="27743" y="12325"/>
                    <a:pt x="25833" y="10370"/>
                    <a:pt x="24196" y="7550"/>
                  </a:cubicBezTo>
                  <a:lnTo>
                    <a:pt x="19830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70" name="Google Shape;29570;p29"/>
            <p:cNvSpPr/>
            <p:nvPr/>
          </p:nvSpPr>
          <p:spPr>
            <a:xfrm>
              <a:off x="4174400" y="2504450"/>
              <a:ext cx="777725" cy="224000"/>
            </a:xfrm>
            <a:custGeom>
              <a:avLst/>
              <a:gdLst/>
              <a:ahLst/>
              <a:cxnLst/>
              <a:rect l="l" t="t" r="r" b="b"/>
              <a:pathLst>
                <a:path w="31109" h="8960" extrusionOk="0">
                  <a:moveTo>
                    <a:pt x="0" y="0"/>
                  </a:moveTo>
                  <a:lnTo>
                    <a:pt x="0" y="8960"/>
                  </a:lnTo>
                  <a:lnTo>
                    <a:pt x="31109" y="8960"/>
                  </a:lnTo>
                  <a:lnTo>
                    <a:pt x="3110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71" name="Google Shape;29571;p29"/>
            <p:cNvSpPr/>
            <p:nvPr/>
          </p:nvSpPr>
          <p:spPr>
            <a:xfrm>
              <a:off x="4174400" y="2018950"/>
              <a:ext cx="885750" cy="485525"/>
            </a:xfrm>
            <a:custGeom>
              <a:avLst/>
              <a:gdLst/>
              <a:ahLst/>
              <a:cxnLst/>
              <a:rect l="l" t="t" r="r" b="b"/>
              <a:pathLst>
                <a:path w="35430" h="19421" extrusionOk="0">
                  <a:moveTo>
                    <a:pt x="0" y="0"/>
                  </a:moveTo>
                  <a:lnTo>
                    <a:pt x="0" y="19420"/>
                  </a:lnTo>
                  <a:lnTo>
                    <a:pt x="31109" y="19420"/>
                  </a:lnTo>
                  <a:cubicBezTo>
                    <a:pt x="32518" y="19420"/>
                    <a:pt x="33883" y="18874"/>
                    <a:pt x="34883" y="17874"/>
                  </a:cubicBezTo>
                  <a:lnTo>
                    <a:pt x="35429" y="17373"/>
                  </a:lnTo>
                  <a:cubicBezTo>
                    <a:pt x="32336" y="17010"/>
                    <a:pt x="29380" y="16100"/>
                    <a:pt x="26697" y="1459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72" name="Google Shape;29572;p29"/>
            <p:cNvSpPr/>
            <p:nvPr/>
          </p:nvSpPr>
          <p:spPr>
            <a:xfrm>
              <a:off x="4174400" y="2504450"/>
              <a:ext cx="777725" cy="30700"/>
            </a:xfrm>
            <a:custGeom>
              <a:avLst/>
              <a:gdLst/>
              <a:ahLst/>
              <a:cxnLst/>
              <a:rect l="l" t="t" r="r" b="b"/>
              <a:pathLst>
                <a:path w="31109" h="1228" extrusionOk="0">
                  <a:moveTo>
                    <a:pt x="0" y="0"/>
                  </a:moveTo>
                  <a:lnTo>
                    <a:pt x="0" y="1228"/>
                  </a:lnTo>
                  <a:lnTo>
                    <a:pt x="31109" y="1228"/>
                  </a:lnTo>
                  <a:lnTo>
                    <a:pt x="31109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73" name="Google Shape;29573;p29"/>
            <p:cNvSpPr/>
            <p:nvPr/>
          </p:nvSpPr>
          <p:spPr>
            <a:xfrm>
              <a:off x="4174400" y="2145150"/>
              <a:ext cx="379775" cy="208100"/>
            </a:xfrm>
            <a:custGeom>
              <a:avLst/>
              <a:gdLst/>
              <a:ahLst/>
              <a:cxnLst/>
              <a:rect l="l" t="t" r="r" b="b"/>
              <a:pathLst>
                <a:path w="15191" h="8324" extrusionOk="0">
                  <a:moveTo>
                    <a:pt x="0" y="0"/>
                  </a:moveTo>
                  <a:lnTo>
                    <a:pt x="0" y="8323"/>
                  </a:lnTo>
                  <a:lnTo>
                    <a:pt x="15191" y="8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74" name="Google Shape;29574;p29"/>
            <p:cNvSpPr/>
            <p:nvPr/>
          </p:nvSpPr>
          <p:spPr>
            <a:xfrm>
              <a:off x="4174400" y="2018950"/>
              <a:ext cx="1123375" cy="332025"/>
            </a:xfrm>
            <a:custGeom>
              <a:avLst/>
              <a:gdLst/>
              <a:ahLst/>
              <a:cxnLst/>
              <a:rect l="l" t="t" r="r" b="b"/>
              <a:pathLst>
                <a:path w="44935" h="13281" extrusionOk="0">
                  <a:moveTo>
                    <a:pt x="0" y="0"/>
                  </a:moveTo>
                  <a:lnTo>
                    <a:pt x="0" y="13280"/>
                  </a:lnTo>
                  <a:lnTo>
                    <a:pt x="36111" y="13280"/>
                  </a:lnTo>
                  <a:cubicBezTo>
                    <a:pt x="39477" y="13280"/>
                    <a:pt x="42660" y="11870"/>
                    <a:pt x="44934" y="9460"/>
                  </a:cubicBezTo>
                  <a:cubicBezTo>
                    <a:pt x="41069" y="9142"/>
                    <a:pt x="37339" y="7641"/>
                    <a:pt x="34338" y="5139"/>
                  </a:cubicBezTo>
                  <a:lnTo>
                    <a:pt x="281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75" name="Google Shape;29575;p29"/>
            <p:cNvSpPr/>
            <p:nvPr/>
          </p:nvSpPr>
          <p:spPr>
            <a:xfrm>
              <a:off x="4174400" y="2018950"/>
              <a:ext cx="744750" cy="332025"/>
            </a:xfrm>
            <a:custGeom>
              <a:avLst/>
              <a:gdLst/>
              <a:ahLst/>
              <a:cxnLst/>
              <a:rect l="l" t="t" r="r" b="b"/>
              <a:pathLst>
                <a:path w="29790" h="13281" extrusionOk="0">
                  <a:moveTo>
                    <a:pt x="0" y="0"/>
                  </a:moveTo>
                  <a:lnTo>
                    <a:pt x="0" y="13280"/>
                  </a:lnTo>
                  <a:lnTo>
                    <a:pt x="29790" y="13280"/>
                  </a:lnTo>
                  <a:cubicBezTo>
                    <a:pt x="27743" y="12325"/>
                    <a:pt x="25833" y="10370"/>
                    <a:pt x="24196" y="7550"/>
                  </a:cubicBezTo>
                  <a:lnTo>
                    <a:pt x="19830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76" name="Google Shape;29576;p29"/>
            <p:cNvSpPr/>
            <p:nvPr/>
          </p:nvSpPr>
          <p:spPr>
            <a:xfrm>
              <a:off x="4174400" y="2504450"/>
              <a:ext cx="777725" cy="224000"/>
            </a:xfrm>
            <a:custGeom>
              <a:avLst/>
              <a:gdLst/>
              <a:ahLst/>
              <a:cxnLst/>
              <a:rect l="l" t="t" r="r" b="b"/>
              <a:pathLst>
                <a:path w="31109" h="8960" extrusionOk="0">
                  <a:moveTo>
                    <a:pt x="0" y="0"/>
                  </a:moveTo>
                  <a:lnTo>
                    <a:pt x="0" y="8960"/>
                  </a:lnTo>
                  <a:lnTo>
                    <a:pt x="31109" y="8960"/>
                  </a:lnTo>
                  <a:lnTo>
                    <a:pt x="3110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77" name="Google Shape;29577;p29"/>
            <p:cNvSpPr/>
            <p:nvPr/>
          </p:nvSpPr>
          <p:spPr>
            <a:xfrm>
              <a:off x="4174400" y="2018950"/>
              <a:ext cx="885750" cy="485525"/>
            </a:xfrm>
            <a:custGeom>
              <a:avLst/>
              <a:gdLst/>
              <a:ahLst/>
              <a:cxnLst/>
              <a:rect l="l" t="t" r="r" b="b"/>
              <a:pathLst>
                <a:path w="35430" h="19421" extrusionOk="0">
                  <a:moveTo>
                    <a:pt x="0" y="0"/>
                  </a:moveTo>
                  <a:lnTo>
                    <a:pt x="0" y="19420"/>
                  </a:lnTo>
                  <a:lnTo>
                    <a:pt x="31109" y="19420"/>
                  </a:lnTo>
                  <a:cubicBezTo>
                    <a:pt x="32518" y="19420"/>
                    <a:pt x="33883" y="18874"/>
                    <a:pt x="34883" y="17874"/>
                  </a:cubicBezTo>
                  <a:lnTo>
                    <a:pt x="35429" y="17373"/>
                  </a:lnTo>
                  <a:cubicBezTo>
                    <a:pt x="32336" y="17010"/>
                    <a:pt x="29380" y="16100"/>
                    <a:pt x="26697" y="1459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78" name="Google Shape;29578;p29"/>
            <p:cNvSpPr/>
            <p:nvPr/>
          </p:nvSpPr>
          <p:spPr>
            <a:xfrm>
              <a:off x="4174400" y="2504450"/>
              <a:ext cx="777725" cy="30700"/>
            </a:xfrm>
            <a:custGeom>
              <a:avLst/>
              <a:gdLst/>
              <a:ahLst/>
              <a:cxnLst/>
              <a:rect l="l" t="t" r="r" b="b"/>
              <a:pathLst>
                <a:path w="31109" h="1228" extrusionOk="0">
                  <a:moveTo>
                    <a:pt x="0" y="0"/>
                  </a:moveTo>
                  <a:lnTo>
                    <a:pt x="0" y="1228"/>
                  </a:lnTo>
                  <a:lnTo>
                    <a:pt x="31109" y="1228"/>
                  </a:lnTo>
                  <a:lnTo>
                    <a:pt x="31109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79" name="Google Shape;29579;p29"/>
            <p:cNvSpPr/>
            <p:nvPr/>
          </p:nvSpPr>
          <p:spPr>
            <a:xfrm>
              <a:off x="4174400" y="2145150"/>
              <a:ext cx="379775" cy="208100"/>
            </a:xfrm>
            <a:custGeom>
              <a:avLst/>
              <a:gdLst/>
              <a:ahLst/>
              <a:cxnLst/>
              <a:rect l="l" t="t" r="r" b="b"/>
              <a:pathLst>
                <a:path w="15191" h="8324" extrusionOk="0">
                  <a:moveTo>
                    <a:pt x="0" y="0"/>
                  </a:moveTo>
                  <a:lnTo>
                    <a:pt x="0" y="8323"/>
                  </a:lnTo>
                  <a:lnTo>
                    <a:pt x="15191" y="8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80" name="Google Shape;29580;p29"/>
            <p:cNvSpPr/>
            <p:nvPr/>
          </p:nvSpPr>
          <p:spPr>
            <a:xfrm>
              <a:off x="4174400" y="3590275"/>
              <a:ext cx="948275" cy="93250"/>
            </a:xfrm>
            <a:custGeom>
              <a:avLst/>
              <a:gdLst/>
              <a:ahLst/>
              <a:cxnLst/>
              <a:rect l="l" t="t" r="r" b="b"/>
              <a:pathLst>
                <a:path w="37931" h="3730" extrusionOk="0">
                  <a:moveTo>
                    <a:pt x="0" y="0"/>
                  </a:moveTo>
                  <a:lnTo>
                    <a:pt x="0" y="3730"/>
                  </a:lnTo>
                  <a:lnTo>
                    <a:pt x="37931" y="3730"/>
                  </a:lnTo>
                  <a:lnTo>
                    <a:pt x="37931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81" name="Google Shape;29581;p29"/>
            <p:cNvSpPr/>
            <p:nvPr/>
          </p:nvSpPr>
          <p:spPr>
            <a:xfrm>
              <a:off x="4174400" y="2943325"/>
              <a:ext cx="1326900" cy="160325"/>
            </a:xfrm>
            <a:custGeom>
              <a:avLst/>
              <a:gdLst/>
              <a:ahLst/>
              <a:cxnLst/>
              <a:rect l="l" t="t" r="r" b="b"/>
              <a:pathLst>
                <a:path w="53076" h="6413" extrusionOk="0">
                  <a:moveTo>
                    <a:pt x="0" y="0"/>
                  </a:moveTo>
                  <a:lnTo>
                    <a:pt x="0" y="6413"/>
                  </a:lnTo>
                  <a:lnTo>
                    <a:pt x="53075" y="6413"/>
                  </a:lnTo>
                  <a:lnTo>
                    <a:pt x="53075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82" name="Google Shape;29582;p29"/>
            <p:cNvSpPr/>
            <p:nvPr/>
          </p:nvSpPr>
          <p:spPr>
            <a:xfrm>
              <a:off x="4174400" y="2943325"/>
              <a:ext cx="1326900" cy="34125"/>
            </a:xfrm>
            <a:custGeom>
              <a:avLst/>
              <a:gdLst/>
              <a:ahLst/>
              <a:cxnLst/>
              <a:rect l="l" t="t" r="r" b="b"/>
              <a:pathLst>
                <a:path w="53076" h="1365" extrusionOk="0">
                  <a:moveTo>
                    <a:pt x="0" y="0"/>
                  </a:moveTo>
                  <a:lnTo>
                    <a:pt x="0" y="1365"/>
                  </a:lnTo>
                  <a:lnTo>
                    <a:pt x="53075" y="1365"/>
                  </a:lnTo>
                  <a:lnTo>
                    <a:pt x="53075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83" name="Google Shape;29583;p29"/>
            <p:cNvSpPr/>
            <p:nvPr/>
          </p:nvSpPr>
          <p:spPr>
            <a:xfrm>
              <a:off x="4174400" y="3315125"/>
              <a:ext cx="1331450" cy="33000"/>
            </a:xfrm>
            <a:custGeom>
              <a:avLst/>
              <a:gdLst/>
              <a:ahLst/>
              <a:cxnLst/>
              <a:rect l="l" t="t" r="r" b="b"/>
              <a:pathLst>
                <a:path w="53258" h="1320" extrusionOk="0">
                  <a:moveTo>
                    <a:pt x="0" y="0"/>
                  </a:moveTo>
                  <a:lnTo>
                    <a:pt x="0" y="1319"/>
                  </a:lnTo>
                  <a:lnTo>
                    <a:pt x="53257" y="1319"/>
                  </a:lnTo>
                  <a:lnTo>
                    <a:pt x="53257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84" name="Google Shape;29584;p29"/>
            <p:cNvSpPr/>
            <p:nvPr/>
          </p:nvSpPr>
          <p:spPr>
            <a:xfrm>
              <a:off x="4174400" y="3224150"/>
              <a:ext cx="1534975" cy="43225"/>
            </a:xfrm>
            <a:custGeom>
              <a:avLst/>
              <a:gdLst/>
              <a:ahLst/>
              <a:cxnLst/>
              <a:rect l="l" t="t" r="r" b="b"/>
              <a:pathLst>
                <a:path w="61399" h="1729" extrusionOk="0">
                  <a:moveTo>
                    <a:pt x="60443" y="1"/>
                  </a:moveTo>
                  <a:cubicBezTo>
                    <a:pt x="59261" y="637"/>
                    <a:pt x="57987" y="956"/>
                    <a:pt x="56714" y="956"/>
                  </a:cubicBezTo>
                  <a:lnTo>
                    <a:pt x="0" y="956"/>
                  </a:lnTo>
                  <a:lnTo>
                    <a:pt x="0" y="1729"/>
                  </a:lnTo>
                  <a:lnTo>
                    <a:pt x="56714" y="1729"/>
                  </a:lnTo>
                  <a:cubicBezTo>
                    <a:pt x="58351" y="1729"/>
                    <a:pt x="59897" y="1274"/>
                    <a:pt x="61398" y="365"/>
                  </a:cubicBezTo>
                  <a:cubicBezTo>
                    <a:pt x="61080" y="228"/>
                    <a:pt x="60761" y="137"/>
                    <a:pt x="60443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85" name="Google Shape;29585;p29"/>
            <p:cNvSpPr/>
            <p:nvPr/>
          </p:nvSpPr>
          <p:spPr>
            <a:xfrm>
              <a:off x="4174400" y="2564700"/>
              <a:ext cx="125100" cy="103500"/>
            </a:xfrm>
            <a:custGeom>
              <a:avLst/>
              <a:gdLst/>
              <a:ahLst/>
              <a:cxnLst/>
              <a:rect l="l" t="t" r="r" b="b"/>
              <a:pathLst>
                <a:path w="5004" h="4140" extrusionOk="0">
                  <a:moveTo>
                    <a:pt x="0" y="0"/>
                  </a:moveTo>
                  <a:lnTo>
                    <a:pt x="0" y="4139"/>
                  </a:lnTo>
                  <a:lnTo>
                    <a:pt x="5003" y="4139"/>
                  </a:lnTo>
                  <a:cubicBezTo>
                    <a:pt x="5003" y="1865"/>
                    <a:pt x="3138" y="0"/>
                    <a:pt x="819" y="0"/>
                  </a:cubicBez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86" name="Google Shape;29586;p29"/>
            <p:cNvSpPr/>
            <p:nvPr/>
          </p:nvSpPr>
          <p:spPr>
            <a:xfrm>
              <a:off x="4651925" y="2564700"/>
              <a:ext cx="104625" cy="103500"/>
            </a:xfrm>
            <a:custGeom>
              <a:avLst/>
              <a:gdLst/>
              <a:ahLst/>
              <a:cxnLst/>
              <a:rect l="l" t="t" r="r" b="b"/>
              <a:pathLst>
                <a:path w="4185" h="4140" extrusionOk="0">
                  <a:moveTo>
                    <a:pt x="1" y="0"/>
                  </a:moveTo>
                  <a:lnTo>
                    <a:pt x="1" y="4139"/>
                  </a:lnTo>
                  <a:lnTo>
                    <a:pt x="4185" y="4139"/>
                  </a:lnTo>
                  <a:lnTo>
                    <a:pt x="4185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87" name="Google Shape;29587;p29"/>
            <p:cNvSpPr/>
            <p:nvPr/>
          </p:nvSpPr>
          <p:spPr>
            <a:xfrm>
              <a:off x="4174400" y="1848400"/>
              <a:ext cx="93250" cy="78475"/>
            </a:xfrm>
            <a:custGeom>
              <a:avLst/>
              <a:gdLst/>
              <a:ahLst/>
              <a:cxnLst/>
              <a:rect l="l" t="t" r="r" b="b"/>
              <a:pathLst>
                <a:path w="3730" h="3139" extrusionOk="0">
                  <a:moveTo>
                    <a:pt x="0" y="0"/>
                  </a:moveTo>
                  <a:lnTo>
                    <a:pt x="0" y="3138"/>
                  </a:lnTo>
                  <a:lnTo>
                    <a:pt x="3730" y="3138"/>
                  </a:lnTo>
                  <a:cubicBezTo>
                    <a:pt x="3730" y="1410"/>
                    <a:pt x="2365" y="0"/>
                    <a:pt x="637" y="0"/>
                  </a:cubicBez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88" name="Google Shape;29588;p29"/>
            <p:cNvSpPr/>
            <p:nvPr/>
          </p:nvSpPr>
          <p:spPr>
            <a:xfrm>
              <a:off x="4531400" y="1848400"/>
              <a:ext cx="77350" cy="78475"/>
            </a:xfrm>
            <a:custGeom>
              <a:avLst/>
              <a:gdLst/>
              <a:ahLst/>
              <a:cxnLst/>
              <a:rect l="l" t="t" r="r" b="b"/>
              <a:pathLst>
                <a:path w="3094" h="3139" extrusionOk="0">
                  <a:moveTo>
                    <a:pt x="1" y="0"/>
                  </a:moveTo>
                  <a:lnTo>
                    <a:pt x="1" y="3138"/>
                  </a:lnTo>
                  <a:lnTo>
                    <a:pt x="3094" y="3138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89" name="Google Shape;29589;p29"/>
            <p:cNvSpPr/>
            <p:nvPr/>
          </p:nvSpPr>
          <p:spPr>
            <a:xfrm>
              <a:off x="4174400" y="4155350"/>
              <a:ext cx="353625" cy="503725"/>
            </a:xfrm>
            <a:custGeom>
              <a:avLst/>
              <a:gdLst/>
              <a:ahLst/>
              <a:cxnLst/>
              <a:rect l="l" t="t" r="r" b="b"/>
              <a:pathLst>
                <a:path w="14145" h="20149" extrusionOk="0">
                  <a:moveTo>
                    <a:pt x="0" y="1"/>
                  </a:moveTo>
                  <a:lnTo>
                    <a:pt x="0" y="20148"/>
                  </a:lnTo>
                  <a:lnTo>
                    <a:pt x="14145" y="20148"/>
                  </a:lnTo>
                  <a:lnTo>
                    <a:pt x="14145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90" name="Google Shape;29590;p29"/>
            <p:cNvSpPr/>
            <p:nvPr/>
          </p:nvSpPr>
          <p:spPr>
            <a:xfrm>
              <a:off x="4174400" y="4283825"/>
              <a:ext cx="145550" cy="375250"/>
            </a:xfrm>
            <a:custGeom>
              <a:avLst/>
              <a:gdLst/>
              <a:ahLst/>
              <a:cxnLst/>
              <a:rect l="l" t="t" r="r" b="b"/>
              <a:pathLst>
                <a:path w="5822" h="15010" extrusionOk="0">
                  <a:moveTo>
                    <a:pt x="0" y="1"/>
                  </a:moveTo>
                  <a:lnTo>
                    <a:pt x="0" y="15009"/>
                  </a:lnTo>
                  <a:lnTo>
                    <a:pt x="5822" y="15009"/>
                  </a:lnTo>
                  <a:lnTo>
                    <a:pt x="5822" y="1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91" name="Google Shape;29591;p29"/>
            <p:cNvSpPr/>
            <p:nvPr/>
          </p:nvSpPr>
          <p:spPr>
            <a:xfrm>
              <a:off x="4174400" y="2993350"/>
              <a:ext cx="1092675" cy="600350"/>
            </a:xfrm>
            <a:custGeom>
              <a:avLst/>
              <a:gdLst/>
              <a:ahLst/>
              <a:cxnLst/>
              <a:rect l="l" t="t" r="r" b="b"/>
              <a:pathLst>
                <a:path w="43707" h="24014" extrusionOk="0">
                  <a:moveTo>
                    <a:pt x="0" y="0"/>
                  </a:moveTo>
                  <a:lnTo>
                    <a:pt x="0" y="24014"/>
                  </a:lnTo>
                  <a:lnTo>
                    <a:pt x="38431" y="24014"/>
                  </a:lnTo>
                  <a:cubicBezTo>
                    <a:pt x="40159" y="24014"/>
                    <a:pt x="41842" y="23332"/>
                    <a:pt x="43070" y="22058"/>
                  </a:cubicBezTo>
                  <a:lnTo>
                    <a:pt x="43706" y="21421"/>
                  </a:lnTo>
                  <a:cubicBezTo>
                    <a:pt x="39932" y="21012"/>
                    <a:pt x="36293" y="19875"/>
                    <a:pt x="32928" y="180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92" name="Google Shape;29592;p29"/>
            <p:cNvSpPr/>
            <p:nvPr/>
          </p:nvSpPr>
          <p:spPr>
            <a:xfrm>
              <a:off x="4174400" y="3100225"/>
              <a:ext cx="554875" cy="303600"/>
            </a:xfrm>
            <a:custGeom>
              <a:avLst/>
              <a:gdLst/>
              <a:ahLst/>
              <a:cxnLst/>
              <a:rect l="l" t="t" r="r" b="b"/>
              <a:pathLst>
                <a:path w="22195" h="12144" extrusionOk="0">
                  <a:moveTo>
                    <a:pt x="0" y="0"/>
                  </a:moveTo>
                  <a:lnTo>
                    <a:pt x="0" y="12144"/>
                  </a:lnTo>
                  <a:lnTo>
                    <a:pt x="22194" y="12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93" name="Google Shape;29593;p29"/>
            <p:cNvSpPr/>
            <p:nvPr/>
          </p:nvSpPr>
          <p:spPr>
            <a:xfrm>
              <a:off x="4174400" y="3683500"/>
              <a:ext cx="859600" cy="482125"/>
            </a:xfrm>
            <a:custGeom>
              <a:avLst/>
              <a:gdLst/>
              <a:ahLst/>
              <a:cxnLst/>
              <a:rect l="l" t="t" r="r" b="b"/>
              <a:pathLst>
                <a:path w="34384" h="19285" extrusionOk="0">
                  <a:moveTo>
                    <a:pt x="0" y="1"/>
                  </a:moveTo>
                  <a:lnTo>
                    <a:pt x="0" y="19284"/>
                  </a:lnTo>
                  <a:lnTo>
                    <a:pt x="34383" y="19284"/>
                  </a:lnTo>
                  <a:lnTo>
                    <a:pt x="34383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94" name="Google Shape;29594;p29"/>
            <p:cNvSpPr/>
            <p:nvPr/>
          </p:nvSpPr>
          <p:spPr>
            <a:xfrm>
              <a:off x="4174400" y="4165600"/>
              <a:ext cx="866400" cy="44350"/>
            </a:xfrm>
            <a:custGeom>
              <a:avLst/>
              <a:gdLst/>
              <a:ahLst/>
              <a:cxnLst/>
              <a:rect l="l" t="t" r="r" b="b"/>
              <a:pathLst>
                <a:path w="34656" h="1774" extrusionOk="0">
                  <a:moveTo>
                    <a:pt x="0" y="0"/>
                  </a:moveTo>
                  <a:lnTo>
                    <a:pt x="0" y="1774"/>
                  </a:lnTo>
                  <a:lnTo>
                    <a:pt x="34656" y="1774"/>
                  </a:lnTo>
                  <a:lnTo>
                    <a:pt x="34656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95" name="Google Shape;29595;p29"/>
            <p:cNvSpPr/>
            <p:nvPr/>
          </p:nvSpPr>
          <p:spPr>
            <a:xfrm>
              <a:off x="4174400" y="3872250"/>
              <a:ext cx="125100" cy="104625"/>
            </a:xfrm>
            <a:custGeom>
              <a:avLst/>
              <a:gdLst/>
              <a:ahLst/>
              <a:cxnLst/>
              <a:rect l="l" t="t" r="r" b="b"/>
              <a:pathLst>
                <a:path w="5004" h="4185" extrusionOk="0">
                  <a:moveTo>
                    <a:pt x="0" y="0"/>
                  </a:moveTo>
                  <a:lnTo>
                    <a:pt x="0" y="4184"/>
                  </a:lnTo>
                  <a:lnTo>
                    <a:pt x="5003" y="4184"/>
                  </a:lnTo>
                  <a:cubicBezTo>
                    <a:pt x="5003" y="1865"/>
                    <a:pt x="3138" y="0"/>
                    <a:pt x="819" y="0"/>
                  </a:cubicBez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96" name="Google Shape;29596;p29"/>
            <p:cNvSpPr/>
            <p:nvPr/>
          </p:nvSpPr>
          <p:spPr>
            <a:xfrm>
              <a:off x="4651925" y="3872250"/>
              <a:ext cx="104625" cy="104625"/>
            </a:xfrm>
            <a:custGeom>
              <a:avLst/>
              <a:gdLst/>
              <a:ahLst/>
              <a:cxnLst/>
              <a:rect l="l" t="t" r="r" b="b"/>
              <a:pathLst>
                <a:path w="4185" h="4185" extrusionOk="0">
                  <a:moveTo>
                    <a:pt x="1" y="0"/>
                  </a:moveTo>
                  <a:lnTo>
                    <a:pt x="1" y="4184"/>
                  </a:lnTo>
                  <a:lnTo>
                    <a:pt x="4185" y="4184"/>
                  </a:lnTo>
                  <a:lnTo>
                    <a:pt x="4185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97" name="Google Shape;29597;p29"/>
            <p:cNvSpPr/>
            <p:nvPr/>
          </p:nvSpPr>
          <p:spPr>
            <a:xfrm>
              <a:off x="4174400" y="4595375"/>
              <a:ext cx="1135875" cy="63700"/>
            </a:xfrm>
            <a:custGeom>
              <a:avLst/>
              <a:gdLst/>
              <a:ahLst/>
              <a:cxnLst/>
              <a:rect l="l" t="t" r="r" b="b"/>
              <a:pathLst>
                <a:path w="45435" h="2548" extrusionOk="0">
                  <a:moveTo>
                    <a:pt x="0" y="0"/>
                  </a:moveTo>
                  <a:lnTo>
                    <a:pt x="0" y="2547"/>
                  </a:lnTo>
                  <a:lnTo>
                    <a:pt x="45435" y="2547"/>
                  </a:lnTo>
                  <a:lnTo>
                    <a:pt x="45435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29598" name="Google Shape;29598;p29"/>
          <p:cNvGrpSpPr/>
          <p:nvPr/>
        </p:nvGrpSpPr>
        <p:grpSpPr>
          <a:xfrm>
            <a:off x="10108563" y="1406878"/>
            <a:ext cx="2083421" cy="4345756"/>
            <a:chOff x="1565000" y="1241525"/>
            <a:chExt cx="1638425" cy="3417550"/>
          </a:xfrm>
        </p:grpSpPr>
        <p:sp>
          <p:nvSpPr>
            <p:cNvPr id="29599" name="Google Shape;29599;p29"/>
            <p:cNvSpPr/>
            <p:nvPr/>
          </p:nvSpPr>
          <p:spPr>
            <a:xfrm>
              <a:off x="1942475" y="2093975"/>
              <a:ext cx="403650" cy="519650"/>
            </a:xfrm>
            <a:custGeom>
              <a:avLst/>
              <a:gdLst/>
              <a:ahLst/>
              <a:cxnLst/>
              <a:rect l="l" t="t" r="r" b="b"/>
              <a:pathLst>
                <a:path w="16146" h="20786" extrusionOk="0">
                  <a:moveTo>
                    <a:pt x="2320" y="1"/>
                  </a:moveTo>
                  <a:cubicBezTo>
                    <a:pt x="1046" y="1"/>
                    <a:pt x="0" y="1047"/>
                    <a:pt x="0" y="2320"/>
                  </a:cubicBezTo>
                  <a:lnTo>
                    <a:pt x="0" y="20785"/>
                  </a:lnTo>
                  <a:lnTo>
                    <a:pt x="16146" y="20785"/>
                  </a:lnTo>
                  <a:lnTo>
                    <a:pt x="16146" y="2138"/>
                  </a:lnTo>
                  <a:lnTo>
                    <a:pt x="4730" y="2138"/>
                  </a:lnTo>
                  <a:lnTo>
                    <a:pt x="4457" y="1456"/>
                  </a:lnTo>
                  <a:cubicBezTo>
                    <a:pt x="4094" y="592"/>
                    <a:pt x="3275" y="1"/>
                    <a:pt x="2320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00" name="Google Shape;29600;p29"/>
            <p:cNvSpPr/>
            <p:nvPr/>
          </p:nvSpPr>
          <p:spPr>
            <a:xfrm>
              <a:off x="1942475" y="2093975"/>
              <a:ext cx="403650" cy="161475"/>
            </a:xfrm>
            <a:custGeom>
              <a:avLst/>
              <a:gdLst/>
              <a:ahLst/>
              <a:cxnLst/>
              <a:rect l="l" t="t" r="r" b="b"/>
              <a:pathLst>
                <a:path w="16146" h="6459" extrusionOk="0">
                  <a:moveTo>
                    <a:pt x="2320" y="1"/>
                  </a:moveTo>
                  <a:cubicBezTo>
                    <a:pt x="1046" y="1"/>
                    <a:pt x="0" y="1047"/>
                    <a:pt x="0" y="2320"/>
                  </a:cubicBezTo>
                  <a:lnTo>
                    <a:pt x="0" y="6459"/>
                  </a:lnTo>
                  <a:lnTo>
                    <a:pt x="16146" y="6459"/>
                  </a:lnTo>
                  <a:lnTo>
                    <a:pt x="16146" y="2138"/>
                  </a:lnTo>
                  <a:lnTo>
                    <a:pt x="4730" y="2138"/>
                  </a:lnTo>
                  <a:lnTo>
                    <a:pt x="4457" y="1456"/>
                  </a:lnTo>
                  <a:cubicBezTo>
                    <a:pt x="4094" y="592"/>
                    <a:pt x="3275" y="1"/>
                    <a:pt x="232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01" name="Google Shape;29601;p29"/>
            <p:cNvSpPr/>
            <p:nvPr/>
          </p:nvSpPr>
          <p:spPr>
            <a:xfrm>
              <a:off x="1565000" y="3103625"/>
              <a:ext cx="1638425" cy="211525"/>
            </a:xfrm>
            <a:custGeom>
              <a:avLst/>
              <a:gdLst/>
              <a:ahLst/>
              <a:cxnLst/>
              <a:rect l="l" t="t" r="r" b="b"/>
              <a:pathLst>
                <a:path w="65537" h="8461" extrusionOk="0">
                  <a:moveTo>
                    <a:pt x="12461" y="1"/>
                  </a:moveTo>
                  <a:lnTo>
                    <a:pt x="7504" y="3503"/>
                  </a:lnTo>
                  <a:cubicBezTo>
                    <a:pt x="5458" y="4958"/>
                    <a:pt x="3002" y="5731"/>
                    <a:pt x="500" y="5731"/>
                  </a:cubicBezTo>
                  <a:lnTo>
                    <a:pt x="0" y="5731"/>
                  </a:lnTo>
                  <a:cubicBezTo>
                    <a:pt x="2138" y="7505"/>
                    <a:pt x="4866" y="8460"/>
                    <a:pt x="7641" y="8460"/>
                  </a:cubicBezTo>
                  <a:lnTo>
                    <a:pt x="65536" y="8460"/>
                  </a:lnTo>
                  <a:lnTo>
                    <a:pt x="6553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02" name="Google Shape;29602;p29"/>
            <p:cNvSpPr/>
            <p:nvPr/>
          </p:nvSpPr>
          <p:spPr>
            <a:xfrm>
              <a:off x="2173275" y="3103625"/>
              <a:ext cx="1030150" cy="211525"/>
            </a:xfrm>
            <a:custGeom>
              <a:avLst/>
              <a:gdLst/>
              <a:ahLst/>
              <a:cxnLst/>
              <a:rect l="l" t="t" r="r" b="b"/>
              <a:pathLst>
                <a:path w="41206" h="8461" extrusionOk="0">
                  <a:moveTo>
                    <a:pt x="10870" y="1"/>
                  </a:moveTo>
                  <a:lnTo>
                    <a:pt x="5913" y="5186"/>
                  </a:lnTo>
                  <a:cubicBezTo>
                    <a:pt x="4185" y="7050"/>
                    <a:pt x="2138" y="8142"/>
                    <a:pt x="1" y="8460"/>
                  </a:cubicBezTo>
                  <a:lnTo>
                    <a:pt x="41205" y="8460"/>
                  </a:lnTo>
                  <a:lnTo>
                    <a:pt x="4120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03" name="Google Shape;29603;p29"/>
            <p:cNvSpPr/>
            <p:nvPr/>
          </p:nvSpPr>
          <p:spPr>
            <a:xfrm>
              <a:off x="2275600" y="2350950"/>
              <a:ext cx="927825" cy="377500"/>
            </a:xfrm>
            <a:custGeom>
              <a:avLst/>
              <a:gdLst/>
              <a:ahLst/>
              <a:cxnLst/>
              <a:rect l="l" t="t" r="r" b="b"/>
              <a:pathLst>
                <a:path w="37113" h="15100" extrusionOk="0">
                  <a:moveTo>
                    <a:pt x="1" y="0"/>
                  </a:moveTo>
                  <a:lnTo>
                    <a:pt x="1" y="15054"/>
                  </a:lnTo>
                  <a:cubicBezTo>
                    <a:pt x="319" y="15100"/>
                    <a:pt x="683" y="15100"/>
                    <a:pt x="1001" y="15100"/>
                  </a:cubicBezTo>
                  <a:lnTo>
                    <a:pt x="37112" y="15100"/>
                  </a:lnTo>
                  <a:lnTo>
                    <a:pt x="3711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04" name="Google Shape;29604;p29"/>
            <p:cNvSpPr/>
            <p:nvPr/>
          </p:nvSpPr>
          <p:spPr>
            <a:xfrm>
              <a:off x="1565000" y="2613600"/>
              <a:ext cx="1638425" cy="329750"/>
            </a:xfrm>
            <a:custGeom>
              <a:avLst/>
              <a:gdLst/>
              <a:ahLst/>
              <a:cxnLst/>
              <a:rect l="l" t="t" r="r" b="b"/>
              <a:pathLst>
                <a:path w="65537" h="13190" extrusionOk="0">
                  <a:moveTo>
                    <a:pt x="15099" y="0"/>
                  </a:moveTo>
                  <a:lnTo>
                    <a:pt x="9141" y="5412"/>
                  </a:lnTo>
                  <a:cubicBezTo>
                    <a:pt x="6640" y="7686"/>
                    <a:pt x="3366" y="8960"/>
                    <a:pt x="0" y="8960"/>
                  </a:cubicBezTo>
                  <a:lnTo>
                    <a:pt x="227" y="9232"/>
                  </a:lnTo>
                  <a:cubicBezTo>
                    <a:pt x="2774" y="11779"/>
                    <a:pt x="6231" y="13189"/>
                    <a:pt x="9869" y="13189"/>
                  </a:cubicBezTo>
                  <a:lnTo>
                    <a:pt x="65536" y="13189"/>
                  </a:lnTo>
                  <a:lnTo>
                    <a:pt x="65536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05" name="Google Shape;29605;p29"/>
            <p:cNvSpPr/>
            <p:nvPr/>
          </p:nvSpPr>
          <p:spPr>
            <a:xfrm>
              <a:off x="2258550" y="2613600"/>
              <a:ext cx="944875" cy="329750"/>
            </a:xfrm>
            <a:custGeom>
              <a:avLst/>
              <a:gdLst/>
              <a:ahLst/>
              <a:cxnLst/>
              <a:rect l="l" t="t" r="r" b="b"/>
              <a:pathLst>
                <a:path w="37795" h="13190" extrusionOk="0">
                  <a:moveTo>
                    <a:pt x="11780" y="0"/>
                  </a:moveTo>
                  <a:lnTo>
                    <a:pt x="6004" y="8277"/>
                  </a:lnTo>
                  <a:cubicBezTo>
                    <a:pt x="4276" y="10733"/>
                    <a:pt x="2229" y="12416"/>
                    <a:pt x="1" y="13189"/>
                  </a:cubicBezTo>
                  <a:lnTo>
                    <a:pt x="37794" y="13189"/>
                  </a:lnTo>
                  <a:lnTo>
                    <a:pt x="37794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06" name="Google Shape;29606;p29"/>
            <p:cNvSpPr/>
            <p:nvPr/>
          </p:nvSpPr>
          <p:spPr>
            <a:xfrm>
              <a:off x="1658225" y="2817100"/>
              <a:ext cx="1545200" cy="76225"/>
            </a:xfrm>
            <a:custGeom>
              <a:avLst/>
              <a:gdLst/>
              <a:ahLst/>
              <a:cxnLst/>
              <a:rect l="l" t="t" r="r" b="b"/>
              <a:pathLst>
                <a:path w="61808" h="3049" extrusionOk="0">
                  <a:moveTo>
                    <a:pt x="864" y="1"/>
                  </a:moveTo>
                  <a:cubicBezTo>
                    <a:pt x="592" y="137"/>
                    <a:pt x="273" y="228"/>
                    <a:pt x="0" y="319"/>
                  </a:cubicBezTo>
                  <a:cubicBezTo>
                    <a:pt x="2274" y="2093"/>
                    <a:pt x="4958" y="3048"/>
                    <a:pt x="7732" y="3048"/>
                  </a:cubicBezTo>
                  <a:lnTo>
                    <a:pt x="61807" y="3048"/>
                  </a:lnTo>
                  <a:lnTo>
                    <a:pt x="61807" y="2320"/>
                  </a:lnTo>
                  <a:lnTo>
                    <a:pt x="7732" y="2320"/>
                  </a:lnTo>
                  <a:cubicBezTo>
                    <a:pt x="5276" y="2320"/>
                    <a:pt x="2911" y="1502"/>
                    <a:pt x="864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07" name="Google Shape;29607;p29"/>
            <p:cNvSpPr/>
            <p:nvPr/>
          </p:nvSpPr>
          <p:spPr>
            <a:xfrm>
              <a:off x="1871975" y="3315125"/>
              <a:ext cx="1331450" cy="278575"/>
            </a:xfrm>
            <a:custGeom>
              <a:avLst/>
              <a:gdLst/>
              <a:ahLst/>
              <a:cxnLst/>
              <a:rect l="l" t="t" r="r" b="b"/>
              <a:pathLst>
                <a:path w="53258" h="11143" extrusionOk="0">
                  <a:moveTo>
                    <a:pt x="1" y="0"/>
                  </a:moveTo>
                  <a:lnTo>
                    <a:pt x="1" y="11143"/>
                  </a:lnTo>
                  <a:lnTo>
                    <a:pt x="53257" y="11143"/>
                  </a:lnTo>
                  <a:lnTo>
                    <a:pt x="53257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08" name="Google Shape;29608;p29"/>
            <p:cNvSpPr/>
            <p:nvPr/>
          </p:nvSpPr>
          <p:spPr>
            <a:xfrm>
              <a:off x="2017500" y="4145125"/>
              <a:ext cx="301350" cy="289950"/>
            </a:xfrm>
            <a:custGeom>
              <a:avLst/>
              <a:gdLst/>
              <a:ahLst/>
              <a:cxnLst/>
              <a:rect l="l" t="t" r="r" b="b"/>
              <a:pathLst>
                <a:path w="12054" h="11598" extrusionOk="0">
                  <a:moveTo>
                    <a:pt x="7778" y="0"/>
                  </a:moveTo>
                  <a:lnTo>
                    <a:pt x="7505" y="273"/>
                  </a:lnTo>
                  <a:lnTo>
                    <a:pt x="7460" y="228"/>
                  </a:lnTo>
                  <a:lnTo>
                    <a:pt x="1775" y="5504"/>
                  </a:lnTo>
                  <a:lnTo>
                    <a:pt x="1" y="7186"/>
                  </a:lnTo>
                  <a:lnTo>
                    <a:pt x="6368" y="11598"/>
                  </a:lnTo>
                  <a:lnTo>
                    <a:pt x="11917" y="10688"/>
                  </a:lnTo>
                  <a:lnTo>
                    <a:pt x="12008" y="5822"/>
                  </a:lnTo>
                  <a:lnTo>
                    <a:pt x="12053" y="5185"/>
                  </a:lnTo>
                  <a:lnTo>
                    <a:pt x="7778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09" name="Google Shape;29609;p29"/>
            <p:cNvSpPr/>
            <p:nvPr/>
          </p:nvSpPr>
          <p:spPr>
            <a:xfrm>
              <a:off x="2140300" y="3613000"/>
              <a:ext cx="209250" cy="234250"/>
            </a:xfrm>
            <a:custGeom>
              <a:avLst/>
              <a:gdLst/>
              <a:ahLst/>
              <a:cxnLst/>
              <a:rect l="l" t="t" r="r" b="b"/>
              <a:pathLst>
                <a:path w="8370" h="9370" extrusionOk="0">
                  <a:moveTo>
                    <a:pt x="5231" y="1"/>
                  </a:moveTo>
                  <a:lnTo>
                    <a:pt x="2457" y="2366"/>
                  </a:lnTo>
                  <a:lnTo>
                    <a:pt x="1" y="4458"/>
                  </a:lnTo>
                  <a:lnTo>
                    <a:pt x="819" y="5322"/>
                  </a:lnTo>
                  <a:lnTo>
                    <a:pt x="4503" y="9370"/>
                  </a:lnTo>
                  <a:lnTo>
                    <a:pt x="7505" y="9097"/>
                  </a:lnTo>
                  <a:lnTo>
                    <a:pt x="8369" y="9006"/>
                  </a:lnTo>
                  <a:lnTo>
                    <a:pt x="8369" y="3048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10" name="Google Shape;29610;p29"/>
            <p:cNvSpPr/>
            <p:nvPr/>
          </p:nvSpPr>
          <p:spPr>
            <a:xfrm>
              <a:off x="2231275" y="3999600"/>
              <a:ext cx="118275" cy="239925"/>
            </a:xfrm>
            <a:custGeom>
              <a:avLst/>
              <a:gdLst/>
              <a:ahLst/>
              <a:cxnLst/>
              <a:rect l="l" t="t" r="r" b="b"/>
              <a:pathLst>
                <a:path w="4731" h="9597" extrusionOk="0">
                  <a:moveTo>
                    <a:pt x="4730" y="0"/>
                  </a:moveTo>
                  <a:lnTo>
                    <a:pt x="0" y="5003"/>
                  </a:lnTo>
                  <a:lnTo>
                    <a:pt x="3821" y="9596"/>
                  </a:lnTo>
                  <a:lnTo>
                    <a:pt x="4730" y="6185"/>
                  </a:lnTo>
                  <a:lnTo>
                    <a:pt x="4730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11" name="Google Shape;29611;p29"/>
            <p:cNvSpPr/>
            <p:nvPr/>
          </p:nvSpPr>
          <p:spPr>
            <a:xfrm>
              <a:off x="2040250" y="3607325"/>
              <a:ext cx="193325" cy="95525"/>
            </a:xfrm>
            <a:custGeom>
              <a:avLst/>
              <a:gdLst/>
              <a:ahLst/>
              <a:cxnLst/>
              <a:rect l="l" t="t" r="r" b="b"/>
              <a:pathLst>
                <a:path w="7733" h="3821" extrusionOk="0">
                  <a:moveTo>
                    <a:pt x="1" y="0"/>
                  </a:moveTo>
                  <a:lnTo>
                    <a:pt x="1774" y="2047"/>
                  </a:lnTo>
                  <a:lnTo>
                    <a:pt x="3275" y="3821"/>
                  </a:lnTo>
                  <a:lnTo>
                    <a:pt x="5413" y="2002"/>
                  </a:lnTo>
                  <a:lnTo>
                    <a:pt x="773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12" name="Google Shape;29612;p29"/>
            <p:cNvSpPr/>
            <p:nvPr/>
          </p:nvSpPr>
          <p:spPr>
            <a:xfrm>
              <a:off x="1902675" y="3945000"/>
              <a:ext cx="293375" cy="357050"/>
            </a:xfrm>
            <a:custGeom>
              <a:avLst/>
              <a:gdLst/>
              <a:ahLst/>
              <a:cxnLst/>
              <a:rect l="l" t="t" r="r" b="b"/>
              <a:pathLst>
                <a:path w="11735" h="14282" extrusionOk="0">
                  <a:moveTo>
                    <a:pt x="3957" y="1"/>
                  </a:moveTo>
                  <a:lnTo>
                    <a:pt x="1" y="6095"/>
                  </a:lnTo>
                  <a:lnTo>
                    <a:pt x="3866" y="14282"/>
                  </a:lnTo>
                  <a:lnTo>
                    <a:pt x="5367" y="12917"/>
                  </a:lnTo>
                  <a:lnTo>
                    <a:pt x="11734" y="6959"/>
                  </a:lnTo>
                  <a:lnTo>
                    <a:pt x="10552" y="1957"/>
                  </a:lnTo>
                  <a:lnTo>
                    <a:pt x="10370" y="1274"/>
                  </a:lnTo>
                  <a:lnTo>
                    <a:pt x="7050" y="592"/>
                  </a:lnTo>
                  <a:lnTo>
                    <a:pt x="3957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13" name="Google Shape;29613;p29"/>
            <p:cNvSpPr/>
            <p:nvPr/>
          </p:nvSpPr>
          <p:spPr>
            <a:xfrm>
              <a:off x="2343825" y="4170125"/>
              <a:ext cx="277450" cy="235400"/>
            </a:xfrm>
            <a:custGeom>
              <a:avLst/>
              <a:gdLst/>
              <a:ahLst/>
              <a:cxnLst/>
              <a:rect l="l" t="t" r="r" b="b"/>
              <a:pathLst>
                <a:path w="11098" h="9416" extrusionOk="0">
                  <a:moveTo>
                    <a:pt x="1229" y="1"/>
                  </a:moveTo>
                  <a:lnTo>
                    <a:pt x="137" y="4049"/>
                  </a:lnTo>
                  <a:lnTo>
                    <a:pt x="1" y="9415"/>
                  </a:lnTo>
                  <a:lnTo>
                    <a:pt x="1183" y="9097"/>
                  </a:lnTo>
                  <a:lnTo>
                    <a:pt x="9733" y="6641"/>
                  </a:lnTo>
                  <a:lnTo>
                    <a:pt x="11098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14" name="Google Shape;29614;p29"/>
            <p:cNvSpPr/>
            <p:nvPr/>
          </p:nvSpPr>
          <p:spPr>
            <a:xfrm>
              <a:off x="2188050" y="3866550"/>
              <a:ext cx="161500" cy="228575"/>
            </a:xfrm>
            <a:custGeom>
              <a:avLst/>
              <a:gdLst/>
              <a:ahLst/>
              <a:cxnLst/>
              <a:rect l="l" t="t" r="r" b="b"/>
              <a:pathLst>
                <a:path w="6460" h="9143" extrusionOk="0">
                  <a:moveTo>
                    <a:pt x="6459" y="1"/>
                  </a:moveTo>
                  <a:lnTo>
                    <a:pt x="2684" y="365"/>
                  </a:lnTo>
                  <a:lnTo>
                    <a:pt x="2548" y="547"/>
                  </a:lnTo>
                  <a:lnTo>
                    <a:pt x="1" y="4049"/>
                  </a:lnTo>
                  <a:lnTo>
                    <a:pt x="228" y="4822"/>
                  </a:lnTo>
                  <a:lnTo>
                    <a:pt x="1274" y="9142"/>
                  </a:lnTo>
                  <a:lnTo>
                    <a:pt x="6459" y="3685"/>
                  </a:lnTo>
                  <a:lnTo>
                    <a:pt x="6459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15" name="Google Shape;29615;p29"/>
            <p:cNvSpPr/>
            <p:nvPr/>
          </p:nvSpPr>
          <p:spPr>
            <a:xfrm>
              <a:off x="1978850" y="3741500"/>
              <a:ext cx="250175" cy="206950"/>
            </a:xfrm>
            <a:custGeom>
              <a:avLst/>
              <a:gdLst/>
              <a:ahLst/>
              <a:cxnLst/>
              <a:rect l="l" t="t" r="r" b="b"/>
              <a:pathLst>
                <a:path w="10007" h="8278" extrusionOk="0">
                  <a:moveTo>
                    <a:pt x="5504" y="0"/>
                  </a:moveTo>
                  <a:lnTo>
                    <a:pt x="4276" y="637"/>
                  </a:lnTo>
                  <a:lnTo>
                    <a:pt x="1" y="2956"/>
                  </a:lnTo>
                  <a:lnTo>
                    <a:pt x="455" y="4685"/>
                  </a:lnTo>
                  <a:lnTo>
                    <a:pt x="1092" y="7004"/>
                  </a:lnTo>
                  <a:lnTo>
                    <a:pt x="4185" y="7641"/>
                  </a:lnTo>
                  <a:lnTo>
                    <a:pt x="7550" y="8277"/>
                  </a:lnTo>
                  <a:lnTo>
                    <a:pt x="10006" y="4866"/>
                  </a:lnTo>
                  <a:lnTo>
                    <a:pt x="6004" y="500"/>
                  </a:lnTo>
                  <a:lnTo>
                    <a:pt x="5595" y="46"/>
                  </a:lnTo>
                  <a:lnTo>
                    <a:pt x="5595" y="91"/>
                  </a:lnTo>
                  <a:lnTo>
                    <a:pt x="5504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16" name="Google Shape;29616;p29"/>
            <p:cNvSpPr/>
            <p:nvPr/>
          </p:nvSpPr>
          <p:spPr>
            <a:xfrm>
              <a:off x="2148275" y="4440750"/>
              <a:ext cx="326325" cy="199000"/>
            </a:xfrm>
            <a:custGeom>
              <a:avLst/>
              <a:gdLst/>
              <a:ahLst/>
              <a:cxnLst/>
              <a:rect l="l" t="t" r="r" b="b"/>
              <a:pathLst>
                <a:path w="13053" h="7960" extrusionOk="0">
                  <a:moveTo>
                    <a:pt x="7004" y="0"/>
                  </a:moveTo>
                  <a:lnTo>
                    <a:pt x="6640" y="137"/>
                  </a:lnTo>
                  <a:lnTo>
                    <a:pt x="6640" y="46"/>
                  </a:lnTo>
                  <a:lnTo>
                    <a:pt x="1456" y="864"/>
                  </a:lnTo>
                  <a:lnTo>
                    <a:pt x="0" y="7959"/>
                  </a:lnTo>
                  <a:lnTo>
                    <a:pt x="13053" y="7959"/>
                  </a:lnTo>
                  <a:lnTo>
                    <a:pt x="7322" y="410"/>
                  </a:lnTo>
                  <a:lnTo>
                    <a:pt x="7004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17" name="Google Shape;29617;p29"/>
            <p:cNvSpPr/>
            <p:nvPr/>
          </p:nvSpPr>
          <p:spPr>
            <a:xfrm>
              <a:off x="2553050" y="4449850"/>
              <a:ext cx="312675" cy="194450"/>
            </a:xfrm>
            <a:custGeom>
              <a:avLst/>
              <a:gdLst/>
              <a:ahLst/>
              <a:cxnLst/>
              <a:rect l="l" t="t" r="r" b="b"/>
              <a:pathLst>
                <a:path w="12507" h="7778" extrusionOk="0">
                  <a:moveTo>
                    <a:pt x="12507" y="0"/>
                  </a:moveTo>
                  <a:lnTo>
                    <a:pt x="0" y="7641"/>
                  </a:lnTo>
                  <a:lnTo>
                    <a:pt x="12507" y="7777"/>
                  </a:lnTo>
                  <a:lnTo>
                    <a:pt x="12507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18" name="Google Shape;29618;p29"/>
            <p:cNvSpPr/>
            <p:nvPr/>
          </p:nvSpPr>
          <p:spPr>
            <a:xfrm>
              <a:off x="1853775" y="3607325"/>
              <a:ext cx="244500" cy="185350"/>
            </a:xfrm>
            <a:custGeom>
              <a:avLst/>
              <a:gdLst/>
              <a:ahLst/>
              <a:cxnLst/>
              <a:rect l="l" t="t" r="r" b="b"/>
              <a:pathLst>
                <a:path w="9780" h="7414" extrusionOk="0">
                  <a:moveTo>
                    <a:pt x="1183" y="0"/>
                  </a:moveTo>
                  <a:lnTo>
                    <a:pt x="1" y="5776"/>
                  </a:lnTo>
                  <a:lnTo>
                    <a:pt x="1274" y="6277"/>
                  </a:lnTo>
                  <a:lnTo>
                    <a:pt x="4321" y="7414"/>
                  </a:lnTo>
                  <a:lnTo>
                    <a:pt x="8779" y="5003"/>
                  </a:lnTo>
                  <a:lnTo>
                    <a:pt x="9779" y="4457"/>
                  </a:lnTo>
                  <a:lnTo>
                    <a:pt x="8005" y="2411"/>
                  </a:lnTo>
                  <a:lnTo>
                    <a:pt x="6004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19" name="Google Shape;29619;p29"/>
            <p:cNvSpPr/>
            <p:nvPr/>
          </p:nvSpPr>
          <p:spPr>
            <a:xfrm>
              <a:off x="2352925" y="4363425"/>
              <a:ext cx="384325" cy="271775"/>
            </a:xfrm>
            <a:custGeom>
              <a:avLst/>
              <a:gdLst/>
              <a:ahLst/>
              <a:cxnLst/>
              <a:rect l="l" t="t" r="r" b="b"/>
              <a:pathLst>
                <a:path w="15373" h="10871" extrusionOk="0">
                  <a:moveTo>
                    <a:pt x="9688" y="1"/>
                  </a:moveTo>
                  <a:lnTo>
                    <a:pt x="273" y="2684"/>
                  </a:lnTo>
                  <a:lnTo>
                    <a:pt x="1" y="2775"/>
                  </a:lnTo>
                  <a:lnTo>
                    <a:pt x="6140" y="10870"/>
                  </a:lnTo>
                  <a:lnTo>
                    <a:pt x="6504" y="10643"/>
                  </a:lnTo>
                  <a:lnTo>
                    <a:pt x="15373" y="5231"/>
                  </a:lnTo>
                  <a:lnTo>
                    <a:pt x="10870" y="1092"/>
                  </a:lnTo>
                  <a:lnTo>
                    <a:pt x="9688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20" name="Google Shape;29620;p29"/>
            <p:cNvSpPr/>
            <p:nvPr/>
          </p:nvSpPr>
          <p:spPr>
            <a:xfrm>
              <a:off x="2614425" y="4170125"/>
              <a:ext cx="251300" cy="308175"/>
            </a:xfrm>
            <a:custGeom>
              <a:avLst/>
              <a:gdLst/>
              <a:ahLst/>
              <a:cxnLst/>
              <a:rect l="l" t="t" r="r" b="b"/>
              <a:pathLst>
                <a:path w="10052" h="12327" extrusionOk="0">
                  <a:moveTo>
                    <a:pt x="1456" y="1"/>
                  </a:moveTo>
                  <a:lnTo>
                    <a:pt x="1" y="6914"/>
                  </a:lnTo>
                  <a:lnTo>
                    <a:pt x="1229" y="8005"/>
                  </a:lnTo>
                  <a:lnTo>
                    <a:pt x="5913" y="12326"/>
                  </a:lnTo>
                  <a:lnTo>
                    <a:pt x="7551" y="11371"/>
                  </a:lnTo>
                  <a:lnTo>
                    <a:pt x="10052" y="9870"/>
                  </a:lnTo>
                  <a:lnTo>
                    <a:pt x="10052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21" name="Google Shape;29621;p29"/>
            <p:cNvSpPr/>
            <p:nvPr/>
          </p:nvSpPr>
          <p:spPr>
            <a:xfrm>
              <a:off x="1827625" y="4344100"/>
              <a:ext cx="329775" cy="295650"/>
            </a:xfrm>
            <a:custGeom>
              <a:avLst/>
              <a:gdLst/>
              <a:ahLst/>
              <a:cxnLst/>
              <a:rect l="l" t="t" r="r" b="b"/>
              <a:pathLst>
                <a:path w="13191" h="11826" extrusionOk="0">
                  <a:moveTo>
                    <a:pt x="6732" y="0"/>
                  </a:moveTo>
                  <a:lnTo>
                    <a:pt x="6504" y="228"/>
                  </a:lnTo>
                  <a:lnTo>
                    <a:pt x="6414" y="91"/>
                  </a:lnTo>
                  <a:lnTo>
                    <a:pt x="3184" y="2002"/>
                  </a:lnTo>
                  <a:lnTo>
                    <a:pt x="1" y="3912"/>
                  </a:lnTo>
                  <a:lnTo>
                    <a:pt x="865" y="5413"/>
                  </a:lnTo>
                  <a:lnTo>
                    <a:pt x="4503" y="11825"/>
                  </a:lnTo>
                  <a:lnTo>
                    <a:pt x="11644" y="11825"/>
                  </a:lnTo>
                  <a:lnTo>
                    <a:pt x="13190" y="4503"/>
                  </a:lnTo>
                  <a:lnTo>
                    <a:pt x="673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22" name="Google Shape;29622;p29"/>
            <p:cNvSpPr/>
            <p:nvPr/>
          </p:nvSpPr>
          <p:spPr>
            <a:xfrm>
              <a:off x="1786700" y="3780150"/>
              <a:ext cx="192175" cy="300200"/>
            </a:xfrm>
            <a:custGeom>
              <a:avLst/>
              <a:gdLst/>
              <a:ahLst/>
              <a:cxnLst/>
              <a:rect l="l" t="t" r="r" b="b"/>
              <a:pathLst>
                <a:path w="7687" h="12008" extrusionOk="0">
                  <a:moveTo>
                    <a:pt x="2456" y="0"/>
                  </a:moveTo>
                  <a:lnTo>
                    <a:pt x="1" y="11598"/>
                  </a:lnTo>
                  <a:lnTo>
                    <a:pt x="3684" y="12007"/>
                  </a:lnTo>
                  <a:lnTo>
                    <a:pt x="7687" y="5867"/>
                  </a:lnTo>
                  <a:lnTo>
                    <a:pt x="7141" y="3684"/>
                  </a:lnTo>
                  <a:lnTo>
                    <a:pt x="6550" y="1547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23" name="Google Shape;29623;p29"/>
            <p:cNvSpPr/>
            <p:nvPr/>
          </p:nvSpPr>
          <p:spPr>
            <a:xfrm>
              <a:off x="1667325" y="4440750"/>
              <a:ext cx="239925" cy="199000"/>
            </a:xfrm>
            <a:custGeom>
              <a:avLst/>
              <a:gdLst/>
              <a:ahLst/>
              <a:cxnLst/>
              <a:rect l="l" t="t" r="r" b="b"/>
              <a:pathLst>
                <a:path w="9597" h="7960" extrusionOk="0">
                  <a:moveTo>
                    <a:pt x="1683" y="0"/>
                  </a:moveTo>
                  <a:lnTo>
                    <a:pt x="0" y="7959"/>
                  </a:lnTo>
                  <a:lnTo>
                    <a:pt x="9596" y="7959"/>
                  </a:lnTo>
                  <a:lnTo>
                    <a:pt x="6049" y="1728"/>
                  </a:lnTo>
                  <a:lnTo>
                    <a:pt x="5276" y="364"/>
                  </a:lnTo>
                  <a:lnTo>
                    <a:pt x="3047" y="137"/>
                  </a:lnTo>
                  <a:lnTo>
                    <a:pt x="1683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24" name="Google Shape;29624;p29"/>
            <p:cNvSpPr/>
            <p:nvPr/>
          </p:nvSpPr>
          <p:spPr>
            <a:xfrm>
              <a:off x="1715075" y="4098500"/>
              <a:ext cx="261525" cy="322950"/>
            </a:xfrm>
            <a:custGeom>
              <a:avLst/>
              <a:gdLst/>
              <a:ahLst/>
              <a:cxnLst/>
              <a:rect l="l" t="t" r="r" b="b"/>
              <a:pathLst>
                <a:path w="10461" h="12918" extrusionOk="0">
                  <a:moveTo>
                    <a:pt x="2638" y="1"/>
                  </a:moveTo>
                  <a:lnTo>
                    <a:pt x="0" y="12553"/>
                  </a:lnTo>
                  <a:lnTo>
                    <a:pt x="1547" y="12690"/>
                  </a:lnTo>
                  <a:lnTo>
                    <a:pt x="3593" y="12917"/>
                  </a:lnTo>
                  <a:lnTo>
                    <a:pt x="7050" y="10870"/>
                  </a:lnTo>
                  <a:lnTo>
                    <a:pt x="10461" y="8869"/>
                  </a:lnTo>
                  <a:lnTo>
                    <a:pt x="6458" y="410"/>
                  </a:lnTo>
                  <a:lnTo>
                    <a:pt x="2820" y="1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25" name="Google Shape;29625;p29"/>
            <p:cNvSpPr/>
            <p:nvPr/>
          </p:nvSpPr>
          <p:spPr>
            <a:xfrm>
              <a:off x="2612150" y="2555600"/>
              <a:ext cx="122825" cy="122825"/>
            </a:xfrm>
            <a:custGeom>
              <a:avLst/>
              <a:gdLst/>
              <a:ahLst/>
              <a:cxnLst/>
              <a:rect l="l" t="t" r="r" b="b"/>
              <a:pathLst>
                <a:path w="4913" h="4913" extrusionOk="0">
                  <a:moveTo>
                    <a:pt x="4185" y="728"/>
                  </a:moveTo>
                  <a:lnTo>
                    <a:pt x="4185" y="4139"/>
                  </a:lnTo>
                  <a:lnTo>
                    <a:pt x="774" y="4139"/>
                  </a:lnTo>
                  <a:lnTo>
                    <a:pt x="774" y="728"/>
                  </a:lnTo>
                  <a:close/>
                  <a:moveTo>
                    <a:pt x="1" y="1"/>
                  </a:moveTo>
                  <a:lnTo>
                    <a:pt x="1" y="4912"/>
                  </a:lnTo>
                  <a:lnTo>
                    <a:pt x="4913" y="4912"/>
                  </a:lnTo>
                  <a:lnTo>
                    <a:pt x="49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26" name="Google Shape;29626;p29"/>
            <p:cNvSpPr/>
            <p:nvPr/>
          </p:nvSpPr>
          <p:spPr>
            <a:xfrm>
              <a:off x="2500725" y="1756300"/>
              <a:ext cx="702700" cy="262675"/>
            </a:xfrm>
            <a:custGeom>
              <a:avLst/>
              <a:gdLst/>
              <a:ahLst/>
              <a:cxnLst/>
              <a:rect l="l" t="t" r="r" b="b"/>
              <a:pathLst>
                <a:path w="28108" h="10507" extrusionOk="0">
                  <a:moveTo>
                    <a:pt x="1" y="0"/>
                  </a:moveTo>
                  <a:lnTo>
                    <a:pt x="1" y="10506"/>
                  </a:lnTo>
                  <a:lnTo>
                    <a:pt x="28107" y="10506"/>
                  </a:lnTo>
                  <a:lnTo>
                    <a:pt x="28107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27" name="Google Shape;29627;p29"/>
            <p:cNvSpPr/>
            <p:nvPr/>
          </p:nvSpPr>
          <p:spPr>
            <a:xfrm>
              <a:off x="2500725" y="1756300"/>
              <a:ext cx="702700" cy="36400"/>
            </a:xfrm>
            <a:custGeom>
              <a:avLst/>
              <a:gdLst/>
              <a:ahLst/>
              <a:cxnLst/>
              <a:rect l="l" t="t" r="r" b="b"/>
              <a:pathLst>
                <a:path w="28108" h="1456" extrusionOk="0">
                  <a:moveTo>
                    <a:pt x="1" y="0"/>
                  </a:moveTo>
                  <a:lnTo>
                    <a:pt x="1" y="1456"/>
                  </a:lnTo>
                  <a:lnTo>
                    <a:pt x="28107" y="1456"/>
                  </a:lnTo>
                  <a:lnTo>
                    <a:pt x="28107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28" name="Google Shape;29628;p29"/>
            <p:cNvSpPr/>
            <p:nvPr/>
          </p:nvSpPr>
          <p:spPr>
            <a:xfrm>
              <a:off x="2517800" y="1241525"/>
              <a:ext cx="685625" cy="183925"/>
            </a:xfrm>
            <a:custGeom>
              <a:avLst/>
              <a:gdLst/>
              <a:ahLst/>
              <a:cxnLst/>
              <a:rect l="l" t="t" r="r" b="b"/>
              <a:pathLst>
                <a:path w="27425" h="7357" extrusionOk="0">
                  <a:moveTo>
                    <a:pt x="3434" y="0"/>
                  </a:moveTo>
                  <a:cubicBezTo>
                    <a:pt x="2683" y="0"/>
                    <a:pt x="1933" y="285"/>
                    <a:pt x="1365" y="853"/>
                  </a:cubicBezTo>
                  <a:lnTo>
                    <a:pt x="1228" y="989"/>
                  </a:lnTo>
                  <a:cubicBezTo>
                    <a:pt x="0" y="2217"/>
                    <a:pt x="0" y="4173"/>
                    <a:pt x="1228" y="5401"/>
                  </a:cubicBezTo>
                  <a:lnTo>
                    <a:pt x="2502" y="6674"/>
                  </a:lnTo>
                  <a:cubicBezTo>
                    <a:pt x="2911" y="7084"/>
                    <a:pt x="3502" y="7357"/>
                    <a:pt x="4093" y="7357"/>
                  </a:cubicBezTo>
                  <a:lnTo>
                    <a:pt x="27424" y="7357"/>
                  </a:lnTo>
                  <a:lnTo>
                    <a:pt x="27424" y="5446"/>
                  </a:lnTo>
                  <a:lnTo>
                    <a:pt x="6003" y="5446"/>
                  </a:lnTo>
                  <a:cubicBezTo>
                    <a:pt x="6003" y="4628"/>
                    <a:pt x="5276" y="3900"/>
                    <a:pt x="4457" y="3900"/>
                  </a:cubicBezTo>
                  <a:lnTo>
                    <a:pt x="3775" y="3900"/>
                  </a:lnTo>
                  <a:lnTo>
                    <a:pt x="3775" y="2263"/>
                  </a:lnTo>
                  <a:lnTo>
                    <a:pt x="3957" y="2399"/>
                  </a:lnTo>
                  <a:cubicBezTo>
                    <a:pt x="4162" y="2627"/>
                    <a:pt x="4434" y="2740"/>
                    <a:pt x="4713" y="2740"/>
                  </a:cubicBezTo>
                  <a:cubicBezTo>
                    <a:pt x="4992" y="2740"/>
                    <a:pt x="5276" y="2627"/>
                    <a:pt x="5503" y="2399"/>
                  </a:cubicBezTo>
                  <a:cubicBezTo>
                    <a:pt x="5913" y="1990"/>
                    <a:pt x="5913" y="1262"/>
                    <a:pt x="5503" y="853"/>
                  </a:cubicBezTo>
                  <a:cubicBezTo>
                    <a:pt x="4935" y="285"/>
                    <a:pt x="4184" y="0"/>
                    <a:pt x="3434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29" name="Google Shape;29629;p29"/>
            <p:cNvSpPr/>
            <p:nvPr/>
          </p:nvSpPr>
          <p:spPr>
            <a:xfrm>
              <a:off x="2381350" y="1425425"/>
              <a:ext cx="822075" cy="330900"/>
            </a:xfrm>
            <a:custGeom>
              <a:avLst/>
              <a:gdLst/>
              <a:ahLst/>
              <a:cxnLst/>
              <a:rect l="l" t="t" r="r" b="b"/>
              <a:pathLst>
                <a:path w="32883" h="13236" extrusionOk="0">
                  <a:moveTo>
                    <a:pt x="9915" y="1"/>
                  </a:moveTo>
                  <a:lnTo>
                    <a:pt x="7232" y="4685"/>
                  </a:lnTo>
                  <a:cubicBezTo>
                    <a:pt x="5640" y="7459"/>
                    <a:pt x="3048" y="9460"/>
                    <a:pt x="1" y="10325"/>
                  </a:cubicBezTo>
                  <a:lnTo>
                    <a:pt x="637" y="11189"/>
                  </a:lnTo>
                  <a:cubicBezTo>
                    <a:pt x="1592" y="12462"/>
                    <a:pt x="4776" y="13235"/>
                    <a:pt x="4776" y="13235"/>
                  </a:cubicBezTo>
                  <a:lnTo>
                    <a:pt x="32882" y="13235"/>
                  </a:lnTo>
                  <a:lnTo>
                    <a:pt x="3288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30" name="Google Shape;29630;p29"/>
            <p:cNvSpPr/>
            <p:nvPr/>
          </p:nvSpPr>
          <p:spPr>
            <a:xfrm>
              <a:off x="2694025" y="1424300"/>
              <a:ext cx="509400" cy="332025"/>
            </a:xfrm>
            <a:custGeom>
              <a:avLst/>
              <a:gdLst/>
              <a:ahLst/>
              <a:cxnLst/>
              <a:rect l="l" t="t" r="r" b="b"/>
              <a:pathLst>
                <a:path w="20376" h="13281" extrusionOk="0">
                  <a:moveTo>
                    <a:pt x="8960" y="0"/>
                  </a:moveTo>
                  <a:lnTo>
                    <a:pt x="5822" y="6595"/>
                  </a:lnTo>
                  <a:cubicBezTo>
                    <a:pt x="4458" y="9505"/>
                    <a:pt x="2411" y="11779"/>
                    <a:pt x="1" y="13280"/>
                  </a:cubicBezTo>
                  <a:lnTo>
                    <a:pt x="20375" y="13280"/>
                  </a:lnTo>
                  <a:lnTo>
                    <a:pt x="2037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31" name="Google Shape;29631;p29"/>
            <p:cNvSpPr/>
            <p:nvPr/>
          </p:nvSpPr>
          <p:spPr>
            <a:xfrm>
              <a:off x="2275600" y="2350950"/>
              <a:ext cx="927825" cy="36400"/>
            </a:xfrm>
            <a:custGeom>
              <a:avLst/>
              <a:gdLst/>
              <a:ahLst/>
              <a:cxnLst/>
              <a:rect l="l" t="t" r="r" b="b"/>
              <a:pathLst>
                <a:path w="37113" h="1456" extrusionOk="0">
                  <a:moveTo>
                    <a:pt x="1" y="0"/>
                  </a:moveTo>
                  <a:lnTo>
                    <a:pt x="1" y="1410"/>
                  </a:lnTo>
                  <a:cubicBezTo>
                    <a:pt x="319" y="1410"/>
                    <a:pt x="683" y="1456"/>
                    <a:pt x="1001" y="1456"/>
                  </a:cubicBezTo>
                  <a:lnTo>
                    <a:pt x="37112" y="1456"/>
                  </a:lnTo>
                  <a:lnTo>
                    <a:pt x="37112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32" name="Google Shape;29632;p29"/>
            <p:cNvSpPr/>
            <p:nvPr/>
          </p:nvSpPr>
          <p:spPr>
            <a:xfrm>
              <a:off x="2080050" y="2018950"/>
              <a:ext cx="1123375" cy="332025"/>
            </a:xfrm>
            <a:custGeom>
              <a:avLst/>
              <a:gdLst/>
              <a:ahLst/>
              <a:cxnLst/>
              <a:rect l="l" t="t" r="r" b="b"/>
              <a:pathLst>
                <a:path w="44935" h="13281" extrusionOk="0">
                  <a:moveTo>
                    <a:pt x="16828" y="0"/>
                  </a:moveTo>
                  <a:lnTo>
                    <a:pt x="10643" y="5139"/>
                  </a:lnTo>
                  <a:cubicBezTo>
                    <a:pt x="7596" y="7641"/>
                    <a:pt x="3912" y="9142"/>
                    <a:pt x="0" y="9460"/>
                  </a:cubicBezTo>
                  <a:cubicBezTo>
                    <a:pt x="2274" y="11870"/>
                    <a:pt x="5458" y="13280"/>
                    <a:pt x="8823" y="13280"/>
                  </a:cubicBezTo>
                  <a:lnTo>
                    <a:pt x="44934" y="13280"/>
                  </a:lnTo>
                  <a:lnTo>
                    <a:pt x="44934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33" name="Google Shape;29633;p29"/>
            <p:cNvSpPr/>
            <p:nvPr/>
          </p:nvSpPr>
          <p:spPr>
            <a:xfrm>
              <a:off x="2458675" y="2018950"/>
              <a:ext cx="744750" cy="332025"/>
            </a:xfrm>
            <a:custGeom>
              <a:avLst/>
              <a:gdLst/>
              <a:ahLst/>
              <a:cxnLst/>
              <a:rect l="l" t="t" r="r" b="b"/>
              <a:pathLst>
                <a:path w="29790" h="13281" extrusionOk="0">
                  <a:moveTo>
                    <a:pt x="9960" y="0"/>
                  </a:moveTo>
                  <a:lnTo>
                    <a:pt x="5594" y="7550"/>
                  </a:lnTo>
                  <a:cubicBezTo>
                    <a:pt x="4002" y="10370"/>
                    <a:pt x="2047" y="12325"/>
                    <a:pt x="0" y="13280"/>
                  </a:cubicBezTo>
                  <a:lnTo>
                    <a:pt x="29789" y="13280"/>
                  </a:lnTo>
                  <a:lnTo>
                    <a:pt x="29789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34" name="Google Shape;29634;p29"/>
            <p:cNvSpPr/>
            <p:nvPr/>
          </p:nvSpPr>
          <p:spPr>
            <a:xfrm>
              <a:off x="2425700" y="2504450"/>
              <a:ext cx="777725" cy="224000"/>
            </a:xfrm>
            <a:custGeom>
              <a:avLst/>
              <a:gdLst/>
              <a:ahLst/>
              <a:cxnLst/>
              <a:rect l="l" t="t" r="r" b="b"/>
              <a:pathLst>
                <a:path w="31109" h="8960" extrusionOk="0">
                  <a:moveTo>
                    <a:pt x="0" y="0"/>
                  </a:moveTo>
                  <a:lnTo>
                    <a:pt x="0" y="8960"/>
                  </a:lnTo>
                  <a:lnTo>
                    <a:pt x="31108" y="8960"/>
                  </a:lnTo>
                  <a:lnTo>
                    <a:pt x="31108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35" name="Google Shape;29635;p29"/>
            <p:cNvSpPr/>
            <p:nvPr/>
          </p:nvSpPr>
          <p:spPr>
            <a:xfrm>
              <a:off x="2318825" y="2018950"/>
              <a:ext cx="884600" cy="485525"/>
            </a:xfrm>
            <a:custGeom>
              <a:avLst/>
              <a:gdLst/>
              <a:ahLst/>
              <a:cxnLst/>
              <a:rect l="l" t="t" r="r" b="b"/>
              <a:pathLst>
                <a:path w="35384" h="19421" extrusionOk="0">
                  <a:moveTo>
                    <a:pt x="35383" y="0"/>
                  </a:moveTo>
                  <a:lnTo>
                    <a:pt x="8732" y="14599"/>
                  </a:lnTo>
                  <a:cubicBezTo>
                    <a:pt x="6004" y="16100"/>
                    <a:pt x="3047" y="17010"/>
                    <a:pt x="0" y="17373"/>
                  </a:cubicBezTo>
                  <a:lnTo>
                    <a:pt x="500" y="17874"/>
                  </a:lnTo>
                  <a:cubicBezTo>
                    <a:pt x="1501" y="18874"/>
                    <a:pt x="2865" y="19420"/>
                    <a:pt x="4275" y="19420"/>
                  </a:cubicBezTo>
                  <a:lnTo>
                    <a:pt x="35383" y="19420"/>
                  </a:lnTo>
                  <a:lnTo>
                    <a:pt x="35383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36" name="Google Shape;29636;p29"/>
            <p:cNvSpPr/>
            <p:nvPr/>
          </p:nvSpPr>
          <p:spPr>
            <a:xfrm>
              <a:off x="2425700" y="2504450"/>
              <a:ext cx="777725" cy="30700"/>
            </a:xfrm>
            <a:custGeom>
              <a:avLst/>
              <a:gdLst/>
              <a:ahLst/>
              <a:cxnLst/>
              <a:rect l="l" t="t" r="r" b="b"/>
              <a:pathLst>
                <a:path w="31109" h="1228" extrusionOk="0">
                  <a:moveTo>
                    <a:pt x="0" y="0"/>
                  </a:moveTo>
                  <a:lnTo>
                    <a:pt x="0" y="1228"/>
                  </a:lnTo>
                  <a:lnTo>
                    <a:pt x="31108" y="1228"/>
                  </a:lnTo>
                  <a:lnTo>
                    <a:pt x="31108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37" name="Google Shape;29637;p29"/>
            <p:cNvSpPr/>
            <p:nvPr/>
          </p:nvSpPr>
          <p:spPr>
            <a:xfrm>
              <a:off x="2823650" y="2145150"/>
              <a:ext cx="379775" cy="208100"/>
            </a:xfrm>
            <a:custGeom>
              <a:avLst/>
              <a:gdLst/>
              <a:ahLst/>
              <a:cxnLst/>
              <a:rect l="l" t="t" r="r" b="b"/>
              <a:pathLst>
                <a:path w="15191" h="8324" extrusionOk="0">
                  <a:moveTo>
                    <a:pt x="15190" y="0"/>
                  </a:moveTo>
                  <a:lnTo>
                    <a:pt x="0" y="8323"/>
                  </a:lnTo>
                  <a:lnTo>
                    <a:pt x="15190" y="8323"/>
                  </a:lnTo>
                  <a:lnTo>
                    <a:pt x="15190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38" name="Google Shape;29638;p29"/>
            <p:cNvSpPr/>
            <p:nvPr/>
          </p:nvSpPr>
          <p:spPr>
            <a:xfrm>
              <a:off x="2080050" y="2018950"/>
              <a:ext cx="1123375" cy="332025"/>
            </a:xfrm>
            <a:custGeom>
              <a:avLst/>
              <a:gdLst/>
              <a:ahLst/>
              <a:cxnLst/>
              <a:rect l="l" t="t" r="r" b="b"/>
              <a:pathLst>
                <a:path w="44935" h="13281" extrusionOk="0">
                  <a:moveTo>
                    <a:pt x="16828" y="0"/>
                  </a:moveTo>
                  <a:lnTo>
                    <a:pt x="10643" y="5139"/>
                  </a:lnTo>
                  <a:cubicBezTo>
                    <a:pt x="7596" y="7641"/>
                    <a:pt x="3912" y="9142"/>
                    <a:pt x="0" y="9460"/>
                  </a:cubicBezTo>
                  <a:cubicBezTo>
                    <a:pt x="2274" y="11870"/>
                    <a:pt x="5458" y="13280"/>
                    <a:pt x="8823" y="13280"/>
                  </a:cubicBezTo>
                  <a:lnTo>
                    <a:pt x="44934" y="13280"/>
                  </a:lnTo>
                  <a:lnTo>
                    <a:pt x="44934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39" name="Google Shape;29639;p29"/>
            <p:cNvSpPr/>
            <p:nvPr/>
          </p:nvSpPr>
          <p:spPr>
            <a:xfrm>
              <a:off x="2458675" y="2018950"/>
              <a:ext cx="744750" cy="332025"/>
            </a:xfrm>
            <a:custGeom>
              <a:avLst/>
              <a:gdLst/>
              <a:ahLst/>
              <a:cxnLst/>
              <a:rect l="l" t="t" r="r" b="b"/>
              <a:pathLst>
                <a:path w="29790" h="13281" extrusionOk="0">
                  <a:moveTo>
                    <a:pt x="9960" y="0"/>
                  </a:moveTo>
                  <a:lnTo>
                    <a:pt x="5594" y="7550"/>
                  </a:lnTo>
                  <a:cubicBezTo>
                    <a:pt x="4002" y="10370"/>
                    <a:pt x="2047" y="12325"/>
                    <a:pt x="0" y="13280"/>
                  </a:cubicBezTo>
                  <a:lnTo>
                    <a:pt x="29789" y="13280"/>
                  </a:lnTo>
                  <a:lnTo>
                    <a:pt x="29789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40" name="Google Shape;29640;p29"/>
            <p:cNvSpPr/>
            <p:nvPr/>
          </p:nvSpPr>
          <p:spPr>
            <a:xfrm>
              <a:off x="2425700" y="2504450"/>
              <a:ext cx="777725" cy="224000"/>
            </a:xfrm>
            <a:custGeom>
              <a:avLst/>
              <a:gdLst/>
              <a:ahLst/>
              <a:cxnLst/>
              <a:rect l="l" t="t" r="r" b="b"/>
              <a:pathLst>
                <a:path w="31109" h="8960" extrusionOk="0">
                  <a:moveTo>
                    <a:pt x="0" y="0"/>
                  </a:moveTo>
                  <a:lnTo>
                    <a:pt x="0" y="8960"/>
                  </a:lnTo>
                  <a:lnTo>
                    <a:pt x="31108" y="8960"/>
                  </a:lnTo>
                  <a:lnTo>
                    <a:pt x="31108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41" name="Google Shape;29641;p29"/>
            <p:cNvSpPr/>
            <p:nvPr/>
          </p:nvSpPr>
          <p:spPr>
            <a:xfrm>
              <a:off x="2318825" y="2018950"/>
              <a:ext cx="884600" cy="485525"/>
            </a:xfrm>
            <a:custGeom>
              <a:avLst/>
              <a:gdLst/>
              <a:ahLst/>
              <a:cxnLst/>
              <a:rect l="l" t="t" r="r" b="b"/>
              <a:pathLst>
                <a:path w="35384" h="19421" extrusionOk="0">
                  <a:moveTo>
                    <a:pt x="35383" y="0"/>
                  </a:moveTo>
                  <a:lnTo>
                    <a:pt x="8732" y="14599"/>
                  </a:lnTo>
                  <a:cubicBezTo>
                    <a:pt x="6004" y="16100"/>
                    <a:pt x="3047" y="17010"/>
                    <a:pt x="0" y="17373"/>
                  </a:cubicBezTo>
                  <a:lnTo>
                    <a:pt x="500" y="17874"/>
                  </a:lnTo>
                  <a:cubicBezTo>
                    <a:pt x="1501" y="18874"/>
                    <a:pt x="2865" y="19420"/>
                    <a:pt x="4275" y="19420"/>
                  </a:cubicBezTo>
                  <a:lnTo>
                    <a:pt x="35383" y="19420"/>
                  </a:lnTo>
                  <a:lnTo>
                    <a:pt x="35383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42" name="Google Shape;29642;p29"/>
            <p:cNvSpPr/>
            <p:nvPr/>
          </p:nvSpPr>
          <p:spPr>
            <a:xfrm>
              <a:off x="2425700" y="2504450"/>
              <a:ext cx="777725" cy="30700"/>
            </a:xfrm>
            <a:custGeom>
              <a:avLst/>
              <a:gdLst/>
              <a:ahLst/>
              <a:cxnLst/>
              <a:rect l="l" t="t" r="r" b="b"/>
              <a:pathLst>
                <a:path w="31109" h="1228" extrusionOk="0">
                  <a:moveTo>
                    <a:pt x="0" y="0"/>
                  </a:moveTo>
                  <a:lnTo>
                    <a:pt x="0" y="1228"/>
                  </a:lnTo>
                  <a:lnTo>
                    <a:pt x="31108" y="1228"/>
                  </a:lnTo>
                  <a:lnTo>
                    <a:pt x="31108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43" name="Google Shape;29643;p29"/>
            <p:cNvSpPr/>
            <p:nvPr/>
          </p:nvSpPr>
          <p:spPr>
            <a:xfrm>
              <a:off x="2823650" y="2145150"/>
              <a:ext cx="379775" cy="208100"/>
            </a:xfrm>
            <a:custGeom>
              <a:avLst/>
              <a:gdLst/>
              <a:ahLst/>
              <a:cxnLst/>
              <a:rect l="l" t="t" r="r" b="b"/>
              <a:pathLst>
                <a:path w="15191" h="8324" extrusionOk="0">
                  <a:moveTo>
                    <a:pt x="15190" y="0"/>
                  </a:moveTo>
                  <a:lnTo>
                    <a:pt x="0" y="8323"/>
                  </a:lnTo>
                  <a:lnTo>
                    <a:pt x="15190" y="8323"/>
                  </a:lnTo>
                  <a:lnTo>
                    <a:pt x="15190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44" name="Google Shape;29644;p29"/>
            <p:cNvSpPr/>
            <p:nvPr/>
          </p:nvSpPr>
          <p:spPr>
            <a:xfrm>
              <a:off x="2256275" y="3590275"/>
              <a:ext cx="947150" cy="93250"/>
            </a:xfrm>
            <a:custGeom>
              <a:avLst/>
              <a:gdLst/>
              <a:ahLst/>
              <a:cxnLst/>
              <a:rect l="l" t="t" r="r" b="b"/>
              <a:pathLst>
                <a:path w="37886" h="3730" extrusionOk="0">
                  <a:moveTo>
                    <a:pt x="1" y="0"/>
                  </a:moveTo>
                  <a:lnTo>
                    <a:pt x="1" y="3730"/>
                  </a:lnTo>
                  <a:lnTo>
                    <a:pt x="37885" y="3730"/>
                  </a:lnTo>
                  <a:lnTo>
                    <a:pt x="37885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45" name="Google Shape;29645;p29"/>
            <p:cNvSpPr/>
            <p:nvPr/>
          </p:nvSpPr>
          <p:spPr>
            <a:xfrm>
              <a:off x="1876525" y="2943325"/>
              <a:ext cx="1326900" cy="160325"/>
            </a:xfrm>
            <a:custGeom>
              <a:avLst/>
              <a:gdLst/>
              <a:ahLst/>
              <a:cxnLst/>
              <a:rect l="l" t="t" r="r" b="b"/>
              <a:pathLst>
                <a:path w="53076" h="6413" extrusionOk="0">
                  <a:moveTo>
                    <a:pt x="0" y="0"/>
                  </a:moveTo>
                  <a:lnTo>
                    <a:pt x="0" y="6413"/>
                  </a:lnTo>
                  <a:lnTo>
                    <a:pt x="53075" y="6413"/>
                  </a:lnTo>
                  <a:lnTo>
                    <a:pt x="53075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46" name="Google Shape;29646;p29"/>
            <p:cNvSpPr/>
            <p:nvPr/>
          </p:nvSpPr>
          <p:spPr>
            <a:xfrm>
              <a:off x="1876525" y="2943325"/>
              <a:ext cx="1326900" cy="34125"/>
            </a:xfrm>
            <a:custGeom>
              <a:avLst/>
              <a:gdLst/>
              <a:ahLst/>
              <a:cxnLst/>
              <a:rect l="l" t="t" r="r" b="b"/>
              <a:pathLst>
                <a:path w="53076" h="1365" extrusionOk="0">
                  <a:moveTo>
                    <a:pt x="0" y="0"/>
                  </a:moveTo>
                  <a:lnTo>
                    <a:pt x="0" y="1365"/>
                  </a:lnTo>
                  <a:lnTo>
                    <a:pt x="53075" y="1365"/>
                  </a:lnTo>
                  <a:lnTo>
                    <a:pt x="53075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47" name="Google Shape;29647;p29"/>
            <p:cNvSpPr/>
            <p:nvPr/>
          </p:nvSpPr>
          <p:spPr>
            <a:xfrm>
              <a:off x="1871975" y="3315125"/>
              <a:ext cx="1331450" cy="33000"/>
            </a:xfrm>
            <a:custGeom>
              <a:avLst/>
              <a:gdLst/>
              <a:ahLst/>
              <a:cxnLst/>
              <a:rect l="l" t="t" r="r" b="b"/>
              <a:pathLst>
                <a:path w="53258" h="1320" extrusionOk="0">
                  <a:moveTo>
                    <a:pt x="1" y="0"/>
                  </a:moveTo>
                  <a:lnTo>
                    <a:pt x="1" y="1319"/>
                  </a:lnTo>
                  <a:lnTo>
                    <a:pt x="53257" y="1319"/>
                  </a:lnTo>
                  <a:lnTo>
                    <a:pt x="53257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48" name="Google Shape;29648;p29"/>
            <p:cNvSpPr/>
            <p:nvPr/>
          </p:nvSpPr>
          <p:spPr>
            <a:xfrm>
              <a:off x="1669600" y="3224150"/>
              <a:ext cx="1533825" cy="43225"/>
            </a:xfrm>
            <a:custGeom>
              <a:avLst/>
              <a:gdLst/>
              <a:ahLst/>
              <a:cxnLst/>
              <a:rect l="l" t="t" r="r" b="b"/>
              <a:pathLst>
                <a:path w="61353" h="1729" extrusionOk="0">
                  <a:moveTo>
                    <a:pt x="910" y="1"/>
                  </a:moveTo>
                  <a:cubicBezTo>
                    <a:pt x="637" y="137"/>
                    <a:pt x="319" y="228"/>
                    <a:pt x="0" y="365"/>
                  </a:cubicBezTo>
                  <a:cubicBezTo>
                    <a:pt x="1456" y="1274"/>
                    <a:pt x="3047" y="1729"/>
                    <a:pt x="4639" y="1729"/>
                  </a:cubicBezTo>
                  <a:lnTo>
                    <a:pt x="61352" y="1729"/>
                  </a:lnTo>
                  <a:lnTo>
                    <a:pt x="61352" y="956"/>
                  </a:lnTo>
                  <a:lnTo>
                    <a:pt x="4639" y="956"/>
                  </a:lnTo>
                  <a:cubicBezTo>
                    <a:pt x="3366" y="956"/>
                    <a:pt x="2138" y="637"/>
                    <a:pt x="91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49" name="Google Shape;29649;p29"/>
            <p:cNvSpPr/>
            <p:nvPr/>
          </p:nvSpPr>
          <p:spPr>
            <a:xfrm>
              <a:off x="2622400" y="2564700"/>
              <a:ext cx="103475" cy="103500"/>
            </a:xfrm>
            <a:custGeom>
              <a:avLst/>
              <a:gdLst/>
              <a:ahLst/>
              <a:cxnLst/>
              <a:rect l="l" t="t" r="r" b="b"/>
              <a:pathLst>
                <a:path w="4139" h="4140" extrusionOk="0">
                  <a:moveTo>
                    <a:pt x="0" y="0"/>
                  </a:moveTo>
                  <a:lnTo>
                    <a:pt x="0" y="4139"/>
                  </a:lnTo>
                  <a:lnTo>
                    <a:pt x="4139" y="4139"/>
                  </a:lnTo>
                  <a:lnTo>
                    <a:pt x="4139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50" name="Google Shape;29650;p29"/>
            <p:cNvSpPr/>
            <p:nvPr/>
          </p:nvSpPr>
          <p:spPr>
            <a:xfrm>
              <a:off x="2769075" y="1848400"/>
              <a:ext cx="77325" cy="78475"/>
            </a:xfrm>
            <a:custGeom>
              <a:avLst/>
              <a:gdLst/>
              <a:ahLst/>
              <a:cxnLst/>
              <a:rect l="l" t="t" r="r" b="b"/>
              <a:pathLst>
                <a:path w="3093" h="3139" extrusionOk="0">
                  <a:moveTo>
                    <a:pt x="0" y="0"/>
                  </a:moveTo>
                  <a:lnTo>
                    <a:pt x="0" y="3138"/>
                  </a:lnTo>
                  <a:lnTo>
                    <a:pt x="3093" y="3138"/>
                  </a:lnTo>
                  <a:lnTo>
                    <a:pt x="3093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51" name="Google Shape;29651;p29"/>
            <p:cNvSpPr/>
            <p:nvPr/>
          </p:nvSpPr>
          <p:spPr>
            <a:xfrm>
              <a:off x="2850925" y="4155350"/>
              <a:ext cx="352500" cy="503725"/>
            </a:xfrm>
            <a:custGeom>
              <a:avLst/>
              <a:gdLst/>
              <a:ahLst/>
              <a:cxnLst/>
              <a:rect l="l" t="t" r="r" b="b"/>
              <a:pathLst>
                <a:path w="14100" h="20149" extrusionOk="0">
                  <a:moveTo>
                    <a:pt x="1" y="1"/>
                  </a:moveTo>
                  <a:lnTo>
                    <a:pt x="1" y="20148"/>
                  </a:lnTo>
                  <a:lnTo>
                    <a:pt x="14099" y="20148"/>
                  </a:lnTo>
                  <a:lnTo>
                    <a:pt x="14099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52" name="Google Shape;29652;p29"/>
            <p:cNvSpPr/>
            <p:nvPr/>
          </p:nvSpPr>
          <p:spPr>
            <a:xfrm>
              <a:off x="2110750" y="2993350"/>
              <a:ext cx="1092675" cy="600350"/>
            </a:xfrm>
            <a:custGeom>
              <a:avLst/>
              <a:gdLst/>
              <a:ahLst/>
              <a:cxnLst/>
              <a:rect l="l" t="t" r="r" b="b"/>
              <a:pathLst>
                <a:path w="43707" h="24014" extrusionOk="0">
                  <a:moveTo>
                    <a:pt x="43706" y="0"/>
                  </a:moveTo>
                  <a:lnTo>
                    <a:pt x="10779" y="18056"/>
                  </a:lnTo>
                  <a:cubicBezTo>
                    <a:pt x="7459" y="19875"/>
                    <a:pt x="3775" y="21012"/>
                    <a:pt x="0" y="21421"/>
                  </a:cubicBezTo>
                  <a:lnTo>
                    <a:pt x="637" y="22058"/>
                  </a:lnTo>
                  <a:cubicBezTo>
                    <a:pt x="1865" y="23332"/>
                    <a:pt x="3548" y="24014"/>
                    <a:pt x="5321" y="24014"/>
                  </a:cubicBezTo>
                  <a:lnTo>
                    <a:pt x="43706" y="24014"/>
                  </a:lnTo>
                  <a:lnTo>
                    <a:pt x="43706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53" name="Google Shape;29653;p29"/>
            <p:cNvSpPr/>
            <p:nvPr/>
          </p:nvSpPr>
          <p:spPr>
            <a:xfrm>
              <a:off x="2648550" y="3100225"/>
              <a:ext cx="554875" cy="303600"/>
            </a:xfrm>
            <a:custGeom>
              <a:avLst/>
              <a:gdLst/>
              <a:ahLst/>
              <a:cxnLst/>
              <a:rect l="l" t="t" r="r" b="b"/>
              <a:pathLst>
                <a:path w="22195" h="12144" extrusionOk="0">
                  <a:moveTo>
                    <a:pt x="22194" y="0"/>
                  </a:moveTo>
                  <a:lnTo>
                    <a:pt x="0" y="12144"/>
                  </a:lnTo>
                  <a:lnTo>
                    <a:pt x="22194" y="12144"/>
                  </a:lnTo>
                  <a:lnTo>
                    <a:pt x="22194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54" name="Google Shape;29654;p29"/>
            <p:cNvSpPr/>
            <p:nvPr/>
          </p:nvSpPr>
          <p:spPr>
            <a:xfrm>
              <a:off x="2343825" y="3683500"/>
              <a:ext cx="859600" cy="482125"/>
            </a:xfrm>
            <a:custGeom>
              <a:avLst/>
              <a:gdLst/>
              <a:ahLst/>
              <a:cxnLst/>
              <a:rect l="l" t="t" r="r" b="b"/>
              <a:pathLst>
                <a:path w="34384" h="19285" extrusionOk="0">
                  <a:moveTo>
                    <a:pt x="1" y="1"/>
                  </a:moveTo>
                  <a:lnTo>
                    <a:pt x="1" y="19284"/>
                  </a:lnTo>
                  <a:lnTo>
                    <a:pt x="34383" y="19284"/>
                  </a:lnTo>
                  <a:lnTo>
                    <a:pt x="34383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55" name="Google Shape;29655;p29"/>
            <p:cNvSpPr/>
            <p:nvPr/>
          </p:nvSpPr>
          <p:spPr>
            <a:xfrm>
              <a:off x="2337000" y="4165600"/>
              <a:ext cx="866425" cy="44350"/>
            </a:xfrm>
            <a:custGeom>
              <a:avLst/>
              <a:gdLst/>
              <a:ahLst/>
              <a:cxnLst/>
              <a:rect l="l" t="t" r="r" b="b"/>
              <a:pathLst>
                <a:path w="34657" h="1774" extrusionOk="0">
                  <a:moveTo>
                    <a:pt x="1" y="0"/>
                  </a:moveTo>
                  <a:lnTo>
                    <a:pt x="1" y="1774"/>
                  </a:lnTo>
                  <a:lnTo>
                    <a:pt x="34656" y="1774"/>
                  </a:lnTo>
                  <a:lnTo>
                    <a:pt x="34656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56" name="Google Shape;29656;p29"/>
            <p:cNvSpPr/>
            <p:nvPr/>
          </p:nvSpPr>
          <p:spPr>
            <a:xfrm>
              <a:off x="2622400" y="3872250"/>
              <a:ext cx="103475" cy="104625"/>
            </a:xfrm>
            <a:custGeom>
              <a:avLst/>
              <a:gdLst/>
              <a:ahLst/>
              <a:cxnLst/>
              <a:rect l="l" t="t" r="r" b="b"/>
              <a:pathLst>
                <a:path w="4139" h="4185" extrusionOk="0">
                  <a:moveTo>
                    <a:pt x="0" y="0"/>
                  </a:moveTo>
                  <a:lnTo>
                    <a:pt x="0" y="4184"/>
                  </a:lnTo>
                  <a:lnTo>
                    <a:pt x="4139" y="4184"/>
                  </a:lnTo>
                  <a:lnTo>
                    <a:pt x="4139" y="0"/>
                  </a:lnTo>
                  <a:close/>
                </a:path>
              </a:pathLst>
            </a:custGeom>
            <a:solidFill>
              <a:srgbClr val="FEFF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57" name="Google Shape;29657;p29"/>
            <p:cNvSpPr/>
            <p:nvPr/>
          </p:nvSpPr>
          <p:spPr>
            <a:xfrm>
              <a:off x="2067550" y="4595375"/>
              <a:ext cx="1135875" cy="63700"/>
            </a:xfrm>
            <a:custGeom>
              <a:avLst/>
              <a:gdLst/>
              <a:ahLst/>
              <a:cxnLst/>
              <a:rect l="l" t="t" r="r" b="b"/>
              <a:pathLst>
                <a:path w="45435" h="2548" extrusionOk="0">
                  <a:moveTo>
                    <a:pt x="0" y="0"/>
                  </a:moveTo>
                  <a:lnTo>
                    <a:pt x="0" y="2547"/>
                  </a:lnTo>
                  <a:lnTo>
                    <a:pt x="45434" y="2547"/>
                  </a:lnTo>
                  <a:lnTo>
                    <a:pt x="45434" y="0"/>
                  </a:lnTo>
                  <a:close/>
                </a:path>
              </a:pathLst>
            </a:custGeom>
            <a:solidFill>
              <a:srgbClr val="213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29658" name="Google Shape;29658;p29"/>
          <p:cNvGrpSpPr/>
          <p:nvPr/>
        </p:nvGrpSpPr>
        <p:grpSpPr>
          <a:xfrm>
            <a:off x="1855809" y="718749"/>
            <a:ext cx="590787" cy="553615"/>
            <a:chOff x="2987700" y="3560325"/>
            <a:chExt cx="386708" cy="362377"/>
          </a:xfrm>
        </p:grpSpPr>
        <p:sp>
          <p:nvSpPr>
            <p:cNvPr id="29659" name="Google Shape;29659;p29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60" name="Google Shape;29660;p29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61" name="Google Shape;29661;p29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62" name="Google Shape;29662;p29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63" name="Google Shape;29663;p29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64" name="Google Shape;29664;p29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65" name="Google Shape;29665;p29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66" name="Google Shape;29666;p29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67" name="Google Shape;29667;p29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68" name="Google Shape;29668;p29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69" name="Google Shape;29669;p29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70" name="Google Shape;29670;p29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71" name="Google Shape;29671;p29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72" name="Google Shape;29672;p29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73" name="Google Shape;29673;p29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74" name="Google Shape;29674;p29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75" name="Google Shape;29675;p29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76" name="Google Shape;29676;p29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77" name="Google Shape;29677;p29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78" name="Google Shape;29678;p29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79" name="Google Shape;29679;p29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80" name="Google Shape;29680;p29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81" name="Google Shape;29681;p29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29682" name="Google Shape;29682;p29"/>
          <p:cNvGrpSpPr/>
          <p:nvPr/>
        </p:nvGrpSpPr>
        <p:grpSpPr>
          <a:xfrm>
            <a:off x="1215183" y="1813115"/>
            <a:ext cx="393669" cy="368900"/>
            <a:chOff x="2987700" y="3560325"/>
            <a:chExt cx="386708" cy="362377"/>
          </a:xfrm>
        </p:grpSpPr>
        <p:sp>
          <p:nvSpPr>
            <p:cNvPr id="29683" name="Google Shape;29683;p29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84" name="Google Shape;29684;p29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85" name="Google Shape;29685;p29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86" name="Google Shape;29686;p29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87" name="Google Shape;29687;p29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88" name="Google Shape;29688;p29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89" name="Google Shape;29689;p29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90" name="Google Shape;29690;p29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91" name="Google Shape;29691;p29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92" name="Google Shape;29692;p29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93" name="Google Shape;29693;p29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94" name="Google Shape;29694;p29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95" name="Google Shape;29695;p29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96" name="Google Shape;29696;p29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97" name="Google Shape;29697;p29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98" name="Google Shape;29698;p29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99" name="Google Shape;29699;p29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00" name="Google Shape;29700;p29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01" name="Google Shape;29701;p29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02" name="Google Shape;29702;p29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03" name="Google Shape;29703;p29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04" name="Google Shape;29704;p29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05" name="Google Shape;29705;p29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29706" name="Google Shape;29706;p29"/>
          <p:cNvGrpSpPr/>
          <p:nvPr/>
        </p:nvGrpSpPr>
        <p:grpSpPr>
          <a:xfrm>
            <a:off x="9714883" y="5954831"/>
            <a:ext cx="393669" cy="368900"/>
            <a:chOff x="2987700" y="3560325"/>
            <a:chExt cx="386708" cy="362377"/>
          </a:xfrm>
        </p:grpSpPr>
        <p:sp>
          <p:nvSpPr>
            <p:cNvPr id="29707" name="Google Shape;29707;p29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08" name="Google Shape;29708;p29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09" name="Google Shape;29709;p29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10" name="Google Shape;29710;p29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11" name="Google Shape;29711;p29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12" name="Google Shape;29712;p29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13" name="Google Shape;29713;p29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14" name="Google Shape;29714;p29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15" name="Google Shape;29715;p29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16" name="Google Shape;29716;p29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17" name="Google Shape;29717;p29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18" name="Google Shape;29718;p29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19" name="Google Shape;29719;p29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20" name="Google Shape;29720;p29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21" name="Google Shape;29721;p29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22" name="Google Shape;29722;p29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23" name="Google Shape;29723;p29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24" name="Google Shape;29724;p29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25" name="Google Shape;29725;p29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26" name="Google Shape;29726;p29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27" name="Google Shape;29727;p29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28" name="Google Shape;29728;p29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29" name="Google Shape;29729;p29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29730" name="Google Shape;29730;p29"/>
          <p:cNvSpPr/>
          <p:nvPr/>
        </p:nvSpPr>
        <p:spPr>
          <a:xfrm>
            <a:off x="2686398" y="5031768"/>
            <a:ext cx="3879071" cy="1240653"/>
          </a:xfrm>
          <a:custGeom>
            <a:avLst/>
            <a:gdLst/>
            <a:ahLst/>
            <a:cxnLst/>
            <a:rect l="l" t="t" r="r" b="b"/>
            <a:pathLst>
              <a:path w="73873" h="23627" extrusionOk="0">
                <a:moveTo>
                  <a:pt x="30622" y="1"/>
                </a:moveTo>
                <a:cubicBezTo>
                  <a:pt x="25332" y="1"/>
                  <a:pt x="21000" y="2227"/>
                  <a:pt x="20452" y="5791"/>
                </a:cubicBezTo>
                <a:cubicBezTo>
                  <a:pt x="19624" y="11204"/>
                  <a:pt x="24737" y="13535"/>
                  <a:pt x="24737" y="13535"/>
                </a:cubicBezTo>
                <a:cubicBezTo>
                  <a:pt x="24737" y="13535"/>
                  <a:pt x="21993" y="13122"/>
                  <a:pt x="21053" y="11806"/>
                </a:cubicBezTo>
                <a:cubicBezTo>
                  <a:pt x="20151" y="10490"/>
                  <a:pt x="19850" y="9362"/>
                  <a:pt x="19850" y="9362"/>
                </a:cubicBezTo>
                <a:cubicBezTo>
                  <a:pt x="19850" y="9362"/>
                  <a:pt x="16880" y="11204"/>
                  <a:pt x="17519" y="13422"/>
                </a:cubicBezTo>
                <a:cubicBezTo>
                  <a:pt x="18121" y="15678"/>
                  <a:pt x="20677" y="15979"/>
                  <a:pt x="20677" y="15979"/>
                </a:cubicBezTo>
                <a:cubicBezTo>
                  <a:pt x="20677" y="15979"/>
                  <a:pt x="18121" y="15979"/>
                  <a:pt x="17294" y="15377"/>
                </a:cubicBezTo>
                <a:lnTo>
                  <a:pt x="17294" y="15377"/>
                </a:lnTo>
                <a:cubicBezTo>
                  <a:pt x="17294" y="15377"/>
                  <a:pt x="18308" y="18009"/>
                  <a:pt x="13647" y="18610"/>
                </a:cubicBezTo>
                <a:cubicBezTo>
                  <a:pt x="13104" y="18684"/>
                  <a:pt x="12503" y="18717"/>
                  <a:pt x="11867" y="18717"/>
                </a:cubicBezTo>
                <a:cubicBezTo>
                  <a:pt x="6998" y="18717"/>
                  <a:pt x="1" y="16806"/>
                  <a:pt x="0" y="16806"/>
                </a:cubicBezTo>
                <a:lnTo>
                  <a:pt x="0" y="16806"/>
                </a:lnTo>
                <a:cubicBezTo>
                  <a:pt x="1" y="16806"/>
                  <a:pt x="7900" y="21379"/>
                  <a:pt x="13654" y="21379"/>
                </a:cubicBezTo>
                <a:cubicBezTo>
                  <a:pt x="13894" y="21379"/>
                  <a:pt x="14130" y="21371"/>
                  <a:pt x="14361" y="21355"/>
                </a:cubicBezTo>
                <a:cubicBezTo>
                  <a:pt x="20151" y="20979"/>
                  <a:pt x="24324" y="18610"/>
                  <a:pt x="27482" y="18310"/>
                </a:cubicBezTo>
                <a:cubicBezTo>
                  <a:pt x="30639" y="18009"/>
                  <a:pt x="31955" y="18009"/>
                  <a:pt x="31955" y="18009"/>
                </a:cubicBezTo>
                <a:lnTo>
                  <a:pt x="31955" y="18009"/>
                </a:lnTo>
                <a:cubicBezTo>
                  <a:pt x="31955" y="18009"/>
                  <a:pt x="27482" y="19362"/>
                  <a:pt x="26655" y="19663"/>
                </a:cubicBezTo>
                <a:cubicBezTo>
                  <a:pt x="25894" y="19917"/>
                  <a:pt x="28694" y="23627"/>
                  <a:pt x="32633" y="23627"/>
                </a:cubicBezTo>
                <a:cubicBezTo>
                  <a:pt x="32781" y="23627"/>
                  <a:pt x="32932" y="23621"/>
                  <a:pt x="33083" y="23610"/>
                </a:cubicBezTo>
                <a:cubicBezTo>
                  <a:pt x="37256" y="23310"/>
                  <a:pt x="38760" y="19776"/>
                  <a:pt x="42031" y="19099"/>
                </a:cubicBezTo>
                <a:cubicBezTo>
                  <a:pt x="44109" y="18664"/>
                  <a:pt x="45985" y="18586"/>
                  <a:pt x="47061" y="18586"/>
                </a:cubicBezTo>
                <a:cubicBezTo>
                  <a:pt x="47658" y="18586"/>
                  <a:pt x="48008" y="18610"/>
                  <a:pt x="48008" y="18610"/>
                </a:cubicBezTo>
                <a:cubicBezTo>
                  <a:pt x="48008" y="18610"/>
                  <a:pt x="42519" y="18723"/>
                  <a:pt x="41918" y="20189"/>
                </a:cubicBezTo>
                <a:cubicBezTo>
                  <a:pt x="41394" y="21466"/>
                  <a:pt x="42096" y="22030"/>
                  <a:pt x="44572" y="22030"/>
                </a:cubicBezTo>
                <a:cubicBezTo>
                  <a:pt x="44939" y="22030"/>
                  <a:pt x="45344" y="22018"/>
                  <a:pt x="45790" y="21994"/>
                </a:cubicBezTo>
                <a:cubicBezTo>
                  <a:pt x="49249" y="21768"/>
                  <a:pt x="53421" y="20791"/>
                  <a:pt x="55452" y="20189"/>
                </a:cubicBezTo>
                <a:cubicBezTo>
                  <a:pt x="55620" y="20143"/>
                  <a:pt x="55803" y="20121"/>
                  <a:pt x="56003" y="20121"/>
                </a:cubicBezTo>
                <a:cubicBezTo>
                  <a:pt x="57964" y="20121"/>
                  <a:pt x="61402" y="22175"/>
                  <a:pt x="65625" y="22175"/>
                </a:cubicBezTo>
                <a:cubicBezTo>
                  <a:pt x="66157" y="22175"/>
                  <a:pt x="66701" y="22142"/>
                  <a:pt x="67256" y="22069"/>
                </a:cubicBezTo>
                <a:cubicBezTo>
                  <a:pt x="72632" y="21355"/>
                  <a:pt x="73872" y="19663"/>
                  <a:pt x="73873" y="19663"/>
                </a:cubicBezTo>
                <a:lnTo>
                  <a:pt x="73873" y="19663"/>
                </a:lnTo>
                <a:cubicBezTo>
                  <a:pt x="73872" y="19663"/>
                  <a:pt x="72088" y="20793"/>
                  <a:pt x="69010" y="20793"/>
                </a:cubicBezTo>
                <a:cubicBezTo>
                  <a:pt x="67849" y="20793"/>
                  <a:pt x="66504" y="20632"/>
                  <a:pt x="65000" y="20189"/>
                </a:cubicBezTo>
                <a:cubicBezTo>
                  <a:pt x="59557" y="18623"/>
                  <a:pt x="53817" y="11917"/>
                  <a:pt x="48149" y="11917"/>
                </a:cubicBezTo>
                <a:cubicBezTo>
                  <a:pt x="48102" y="11917"/>
                  <a:pt x="48055" y="11918"/>
                  <a:pt x="48008" y="11919"/>
                </a:cubicBezTo>
                <a:cubicBezTo>
                  <a:pt x="42331" y="11994"/>
                  <a:pt x="38760" y="13422"/>
                  <a:pt x="38760" y="13422"/>
                </a:cubicBezTo>
                <a:cubicBezTo>
                  <a:pt x="38760" y="13422"/>
                  <a:pt x="42444" y="10076"/>
                  <a:pt x="46091" y="10076"/>
                </a:cubicBezTo>
                <a:cubicBezTo>
                  <a:pt x="46091" y="10076"/>
                  <a:pt x="47406" y="5603"/>
                  <a:pt x="39061" y="1843"/>
                </a:cubicBezTo>
                <a:cubicBezTo>
                  <a:pt x="36248" y="576"/>
                  <a:pt x="33311" y="1"/>
                  <a:pt x="306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29731" name="Google Shape;29731;p29"/>
          <p:cNvSpPr/>
          <p:nvPr/>
        </p:nvSpPr>
        <p:spPr>
          <a:xfrm>
            <a:off x="7947467" y="579418"/>
            <a:ext cx="2855933" cy="1132367"/>
          </a:xfrm>
          <a:custGeom>
            <a:avLst/>
            <a:gdLst/>
            <a:ahLst/>
            <a:cxnLst/>
            <a:rect l="l" t="t" r="r" b="b"/>
            <a:pathLst>
              <a:path w="85678" h="33971" extrusionOk="0">
                <a:moveTo>
                  <a:pt x="20606" y="1"/>
                </a:moveTo>
                <a:cubicBezTo>
                  <a:pt x="18209" y="1"/>
                  <a:pt x="15458" y="635"/>
                  <a:pt x="12256" y="2014"/>
                </a:cubicBezTo>
                <a:cubicBezTo>
                  <a:pt x="2745" y="6112"/>
                  <a:pt x="7858" y="17353"/>
                  <a:pt x="11241" y="18518"/>
                </a:cubicBezTo>
                <a:cubicBezTo>
                  <a:pt x="11686" y="18673"/>
                  <a:pt x="12176" y="18740"/>
                  <a:pt x="12691" y="18740"/>
                </a:cubicBezTo>
                <a:cubicBezTo>
                  <a:pt x="16043" y="18740"/>
                  <a:pt x="20451" y="15887"/>
                  <a:pt x="20452" y="15887"/>
                </a:cubicBezTo>
                <a:lnTo>
                  <a:pt x="20452" y="15887"/>
                </a:lnTo>
                <a:cubicBezTo>
                  <a:pt x="20451" y="15887"/>
                  <a:pt x="18233" y="18969"/>
                  <a:pt x="13647" y="19909"/>
                </a:cubicBezTo>
                <a:cubicBezTo>
                  <a:pt x="12888" y="20065"/>
                  <a:pt x="12175" y="20135"/>
                  <a:pt x="11473" y="20135"/>
                </a:cubicBezTo>
                <a:cubicBezTo>
                  <a:pt x="8628" y="20135"/>
                  <a:pt x="5968" y="18995"/>
                  <a:pt x="1203" y="17879"/>
                </a:cubicBezTo>
                <a:cubicBezTo>
                  <a:pt x="790" y="18857"/>
                  <a:pt x="376" y="19872"/>
                  <a:pt x="0" y="20887"/>
                </a:cubicBezTo>
                <a:cubicBezTo>
                  <a:pt x="2670" y="21939"/>
                  <a:pt x="4775" y="23368"/>
                  <a:pt x="6429" y="24232"/>
                </a:cubicBezTo>
                <a:cubicBezTo>
                  <a:pt x="10940" y="26563"/>
                  <a:pt x="10489" y="31225"/>
                  <a:pt x="15752" y="33330"/>
                </a:cubicBezTo>
                <a:cubicBezTo>
                  <a:pt x="16904" y="33791"/>
                  <a:pt x="18300" y="33971"/>
                  <a:pt x="19778" y="33971"/>
                </a:cubicBezTo>
                <a:cubicBezTo>
                  <a:pt x="25058" y="33971"/>
                  <a:pt x="31391" y="31676"/>
                  <a:pt x="31391" y="31676"/>
                </a:cubicBezTo>
                <a:cubicBezTo>
                  <a:pt x="31391" y="31676"/>
                  <a:pt x="28459" y="29458"/>
                  <a:pt x="26279" y="26563"/>
                </a:cubicBezTo>
                <a:cubicBezTo>
                  <a:pt x="24098" y="23631"/>
                  <a:pt x="18910" y="23029"/>
                  <a:pt x="18910" y="23029"/>
                </a:cubicBezTo>
                <a:cubicBezTo>
                  <a:pt x="18910" y="23029"/>
                  <a:pt x="19699" y="22861"/>
                  <a:pt x="20862" y="22861"/>
                </a:cubicBezTo>
                <a:cubicBezTo>
                  <a:pt x="22758" y="22861"/>
                  <a:pt x="25648" y="23308"/>
                  <a:pt x="27745" y="25661"/>
                </a:cubicBezTo>
                <a:cubicBezTo>
                  <a:pt x="30882" y="29221"/>
                  <a:pt x="37622" y="33311"/>
                  <a:pt x="43998" y="33311"/>
                </a:cubicBezTo>
                <a:cubicBezTo>
                  <a:pt x="44422" y="33311"/>
                  <a:pt x="44844" y="33293"/>
                  <a:pt x="45264" y="33255"/>
                </a:cubicBezTo>
                <a:cubicBezTo>
                  <a:pt x="50489" y="32804"/>
                  <a:pt x="55076" y="27541"/>
                  <a:pt x="56805" y="23330"/>
                </a:cubicBezTo>
                <a:lnTo>
                  <a:pt x="56805" y="23330"/>
                </a:lnTo>
                <a:cubicBezTo>
                  <a:pt x="56730" y="25699"/>
                  <a:pt x="55828" y="28556"/>
                  <a:pt x="55828" y="28556"/>
                </a:cubicBezTo>
                <a:cubicBezTo>
                  <a:pt x="55828" y="28556"/>
                  <a:pt x="56462" y="28489"/>
                  <a:pt x="57732" y="28489"/>
                </a:cubicBezTo>
                <a:cubicBezTo>
                  <a:pt x="58367" y="28489"/>
                  <a:pt x="59161" y="28506"/>
                  <a:pt x="60113" y="28556"/>
                </a:cubicBezTo>
                <a:cubicBezTo>
                  <a:pt x="60237" y="28561"/>
                  <a:pt x="60362" y="28563"/>
                  <a:pt x="60488" y="28563"/>
                </a:cubicBezTo>
                <a:cubicBezTo>
                  <a:pt x="63252" y="28563"/>
                  <a:pt x="66385" y="27392"/>
                  <a:pt x="71203" y="25774"/>
                </a:cubicBezTo>
                <a:cubicBezTo>
                  <a:pt x="76241" y="24082"/>
                  <a:pt x="85677" y="23518"/>
                  <a:pt x="85677" y="23518"/>
                </a:cubicBezTo>
                <a:cubicBezTo>
                  <a:pt x="84598" y="23186"/>
                  <a:pt x="82348" y="23125"/>
                  <a:pt x="79555" y="23125"/>
                </a:cubicBezTo>
                <a:cubicBezTo>
                  <a:pt x="77939" y="23125"/>
                  <a:pt x="76140" y="23146"/>
                  <a:pt x="74283" y="23146"/>
                </a:cubicBezTo>
                <a:cubicBezTo>
                  <a:pt x="72081" y="23146"/>
                  <a:pt x="69796" y="23117"/>
                  <a:pt x="67632" y="22992"/>
                </a:cubicBezTo>
                <a:cubicBezTo>
                  <a:pt x="60527" y="22578"/>
                  <a:pt x="56692" y="16225"/>
                  <a:pt x="56692" y="16225"/>
                </a:cubicBezTo>
                <a:cubicBezTo>
                  <a:pt x="55640" y="13969"/>
                  <a:pt x="53497" y="11902"/>
                  <a:pt x="49211" y="9909"/>
                </a:cubicBezTo>
                <a:cubicBezTo>
                  <a:pt x="47847" y="9270"/>
                  <a:pt x="46539" y="8996"/>
                  <a:pt x="45337" y="8996"/>
                </a:cubicBezTo>
                <a:cubicBezTo>
                  <a:pt x="40745" y="8996"/>
                  <a:pt x="37704" y="12996"/>
                  <a:pt x="38985" y="15887"/>
                </a:cubicBezTo>
                <a:cubicBezTo>
                  <a:pt x="40602" y="19533"/>
                  <a:pt x="47895" y="20435"/>
                  <a:pt x="47895" y="20435"/>
                </a:cubicBezTo>
                <a:cubicBezTo>
                  <a:pt x="47895" y="20435"/>
                  <a:pt x="46879" y="20774"/>
                  <a:pt x="45206" y="20774"/>
                </a:cubicBezTo>
                <a:cubicBezTo>
                  <a:pt x="43776" y="20774"/>
                  <a:pt x="41865" y="20527"/>
                  <a:pt x="39700" y="19608"/>
                </a:cubicBezTo>
                <a:cubicBezTo>
                  <a:pt x="35038" y="17653"/>
                  <a:pt x="35489" y="12691"/>
                  <a:pt x="31391" y="6526"/>
                </a:cubicBezTo>
                <a:cubicBezTo>
                  <a:pt x="28673" y="2461"/>
                  <a:pt x="25327" y="1"/>
                  <a:pt x="206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0_1_1_1_1">
    <p:spTree>
      <p:nvGrpSpPr>
        <p:cNvPr id="1" name="Shape 29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33" name="Google Shape;29733;p30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29734" name="Google Shape;29734;p30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35" name="Google Shape;29735;p30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36" name="Google Shape;29736;p30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37" name="Google Shape;29737;p30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38" name="Google Shape;29738;p30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39" name="Google Shape;29739;p30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40" name="Google Shape;29740;p30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41" name="Google Shape;29741;p30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42" name="Google Shape;29742;p30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43" name="Google Shape;29743;p30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44" name="Google Shape;29744;p30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45" name="Google Shape;29745;p30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46" name="Google Shape;29746;p30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47" name="Google Shape;29747;p30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48" name="Google Shape;29748;p30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49" name="Google Shape;29749;p30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50" name="Google Shape;29750;p30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51" name="Google Shape;29751;p30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52" name="Google Shape;29752;p30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53" name="Google Shape;29753;p30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54" name="Google Shape;29754;p30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55" name="Google Shape;29755;p30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56" name="Google Shape;29756;p30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57" name="Google Shape;29757;p30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58" name="Google Shape;29758;p30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59" name="Google Shape;29759;p30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60" name="Google Shape;29760;p30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61" name="Google Shape;29761;p30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62" name="Google Shape;29762;p30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63" name="Google Shape;29763;p30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64" name="Google Shape;29764;p30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65" name="Google Shape;29765;p30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66" name="Google Shape;29766;p30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67" name="Google Shape;29767;p30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68" name="Google Shape;29768;p30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69" name="Google Shape;29769;p30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70" name="Google Shape;29770;p30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71" name="Google Shape;29771;p30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72" name="Google Shape;29772;p30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73" name="Google Shape;29773;p30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74" name="Google Shape;29774;p30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75" name="Google Shape;29775;p30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76" name="Google Shape;29776;p30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77" name="Google Shape;29777;p30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78" name="Google Shape;29778;p30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79" name="Google Shape;29779;p30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80" name="Google Shape;29780;p30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81" name="Google Shape;29781;p30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82" name="Google Shape;29782;p30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83" name="Google Shape;29783;p30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84" name="Google Shape;29784;p30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85" name="Google Shape;29785;p30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86" name="Google Shape;29786;p30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87" name="Google Shape;29787;p30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88" name="Google Shape;29788;p30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89" name="Google Shape;29789;p30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90" name="Google Shape;29790;p30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91" name="Google Shape;29791;p30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92" name="Google Shape;29792;p30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93" name="Google Shape;29793;p30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94" name="Google Shape;29794;p30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95" name="Google Shape;29795;p30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96" name="Google Shape;29796;p30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97" name="Google Shape;29797;p30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98" name="Google Shape;29798;p30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99" name="Google Shape;29799;p30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00" name="Google Shape;29800;p30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01" name="Google Shape;29801;p30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02" name="Google Shape;29802;p30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03" name="Google Shape;29803;p30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04" name="Google Shape;29804;p30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05" name="Google Shape;29805;p30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06" name="Google Shape;29806;p30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07" name="Google Shape;29807;p30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08" name="Google Shape;29808;p30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09" name="Google Shape;29809;p30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10" name="Google Shape;29810;p30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11" name="Google Shape;29811;p30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12" name="Google Shape;29812;p30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13" name="Google Shape;29813;p30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14" name="Google Shape;29814;p30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15" name="Google Shape;29815;p30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16" name="Google Shape;29816;p30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17" name="Google Shape;29817;p30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18" name="Google Shape;29818;p30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19" name="Google Shape;29819;p30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20" name="Google Shape;29820;p30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21" name="Google Shape;29821;p30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22" name="Google Shape;29822;p30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23" name="Google Shape;29823;p30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24" name="Google Shape;29824;p30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25" name="Google Shape;29825;p30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26" name="Google Shape;29826;p30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27" name="Google Shape;29827;p30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28" name="Google Shape;29828;p30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29" name="Google Shape;29829;p30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30" name="Google Shape;29830;p30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31" name="Google Shape;29831;p30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32" name="Google Shape;29832;p30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33" name="Google Shape;29833;p30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34" name="Google Shape;29834;p30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35" name="Google Shape;29835;p30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36" name="Google Shape;29836;p30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37" name="Google Shape;29837;p30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38" name="Google Shape;29838;p30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39" name="Google Shape;29839;p30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40" name="Google Shape;29840;p30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41" name="Google Shape;29841;p30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42" name="Google Shape;29842;p30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43" name="Google Shape;29843;p30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44" name="Google Shape;29844;p30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45" name="Google Shape;29845;p30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46" name="Google Shape;29846;p30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47" name="Google Shape;29847;p30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48" name="Google Shape;29848;p30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49" name="Google Shape;29849;p30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50" name="Google Shape;29850;p30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51" name="Google Shape;29851;p30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52" name="Google Shape;29852;p30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53" name="Google Shape;29853;p30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54" name="Google Shape;29854;p30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55" name="Google Shape;29855;p30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56" name="Google Shape;29856;p30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57" name="Google Shape;29857;p30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58" name="Google Shape;29858;p30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59" name="Google Shape;29859;p30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60" name="Google Shape;29860;p30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61" name="Google Shape;29861;p30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62" name="Google Shape;29862;p30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63" name="Google Shape;29863;p30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64" name="Google Shape;29864;p30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65" name="Google Shape;29865;p30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66" name="Google Shape;29866;p30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67" name="Google Shape;29867;p30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68" name="Google Shape;29868;p30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69" name="Google Shape;29869;p30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70" name="Google Shape;29870;p30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71" name="Google Shape;29871;p30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72" name="Google Shape;29872;p30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73" name="Google Shape;29873;p30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74" name="Google Shape;29874;p30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75" name="Google Shape;29875;p30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76" name="Google Shape;29876;p30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77" name="Google Shape;29877;p30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78" name="Google Shape;29878;p30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79" name="Google Shape;29879;p30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80" name="Google Shape;29880;p30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81" name="Google Shape;29881;p30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82" name="Google Shape;29882;p30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83" name="Google Shape;29883;p30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84" name="Google Shape;29884;p30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85" name="Google Shape;29885;p30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86" name="Google Shape;29886;p30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87" name="Google Shape;29887;p30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88" name="Google Shape;29888;p30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89" name="Google Shape;29889;p30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90" name="Google Shape;29890;p30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91" name="Google Shape;29891;p30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92" name="Google Shape;29892;p30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93" name="Google Shape;29893;p30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94" name="Google Shape;29894;p30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95" name="Google Shape;29895;p30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96" name="Google Shape;29896;p30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97" name="Google Shape;29897;p30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98" name="Google Shape;29898;p30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99" name="Google Shape;29899;p30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00" name="Google Shape;29900;p30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01" name="Google Shape;29901;p30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02" name="Google Shape;29902;p30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03" name="Google Shape;29903;p30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04" name="Google Shape;29904;p30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05" name="Google Shape;29905;p30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06" name="Google Shape;29906;p30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07" name="Google Shape;29907;p30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08" name="Google Shape;29908;p30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09" name="Google Shape;29909;p30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10" name="Google Shape;29910;p30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11" name="Google Shape;29911;p30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12" name="Google Shape;29912;p30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13" name="Google Shape;29913;p30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14" name="Google Shape;29914;p30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15" name="Google Shape;29915;p30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16" name="Google Shape;29916;p30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17" name="Google Shape;29917;p30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18" name="Google Shape;29918;p30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19" name="Google Shape;29919;p30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20" name="Google Shape;29920;p30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21" name="Google Shape;29921;p30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22" name="Google Shape;29922;p30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23" name="Google Shape;29923;p30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24" name="Google Shape;29924;p30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25" name="Google Shape;29925;p30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26" name="Google Shape;29926;p30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27" name="Google Shape;29927;p30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28" name="Google Shape;29928;p30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29" name="Google Shape;29929;p30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30" name="Google Shape;29930;p30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31" name="Google Shape;29931;p30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32" name="Google Shape;29932;p30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33" name="Google Shape;29933;p30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34" name="Google Shape;29934;p30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35" name="Google Shape;29935;p30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36" name="Google Shape;29936;p30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37" name="Google Shape;29937;p30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38" name="Google Shape;29938;p30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39" name="Google Shape;29939;p30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40" name="Google Shape;29940;p30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41" name="Google Shape;29941;p30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42" name="Google Shape;29942;p30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43" name="Google Shape;29943;p30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44" name="Google Shape;29944;p30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45" name="Google Shape;29945;p30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46" name="Google Shape;29946;p30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47" name="Google Shape;29947;p30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48" name="Google Shape;29948;p30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49" name="Google Shape;29949;p30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50" name="Google Shape;29950;p30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51" name="Google Shape;29951;p30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52" name="Google Shape;29952;p30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53" name="Google Shape;29953;p30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54" name="Google Shape;29954;p30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55" name="Google Shape;29955;p30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56" name="Google Shape;29956;p30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57" name="Google Shape;29957;p30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58" name="Google Shape;29958;p30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59" name="Google Shape;29959;p30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60" name="Google Shape;29960;p30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61" name="Google Shape;29961;p30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62" name="Google Shape;29962;p30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63" name="Google Shape;29963;p30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64" name="Google Shape;29964;p30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65" name="Google Shape;29965;p30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66" name="Google Shape;29966;p30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67" name="Google Shape;29967;p30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68" name="Google Shape;29968;p30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69" name="Google Shape;29969;p30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70" name="Google Shape;29970;p30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71" name="Google Shape;29971;p30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72" name="Google Shape;29972;p30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73" name="Google Shape;29973;p30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74" name="Google Shape;29974;p30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75" name="Google Shape;29975;p30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76" name="Google Shape;29976;p30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77" name="Google Shape;29977;p30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78" name="Google Shape;29978;p30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79" name="Google Shape;29979;p30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80" name="Google Shape;29980;p30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81" name="Google Shape;29981;p30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82" name="Google Shape;29982;p30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83" name="Google Shape;29983;p30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84" name="Google Shape;29984;p30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85" name="Google Shape;29985;p30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86" name="Google Shape;29986;p30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87" name="Google Shape;29987;p30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88" name="Google Shape;29988;p30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89" name="Google Shape;29989;p30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90" name="Google Shape;29990;p30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91" name="Google Shape;29991;p30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92" name="Google Shape;29992;p30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93" name="Google Shape;29993;p30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94" name="Google Shape;29994;p30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95" name="Google Shape;29995;p30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96" name="Google Shape;29996;p30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97" name="Google Shape;29997;p30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98" name="Google Shape;29998;p30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99" name="Google Shape;29999;p30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00" name="Google Shape;30000;p30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01" name="Google Shape;30001;p30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02" name="Google Shape;30002;p30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03" name="Google Shape;30003;p30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04" name="Google Shape;30004;p30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05" name="Google Shape;30005;p30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06" name="Google Shape;30006;p30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07" name="Google Shape;30007;p30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08" name="Google Shape;30008;p30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09" name="Google Shape;30009;p30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10" name="Google Shape;30010;p30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11" name="Google Shape;30011;p30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12" name="Google Shape;30012;p30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13" name="Google Shape;30013;p30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14" name="Google Shape;30014;p30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15" name="Google Shape;30015;p30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16" name="Google Shape;30016;p30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17" name="Google Shape;30017;p30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18" name="Google Shape;30018;p30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19" name="Google Shape;30019;p30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20" name="Google Shape;30020;p30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21" name="Google Shape;30021;p30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22" name="Google Shape;30022;p30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23" name="Google Shape;30023;p30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24" name="Google Shape;30024;p30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25" name="Google Shape;30025;p30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26" name="Google Shape;30026;p30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27" name="Google Shape;30027;p30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28" name="Google Shape;30028;p30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29" name="Google Shape;30029;p30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30" name="Google Shape;30030;p30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31" name="Google Shape;30031;p30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32" name="Google Shape;30032;p30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33" name="Google Shape;30033;p30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34" name="Google Shape;30034;p30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35" name="Google Shape;30035;p30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36" name="Google Shape;30036;p30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37" name="Google Shape;30037;p30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38" name="Google Shape;30038;p30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39" name="Google Shape;30039;p30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40" name="Google Shape;30040;p30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41" name="Google Shape;30041;p30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42" name="Google Shape;30042;p30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43" name="Google Shape;30043;p30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44" name="Google Shape;30044;p30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45" name="Google Shape;30045;p30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46" name="Google Shape;30046;p30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47" name="Google Shape;30047;p30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48" name="Google Shape;30048;p30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49" name="Google Shape;30049;p30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50" name="Google Shape;30050;p30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51" name="Google Shape;30051;p30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52" name="Google Shape;30052;p30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53" name="Google Shape;30053;p30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54" name="Google Shape;30054;p30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55" name="Google Shape;30055;p30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56" name="Google Shape;30056;p30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57" name="Google Shape;30057;p30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58" name="Google Shape;30058;p30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59" name="Google Shape;30059;p30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60" name="Google Shape;30060;p30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61" name="Google Shape;30061;p30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62" name="Google Shape;30062;p30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63" name="Google Shape;30063;p30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64" name="Google Shape;30064;p30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65" name="Google Shape;30065;p30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66" name="Google Shape;30066;p30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67" name="Google Shape;30067;p30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68" name="Google Shape;30068;p30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69" name="Google Shape;30069;p30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70" name="Google Shape;30070;p30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71" name="Google Shape;30071;p30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72" name="Google Shape;30072;p30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73" name="Google Shape;30073;p30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74" name="Google Shape;30074;p30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75" name="Google Shape;30075;p30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76" name="Google Shape;30076;p30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77" name="Google Shape;30077;p30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78" name="Google Shape;30078;p30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79" name="Google Shape;30079;p30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80" name="Google Shape;30080;p30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81" name="Google Shape;30081;p30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82" name="Google Shape;30082;p30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83" name="Google Shape;30083;p30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84" name="Google Shape;30084;p30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85" name="Google Shape;30085;p30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86" name="Google Shape;30086;p30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87" name="Google Shape;30087;p30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88" name="Google Shape;30088;p30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89" name="Google Shape;30089;p30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90" name="Google Shape;30090;p30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91" name="Google Shape;30091;p30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92" name="Google Shape;30092;p30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93" name="Google Shape;30093;p30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94" name="Google Shape;30094;p30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95" name="Google Shape;30095;p30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96" name="Google Shape;30096;p30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97" name="Google Shape;30097;p30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98" name="Google Shape;30098;p30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99" name="Google Shape;30099;p30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00" name="Google Shape;30100;p30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01" name="Google Shape;30101;p30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02" name="Google Shape;30102;p30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03" name="Google Shape;30103;p30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04" name="Google Shape;30104;p30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05" name="Google Shape;30105;p30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06" name="Google Shape;30106;p30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07" name="Google Shape;30107;p30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08" name="Google Shape;30108;p30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09" name="Google Shape;30109;p30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10" name="Google Shape;30110;p30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11" name="Google Shape;30111;p30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12" name="Google Shape;30112;p30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13" name="Google Shape;30113;p30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14" name="Google Shape;30114;p30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15" name="Google Shape;30115;p30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16" name="Google Shape;30116;p30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17" name="Google Shape;30117;p30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18" name="Google Shape;30118;p30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19" name="Google Shape;30119;p30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20" name="Google Shape;30120;p30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21" name="Google Shape;30121;p30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22" name="Google Shape;30122;p30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23" name="Google Shape;30123;p30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24" name="Google Shape;30124;p30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25" name="Google Shape;30125;p30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26" name="Google Shape;30126;p30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27" name="Google Shape;30127;p30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28" name="Google Shape;30128;p30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29" name="Google Shape;30129;p30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30" name="Google Shape;30130;p30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31" name="Google Shape;30131;p30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32" name="Google Shape;30132;p30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33" name="Google Shape;30133;p30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34" name="Google Shape;30134;p30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35" name="Google Shape;30135;p30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36" name="Google Shape;30136;p30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37" name="Google Shape;30137;p30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38" name="Google Shape;30138;p30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39" name="Google Shape;30139;p30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40" name="Google Shape;30140;p30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41" name="Google Shape;30141;p30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42" name="Google Shape;30142;p30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43" name="Google Shape;30143;p30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44" name="Google Shape;30144;p30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45" name="Google Shape;30145;p30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46" name="Google Shape;30146;p30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47" name="Google Shape;30147;p30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48" name="Google Shape;30148;p30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49" name="Google Shape;30149;p30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50" name="Google Shape;30150;p30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51" name="Google Shape;30151;p30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52" name="Google Shape;30152;p30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53" name="Google Shape;30153;p30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54" name="Google Shape;30154;p30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55" name="Google Shape;30155;p30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56" name="Google Shape;30156;p30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57" name="Google Shape;30157;p30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58" name="Google Shape;30158;p30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59" name="Google Shape;30159;p30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60" name="Google Shape;30160;p30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61" name="Google Shape;30161;p30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62" name="Google Shape;30162;p30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63" name="Google Shape;30163;p30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64" name="Google Shape;30164;p30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65" name="Google Shape;30165;p30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66" name="Google Shape;30166;p30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67" name="Google Shape;30167;p30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68" name="Google Shape;30168;p30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69" name="Google Shape;30169;p30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70" name="Google Shape;30170;p30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71" name="Google Shape;30171;p30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72" name="Google Shape;30172;p30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73" name="Google Shape;30173;p30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74" name="Google Shape;30174;p30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75" name="Google Shape;30175;p30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76" name="Google Shape;30176;p30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77" name="Google Shape;30177;p30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78" name="Google Shape;30178;p30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79" name="Google Shape;30179;p30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80" name="Google Shape;30180;p30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81" name="Google Shape;30181;p30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82" name="Google Shape;30182;p30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83" name="Google Shape;30183;p30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84" name="Google Shape;30184;p30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85" name="Google Shape;30185;p30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86" name="Google Shape;30186;p30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87" name="Google Shape;30187;p30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88" name="Google Shape;30188;p30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89" name="Google Shape;30189;p30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90" name="Google Shape;30190;p30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91" name="Google Shape;30191;p30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92" name="Google Shape;30192;p30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93" name="Google Shape;30193;p30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94" name="Google Shape;30194;p30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95" name="Google Shape;30195;p30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96" name="Google Shape;30196;p30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97" name="Google Shape;30197;p30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98" name="Google Shape;30198;p30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99" name="Google Shape;30199;p30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00" name="Google Shape;30200;p30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01" name="Google Shape;30201;p30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02" name="Google Shape;30202;p30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03" name="Google Shape;30203;p30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04" name="Google Shape;30204;p30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05" name="Google Shape;30205;p30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06" name="Google Shape;30206;p30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07" name="Google Shape;30207;p30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08" name="Google Shape;30208;p30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09" name="Google Shape;30209;p30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10" name="Google Shape;30210;p30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11" name="Google Shape;30211;p30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12" name="Google Shape;30212;p30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13" name="Google Shape;30213;p30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14" name="Google Shape;30214;p30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15" name="Google Shape;30215;p30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16" name="Google Shape;30216;p30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17" name="Google Shape;30217;p30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18" name="Google Shape;30218;p30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19" name="Google Shape;30219;p30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20" name="Google Shape;30220;p30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21" name="Google Shape;30221;p30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22" name="Google Shape;30222;p30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23" name="Google Shape;30223;p30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24" name="Google Shape;30224;p30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25" name="Google Shape;30225;p30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26" name="Google Shape;30226;p30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27" name="Google Shape;30227;p30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28" name="Google Shape;30228;p30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29" name="Google Shape;30229;p30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30" name="Google Shape;30230;p30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31" name="Google Shape;30231;p30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32" name="Google Shape;30232;p30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33" name="Google Shape;30233;p30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34" name="Google Shape;30234;p30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35" name="Google Shape;30235;p30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36" name="Google Shape;30236;p30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37" name="Google Shape;30237;p30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38" name="Google Shape;30238;p30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39" name="Google Shape;30239;p30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40" name="Google Shape;30240;p30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41" name="Google Shape;30241;p30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42" name="Google Shape;30242;p30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43" name="Google Shape;30243;p30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44" name="Google Shape;30244;p30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45" name="Google Shape;30245;p30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46" name="Google Shape;30246;p30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47" name="Google Shape;30247;p30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48" name="Google Shape;30248;p30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49" name="Google Shape;30249;p30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50" name="Google Shape;30250;p30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51" name="Google Shape;30251;p30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52" name="Google Shape;30252;p30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53" name="Google Shape;30253;p30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54" name="Google Shape;30254;p30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55" name="Google Shape;30255;p30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56" name="Google Shape;30256;p30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57" name="Google Shape;30257;p30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58" name="Google Shape;30258;p30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59" name="Google Shape;30259;p30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60" name="Google Shape;30260;p30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61" name="Google Shape;30261;p30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62" name="Google Shape;30262;p30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63" name="Google Shape;30263;p30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64" name="Google Shape;30264;p30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65" name="Google Shape;30265;p30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66" name="Google Shape;30266;p30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67" name="Google Shape;30267;p30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68" name="Google Shape;30268;p30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69" name="Google Shape;30269;p30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70" name="Google Shape;30270;p30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71" name="Google Shape;30271;p30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72" name="Google Shape;30272;p30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73" name="Google Shape;30273;p30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74" name="Google Shape;30274;p30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75" name="Google Shape;30275;p30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76" name="Google Shape;30276;p30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77" name="Google Shape;30277;p30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78" name="Google Shape;30278;p30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79" name="Google Shape;30279;p30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80" name="Google Shape;30280;p30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81" name="Google Shape;30281;p30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82" name="Google Shape;30282;p30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83" name="Google Shape;30283;p30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84" name="Google Shape;30284;p30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85" name="Google Shape;30285;p30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86" name="Google Shape;30286;p30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87" name="Google Shape;30287;p30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88" name="Google Shape;30288;p30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89" name="Google Shape;30289;p30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90" name="Google Shape;30290;p30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91" name="Google Shape;30291;p30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92" name="Google Shape;30292;p30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93" name="Google Shape;30293;p30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94" name="Google Shape;30294;p30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95" name="Google Shape;30295;p30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96" name="Google Shape;30296;p30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97" name="Google Shape;30297;p30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98" name="Google Shape;30298;p30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99" name="Google Shape;30299;p30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00" name="Google Shape;30300;p30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01" name="Google Shape;30301;p30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02" name="Google Shape;30302;p30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03" name="Google Shape;30303;p30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04" name="Google Shape;30304;p30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05" name="Google Shape;30305;p30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06" name="Google Shape;30306;p30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07" name="Google Shape;30307;p30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08" name="Google Shape;30308;p30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09" name="Google Shape;30309;p30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10" name="Google Shape;30310;p30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11" name="Google Shape;30311;p30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12" name="Google Shape;30312;p30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13" name="Google Shape;30313;p30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14" name="Google Shape;30314;p30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15" name="Google Shape;30315;p30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16" name="Google Shape;30316;p30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17" name="Google Shape;30317;p30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18" name="Google Shape;30318;p30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19" name="Google Shape;30319;p30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20" name="Google Shape;30320;p30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21" name="Google Shape;30321;p30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22" name="Google Shape;30322;p30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23" name="Google Shape;30323;p30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24" name="Google Shape;30324;p30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25" name="Google Shape;30325;p30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26" name="Google Shape;30326;p30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27" name="Google Shape;30327;p30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28" name="Google Shape;30328;p30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29" name="Google Shape;30329;p30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30" name="Google Shape;30330;p30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31" name="Google Shape;30331;p30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32" name="Google Shape;30332;p30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33" name="Google Shape;30333;p30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34" name="Google Shape;30334;p30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35" name="Google Shape;30335;p30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36" name="Google Shape;30336;p30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37" name="Google Shape;30337;p30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38" name="Google Shape;30338;p30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39" name="Google Shape;30339;p30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40" name="Google Shape;30340;p30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41" name="Google Shape;30341;p30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42" name="Google Shape;30342;p30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43" name="Google Shape;30343;p30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44" name="Google Shape;30344;p30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45" name="Google Shape;30345;p30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46" name="Google Shape;30346;p30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47" name="Google Shape;30347;p30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48" name="Google Shape;30348;p30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49" name="Google Shape;30349;p30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50" name="Google Shape;30350;p30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51" name="Google Shape;30351;p30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52" name="Google Shape;30352;p30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53" name="Google Shape;30353;p30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54" name="Google Shape;30354;p30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55" name="Google Shape;30355;p30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56" name="Google Shape;30356;p30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57" name="Google Shape;30357;p30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58" name="Google Shape;30358;p30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59" name="Google Shape;30359;p30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60" name="Google Shape;30360;p30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61" name="Google Shape;30361;p30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62" name="Google Shape;30362;p30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63" name="Google Shape;30363;p30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64" name="Google Shape;30364;p30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65" name="Google Shape;30365;p30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66" name="Google Shape;30366;p30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67" name="Google Shape;30367;p30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68" name="Google Shape;30368;p30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69" name="Google Shape;30369;p30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70" name="Google Shape;30370;p30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71" name="Google Shape;30371;p30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72" name="Google Shape;30372;p30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73" name="Google Shape;30373;p30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74" name="Google Shape;30374;p30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75" name="Google Shape;30375;p30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76" name="Google Shape;30376;p30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77" name="Google Shape;30377;p30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78" name="Google Shape;30378;p30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79" name="Google Shape;30379;p30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80" name="Google Shape;30380;p30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81" name="Google Shape;30381;p30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82" name="Google Shape;30382;p30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83" name="Google Shape;30383;p30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84" name="Google Shape;30384;p30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85" name="Google Shape;30385;p30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86" name="Google Shape;30386;p30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87" name="Google Shape;30387;p30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88" name="Google Shape;30388;p30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89" name="Google Shape;30389;p30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90" name="Google Shape;30390;p30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91" name="Google Shape;30391;p30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92" name="Google Shape;30392;p30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93" name="Google Shape;30393;p30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94" name="Google Shape;30394;p30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95" name="Google Shape;30395;p30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96" name="Google Shape;30396;p30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97" name="Google Shape;30397;p30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98" name="Google Shape;30398;p30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99" name="Google Shape;30399;p30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00" name="Google Shape;30400;p30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01" name="Google Shape;30401;p30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02" name="Google Shape;30402;p30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03" name="Google Shape;30403;p30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04" name="Google Shape;30404;p30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05" name="Google Shape;30405;p30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06" name="Google Shape;30406;p30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07" name="Google Shape;30407;p30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08" name="Google Shape;30408;p30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09" name="Google Shape;30409;p30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10" name="Google Shape;30410;p30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11" name="Google Shape;30411;p30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12" name="Google Shape;30412;p30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13" name="Google Shape;30413;p30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14" name="Google Shape;30414;p30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15" name="Google Shape;30415;p30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16" name="Google Shape;30416;p30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17" name="Google Shape;30417;p30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18" name="Google Shape;30418;p30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19" name="Google Shape;30419;p30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20" name="Google Shape;30420;p30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21" name="Google Shape;30421;p30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22" name="Google Shape;30422;p30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23" name="Google Shape;30423;p30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24" name="Google Shape;30424;p30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25" name="Google Shape;30425;p30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26" name="Google Shape;30426;p30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27" name="Google Shape;30427;p30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28" name="Google Shape;30428;p30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29" name="Google Shape;30429;p30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30" name="Google Shape;30430;p30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31" name="Google Shape;30431;p30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32" name="Google Shape;30432;p30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33" name="Google Shape;30433;p30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34" name="Google Shape;30434;p30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35" name="Google Shape;30435;p30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36" name="Google Shape;30436;p30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37" name="Google Shape;30437;p30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38" name="Google Shape;30438;p30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39" name="Google Shape;30439;p30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40" name="Google Shape;30440;p30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41" name="Google Shape;30441;p30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42" name="Google Shape;30442;p30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43" name="Google Shape;30443;p30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44" name="Google Shape;30444;p30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45" name="Google Shape;30445;p30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46" name="Google Shape;30446;p30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47" name="Google Shape;30447;p30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48" name="Google Shape;30448;p30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49" name="Google Shape;30449;p30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50" name="Google Shape;30450;p30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51" name="Google Shape;30451;p30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52" name="Google Shape;30452;p30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53" name="Google Shape;30453;p30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54" name="Google Shape;30454;p30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55" name="Google Shape;30455;p30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56" name="Google Shape;30456;p30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57" name="Google Shape;30457;p30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58" name="Google Shape;30458;p30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59" name="Google Shape;30459;p30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60" name="Google Shape;30460;p30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61" name="Google Shape;30461;p30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62" name="Google Shape;30462;p30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63" name="Google Shape;30463;p30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64" name="Google Shape;30464;p30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65" name="Google Shape;30465;p30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66" name="Google Shape;30466;p30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67" name="Google Shape;30467;p30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68" name="Google Shape;30468;p30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69" name="Google Shape;30469;p30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70" name="Google Shape;30470;p30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71" name="Google Shape;30471;p30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72" name="Google Shape;30472;p30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73" name="Google Shape;30473;p30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74" name="Google Shape;30474;p30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75" name="Google Shape;30475;p30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76" name="Google Shape;30476;p30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77" name="Google Shape;30477;p30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78" name="Google Shape;30478;p30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79" name="Google Shape;30479;p30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80" name="Google Shape;30480;p30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81" name="Google Shape;30481;p30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82" name="Google Shape;30482;p30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83" name="Google Shape;30483;p30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84" name="Google Shape;30484;p30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85" name="Google Shape;30485;p30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86" name="Google Shape;30486;p30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87" name="Google Shape;30487;p30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88" name="Google Shape;30488;p30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89" name="Google Shape;30489;p30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90" name="Google Shape;30490;p30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91" name="Google Shape;30491;p30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92" name="Google Shape;30492;p30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93" name="Google Shape;30493;p30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94" name="Google Shape;30494;p30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95" name="Google Shape;30495;p30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96" name="Google Shape;30496;p30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97" name="Google Shape;30497;p30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98" name="Google Shape;30498;p30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99" name="Google Shape;30499;p30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00" name="Google Shape;30500;p30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01" name="Google Shape;30501;p30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02" name="Google Shape;30502;p30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03" name="Google Shape;30503;p30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04" name="Google Shape;30504;p30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05" name="Google Shape;30505;p30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06" name="Google Shape;30506;p30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07" name="Google Shape;30507;p30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08" name="Google Shape;30508;p30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09" name="Google Shape;30509;p30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10" name="Google Shape;30510;p30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11" name="Google Shape;30511;p30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12" name="Google Shape;30512;p30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13" name="Google Shape;30513;p30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14" name="Google Shape;30514;p30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15" name="Google Shape;30515;p30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16" name="Google Shape;30516;p30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17" name="Google Shape;30517;p30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18" name="Google Shape;30518;p30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19" name="Google Shape;30519;p30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20" name="Google Shape;30520;p30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21" name="Google Shape;30521;p30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22" name="Google Shape;30522;p30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23" name="Google Shape;30523;p30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24" name="Google Shape;30524;p30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25" name="Google Shape;30525;p30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26" name="Google Shape;30526;p30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27" name="Google Shape;30527;p30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28" name="Google Shape;30528;p30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29" name="Google Shape;30529;p30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30" name="Google Shape;30530;p30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31" name="Google Shape;30531;p30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32" name="Google Shape;30532;p30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33" name="Google Shape;30533;p30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34" name="Google Shape;30534;p30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35" name="Google Shape;30535;p30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36" name="Google Shape;30536;p30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37" name="Google Shape;30537;p30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38" name="Google Shape;30538;p30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39" name="Google Shape;30539;p30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40" name="Google Shape;30540;p30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41" name="Google Shape;30541;p30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42" name="Google Shape;30542;p30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43" name="Google Shape;30543;p30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44" name="Google Shape;30544;p30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45" name="Google Shape;30545;p30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46" name="Google Shape;30546;p30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47" name="Google Shape;30547;p30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48" name="Google Shape;30548;p30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49" name="Google Shape;30549;p30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50" name="Google Shape;30550;p30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51" name="Google Shape;30551;p30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52" name="Google Shape;30552;p30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53" name="Google Shape;30553;p30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54" name="Google Shape;30554;p30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55" name="Google Shape;30555;p30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56" name="Google Shape;30556;p30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57" name="Google Shape;30557;p30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58" name="Google Shape;30558;p30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59" name="Google Shape;30559;p30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60" name="Google Shape;30560;p30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61" name="Google Shape;30561;p30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62" name="Google Shape;30562;p30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63" name="Google Shape;30563;p30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64" name="Google Shape;30564;p30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65" name="Google Shape;30565;p30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66" name="Google Shape;30566;p30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67" name="Google Shape;30567;p30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68" name="Google Shape;30568;p30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69" name="Google Shape;30569;p30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70" name="Google Shape;30570;p30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71" name="Google Shape;30571;p30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72" name="Google Shape;30572;p30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73" name="Google Shape;30573;p30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74" name="Google Shape;30574;p30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75" name="Google Shape;30575;p30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76" name="Google Shape;30576;p30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77" name="Google Shape;30577;p30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78" name="Google Shape;30578;p30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79" name="Google Shape;30579;p30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80" name="Google Shape;30580;p30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81" name="Google Shape;30581;p30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82" name="Google Shape;30582;p30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83" name="Google Shape;30583;p30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84" name="Google Shape;30584;p30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85" name="Google Shape;30585;p30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86" name="Google Shape;30586;p30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87" name="Google Shape;30587;p30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88" name="Google Shape;30588;p30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89" name="Google Shape;30589;p30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90" name="Google Shape;30590;p30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91" name="Google Shape;30591;p30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92" name="Google Shape;30592;p30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93" name="Google Shape;30593;p30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94" name="Google Shape;30594;p30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95" name="Google Shape;30595;p30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96" name="Google Shape;30596;p30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97" name="Google Shape;30597;p30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98" name="Google Shape;30598;p30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99" name="Google Shape;30599;p30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00" name="Google Shape;30600;p30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01" name="Google Shape;30601;p30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02" name="Google Shape;30602;p30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03" name="Google Shape;30603;p30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04" name="Google Shape;30604;p30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05" name="Google Shape;30605;p30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06" name="Google Shape;30606;p30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07" name="Google Shape;30607;p30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08" name="Google Shape;30608;p30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09" name="Google Shape;30609;p30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10" name="Google Shape;30610;p30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11" name="Google Shape;30611;p30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12" name="Google Shape;30612;p30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13" name="Google Shape;30613;p30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14" name="Google Shape;30614;p30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15" name="Google Shape;30615;p30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16" name="Google Shape;30616;p30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17" name="Google Shape;30617;p30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18" name="Google Shape;30618;p30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19" name="Google Shape;30619;p30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20" name="Google Shape;30620;p30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21" name="Google Shape;30621;p30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22" name="Google Shape;30622;p30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23" name="Google Shape;30623;p30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24" name="Google Shape;30624;p30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25" name="Google Shape;30625;p30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26" name="Google Shape;30626;p30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27" name="Google Shape;30627;p30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28" name="Google Shape;30628;p30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29" name="Google Shape;30629;p30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30" name="Google Shape;30630;p30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31" name="Google Shape;30631;p30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32" name="Google Shape;30632;p30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33" name="Google Shape;30633;p30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34" name="Google Shape;30634;p30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35" name="Google Shape;30635;p30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36" name="Google Shape;30636;p30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37" name="Google Shape;30637;p30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38" name="Google Shape;30638;p30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39" name="Google Shape;30639;p30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40" name="Google Shape;30640;p30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41" name="Google Shape;30641;p30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42" name="Google Shape;30642;p30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43" name="Google Shape;30643;p30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44" name="Google Shape;30644;p30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45" name="Google Shape;30645;p30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46" name="Google Shape;30646;p30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47" name="Google Shape;30647;p30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48" name="Google Shape;30648;p30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49" name="Google Shape;30649;p30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50" name="Google Shape;30650;p30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51" name="Google Shape;30651;p30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52" name="Google Shape;30652;p30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53" name="Google Shape;30653;p30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54" name="Google Shape;30654;p30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55" name="Google Shape;30655;p30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56" name="Google Shape;30656;p30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57" name="Google Shape;30657;p30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58" name="Google Shape;30658;p30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59" name="Google Shape;30659;p30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60" name="Google Shape;30660;p30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61" name="Google Shape;30661;p30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62" name="Google Shape;30662;p30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63" name="Google Shape;30663;p30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64" name="Google Shape;30664;p30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65" name="Google Shape;30665;p30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66" name="Google Shape;30666;p30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67" name="Google Shape;30667;p30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68" name="Google Shape;30668;p30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69" name="Google Shape;30669;p30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70" name="Google Shape;30670;p30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71" name="Google Shape;30671;p30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72" name="Google Shape;30672;p30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73" name="Google Shape;30673;p30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74" name="Google Shape;30674;p30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75" name="Google Shape;30675;p30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76" name="Google Shape;30676;p30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77" name="Google Shape;30677;p30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78" name="Google Shape;30678;p30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79" name="Google Shape;30679;p30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80" name="Google Shape;30680;p30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81" name="Google Shape;30681;p30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82" name="Google Shape;30682;p30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83" name="Google Shape;30683;p30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84" name="Google Shape;30684;p30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85" name="Google Shape;30685;p30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86" name="Google Shape;30686;p30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87" name="Google Shape;30687;p30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88" name="Google Shape;30688;p30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89" name="Google Shape;30689;p30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90" name="Google Shape;30690;p30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91" name="Google Shape;30691;p30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92" name="Google Shape;30692;p30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93" name="Google Shape;30693;p30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94" name="Google Shape;30694;p30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95" name="Google Shape;30695;p30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96" name="Google Shape;30696;p30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97" name="Google Shape;30697;p30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98" name="Google Shape;30698;p30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99" name="Google Shape;30699;p30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00" name="Google Shape;30700;p30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01" name="Google Shape;30701;p30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02" name="Google Shape;30702;p30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03" name="Google Shape;30703;p30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04" name="Google Shape;30704;p30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05" name="Google Shape;30705;p30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06" name="Google Shape;30706;p30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07" name="Google Shape;30707;p30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08" name="Google Shape;30708;p30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09" name="Google Shape;30709;p30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10" name="Google Shape;30710;p30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11" name="Google Shape;30711;p30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12" name="Google Shape;30712;p30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13" name="Google Shape;30713;p30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14" name="Google Shape;30714;p30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15" name="Google Shape;30715;p30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16" name="Google Shape;30716;p30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17" name="Google Shape;30717;p30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18" name="Google Shape;30718;p30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19" name="Google Shape;30719;p30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20" name="Google Shape;30720;p30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21" name="Google Shape;30721;p30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22" name="Google Shape;30722;p30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23" name="Google Shape;30723;p30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24" name="Google Shape;30724;p30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25" name="Google Shape;30725;p30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26" name="Google Shape;30726;p30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27" name="Google Shape;30727;p30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28" name="Google Shape;30728;p30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29" name="Google Shape;30729;p30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30" name="Google Shape;30730;p30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31" name="Google Shape;30731;p30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32" name="Google Shape;30732;p30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33" name="Google Shape;30733;p30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34" name="Google Shape;30734;p30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35" name="Google Shape;30735;p30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36" name="Google Shape;30736;p30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37" name="Google Shape;30737;p30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38" name="Google Shape;30738;p30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39" name="Google Shape;30739;p30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40" name="Google Shape;30740;p30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41" name="Google Shape;30741;p30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42" name="Google Shape;30742;p30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43" name="Google Shape;30743;p30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44" name="Google Shape;30744;p30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45" name="Google Shape;30745;p30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46" name="Google Shape;30746;p30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47" name="Google Shape;30747;p30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48" name="Google Shape;30748;p30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49" name="Google Shape;30749;p30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50" name="Google Shape;30750;p30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51" name="Google Shape;30751;p30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52" name="Google Shape;30752;p30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53" name="Google Shape;30753;p30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54" name="Google Shape;30754;p30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55" name="Google Shape;30755;p30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30756" name="Google Shape;30756;p30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30757" name="Google Shape;30757;p30"/>
          <p:cNvSpPr/>
          <p:nvPr/>
        </p:nvSpPr>
        <p:spPr>
          <a:xfrm>
            <a:off x="352499" y="1526529"/>
            <a:ext cx="2387576" cy="763624"/>
          </a:xfrm>
          <a:custGeom>
            <a:avLst/>
            <a:gdLst/>
            <a:ahLst/>
            <a:cxnLst/>
            <a:rect l="l" t="t" r="r" b="b"/>
            <a:pathLst>
              <a:path w="73873" h="23627" extrusionOk="0">
                <a:moveTo>
                  <a:pt x="30622" y="1"/>
                </a:moveTo>
                <a:cubicBezTo>
                  <a:pt x="25332" y="1"/>
                  <a:pt x="21000" y="2227"/>
                  <a:pt x="20452" y="5791"/>
                </a:cubicBezTo>
                <a:cubicBezTo>
                  <a:pt x="19624" y="11204"/>
                  <a:pt x="24737" y="13535"/>
                  <a:pt x="24737" y="13535"/>
                </a:cubicBezTo>
                <a:cubicBezTo>
                  <a:pt x="24737" y="13535"/>
                  <a:pt x="21993" y="13122"/>
                  <a:pt x="21053" y="11806"/>
                </a:cubicBezTo>
                <a:cubicBezTo>
                  <a:pt x="20151" y="10490"/>
                  <a:pt x="19850" y="9362"/>
                  <a:pt x="19850" y="9362"/>
                </a:cubicBezTo>
                <a:cubicBezTo>
                  <a:pt x="19850" y="9362"/>
                  <a:pt x="16880" y="11204"/>
                  <a:pt x="17519" y="13422"/>
                </a:cubicBezTo>
                <a:cubicBezTo>
                  <a:pt x="18121" y="15678"/>
                  <a:pt x="20677" y="15979"/>
                  <a:pt x="20677" y="15979"/>
                </a:cubicBezTo>
                <a:cubicBezTo>
                  <a:pt x="20677" y="15979"/>
                  <a:pt x="18121" y="15979"/>
                  <a:pt x="17294" y="15377"/>
                </a:cubicBezTo>
                <a:lnTo>
                  <a:pt x="17294" y="15377"/>
                </a:lnTo>
                <a:cubicBezTo>
                  <a:pt x="17294" y="15377"/>
                  <a:pt x="18308" y="18009"/>
                  <a:pt x="13647" y="18610"/>
                </a:cubicBezTo>
                <a:cubicBezTo>
                  <a:pt x="13104" y="18684"/>
                  <a:pt x="12503" y="18717"/>
                  <a:pt x="11867" y="18717"/>
                </a:cubicBezTo>
                <a:cubicBezTo>
                  <a:pt x="6998" y="18717"/>
                  <a:pt x="1" y="16806"/>
                  <a:pt x="0" y="16806"/>
                </a:cubicBezTo>
                <a:lnTo>
                  <a:pt x="0" y="16806"/>
                </a:lnTo>
                <a:cubicBezTo>
                  <a:pt x="1" y="16806"/>
                  <a:pt x="7900" y="21379"/>
                  <a:pt x="13654" y="21379"/>
                </a:cubicBezTo>
                <a:cubicBezTo>
                  <a:pt x="13894" y="21379"/>
                  <a:pt x="14130" y="21371"/>
                  <a:pt x="14361" y="21355"/>
                </a:cubicBezTo>
                <a:cubicBezTo>
                  <a:pt x="20151" y="20979"/>
                  <a:pt x="24324" y="18610"/>
                  <a:pt x="27482" y="18310"/>
                </a:cubicBezTo>
                <a:cubicBezTo>
                  <a:pt x="30639" y="18009"/>
                  <a:pt x="31955" y="18009"/>
                  <a:pt x="31955" y="18009"/>
                </a:cubicBezTo>
                <a:lnTo>
                  <a:pt x="31955" y="18009"/>
                </a:lnTo>
                <a:cubicBezTo>
                  <a:pt x="31955" y="18009"/>
                  <a:pt x="27482" y="19362"/>
                  <a:pt x="26655" y="19663"/>
                </a:cubicBezTo>
                <a:cubicBezTo>
                  <a:pt x="25894" y="19917"/>
                  <a:pt x="28694" y="23627"/>
                  <a:pt x="32633" y="23627"/>
                </a:cubicBezTo>
                <a:cubicBezTo>
                  <a:pt x="32781" y="23627"/>
                  <a:pt x="32932" y="23621"/>
                  <a:pt x="33083" y="23610"/>
                </a:cubicBezTo>
                <a:cubicBezTo>
                  <a:pt x="37256" y="23310"/>
                  <a:pt x="38760" y="19776"/>
                  <a:pt x="42031" y="19099"/>
                </a:cubicBezTo>
                <a:cubicBezTo>
                  <a:pt x="44109" y="18664"/>
                  <a:pt x="45985" y="18586"/>
                  <a:pt x="47061" y="18586"/>
                </a:cubicBezTo>
                <a:cubicBezTo>
                  <a:pt x="47658" y="18586"/>
                  <a:pt x="48008" y="18610"/>
                  <a:pt x="48008" y="18610"/>
                </a:cubicBezTo>
                <a:cubicBezTo>
                  <a:pt x="48008" y="18610"/>
                  <a:pt x="42519" y="18723"/>
                  <a:pt x="41918" y="20189"/>
                </a:cubicBezTo>
                <a:cubicBezTo>
                  <a:pt x="41394" y="21466"/>
                  <a:pt x="42096" y="22030"/>
                  <a:pt x="44572" y="22030"/>
                </a:cubicBezTo>
                <a:cubicBezTo>
                  <a:pt x="44939" y="22030"/>
                  <a:pt x="45344" y="22018"/>
                  <a:pt x="45790" y="21994"/>
                </a:cubicBezTo>
                <a:cubicBezTo>
                  <a:pt x="49249" y="21768"/>
                  <a:pt x="53421" y="20791"/>
                  <a:pt x="55452" y="20189"/>
                </a:cubicBezTo>
                <a:cubicBezTo>
                  <a:pt x="55620" y="20143"/>
                  <a:pt x="55803" y="20121"/>
                  <a:pt x="56003" y="20121"/>
                </a:cubicBezTo>
                <a:cubicBezTo>
                  <a:pt x="57964" y="20121"/>
                  <a:pt x="61402" y="22175"/>
                  <a:pt x="65625" y="22175"/>
                </a:cubicBezTo>
                <a:cubicBezTo>
                  <a:pt x="66157" y="22175"/>
                  <a:pt x="66701" y="22142"/>
                  <a:pt x="67256" y="22069"/>
                </a:cubicBezTo>
                <a:cubicBezTo>
                  <a:pt x="72632" y="21355"/>
                  <a:pt x="73872" y="19663"/>
                  <a:pt x="73873" y="19663"/>
                </a:cubicBezTo>
                <a:lnTo>
                  <a:pt x="73873" y="19663"/>
                </a:lnTo>
                <a:cubicBezTo>
                  <a:pt x="73872" y="19663"/>
                  <a:pt x="72088" y="20793"/>
                  <a:pt x="69010" y="20793"/>
                </a:cubicBezTo>
                <a:cubicBezTo>
                  <a:pt x="67849" y="20793"/>
                  <a:pt x="66504" y="20632"/>
                  <a:pt x="65000" y="20189"/>
                </a:cubicBezTo>
                <a:cubicBezTo>
                  <a:pt x="59557" y="18623"/>
                  <a:pt x="53817" y="11917"/>
                  <a:pt x="48149" y="11917"/>
                </a:cubicBezTo>
                <a:cubicBezTo>
                  <a:pt x="48102" y="11917"/>
                  <a:pt x="48055" y="11918"/>
                  <a:pt x="48008" y="11919"/>
                </a:cubicBezTo>
                <a:cubicBezTo>
                  <a:pt x="42331" y="11994"/>
                  <a:pt x="38760" y="13422"/>
                  <a:pt x="38760" y="13422"/>
                </a:cubicBezTo>
                <a:cubicBezTo>
                  <a:pt x="38760" y="13422"/>
                  <a:pt x="42444" y="10076"/>
                  <a:pt x="46091" y="10076"/>
                </a:cubicBezTo>
                <a:cubicBezTo>
                  <a:pt x="46091" y="10076"/>
                  <a:pt x="47406" y="5603"/>
                  <a:pt x="39061" y="1843"/>
                </a:cubicBezTo>
                <a:cubicBezTo>
                  <a:pt x="36248" y="576"/>
                  <a:pt x="33311" y="1"/>
                  <a:pt x="306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30758" name="Google Shape;30758;p30"/>
          <p:cNvSpPr/>
          <p:nvPr/>
        </p:nvSpPr>
        <p:spPr>
          <a:xfrm flipH="1">
            <a:off x="9154667" y="5461185"/>
            <a:ext cx="2855933" cy="1132367"/>
          </a:xfrm>
          <a:custGeom>
            <a:avLst/>
            <a:gdLst/>
            <a:ahLst/>
            <a:cxnLst/>
            <a:rect l="l" t="t" r="r" b="b"/>
            <a:pathLst>
              <a:path w="85678" h="33971" extrusionOk="0">
                <a:moveTo>
                  <a:pt x="20606" y="1"/>
                </a:moveTo>
                <a:cubicBezTo>
                  <a:pt x="18209" y="1"/>
                  <a:pt x="15458" y="635"/>
                  <a:pt x="12256" y="2014"/>
                </a:cubicBezTo>
                <a:cubicBezTo>
                  <a:pt x="2745" y="6112"/>
                  <a:pt x="7858" y="17353"/>
                  <a:pt x="11241" y="18518"/>
                </a:cubicBezTo>
                <a:cubicBezTo>
                  <a:pt x="11686" y="18673"/>
                  <a:pt x="12176" y="18740"/>
                  <a:pt x="12691" y="18740"/>
                </a:cubicBezTo>
                <a:cubicBezTo>
                  <a:pt x="16043" y="18740"/>
                  <a:pt x="20451" y="15887"/>
                  <a:pt x="20452" y="15887"/>
                </a:cubicBezTo>
                <a:lnTo>
                  <a:pt x="20452" y="15887"/>
                </a:lnTo>
                <a:cubicBezTo>
                  <a:pt x="20451" y="15887"/>
                  <a:pt x="18233" y="18969"/>
                  <a:pt x="13647" y="19909"/>
                </a:cubicBezTo>
                <a:cubicBezTo>
                  <a:pt x="12888" y="20065"/>
                  <a:pt x="12175" y="20135"/>
                  <a:pt x="11473" y="20135"/>
                </a:cubicBezTo>
                <a:cubicBezTo>
                  <a:pt x="8628" y="20135"/>
                  <a:pt x="5968" y="18995"/>
                  <a:pt x="1203" y="17879"/>
                </a:cubicBezTo>
                <a:cubicBezTo>
                  <a:pt x="790" y="18857"/>
                  <a:pt x="376" y="19872"/>
                  <a:pt x="0" y="20887"/>
                </a:cubicBezTo>
                <a:cubicBezTo>
                  <a:pt x="2670" y="21939"/>
                  <a:pt x="4775" y="23368"/>
                  <a:pt x="6429" y="24232"/>
                </a:cubicBezTo>
                <a:cubicBezTo>
                  <a:pt x="10940" y="26563"/>
                  <a:pt x="10489" y="31225"/>
                  <a:pt x="15752" y="33330"/>
                </a:cubicBezTo>
                <a:cubicBezTo>
                  <a:pt x="16904" y="33791"/>
                  <a:pt x="18300" y="33971"/>
                  <a:pt x="19778" y="33971"/>
                </a:cubicBezTo>
                <a:cubicBezTo>
                  <a:pt x="25058" y="33971"/>
                  <a:pt x="31391" y="31676"/>
                  <a:pt x="31391" y="31676"/>
                </a:cubicBezTo>
                <a:cubicBezTo>
                  <a:pt x="31391" y="31676"/>
                  <a:pt x="28459" y="29458"/>
                  <a:pt x="26279" y="26563"/>
                </a:cubicBezTo>
                <a:cubicBezTo>
                  <a:pt x="24098" y="23631"/>
                  <a:pt x="18910" y="23029"/>
                  <a:pt x="18910" y="23029"/>
                </a:cubicBezTo>
                <a:cubicBezTo>
                  <a:pt x="18910" y="23029"/>
                  <a:pt x="19699" y="22861"/>
                  <a:pt x="20862" y="22861"/>
                </a:cubicBezTo>
                <a:cubicBezTo>
                  <a:pt x="22758" y="22861"/>
                  <a:pt x="25648" y="23308"/>
                  <a:pt x="27745" y="25661"/>
                </a:cubicBezTo>
                <a:cubicBezTo>
                  <a:pt x="30882" y="29221"/>
                  <a:pt x="37622" y="33311"/>
                  <a:pt x="43998" y="33311"/>
                </a:cubicBezTo>
                <a:cubicBezTo>
                  <a:pt x="44422" y="33311"/>
                  <a:pt x="44844" y="33293"/>
                  <a:pt x="45264" y="33255"/>
                </a:cubicBezTo>
                <a:cubicBezTo>
                  <a:pt x="50489" y="32804"/>
                  <a:pt x="55076" y="27541"/>
                  <a:pt x="56805" y="23330"/>
                </a:cubicBezTo>
                <a:lnTo>
                  <a:pt x="56805" y="23330"/>
                </a:lnTo>
                <a:cubicBezTo>
                  <a:pt x="56730" y="25699"/>
                  <a:pt x="55828" y="28556"/>
                  <a:pt x="55828" y="28556"/>
                </a:cubicBezTo>
                <a:cubicBezTo>
                  <a:pt x="55828" y="28556"/>
                  <a:pt x="56462" y="28489"/>
                  <a:pt x="57732" y="28489"/>
                </a:cubicBezTo>
                <a:cubicBezTo>
                  <a:pt x="58367" y="28489"/>
                  <a:pt x="59161" y="28506"/>
                  <a:pt x="60113" y="28556"/>
                </a:cubicBezTo>
                <a:cubicBezTo>
                  <a:pt x="60237" y="28561"/>
                  <a:pt x="60362" y="28563"/>
                  <a:pt x="60488" y="28563"/>
                </a:cubicBezTo>
                <a:cubicBezTo>
                  <a:pt x="63252" y="28563"/>
                  <a:pt x="66385" y="27392"/>
                  <a:pt x="71203" y="25774"/>
                </a:cubicBezTo>
                <a:cubicBezTo>
                  <a:pt x="76241" y="24082"/>
                  <a:pt x="85677" y="23518"/>
                  <a:pt x="85677" y="23518"/>
                </a:cubicBezTo>
                <a:cubicBezTo>
                  <a:pt x="84598" y="23186"/>
                  <a:pt x="82348" y="23125"/>
                  <a:pt x="79555" y="23125"/>
                </a:cubicBezTo>
                <a:cubicBezTo>
                  <a:pt x="77939" y="23125"/>
                  <a:pt x="76140" y="23146"/>
                  <a:pt x="74283" y="23146"/>
                </a:cubicBezTo>
                <a:cubicBezTo>
                  <a:pt x="72081" y="23146"/>
                  <a:pt x="69796" y="23117"/>
                  <a:pt x="67632" y="22992"/>
                </a:cubicBezTo>
                <a:cubicBezTo>
                  <a:pt x="60527" y="22578"/>
                  <a:pt x="56692" y="16225"/>
                  <a:pt x="56692" y="16225"/>
                </a:cubicBezTo>
                <a:cubicBezTo>
                  <a:pt x="55640" y="13969"/>
                  <a:pt x="53497" y="11902"/>
                  <a:pt x="49211" y="9909"/>
                </a:cubicBezTo>
                <a:cubicBezTo>
                  <a:pt x="47847" y="9270"/>
                  <a:pt x="46539" y="8996"/>
                  <a:pt x="45337" y="8996"/>
                </a:cubicBezTo>
                <a:cubicBezTo>
                  <a:pt x="40745" y="8996"/>
                  <a:pt x="37704" y="12996"/>
                  <a:pt x="38985" y="15887"/>
                </a:cubicBezTo>
                <a:cubicBezTo>
                  <a:pt x="40602" y="19533"/>
                  <a:pt x="47895" y="20435"/>
                  <a:pt x="47895" y="20435"/>
                </a:cubicBezTo>
                <a:cubicBezTo>
                  <a:pt x="47895" y="20435"/>
                  <a:pt x="46879" y="20774"/>
                  <a:pt x="45206" y="20774"/>
                </a:cubicBezTo>
                <a:cubicBezTo>
                  <a:pt x="43776" y="20774"/>
                  <a:pt x="41865" y="20527"/>
                  <a:pt x="39700" y="19608"/>
                </a:cubicBezTo>
                <a:cubicBezTo>
                  <a:pt x="35038" y="17653"/>
                  <a:pt x="35489" y="12691"/>
                  <a:pt x="31391" y="6526"/>
                </a:cubicBezTo>
                <a:cubicBezTo>
                  <a:pt x="28673" y="2461"/>
                  <a:pt x="25327" y="1"/>
                  <a:pt x="206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grpSp>
        <p:nvGrpSpPr>
          <p:cNvPr id="30759" name="Google Shape;30759;p30"/>
          <p:cNvGrpSpPr/>
          <p:nvPr/>
        </p:nvGrpSpPr>
        <p:grpSpPr>
          <a:xfrm>
            <a:off x="805976" y="4669749"/>
            <a:ext cx="590787" cy="553615"/>
            <a:chOff x="2987700" y="3560325"/>
            <a:chExt cx="386708" cy="362377"/>
          </a:xfrm>
        </p:grpSpPr>
        <p:sp>
          <p:nvSpPr>
            <p:cNvPr id="30760" name="Google Shape;30760;p30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61" name="Google Shape;30761;p30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62" name="Google Shape;30762;p30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63" name="Google Shape;30763;p30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64" name="Google Shape;30764;p30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65" name="Google Shape;30765;p30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66" name="Google Shape;30766;p30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67" name="Google Shape;30767;p30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68" name="Google Shape;30768;p30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69" name="Google Shape;30769;p30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70" name="Google Shape;30770;p30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71" name="Google Shape;30771;p30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72" name="Google Shape;30772;p30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73" name="Google Shape;30773;p30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74" name="Google Shape;30774;p30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75" name="Google Shape;30775;p30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76" name="Google Shape;30776;p30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77" name="Google Shape;30777;p30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78" name="Google Shape;30778;p30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79" name="Google Shape;30779;p30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80" name="Google Shape;30780;p30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81" name="Google Shape;30781;p30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82" name="Google Shape;30782;p30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30783" name="Google Shape;30783;p30"/>
          <p:cNvGrpSpPr/>
          <p:nvPr/>
        </p:nvGrpSpPr>
        <p:grpSpPr>
          <a:xfrm>
            <a:off x="1396783" y="5562815"/>
            <a:ext cx="393669" cy="368900"/>
            <a:chOff x="2987700" y="3560325"/>
            <a:chExt cx="386708" cy="362377"/>
          </a:xfrm>
        </p:grpSpPr>
        <p:sp>
          <p:nvSpPr>
            <p:cNvPr id="30784" name="Google Shape;30784;p30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85" name="Google Shape;30785;p30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86" name="Google Shape;30786;p30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87" name="Google Shape;30787;p30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88" name="Google Shape;30788;p30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89" name="Google Shape;30789;p30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90" name="Google Shape;30790;p30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91" name="Google Shape;30791;p30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92" name="Google Shape;30792;p30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93" name="Google Shape;30793;p30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94" name="Google Shape;30794;p30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95" name="Google Shape;30795;p30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96" name="Google Shape;30796;p30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97" name="Google Shape;30797;p30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98" name="Google Shape;30798;p30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99" name="Google Shape;30799;p30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00" name="Google Shape;30800;p30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01" name="Google Shape;30801;p30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02" name="Google Shape;30802;p30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03" name="Google Shape;30803;p30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04" name="Google Shape;30804;p30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05" name="Google Shape;30805;p30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06" name="Google Shape;30806;p30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30807" name="Google Shape;30807;p30"/>
          <p:cNvGrpSpPr/>
          <p:nvPr/>
        </p:nvGrpSpPr>
        <p:grpSpPr>
          <a:xfrm>
            <a:off x="11266450" y="4377082"/>
            <a:ext cx="393669" cy="368900"/>
            <a:chOff x="2987700" y="3560325"/>
            <a:chExt cx="386708" cy="362377"/>
          </a:xfrm>
        </p:grpSpPr>
        <p:sp>
          <p:nvSpPr>
            <p:cNvPr id="30808" name="Google Shape;30808;p30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09" name="Google Shape;30809;p30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10" name="Google Shape;30810;p30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11" name="Google Shape;30811;p30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12" name="Google Shape;30812;p30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13" name="Google Shape;30813;p30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14" name="Google Shape;30814;p30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15" name="Google Shape;30815;p30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16" name="Google Shape;30816;p30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17" name="Google Shape;30817;p30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18" name="Google Shape;30818;p30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19" name="Google Shape;30819;p30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20" name="Google Shape;30820;p30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21" name="Google Shape;30821;p30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22" name="Google Shape;30822;p30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23" name="Google Shape;30823;p30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24" name="Google Shape;30824;p30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25" name="Google Shape;30825;p30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26" name="Google Shape;30826;p30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27" name="Google Shape;30827;p30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28" name="Google Shape;30828;p30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29" name="Google Shape;30829;p30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30" name="Google Shape;30830;p30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0_1_1_1_1_1">
    <p:spTree>
      <p:nvGrpSpPr>
        <p:cNvPr id="1" name="Shape 3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32" name="Google Shape;30832;p31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30833" name="Google Shape;30833;p31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34" name="Google Shape;30834;p31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35" name="Google Shape;30835;p31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36" name="Google Shape;30836;p31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37" name="Google Shape;30837;p31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38" name="Google Shape;30838;p31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39" name="Google Shape;30839;p31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40" name="Google Shape;30840;p31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41" name="Google Shape;30841;p31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42" name="Google Shape;30842;p31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43" name="Google Shape;30843;p31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44" name="Google Shape;30844;p31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45" name="Google Shape;30845;p31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46" name="Google Shape;30846;p31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47" name="Google Shape;30847;p31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48" name="Google Shape;30848;p31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49" name="Google Shape;30849;p31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50" name="Google Shape;30850;p31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51" name="Google Shape;30851;p31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52" name="Google Shape;30852;p31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53" name="Google Shape;30853;p31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54" name="Google Shape;30854;p31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55" name="Google Shape;30855;p31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56" name="Google Shape;30856;p31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57" name="Google Shape;30857;p31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58" name="Google Shape;30858;p31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59" name="Google Shape;30859;p31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60" name="Google Shape;30860;p31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61" name="Google Shape;30861;p31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62" name="Google Shape;30862;p31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63" name="Google Shape;30863;p31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64" name="Google Shape;30864;p31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65" name="Google Shape;30865;p31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66" name="Google Shape;30866;p31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67" name="Google Shape;30867;p31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68" name="Google Shape;30868;p31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69" name="Google Shape;30869;p31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70" name="Google Shape;30870;p31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71" name="Google Shape;30871;p31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72" name="Google Shape;30872;p31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73" name="Google Shape;30873;p31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74" name="Google Shape;30874;p31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75" name="Google Shape;30875;p31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76" name="Google Shape;30876;p31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77" name="Google Shape;30877;p31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78" name="Google Shape;30878;p31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79" name="Google Shape;30879;p31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80" name="Google Shape;30880;p31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81" name="Google Shape;30881;p31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82" name="Google Shape;30882;p31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83" name="Google Shape;30883;p31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84" name="Google Shape;30884;p31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85" name="Google Shape;30885;p31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86" name="Google Shape;30886;p31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87" name="Google Shape;30887;p31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88" name="Google Shape;30888;p31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89" name="Google Shape;30889;p31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90" name="Google Shape;30890;p31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91" name="Google Shape;30891;p31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92" name="Google Shape;30892;p31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93" name="Google Shape;30893;p31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94" name="Google Shape;30894;p31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95" name="Google Shape;30895;p31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96" name="Google Shape;30896;p31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97" name="Google Shape;30897;p31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98" name="Google Shape;30898;p31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99" name="Google Shape;30899;p31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00" name="Google Shape;30900;p31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01" name="Google Shape;30901;p31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02" name="Google Shape;30902;p31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03" name="Google Shape;30903;p31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04" name="Google Shape;30904;p31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05" name="Google Shape;30905;p31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06" name="Google Shape;30906;p31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07" name="Google Shape;30907;p31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08" name="Google Shape;30908;p31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09" name="Google Shape;30909;p31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10" name="Google Shape;30910;p31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11" name="Google Shape;30911;p31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12" name="Google Shape;30912;p31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13" name="Google Shape;30913;p31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14" name="Google Shape;30914;p31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15" name="Google Shape;30915;p31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16" name="Google Shape;30916;p31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17" name="Google Shape;30917;p31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18" name="Google Shape;30918;p31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19" name="Google Shape;30919;p31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20" name="Google Shape;30920;p31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21" name="Google Shape;30921;p31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22" name="Google Shape;30922;p31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23" name="Google Shape;30923;p31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24" name="Google Shape;30924;p31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25" name="Google Shape;30925;p31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26" name="Google Shape;30926;p31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27" name="Google Shape;30927;p31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28" name="Google Shape;30928;p31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29" name="Google Shape;30929;p31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30" name="Google Shape;30930;p31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31" name="Google Shape;30931;p31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32" name="Google Shape;30932;p31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33" name="Google Shape;30933;p31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34" name="Google Shape;30934;p31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35" name="Google Shape;30935;p31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36" name="Google Shape;30936;p31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37" name="Google Shape;30937;p31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38" name="Google Shape;30938;p31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39" name="Google Shape;30939;p31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40" name="Google Shape;30940;p31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41" name="Google Shape;30941;p31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42" name="Google Shape;30942;p31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43" name="Google Shape;30943;p31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44" name="Google Shape;30944;p31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45" name="Google Shape;30945;p31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46" name="Google Shape;30946;p31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47" name="Google Shape;30947;p31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48" name="Google Shape;30948;p31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49" name="Google Shape;30949;p31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50" name="Google Shape;30950;p31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51" name="Google Shape;30951;p31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52" name="Google Shape;30952;p31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53" name="Google Shape;30953;p31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54" name="Google Shape;30954;p31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55" name="Google Shape;30955;p31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56" name="Google Shape;30956;p31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57" name="Google Shape;30957;p31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58" name="Google Shape;30958;p31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59" name="Google Shape;30959;p31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60" name="Google Shape;30960;p31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61" name="Google Shape;30961;p31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62" name="Google Shape;30962;p31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63" name="Google Shape;30963;p31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64" name="Google Shape;30964;p31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65" name="Google Shape;30965;p31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66" name="Google Shape;30966;p31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67" name="Google Shape;30967;p31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68" name="Google Shape;30968;p31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69" name="Google Shape;30969;p31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70" name="Google Shape;30970;p31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71" name="Google Shape;30971;p31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72" name="Google Shape;30972;p31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73" name="Google Shape;30973;p31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74" name="Google Shape;30974;p31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75" name="Google Shape;30975;p31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76" name="Google Shape;30976;p31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77" name="Google Shape;30977;p31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78" name="Google Shape;30978;p31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79" name="Google Shape;30979;p31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80" name="Google Shape;30980;p31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81" name="Google Shape;30981;p31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82" name="Google Shape;30982;p31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83" name="Google Shape;30983;p31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84" name="Google Shape;30984;p31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85" name="Google Shape;30985;p31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86" name="Google Shape;30986;p31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87" name="Google Shape;30987;p31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88" name="Google Shape;30988;p31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89" name="Google Shape;30989;p31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90" name="Google Shape;30990;p31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91" name="Google Shape;30991;p31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92" name="Google Shape;30992;p31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93" name="Google Shape;30993;p31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94" name="Google Shape;30994;p31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95" name="Google Shape;30995;p31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96" name="Google Shape;30996;p31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97" name="Google Shape;30997;p31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98" name="Google Shape;30998;p31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99" name="Google Shape;30999;p31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00" name="Google Shape;31000;p31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01" name="Google Shape;31001;p31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02" name="Google Shape;31002;p31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03" name="Google Shape;31003;p31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04" name="Google Shape;31004;p31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05" name="Google Shape;31005;p31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06" name="Google Shape;31006;p31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07" name="Google Shape;31007;p31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08" name="Google Shape;31008;p31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09" name="Google Shape;31009;p31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10" name="Google Shape;31010;p31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11" name="Google Shape;31011;p31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12" name="Google Shape;31012;p31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13" name="Google Shape;31013;p31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14" name="Google Shape;31014;p31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15" name="Google Shape;31015;p31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16" name="Google Shape;31016;p31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17" name="Google Shape;31017;p31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18" name="Google Shape;31018;p31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19" name="Google Shape;31019;p31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20" name="Google Shape;31020;p31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21" name="Google Shape;31021;p31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22" name="Google Shape;31022;p31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23" name="Google Shape;31023;p31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24" name="Google Shape;31024;p31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25" name="Google Shape;31025;p31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26" name="Google Shape;31026;p31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27" name="Google Shape;31027;p31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28" name="Google Shape;31028;p31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29" name="Google Shape;31029;p31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30" name="Google Shape;31030;p31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31" name="Google Shape;31031;p31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32" name="Google Shape;31032;p31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33" name="Google Shape;31033;p31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34" name="Google Shape;31034;p31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35" name="Google Shape;31035;p31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36" name="Google Shape;31036;p31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37" name="Google Shape;31037;p31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38" name="Google Shape;31038;p31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39" name="Google Shape;31039;p31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40" name="Google Shape;31040;p31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41" name="Google Shape;31041;p31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42" name="Google Shape;31042;p31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43" name="Google Shape;31043;p31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44" name="Google Shape;31044;p31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45" name="Google Shape;31045;p31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46" name="Google Shape;31046;p31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47" name="Google Shape;31047;p31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48" name="Google Shape;31048;p31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49" name="Google Shape;31049;p31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50" name="Google Shape;31050;p31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51" name="Google Shape;31051;p31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52" name="Google Shape;31052;p31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53" name="Google Shape;31053;p31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54" name="Google Shape;31054;p31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55" name="Google Shape;31055;p31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56" name="Google Shape;31056;p31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57" name="Google Shape;31057;p31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58" name="Google Shape;31058;p31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59" name="Google Shape;31059;p31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60" name="Google Shape;31060;p31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61" name="Google Shape;31061;p31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62" name="Google Shape;31062;p31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63" name="Google Shape;31063;p31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64" name="Google Shape;31064;p31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65" name="Google Shape;31065;p31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66" name="Google Shape;31066;p31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67" name="Google Shape;31067;p31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68" name="Google Shape;31068;p31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69" name="Google Shape;31069;p31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70" name="Google Shape;31070;p31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71" name="Google Shape;31071;p31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72" name="Google Shape;31072;p31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73" name="Google Shape;31073;p31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74" name="Google Shape;31074;p31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75" name="Google Shape;31075;p31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76" name="Google Shape;31076;p31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77" name="Google Shape;31077;p31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78" name="Google Shape;31078;p31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79" name="Google Shape;31079;p31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80" name="Google Shape;31080;p31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81" name="Google Shape;31081;p31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82" name="Google Shape;31082;p31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83" name="Google Shape;31083;p31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84" name="Google Shape;31084;p31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85" name="Google Shape;31085;p31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86" name="Google Shape;31086;p31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87" name="Google Shape;31087;p31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88" name="Google Shape;31088;p31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89" name="Google Shape;31089;p31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90" name="Google Shape;31090;p31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91" name="Google Shape;31091;p31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92" name="Google Shape;31092;p31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93" name="Google Shape;31093;p31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94" name="Google Shape;31094;p31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95" name="Google Shape;31095;p31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96" name="Google Shape;31096;p31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97" name="Google Shape;31097;p31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98" name="Google Shape;31098;p31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99" name="Google Shape;31099;p31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00" name="Google Shape;31100;p31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01" name="Google Shape;31101;p31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02" name="Google Shape;31102;p31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03" name="Google Shape;31103;p31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04" name="Google Shape;31104;p31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05" name="Google Shape;31105;p31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06" name="Google Shape;31106;p31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07" name="Google Shape;31107;p31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08" name="Google Shape;31108;p31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09" name="Google Shape;31109;p31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10" name="Google Shape;31110;p31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11" name="Google Shape;31111;p31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12" name="Google Shape;31112;p31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13" name="Google Shape;31113;p31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14" name="Google Shape;31114;p31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15" name="Google Shape;31115;p31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16" name="Google Shape;31116;p31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17" name="Google Shape;31117;p31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18" name="Google Shape;31118;p31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19" name="Google Shape;31119;p31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20" name="Google Shape;31120;p31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21" name="Google Shape;31121;p31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22" name="Google Shape;31122;p31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23" name="Google Shape;31123;p31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24" name="Google Shape;31124;p31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25" name="Google Shape;31125;p31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26" name="Google Shape;31126;p31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27" name="Google Shape;31127;p31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28" name="Google Shape;31128;p31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29" name="Google Shape;31129;p31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30" name="Google Shape;31130;p31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31" name="Google Shape;31131;p31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32" name="Google Shape;31132;p31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33" name="Google Shape;31133;p31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34" name="Google Shape;31134;p31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35" name="Google Shape;31135;p31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36" name="Google Shape;31136;p31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37" name="Google Shape;31137;p31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38" name="Google Shape;31138;p31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39" name="Google Shape;31139;p31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40" name="Google Shape;31140;p31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41" name="Google Shape;31141;p31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42" name="Google Shape;31142;p31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43" name="Google Shape;31143;p31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44" name="Google Shape;31144;p31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45" name="Google Shape;31145;p31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46" name="Google Shape;31146;p31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47" name="Google Shape;31147;p31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48" name="Google Shape;31148;p31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49" name="Google Shape;31149;p31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50" name="Google Shape;31150;p31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51" name="Google Shape;31151;p31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52" name="Google Shape;31152;p31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53" name="Google Shape;31153;p31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54" name="Google Shape;31154;p31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55" name="Google Shape;31155;p31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56" name="Google Shape;31156;p31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57" name="Google Shape;31157;p31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58" name="Google Shape;31158;p31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59" name="Google Shape;31159;p31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60" name="Google Shape;31160;p31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61" name="Google Shape;31161;p31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62" name="Google Shape;31162;p31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63" name="Google Shape;31163;p31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64" name="Google Shape;31164;p31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65" name="Google Shape;31165;p31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66" name="Google Shape;31166;p31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67" name="Google Shape;31167;p31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68" name="Google Shape;31168;p31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69" name="Google Shape;31169;p31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70" name="Google Shape;31170;p31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71" name="Google Shape;31171;p31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72" name="Google Shape;31172;p31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73" name="Google Shape;31173;p31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74" name="Google Shape;31174;p31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75" name="Google Shape;31175;p31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76" name="Google Shape;31176;p31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77" name="Google Shape;31177;p31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78" name="Google Shape;31178;p31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79" name="Google Shape;31179;p31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80" name="Google Shape;31180;p31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81" name="Google Shape;31181;p31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82" name="Google Shape;31182;p31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83" name="Google Shape;31183;p31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84" name="Google Shape;31184;p31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85" name="Google Shape;31185;p31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86" name="Google Shape;31186;p31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87" name="Google Shape;31187;p31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88" name="Google Shape;31188;p31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89" name="Google Shape;31189;p31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90" name="Google Shape;31190;p31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91" name="Google Shape;31191;p31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92" name="Google Shape;31192;p31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93" name="Google Shape;31193;p31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94" name="Google Shape;31194;p31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95" name="Google Shape;31195;p31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96" name="Google Shape;31196;p31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97" name="Google Shape;31197;p31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98" name="Google Shape;31198;p31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99" name="Google Shape;31199;p31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00" name="Google Shape;31200;p31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01" name="Google Shape;31201;p31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02" name="Google Shape;31202;p31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03" name="Google Shape;31203;p31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04" name="Google Shape;31204;p31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05" name="Google Shape;31205;p31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06" name="Google Shape;31206;p31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07" name="Google Shape;31207;p31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08" name="Google Shape;31208;p31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09" name="Google Shape;31209;p31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10" name="Google Shape;31210;p31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11" name="Google Shape;31211;p31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12" name="Google Shape;31212;p31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13" name="Google Shape;31213;p31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14" name="Google Shape;31214;p31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15" name="Google Shape;31215;p31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16" name="Google Shape;31216;p31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17" name="Google Shape;31217;p31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18" name="Google Shape;31218;p31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19" name="Google Shape;31219;p31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20" name="Google Shape;31220;p31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21" name="Google Shape;31221;p31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22" name="Google Shape;31222;p31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23" name="Google Shape;31223;p31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24" name="Google Shape;31224;p31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25" name="Google Shape;31225;p31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26" name="Google Shape;31226;p31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27" name="Google Shape;31227;p31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28" name="Google Shape;31228;p31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29" name="Google Shape;31229;p31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30" name="Google Shape;31230;p31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31" name="Google Shape;31231;p31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32" name="Google Shape;31232;p31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33" name="Google Shape;31233;p31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34" name="Google Shape;31234;p31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35" name="Google Shape;31235;p31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36" name="Google Shape;31236;p31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37" name="Google Shape;31237;p31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38" name="Google Shape;31238;p31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39" name="Google Shape;31239;p31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40" name="Google Shape;31240;p31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41" name="Google Shape;31241;p31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42" name="Google Shape;31242;p31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43" name="Google Shape;31243;p31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44" name="Google Shape;31244;p31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45" name="Google Shape;31245;p31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46" name="Google Shape;31246;p31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47" name="Google Shape;31247;p31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48" name="Google Shape;31248;p31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49" name="Google Shape;31249;p31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50" name="Google Shape;31250;p31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51" name="Google Shape;31251;p31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52" name="Google Shape;31252;p31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53" name="Google Shape;31253;p31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54" name="Google Shape;31254;p31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55" name="Google Shape;31255;p31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56" name="Google Shape;31256;p31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57" name="Google Shape;31257;p31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58" name="Google Shape;31258;p31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59" name="Google Shape;31259;p31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60" name="Google Shape;31260;p31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61" name="Google Shape;31261;p31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62" name="Google Shape;31262;p31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63" name="Google Shape;31263;p31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64" name="Google Shape;31264;p31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65" name="Google Shape;31265;p31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66" name="Google Shape;31266;p31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67" name="Google Shape;31267;p31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68" name="Google Shape;31268;p31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69" name="Google Shape;31269;p31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70" name="Google Shape;31270;p31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71" name="Google Shape;31271;p31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72" name="Google Shape;31272;p31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73" name="Google Shape;31273;p31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74" name="Google Shape;31274;p31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75" name="Google Shape;31275;p31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76" name="Google Shape;31276;p31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77" name="Google Shape;31277;p31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78" name="Google Shape;31278;p31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79" name="Google Shape;31279;p31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80" name="Google Shape;31280;p31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81" name="Google Shape;31281;p31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82" name="Google Shape;31282;p31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83" name="Google Shape;31283;p31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84" name="Google Shape;31284;p31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85" name="Google Shape;31285;p31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86" name="Google Shape;31286;p31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87" name="Google Shape;31287;p31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88" name="Google Shape;31288;p31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89" name="Google Shape;31289;p31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90" name="Google Shape;31290;p31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91" name="Google Shape;31291;p31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92" name="Google Shape;31292;p31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93" name="Google Shape;31293;p31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94" name="Google Shape;31294;p31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95" name="Google Shape;31295;p31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96" name="Google Shape;31296;p31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97" name="Google Shape;31297;p31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98" name="Google Shape;31298;p31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99" name="Google Shape;31299;p31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00" name="Google Shape;31300;p31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01" name="Google Shape;31301;p31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02" name="Google Shape;31302;p31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03" name="Google Shape;31303;p31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04" name="Google Shape;31304;p31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05" name="Google Shape;31305;p31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06" name="Google Shape;31306;p31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07" name="Google Shape;31307;p31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08" name="Google Shape;31308;p31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09" name="Google Shape;31309;p31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10" name="Google Shape;31310;p31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11" name="Google Shape;31311;p31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12" name="Google Shape;31312;p31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13" name="Google Shape;31313;p31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14" name="Google Shape;31314;p31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15" name="Google Shape;31315;p31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16" name="Google Shape;31316;p31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17" name="Google Shape;31317;p31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18" name="Google Shape;31318;p31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19" name="Google Shape;31319;p31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20" name="Google Shape;31320;p31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21" name="Google Shape;31321;p31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22" name="Google Shape;31322;p31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23" name="Google Shape;31323;p31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24" name="Google Shape;31324;p31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25" name="Google Shape;31325;p31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26" name="Google Shape;31326;p31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27" name="Google Shape;31327;p31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28" name="Google Shape;31328;p31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29" name="Google Shape;31329;p31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30" name="Google Shape;31330;p31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31" name="Google Shape;31331;p31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32" name="Google Shape;31332;p31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33" name="Google Shape;31333;p31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34" name="Google Shape;31334;p31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35" name="Google Shape;31335;p31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36" name="Google Shape;31336;p31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37" name="Google Shape;31337;p31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38" name="Google Shape;31338;p31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39" name="Google Shape;31339;p31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40" name="Google Shape;31340;p31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41" name="Google Shape;31341;p31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42" name="Google Shape;31342;p31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43" name="Google Shape;31343;p31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44" name="Google Shape;31344;p31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45" name="Google Shape;31345;p31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46" name="Google Shape;31346;p31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47" name="Google Shape;31347;p31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48" name="Google Shape;31348;p31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49" name="Google Shape;31349;p31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50" name="Google Shape;31350;p31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51" name="Google Shape;31351;p31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52" name="Google Shape;31352;p31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53" name="Google Shape;31353;p31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54" name="Google Shape;31354;p31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55" name="Google Shape;31355;p31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56" name="Google Shape;31356;p31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57" name="Google Shape;31357;p31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58" name="Google Shape;31358;p31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59" name="Google Shape;31359;p31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60" name="Google Shape;31360;p31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61" name="Google Shape;31361;p31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62" name="Google Shape;31362;p31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63" name="Google Shape;31363;p31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64" name="Google Shape;31364;p31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65" name="Google Shape;31365;p31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66" name="Google Shape;31366;p31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67" name="Google Shape;31367;p31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68" name="Google Shape;31368;p31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69" name="Google Shape;31369;p31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70" name="Google Shape;31370;p31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71" name="Google Shape;31371;p31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72" name="Google Shape;31372;p31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73" name="Google Shape;31373;p31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74" name="Google Shape;31374;p31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75" name="Google Shape;31375;p31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76" name="Google Shape;31376;p31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77" name="Google Shape;31377;p31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78" name="Google Shape;31378;p31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79" name="Google Shape;31379;p31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80" name="Google Shape;31380;p31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81" name="Google Shape;31381;p31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82" name="Google Shape;31382;p31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83" name="Google Shape;31383;p31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84" name="Google Shape;31384;p31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85" name="Google Shape;31385;p31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86" name="Google Shape;31386;p31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87" name="Google Shape;31387;p31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88" name="Google Shape;31388;p31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89" name="Google Shape;31389;p31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90" name="Google Shape;31390;p31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91" name="Google Shape;31391;p31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92" name="Google Shape;31392;p31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93" name="Google Shape;31393;p31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94" name="Google Shape;31394;p31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95" name="Google Shape;31395;p31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96" name="Google Shape;31396;p31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97" name="Google Shape;31397;p31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98" name="Google Shape;31398;p31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99" name="Google Shape;31399;p31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00" name="Google Shape;31400;p31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01" name="Google Shape;31401;p31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02" name="Google Shape;31402;p31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03" name="Google Shape;31403;p31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04" name="Google Shape;31404;p31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05" name="Google Shape;31405;p31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06" name="Google Shape;31406;p31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07" name="Google Shape;31407;p31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08" name="Google Shape;31408;p31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09" name="Google Shape;31409;p31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10" name="Google Shape;31410;p31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11" name="Google Shape;31411;p31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12" name="Google Shape;31412;p31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13" name="Google Shape;31413;p31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14" name="Google Shape;31414;p31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15" name="Google Shape;31415;p31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16" name="Google Shape;31416;p31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17" name="Google Shape;31417;p31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18" name="Google Shape;31418;p31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19" name="Google Shape;31419;p31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20" name="Google Shape;31420;p31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21" name="Google Shape;31421;p31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22" name="Google Shape;31422;p31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23" name="Google Shape;31423;p31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24" name="Google Shape;31424;p31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25" name="Google Shape;31425;p31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26" name="Google Shape;31426;p31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27" name="Google Shape;31427;p31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28" name="Google Shape;31428;p31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29" name="Google Shape;31429;p31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30" name="Google Shape;31430;p31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31" name="Google Shape;31431;p31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32" name="Google Shape;31432;p31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33" name="Google Shape;31433;p31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34" name="Google Shape;31434;p31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35" name="Google Shape;31435;p31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36" name="Google Shape;31436;p31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37" name="Google Shape;31437;p31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38" name="Google Shape;31438;p31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39" name="Google Shape;31439;p31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40" name="Google Shape;31440;p31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41" name="Google Shape;31441;p31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42" name="Google Shape;31442;p31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43" name="Google Shape;31443;p31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44" name="Google Shape;31444;p31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45" name="Google Shape;31445;p31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46" name="Google Shape;31446;p31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47" name="Google Shape;31447;p31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48" name="Google Shape;31448;p31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49" name="Google Shape;31449;p31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50" name="Google Shape;31450;p31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51" name="Google Shape;31451;p31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52" name="Google Shape;31452;p31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53" name="Google Shape;31453;p31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54" name="Google Shape;31454;p31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55" name="Google Shape;31455;p31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56" name="Google Shape;31456;p31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57" name="Google Shape;31457;p31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58" name="Google Shape;31458;p31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59" name="Google Shape;31459;p31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60" name="Google Shape;31460;p31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61" name="Google Shape;31461;p31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62" name="Google Shape;31462;p31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63" name="Google Shape;31463;p31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64" name="Google Shape;31464;p31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65" name="Google Shape;31465;p31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66" name="Google Shape;31466;p31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67" name="Google Shape;31467;p31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68" name="Google Shape;31468;p31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69" name="Google Shape;31469;p31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70" name="Google Shape;31470;p31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71" name="Google Shape;31471;p31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72" name="Google Shape;31472;p31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73" name="Google Shape;31473;p31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74" name="Google Shape;31474;p31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75" name="Google Shape;31475;p31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76" name="Google Shape;31476;p31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77" name="Google Shape;31477;p31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78" name="Google Shape;31478;p31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79" name="Google Shape;31479;p31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80" name="Google Shape;31480;p31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81" name="Google Shape;31481;p31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82" name="Google Shape;31482;p31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83" name="Google Shape;31483;p31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84" name="Google Shape;31484;p31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85" name="Google Shape;31485;p31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86" name="Google Shape;31486;p31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87" name="Google Shape;31487;p31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88" name="Google Shape;31488;p31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89" name="Google Shape;31489;p31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90" name="Google Shape;31490;p31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91" name="Google Shape;31491;p31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92" name="Google Shape;31492;p31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93" name="Google Shape;31493;p31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94" name="Google Shape;31494;p31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95" name="Google Shape;31495;p31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96" name="Google Shape;31496;p31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97" name="Google Shape;31497;p31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98" name="Google Shape;31498;p31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99" name="Google Shape;31499;p31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00" name="Google Shape;31500;p31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01" name="Google Shape;31501;p31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02" name="Google Shape;31502;p31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03" name="Google Shape;31503;p31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04" name="Google Shape;31504;p31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05" name="Google Shape;31505;p31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06" name="Google Shape;31506;p31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07" name="Google Shape;31507;p31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08" name="Google Shape;31508;p31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09" name="Google Shape;31509;p31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10" name="Google Shape;31510;p31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11" name="Google Shape;31511;p31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12" name="Google Shape;31512;p31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13" name="Google Shape;31513;p31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14" name="Google Shape;31514;p31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15" name="Google Shape;31515;p31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16" name="Google Shape;31516;p31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17" name="Google Shape;31517;p31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18" name="Google Shape;31518;p31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19" name="Google Shape;31519;p31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20" name="Google Shape;31520;p31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21" name="Google Shape;31521;p31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22" name="Google Shape;31522;p31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23" name="Google Shape;31523;p31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24" name="Google Shape;31524;p31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25" name="Google Shape;31525;p31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26" name="Google Shape;31526;p31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27" name="Google Shape;31527;p31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28" name="Google Shape;31528;p31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29" name="Google Shape;31529;p31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30" name="Google Shape;31530;p31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31" name="Google Shape;31531;p31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32" name="Google Shape;31532;p31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33" name="Google Shape;31533;p31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34" name="Google Shape;31534;p31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35" name="Google Shape;31535;p31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36" name="Google Shape;31536;p31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37" name="Google Shape;31537;p31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38" name="Google Shape;31538;p31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39" name="Google Shape;31539;p31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40" name="Google Shape;31540;p31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41" name="Google Shape;31541;p31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42" name="Google Shape;31542;p31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43" name="Google Shape;31543;p31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44" name="Google Shape;31544;p31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45" name="Google Shape;31545;p31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46" name="Google Shape;31546;p31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47" name="Google Shape;31547;p31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48" name="Google Shape;31548;p31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49" name="Google Shape;31549;p31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50" name="Google Shape;31550;p31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51" name="Google Shape;31551;p31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52" name="Google Shape;31552;p31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53" name="Google Shape;31553;p31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54" name="Google Shape;31554;p31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55" name="Google Shape;31555;p31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56" name="Google Shape;31556;p31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57" name="Google Shape;31557;p31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58" name="Google Shape;31558;p31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59" name="Google Shape;31559;p31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60" name="Google Shape;31560;p31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61" name="Google Shape;31561;p31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62" name="Google Shape;31562;p31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63" name="Google Shape;31563;p31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64" name="Google Shape;31564;p31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65" name="Google Shape;31565;p31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66" name="Google Shape;31566;p31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67" name="Google Shape;31567;p31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68" name="Google Shape;31568;p31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69" name="Google Shape;31569;p31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70" name="Google Shape;31570;p31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71" name="Google Shape;31571;p31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72" name="Google Shape;31572;p31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73" name="Google Shape;31573;p31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74" name="Google Shape;31574;p31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75" name="Google Shape;31575;p31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76" name="Google Shape;31576;p31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77" name="Google Shape;31577;p31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78" name="Google Shape;31578;p31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79" name="Google Shape;31579;p31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80" name="Google Shape;31580;p31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81" name="Google Shape;31581;p31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82" name="Google Shape;31582;p31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83" name="Google Shape;31583;p31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84" name="Google Shape;31584;p31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85" name="Google Shape;31585;p31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86" name="Google Shape;31586;p31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87" name="Google Shape;31587;p31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88" name="Google Shape;31588;p31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89" name="Google Shape;31589;p31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90" name="Google Shape;31590;p31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91" name="Google Shape;31591;p31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92" name="Google Shape;31592;p31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93" name="Google Shape;31593;p31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94" name="Google Shape;31594;p31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95" name="Google Shape;31595;p31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96" name="Google Shape;31596;p31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97" name="Google Shape;31597;p31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98" name="Google Shape;31598;p31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99" name="Google Shape;31599;p31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00" name="Google Shape;31600;p31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01" name="Google Shape;31601;p31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02" name="Google Shape;31602;p31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03" name="Google Shape;31603;p31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04" name="Google Shape;31604;p31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05" name="Google Shape;31605;p31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06" name="Google Shape;31606;p31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07" name="Google Shape;31607;p31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08" name="Google Shape;31608;p31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09" name="Google Shape;31609;p31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10" name="Google Shape;31610;p31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11" name="Google Shape;31611;p31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12" name="Google Shape;31612;p31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13" name="Google Shape;31613;p31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14" name="Google Shape;31614;p31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15" name="Google Shape;31615;p31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16" name="Google Shape;31616;p31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17" name="Google Shape;31617;p31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18" name="Google Shape;31618;p31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19" name="Google Shape;31619;p31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20" name="Google Shape;31620;p31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21" name="Google Shape;31621;p31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22" name="Google Shape;31622;p31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23" name="Google Shape;31623;p31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24" name="Google Shape;31624;p31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25" name="Google Shape;31625;p31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26" name="Google Shape;31626;p31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27" name="Google Shape;31627;p31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28" name="Google Shape;31628;p31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29" name="Google Shape;31629;p31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30" name="Google Shape;31630;p31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31" name="Google Shape;31631;p31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32" name="Google Shape;31632;p31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33" name="Google Shape;31633;p31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34" name="Google Shape;31634;p31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35" name="Google Shape;31635;p31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36" name="Google Shape;31636;p31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37" name="Google Shape;31637;p31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38" name="Google Shape;31638;p31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39" name="Google Shape;31639;p31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40" name="Google Shape;31640;p31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41" name="Google Shape;31641;p31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42" name="Google Shape;31642;p31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43" name="Google Shape;31643;p31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44" name="Google Shape;31644;p31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45" name="Google Shape;31645;p31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46" name="Google Shape;31646;p31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47" name="Google Shape;31647;p31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48" name="Google Shape;31648;p31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49" name="Google Shape;31649;p31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50" name="Google Shape;31650;p31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51" name="Google Shape;31651;p31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52" name="Google Shape;31652;p31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53" name="Google Shape;31653;p31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54" name="Google Shape;31654;p31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55" name="Google Shape;31655;p31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56" name="Google Shape;31656;p31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57" name="Google Shape;31657;p31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58" name="Google Shape;31658;p31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59" name="Google Shape;31659;p31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60" name="Google Shape;31660;p31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61" name="Google Shape;31661;p31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62" name="Google Shape;31662;p31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63" name="Google Shape;31663;p31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64" name="Google Shape;31664;p31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65" name="Google Shape;31665;p31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66" name="Google Shape;31666;p31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67" name="Google Shape;31667;p31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68" name="Google Shape;31668;p31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69" name="Google Shape;31669;p31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70" name="Google Shape;31670;p31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71" name="Google Shape;31671;p31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72" name="Google Shape;31672;p31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73" name="Google Shape;31673;p31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74" name="Google Shape;31674;p31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75" name="Google Shape;31675;p31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76" name="Google Shape;31676;p31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77" name="Google Shape;31677;p31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78" name="Google Shape;31678;p31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79" name="Google Shape;31679;p31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80" name="Google Shape;31680;p31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81" name="Google Shape;31681;p31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82" name="Google Shape;31682;p31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83" name="Google Shape;31683;p31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84" name="Google Shape;31684;p31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85" name="Google Shape;31685;p31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86" name="Google Shape;31686;p31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87" name="Google Shape;31687;p31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88" name="Google Shape;31688;p31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89" name="Google Shape;31689;p31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90" name="Google Shape;31690;p31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91" name="Google Shape;31691;p31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92" name="Google Shape;31692;p31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93" name="Google Shape;31693;p31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94" name="Google Shape;31694;p31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95" name="Google Shape;31695;p31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96" name="Google Shape;31696;p31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97" name="Google Shape;31697;p31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98" name="Google Shape;31698;p31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99" name="Google Shape;31699;p31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00" name="Google Shape;31700;p31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01" name="Google Shape;31701;p31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02" name="Google Shape;31702;p31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03" name="Google Shape;31703;p31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04" name="Google Shape;31704;p31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05" name="Google Shape;31705;p31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06" name="Google Shape;31706;p31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07" name="Google Shape;31707;p31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08" name="Google Shape;31708;p31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09" name="Google Shape;31709;p31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10" name="Google Shape;31710;p31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11" name="Google Shape;31711;p31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12" name="Google Shape;31712;p31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13" name="Google Shape;31713;p31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14" name="Google Shape;31714;p31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15" name="Google Shape;31715;p31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16" name="Google Shape;31716;p31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17" name="Google Shape;31717;p31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18" name="Google Shape;31718;p31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19" name="Google Shape;31719;p31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20" name="Google Shape;31720;p31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21" name="Google Shape;31721;p31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22" name="Google Shape;31722;p31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23" name="Google Shape;31723;p31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24" name="Google Shape;31724;p31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25" name="Google Shape;31725;p31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26" name="Google Shape;31726;p31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27" name="Google Shape;31727;p31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28" name="Google Shape;31728;p31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29" name="Google Shape;31729;p31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30" name="Google Shape;31730;p31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31" name="Google Shape;31731;p31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32" name="Google Shape;31732;p31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33" name="Google Shape;31733;p31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34" name="Google Shape;31734;p31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35" name="Google Shape;31735;p31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36" name="Google Shape;31736;p31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37" name="Google Shape;31737;p31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38" name="Google Shape;31738;p31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39" name="Google Shape;31739;p31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40" name="Google Shape;31740;p31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41" name="Google Shape;31741;p31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42" name="Google Shape;31742;p31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43" name="Google Shape;31743;p31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44" name="Google Shape;31744;p31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45" name="Google Shape;31745;p31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46" name="Google Shape;31746;p31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47" name="Google Shape;31747;p31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48" name="Google Shape;31748;p31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49" name="Google Shape;31749;p31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50" name="Google Shape;31750;p31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51" name="Google Shape;31751;p31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52" name="Google Shape;31752;p31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53" name="Google Shape;31753;p31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54" name="Google Shape;31754;p31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55" name="Google Shape;31755;p31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56" name="Google Shape;31756;p31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57" name="Google Shape;31757;p31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58" name="Google Shape;31758;p31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59" name="Google Shape;31759;p31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60" name="Google Shape;31760;p31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61" name="Google Shape;31761;p31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62" name="Google Shape;31762;p31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63" name="Google Shape;31763;p31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64" name="Google Shape;31764;p31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65" name="Google Shape;31765;p31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66" name="Google Shape;31766;p31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67" name="Google Shape;31767;p31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68" name="Google Shape;31768;p31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69" name="Google Shape;31769;p31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70" name="Google Shape;31770;p31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71" name="Google Shape;31771;p31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72" name="Google Shape;31772;p31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73" name="Google Shape;31773;p31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74" name="Google Shape;31774;p31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75" name="Google Shape;31775;p31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76" name="Google Shape;31776;p31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77" name="Google Shape;31777;p31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78" name="Google Shape;31778;p31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79" name="Google Shape;31779;p31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80" name="Google Shape;31780;p31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81" name="Google Shape;31781;p31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82" name="Google Shape;31782;p31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83" name="Google Shape;31783;p31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84" name="Google Shape;31784;p31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85" name="Google Shape;31785;p31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86" name="Google Shape;31786;p31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87" name="Google Shape;31787;p31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88" name="Google Shape;31788;p31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89" name="Google Shape;31789;p31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90" name="Google Shape;31790;p31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91" name="Google Shape;31791;p31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92" name="Google Shape;31792;p31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93" name="Google Shape;31793;p31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94" name="Google Shape;31794;p31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95" name="Google Shape;31795;p31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96" name="Google Shape;31796;p31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97" name="Google Shape;31797;p31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98" name="Google Shape;31798;p31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99" name="Google Shape;31799;p31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00" name="Google Shape;31800;p31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01" name="Google Shape;31801;p31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02" name="Google Shape;31802;p31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03" name="Google Shape;31803;p31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04" name="Google Shape;31804;p31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05" name="Google Shape;31805;p31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06" name="Google Shape;31806;p31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07" name="Google Shape;31807;p31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08" name="Google Shape;31808;p31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09" name="Google Shape;31809;p31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10" name="Google Shape;31810;p31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11" name="Google Shape;31811;p31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12" name="Google Shape;31812;p31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13" name="Google Shape;31813;p31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14" name="Google Shape;31814;p31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15" name="Google Shape;31815;p31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16" name="Google Shape;31816;p31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17" name="Google Shape;31817;p31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18" name="Google Shape;31818;p31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19" name="Google Shape;31819;p31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20" name="Google Shape;31820;p31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21" name="Google Shape;31821;p31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22" name="Google Shape;31822;p31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23" name="Google Shape;31823;p31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24" name="Google Shape;31824;p31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25" name="Google Shape;31825;p31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26" name="Google Shape;31826;p31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27" name="Google Shape;31827;p31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28" name="Google Shape;31828;p31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29" name="Google Shape;31829;p31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30" name="Google Shape;31830;p31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31" name="Google Shape;31831;p31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32" name="Google Shape;31832;p31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33" name="Google Shape;31833;p31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34" name="Google Shape;31834;p31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35" name="Google Shape;31835;p31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36" name="Google Shape;31836;p31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37" name="Google Shape;31837;p31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38" name="Google Shape;31838;p31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39" name="Google Shape;31839;p31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40" name="Google Shape;31840;p31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41" name="Google Shape;31841;p31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42" name="Google Shape;31842;p31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43" name="Google Shape;31843;p31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44" name="Google Shape;31844;p31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45" name="Google Shape;31845;p31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46" name="Google Shape;31846;p31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47" name="Google Shape;31847;p31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48" name="Google Shape;31848;p31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49" name="Google Shape;31849;p31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50" name="Google Shape;31850;p31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51" name="Google Shape;31851;p31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52" name="Google Shape;31852;p31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53" name="Google Shape;31853;p31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54" name="Google Shape;31854;p31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31855" name="Google Shape;31855;p31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31856" name="Google Shape;31856;p31"/>
          <p:cNvSpPr/>
          <p:nvPr/>
        </p:nvSpPr>
        <p:spPr>
          <a:xfrm rot="4584702">
            <a:off x="2162293" y="1994694"/>
            <a:ext cx="7867417" cy="7867417"/>
          </a:xfrm>
          <a:prstGeom prst="chord">
            <a:avLst>
              <a:gd name="adj1" fmla="val 5379563"/>
              <a:gd name="adj2" fmla="val 1785935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grpSp>
        <p:nvGrpSpPr>
          <p:cNvPr id="31857" name="Google Shape;31857;p31"/>
          <p:cNvGrpSpPr/>
          <p:nvPr/>
        </p:nvGrpSpPr>
        <p:grpSpPr>
          <a:xfrm>
            <a:off x="23" y="2502696"/>
            <a:ext cx="4170715" cy="4380816"/>
            <a:chOff x="4057300" y="1727225"/>
            <a:chExt cx="2554750" cy="2327250"/>
          </a:xfrm>
        </p:grpSpPr>
        <p:sp>
          <p:nvSpPr>
            <p:cNvPr id="31858" name="Google Shape;31858;p31"/>
            <p:cNvSpPr/>
            <p:nvPr/>
          </p:nvSpPr>
          <p:spPr>
            <a:xfrm>
              <a:off x="4057300" y="1793375"/>
              <a:ext cx="2538025" cy="2261100"/>
            </a:xfrm>
            <a:custGeom>
              <a:avLst/>
              <a:gdLst/>
              <a:ahLst/>
              <a:cxnLst/>
              <a:rect l="l" t="t" r="r" b="b"/>
              <a:pathLst>
                <a:path w="101521" h="90444" extrusionOk="0">
                  <a:moveTo>
                    <a:pt x="10054" y="0"/>
                  </a:moveTo>
                  <a:cubicBezTo>
                    <a:pt x="7811" y="0"/>
                    <a:pt x="5555" y="278"/>
                    <a:pt x="3545" y="949"/>
                  </a:cubicBezTo>
                  <a:cubicBezTo>
                    <a:pt x="2289" y="1367"/>
                    <a:pt x="1113" y="1626"/>
                    <a:pt x="0" y="1795"/>
                  </a:cubicBezTo>
                  <a:lnTo>
                    <a:pt x="0" y="90444"/>
                  </a:lnTo>
                  <a:lnTo>
                    <a:pt x="101521" y="90444"/>
                  </a:lnTo>
                  <a:cubicBezTo>
                    <a:pt x="92061" y="84128"/>
                    <a:pt x="79920" y="75541"/>
                    <a:pt x="70406" y="67212"/>
                  </a:cubicBezTo>
                  <a:cubicBezTo>
                    <a:pt x="52119" y="51214"/>
                    <a:pt x="24701" y="5518"/>
                    <a:pt x="22421" y="3229"/>
                  </a:cubicBezTo>
                  <a:cubicBezTo>
                    <a:pt x="20802" y="1617"/>
                    <a:pt x="15466" y="0"/>
                    <a:pt x="10054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59" name="Google Shape;31859;p31"/>
            <p:cNvSpPr/>
            <p:nvPr/>
          </p:nvSpPr>
          <p:spPr>
            <a:xfrm>
              <a:off x="4669700" y="3475225"/>
              <a:ext cx="666975" cy="579250"/>
            </a:xfrm>
            <a:custGeom>
              <a:avLst/>
              <a:gdLst/>
              <a:ahLst/>
              <a:cxnLst/>
              <a:rect l="l" t="t" r="r" b="b"/>
              <a:pathLst>
                <a:path w="26679" h="23170" extrusionOk="0">
                  <a:moveTo>
                    <a:pt x="935" y="1"/>
                  </a:moveTo>
                  <a:cubicBezTo>
                    <a:pt x="0" y="1"/>
                    <a:pt x="7973" y="9915"/>
                    <a:pt x="15143" y="17887"/>
                  </a:cubicBezTo>
                  <a:cubicBezTo>
                    <a:pt x="16791" y="19722"/>
                    <a:pt x="18083" y="21486"/>
                    <a:pt x="19170" y="23170"/>
                  </a:cubicBezTo>
                  <a:lnTo>
                    <a:pt x="26679" y="23170"/>
                  </a:lnTo>
                  <a:cubicBezTo>
                    <a:pt x="26581" y="23072"/>
                    <a:pt x="26483" y="22982"/>
                    <a:pt x="26394" y="22884"/>
                  </a:cubicBezTo>
                  <a:cubicBezTo>
                    <a:pt x="7402" y="2753"/>
                    <a:pt x="2379" y="473"/>
                    <a:pt x="1016" y="19"/>
                  </a:cubicBezTo>
                  <a:cubicBezTo>
                    <a:pt x="980" y="10"/>
                    <a:pt x="962" y="1"/>
                    <a:pt x="935" y="1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60" name="Google Shape;31860;p31"/>
            <p:cNvSpPr/>
            <p:nvPr/>
          </p:nvSpPr>
          <p:spPr>
            <a:xfrm>
              <a:off x="4057300" y="2613875"/>
              <a:ext cx="938225" cy="1440600"/>
            </a:xfrm>
            <a:custGeom>
              <a:avLst/>
              <a:gdLst/>
              <a:ahLst/>
              <a:cxnLst/>
              <a:rect l="l" t="t" r="r" b="b"/>
              <a:pathLst>
                <a:path w="37529" h="57624" extrusionOk="0">
                  <a:moveTo>
                    <a:pt x="0" y="39862"/>
                  </a:moveTo>
                  <a:lnTo>
                    <a:pt x="0" y="57624"/>
                  </a:lnTo>
                  <a:lnTo>
                    <a:pt x="7990" y="57624"/>
                  </a:lnTo>
                  <a:cubicBezTo>
                    <a:pt x="7028" y="55824"/>
                    <a:pt x="6146" y="53544"/>
                    <a:pt x="5131" y="49990"/>
                  </a:cubicBezTo>
                  <a:cubicBezTo>
                    <a:pt x="3563" y="44494"/>
                    <a:pt x="980" y="41697"/>
                    <a:pt x="0" y="39862"/>
                  </a:cubicBezTo>
                  <a:close/>
                  <a:moveTo>
                    <a:pt x="0" y="0"/>
                  </a:moveTo>
                  <a:lnTo>
                    <a:pt x="0" y="32246"/>
                  </a:lnTo>
                  <a:cubicBezTo>
                    <a:pt x="1309" y="34072"/>
                    <a:pt x="2788" y="36967"/>
                    <a:pt x="2726" y="38588"/>
                  </a:cubicBezTo>
                  <a:cubicBezTo>
                    <a:pt x="2601" y="41795"/>
                    <a:pt x="5594" y="43603"/>
                    <a:pt x="6048" y="46801"/>
                  </a:cubicBezTo>
                  <a:cubicBezTo>
                    <a:pt x="6503" y="49990"/>
                    <a:pt x="10155" y="52733"/>
                    <a:pt x="11527" y="55931"/>
                  </a:cubicBezTo>
                  <a:cubicBezTo>
                    <a:pt x="11749" y="56457"/>
                    <a:pt x="11945" y="57036"/>
                    <a:pt x="12088" y="57624"/>
                  </a:cubicBezTo>
                  <a:lnTo>
                    <a:pt x="37528" y="57624"/>
                  </a:lnTo>
                  <a:cubicBezTo>
                    <a:pt x="35301" y="52217"/>
                    <a:pt x="32575" y="45732"/>
                    <a:pt x="28923" y="42472"/>
                  </a:cubicBezTo>
                  <a:cubicBezTo>
                    <a:pt x="23534" y="37670"/>
                    <a:pt x="19241" y="32789"/>
                    <a:pt x="18644" y="24728"/>
                  </a:cubicBezTo>
                  <a:cubicBezTo>
                    <a:pt x="18056" y="16666"/>
                    <a:pt x="17005" y="6627"/>
                    <a:pt x="11981" y="2975"/>
                  </a:cubicBezTo>
                  <a:cubicBezTo>
                    <a:pt x="9255" y="989"/>
                    <a:pt x="4320" y="62"/>
                    <a:pt x="0" y="0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61" name="Google Shape;31861;p31"/>
            <p:cNvSpPr/>
            <p:nvPr/>
          </p:nvSpPr>
          <p:spPr>
            <a:xfrm>
              <a:off x="5759550" y="3420225"/>
              <a:ext cx="852500" cy="634250"/>
            </a:xfrm>
            <a:custGeom>
              <a:avLst/>
              <a:gdLst/>
              <a:ahLst/>
              <a:cxnLst/>
              <a:rect l="l" t="t" r="r" b="b"/>
              <a:pathLst>
                <a:path w="34100" h="25370" extrusionOk="0">
                  <a:moveTo>
                    <a:pt x="0" y="1"/>
                  </a:moveTo>
                  <a:cubicBezTo>
                    <a:pt x="784" y="758"/>
                    <a:pt x="1559" y="1470"/>
                    <a:pt x="2316" y="2138"/>
                  </a:cubicBezTo>
                  <a:cubicBezTo>
                    <a:pt x="5381" y="4820"/>
                    <a:pt x="8712" y="7528"/>
                    <a:pt x="12151" y="10173"/>
                  </a:cubicBezTo>
                  <a:cubicBezTo>
                    <a:pt x="9202" y="7875"/>
                    <a:pt x="4347" y="3991"/>
                    <a:pt x="0" y="1"/>
                  </a:cubicBezTo>
                  <a:close/>
                  <a:moveTo>
                    <a:pt x="15731" y="12908"/>
                  </a:moveTo>
                  <a:cubicBezTo>
                    <a:pt x="21851" y="17477"/>
                    <a:pt x="28069" y="21789"/>
                    <a:pt x="33431" y="25370"/>
                  </a:cubicBezTo>
                  <a:lnTo>
                    <a:pt x="34099" y="25370"/>
                  </a:lnTo>
                  <a:cubicBezTo>
                    <a:pt x="26750" y="20426"/>
                    <a:pt x="18751" y="15019"/>
                    <a:pt x="15731" y="12908"/>
                  </a:cubicBezTo>
                  <a:close/>
                </a:path>
              </a:pathLst>
            </a:custGeom>
            <a:solidFill>
              <a:srgbClr val="CB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62" name="Google Shape;31862;p31"/>
            <p:cNvSpPr/>
            <p:nvPr/>
          </p:nvSpPr>
          <p:spPr>
            <a:xfrm>
              <a:off x="5038250" y="2933425"/>
              <a:ext cx="1557075" cy="1121050"/>
            </a:xfrm>
            <a:custGeom>
              <a:avLst/>
              <a:gdLst/>
              <a:ahLst/>
              <a:cxnLst/>
              <a:rect l="l" t="t" r="r" b="b"/>
              <a:pathLst>
                <a:path w="62283" h="44842" extrusionOk="0">
                  <a:moveTo>
                    <a:pt x="1150" y="1"/>
                  </a:moveTo>
                  <a:cubicBezTo>
                    <a:pt x="677" y="1"/>
                    <a:pt x="285" y="72"/>
                    <a:pt x="0" y="205"/>
                  </a:cubicBezTo>
                  <a:cubicBezTo>
                    <a:pt x="0" y="205"/>
                    <a:pt x="2094" y="9826"/>
                    <a:pt x="5292" y="16667"/>
                  </a:cubicBezTo>
                  <a:cubicBezTo>
                    <a:pt x="8489" y="23517"/>
                    <a:pt x="20613" y="24425"/>
                    <a:pt x="25966" y="33333"/>
                  </a:cubicBezTo>
                  <a:cubicBezTo>
                    <a:pt x="28282" y="37199"/>
                    <a:pt x="31667" y="41278"/>
                    <a:pt x="35533" y="44842"/>
                  </a:cubicBezTo>
                  <a:lnTo>
                    <a:pt x="62283" y="44842"/>
                  </a:lnTo>
                  <a:cubicBezTo>
                    <a:pt x="56921" y="41261"/>
                    <a:pt x="50703" y="36949"/>
                    <a:pt x="44583" y="32380"/>
                  </a:cubicBezTo>
                  <a:cubicBezTo>
                    <a:pt x="44022" y="31979"/>
                    <a:pt x="43630" y="31694"/>
                    <a:pt x="43452" y="31560"/>
                  </a:cubicBezTo>
                  <a:cubicBezTo>
                    <a:pt x="43042" y="31240"/>
                    <a:pt x="42178" y="30571"/>
                    <a:pt x="41003" y="29645"/>
                  </a:cubicBezTo>
                  <a:cubicBezTo>
                    <a:pt x="37564" y="27000"/>
                    <a:pt x="34233" y="24292"/>
                    <a:pt x="31168" y="21610"/>
                  </a:cubicBezTo>
                  <a:cubicBezTo>
                    <a:pt x="30411" y="20942"/>
                    <a:pt x="29636" y="20230"/>
                    <a:pt x="28852" y="19473"/>
                  </a:cubicBezTo>
                  <a:cubicBezTo>
                    <a:pt x="26029" y="16889"/>
                    <a:pt x="23428" y="14253"/>
                    <a:pt x="21700" y="11981"/>
                  </a:cubicBezTo>
                  <a:cubicBezTo>
                    <a:pt x="16783" y="5505"/>
                    <a:pt x="5479" y="1"/>
                    <a:pt x="1150" y="1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63" name="Google Shape;31863;p31"/>
            <p:cNvSpPr/>
            <p:nvPr/>
          </p:nvSpPr>
          <p:spPr>
            <a:xfrm>
              <a:off x="4057300" y="1727225"/>
              <a:ext cx="1640575" cy="1748475"/>
            </a:xfrm>
            <a:custGeom>
              <a:avLst/>
              <a:gdLst/>
              <a:ahLst/>
              <a:cxnLst/>
              <a:rect l="l" t="t" r="r" b="b"/>
              <a:pathLst>
                <a:path w="65623" h="69939" extrusionOk="0">
                  <a:moveTo>
                    <a:pt x="13269" y="0"/>
                  </a:moveTo>
                  <a:cubicBezTo>
                    <a:pt x="9759" y="0"/>
                    <a:pt x="6250" y="3510"/>
                    <a:pt x="2744" y="3510"/>
                  </a:cubicBezTo>
                  <a:cubicBezTo>
                    <a:pt x="2019" y="3510"/>
                    <a:pt x="1295" y="3360"/>
                    <a:pt x="570" y="2998"/>
                  </a:cubicBezTo>
                  <a:cubicBezTo>
                    <a:pt x="383" y="2900"/>
                    <a:pt x="187" y="2811"/>
                    <a:pt x="0" y="2731"/>
                  </a:cubicBezTo>
                  <a:lnTo>
                    <a:pt x="0" y="62323"/>
                  </a:lnTo>
                  <a:cubicBezTo>
                    <a:pt x="1701" y="61815"/>
                    <a:pt x="3046" y="59891"/>
                    <a:pt x="3046" y="52587"/>
                  </a:cubicBezTo>
                  <a:cubicBezTo>
                    <a:pt x="3046" y="45972"/>
                    <a:pt x="6351" y="42667"/>
                    <a:pt x="8555" y="42667"/>
                  </a:cubicBezTo>
                  <a:cubicBezTo>
                    <a:pt x="9657" y="42667"/>
                    <a:pt x="10484" y="43494"/>
                    <a:pt x="10484" y="45149"/>
                  </a:cubicBezTo>
                  <a:cubicBezTo>
                    <a:pt x="10484" y="49194"/>
                    <a:pt x="12136" y="53244"/>
                    <a:pt x="14096" y="53244"/>
                  </a:cubicBezTo>
                  <a:cubicBezTo>
                    <a:pt x="14535" y="53244"/>
                    <a:pt x="14990" y="53040"/>
                    <a:pt x="15446" y="52587"/>
                  </a:cubicBezTo>
                  <a:cubicBezTo>
                    <a:pt x="16684" y="51344"/>
                    <a:pt x="17452" y="50104"/>
                    <a:pt x="18530" y="50104"/>
                  </a:cubicBezTo>
                  <a:cubicBezTo>
                    <a:pt x="19608" y="50104"/>
                    <a:pt x="20995" y="51344"/>
                    <a:pt x="23472" y="55063"/>
                  </a:cubicBezTo>
                  <a:cubicBezTo>
                    <a:pt x="28433" y="62501"/>
                    <a:pt x="38348" y="69939"/>
                    <a:pt x="40833" y="69939"/>
                  </a:cubicBezTo>
                  <a:cubicBezTo>
                    <a:pt x="43309" y="69939"/>
                    <a:pt x="35871" y="62501"/>
                    <a:pt x="35871" y="57539"/>
                  </a:cubicBezTo>
                  <a:cubicBezTo>
                    <a:pt x="35871" y="53914"/>
                    <a:pt x="39856" y="51611"/>
                    <a:pt x="42963" y="51611"/>
                  </a:cubicBezTo>
                  <a:cubicBezTo>
                    <a:pt x="44101" y="51611"/>
                    <a:pt x="45122" y="51920"/>
                    <a:pt x="45786" y="52587"/>
                  </a:cubicBezTo>
                  <a:cubicBezTo>
                    <a:pt x="47999" y="54792"/>
                    <a:pt x="58073" y="62895"/>
                    <a:pt x="62002" y="62895"/>
                  </a:cubicBezTo>
                  <a:cubicBezTo>
                    <a:pt x="62485" y="62895"/>
                    <a:pt x="62875" y="62772"/>
                    <a:pt x="63147" y="62501"/>
                  </a:cubicBezTo>
                  <a:cubicBezTo>
                    <a:pt x="65623" y="60024"/>
                    <a:pt x="40833" y="35226"/>
                    <a:pt x="35871" y="25311"/>
                  </a:cubicBezTo>
                  <a:cubicBezTo>
                    <a:pt x="30910" y="15388"/>
                    <a:pt x="20399" y="2998"/>
                    <a:pt x="15446" y="513"/>
                  </a:cubicBezTo>
                  <a:cubicBezTo>
                    <a:pt x="14720" y="150"/>
                    <a:pt x="13994" y="0"/>
                    <a:pt x="13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31864" name="Google Shape;31864;p31"/>
          <p:cNvGrpSpPr/>
          <p:nvPr/>
        </p:nvGrpSpPr>
        <p:grpSpPr>
          <a:xfrm>
            <a:off x="7531018" y="2502928"/>
            <a:ext cx="4661076" cy="4380739"/>
            <a:chOff x="754100" y="1761375"/>
            <a:chExt cx="2813300" cy="2293100"/>
          </a:xfrm>
        </p:grpSpPr>
        <p:sp>
          <p:nvSpPr>
            <p:cNvPr id="31865" name="Google Shape;31865;p31"/>
            <p:cNvSpPr/>
            <p:nvPr/>
          </p:nvSpPr>
          <p:spPr>
            <a:xfrm>
              <a:off x="754100" y="1827550"/>
              <a:ext cx="2813300" cy="2226925"/>
            </a:xfrm>
            <a:custGeom>
              <a:avLst/>
              <a:gdLst/>
              <a:ahLst/>
              <a:cxnLst/>
              <a:rect l="l" t="t" r="r" b="b"/>
              <a:pathLst>
                <a:path w="112532" h="89077" extrusionOk="0">
                  <a:moveTo>
                    <a:pt x="112531" y="428"/>
                  </a:moveTo>
                  <a:cubicBezTo>
                    <a:pt x="107552" y="1185"/>
                    <a:pt x="103819" y="0"/>
                    <a:pt x="100087" y="1862"/>
                  </a:cubicBezTo>
                  <a:cubicBezTo>
                    <a:pt x="95517" y="4151"/>
                    <a:pt x="81808" y="20140"/>
                    <a:pt x="74949" y="26999"/>
                  </a:cubicBezTo>
                  <a:cubicBezTo>
                    <a:pt x="68091" y="33849"/>
                    <a:pt x="47532" y="54417"/>
                    <a:pt x="33823" y="65845"/>
                  </a:cubicBezTo>
                  <a:cubicBezTo>
                    <a:pt x="24576" y="73542"/>
                    <a:pt x="9095" y="82289"/>
                    <a:pt x="0" y="87161"/>
                  </a:cubicBezTo>
                  <a:lnTo>
                    <a:pt x="0" y="89077"/>
                  </a:lnTo>
                  <a:lnTo>
                    <a:pt x="112531" y="89077"/>
                  </a:lnTo>
                  <a:lnTo>
                    <a:pt x="112531" y="428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66" name="Google Shape;31866;p31"/>
            <p:cNvSpPr/>
            <p:nvPr/>
          </p:nvSpPr>
          <p:spPr>
            <a:xfrm>
              <a:off x="2716225" y="3470100"/>
              <a:ext cx="308025" cy="584375"/>
            </a:xfrm>
            <a:custGeom>
              <a:avLst/>
              <a:gdLst/>
              <a:ahLst/>
              <a:cxnLst/>
              <a:rect l="l" t="t" r="r" b="b"/>
              <a:pathLst>
                <a:path w="12321" h="23375" extrusionOk="0">
                  <a:moveTo>
                    <a:pt x="12151" y="1"/>
                  </a:moveTo>
                  <a:cubicBezTo>
                    <a:pt x="11447" y="1"/>
                    <a:pt x="8142" y="6610"/>
                    <a:pt x="8142" y="6610"/>
                  </a:cubicBezTo>
                  <a:cubicBezTo>
                    <a:pt x="8142" y="6610"/>
                    <a:pt x="4401" y="12846"/>
                    <a:pt x="2165" y="18404"/>
                  </a:cubicBezTo>
                  <a:cubicBezTo>
                    <a:pt x="1310" y="20533"/>
                    <a:pt x="722" y="22029"/>
                    <a:pt x="1" y="23375"/>
                  </a:cubicBezTo>
                  <a:lnTo>
                    <a:pt x="5613" y="23375"/>
                  </a:lnTo>
                  <a:cubicBezTo>
                    <a:pt x="7198" y="20480"/>
                    <a:pt x="8419" y="17335"/>
                    <a:pt x="9051" y="14378"/>
                  </a:cubicBezTo>
                  <a:cubicBezTo>
                    <a:pt x="10423" y="7982"/>
                    <a:pt x="11795" y="3876"/>
                    <a:pt x="12249" y="678"/>
                  </a:cubicBezTo>
                  <a:cubicBezTo>
                    <a:pt x="12320" y="206"/>
                    <a:pt x="12276" y="1"/>
                    <a:pt x="12151" y="1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67" name="Google Shape;31867;p31"/>
            <p:cNvSpPr/>
            <p:nvPr/>
          </p:nvSpPr>
          <p:spPr>
            <a:xfrm>
              <a:off x="2276200" y="3273475"/>
              <a:ext cx="325375" cy="493275"/>
            </a:xfrm>
            <a:custGeom>
              <a:avLst/>
              <a:gdLst/>
              <a:ahLst/>
              <a:cxnLst/>
              <a:rect l="l" t="t" r="r" b="b"/>
              <a:pathLst>
                <a:path w="13015" h="19731" extrusionOk="0">
                  <a:moveTo>
                    <a:pt x="10832" y="0"/>
                  </a:moveTo>
                  <a:cubicBezTo>
                    <a:pt x="10511" y="0"/>
                    <a:pt x="10244" y="90"/>
                    <a:pt x="10137" y="232"/>
                  </a:cubicBezTo>
                  <a:cubicBezTo>
                    <a:pt x="10137" y="232"/>
                    <a:pt x="8854" y="784"/>
                    <a:pt x="8391" y="2156"/>
                  </a:cubicBezTo>
                  <a:cubicBezTo>
                    <a:pt x="7937" y="3528"/>
                    <a:pt x="6111" y="8543"/>
                    <a:pt x="3831" y="11741"/>
                  </a:cubicBezTo>
                  <a:cubicBezTo>
                    <a:pt x="1550" y="14939"/>
                    <a:pt x="463" y="15357"/>
                    <a:pt x="89" y="18573"/>
                  </a:cubicBezTo>
                  <a:cubicBezTo>
                    <a:pt x="0" y="19383"/>
                    <a:pt x="72" y="19731"/>
                    <a:pt x="321" y="19731"/>
                  </a:cubicBezTo>
                  <a:cubicBezTo>
                    <a:pt x="1060" y="19731"/>
                    <a:pt x="3278" y="16747"/>
                    <a:pt x="7028" y="14021"/>
                  </a:cubicBezTo>
                  <a:cubicBezTo>
                    <a:pt x="12043" y="10369"/>
                    <a:pt x="10306" y="6521"/>
                    <a:pt x="11865" y="3198"/>
                  </a:cubicBezTo>
                  <a:cubicBezTo>
                    <a:pt x="13014" y="740"/>
                    <a:pt x="11732" y="0"/>
                    <a:pt x="10832" y="0"/>
                  </a:cubicBezTo>
                  <a:close/>
                </a:path>
              </a:pathLst>
            </a:custGeom>
            <a:solidFill>
              <a:srgbClr val="1A1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68" name="Google Shape;31868;p31"/>
            <p:cNvSpPr/>
            <p:nvPr/>
          </p:nvSpPr>
          <p:spPr>
            <a:xfrm>
              <a:off x="754100" y="3297300"/>
              <a:ext cx="1047775" cy="709300"/>
            </a:xfrm>
            <a:custGeom>
              <a:avLst/>
              <a:gdLst/>
              <a:ahLst/>
              <a:cxnLst/>
              <a:rect l="l" t="t" r="r" b="b"/>
              <a:pathLst>
                <a:path w="41911" h="28372" extrusionOk="0">
                  <a:moveTo>
                    <a:pt x="41911" y="1"/>
                  </a:moveTo>
                  <a:lnTo>
                    <a:pt x="41911" y="1"/>
                  </a:lnTo>
                  <a:cubicBezTo>
                    <a:pt x="38437" y="2726"/>
                    <a:pt x="35275" y="5381"/>
                    <a:pt x="33671" y="7136"/>
                  </a:cubicBezTo>
                  <a:cubicBezTo>
                    <a:pt x="33627" y="7189"/>
                    <a:pt x="33573" y="7251"/>
                    <a:pt x="33520" y="7305"/>
                  </a:cubicBezTo>
                  <a:cubicBezTo>
                    <a:pt x="33618" y="7216"/>
                    <a:pt x="33725" y="7136"/>
                    <a:pt x="33823" y="7055"/>
                  </a:cubicBezTo>
                  <a:cubicBezTo>
                    <a:pt x="36326" y="4962"/>
                    <a:pt x="39069" y="2566"/>
                    <a:pt x="41911" y="1"/>
                  </a:cubicBezTo>
                  <a:close/>
                  <a:moveTo>
                    <a:pt x="16016" y="19286"/>
                  </a:moveTo>
                  <a:cubicBezTo>
                    <a:pt x="11518" y="21967"/>
                    <a:pt x="7830" y="24033"/>
                    <a:pt x="7313" y="24354"/>
                  </a:cubicBezTo>
                  <a:cubicBezTo>
                    <a:pt x="10075" y="22804"/>
                    <a:pt x="13041" y="21085"/>
                    <a:pt x="16016" y="19286"/>
                  </a:cubicBezTo>
                  <a:close/>
                  <a:moveTo>
                    <a:pt x="6779" y="24657"/>
                  </a:moveTo>
                  <a:cubicBezTo>
                    <a:pt x="5683" y="25254"/>
                    <a:pt x="3127" y="26590"/>
                    <a:pt x="0" y="28211"/>
                  </a:cubicBezTo>
                  <a:lnTo>
                    <a:pt x="0" y="28371"/>
                  </a:lnTo>
                  <a:cubicBezTo>
                    <a:pt x="1995" y="27302"/>
                    <a:pt x="4303" y="26046"/>
                    <a:pt x="6779" y="24657"/>
                  </a:cubicBezTo>
                  <a:close/>
                </a:path>
              </a:pathLst>
            </a:custGeom>
            <a:solidFill>
              <a:srgbClr val="CB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69" name="Google Shape;31869;p31"/>
            <p:cNvSpPr/>
            <p:nvPr/>
          </p:nvSpPr>
          <p:spPr>
            <a:xfrm>
              <a:off x="754100" y="3029850"/>
              <a:ext cx="1527675" cy="1024625"/>
            </a:xfrm>
            <a:custGeom>
              <a:avLst/>
              <a:gdLst/>
              <a:ahLst/>
              <a:cxnLst/>
              <a:rect l="l" t="t" r="r" b="b"/>
              <a:pathLst>
                <a:path w="61107" h="40985" extrusionOk="0">
                  <a:moveTo>
                    <a:pt x="56635" y="1"/>
                  </a:moveTo>
                  <a:cubicBezTo>
                    <a:pt x="56591" y="1"/>
                    <a:pt x="56537" y="9"/>
                    <a:pt x="56502" y="27"/>
                  </a:cubicBezTo>
                  <a:cubicBezTo>
                    <a:pt x="55905" y="330"/>
                    <a:pt x="48369" y="5639"/>
                    <a:pt x="41911" y="10699"/>
                  </a:cubicBezTo>
                  <a:cubicBezTo>
                    <a:pt x="39069" y="13264"/>
                    <a:pt x="36326" y="15660"/>
                    <a:pt x="33823" y="17753"/>
                  </a:cubicBezTo>
                  <a:cubicBezTo>
                    <a:pt x="33725" y="17834"/>
                    <a:pt x="33618" y="17914"/>
                    <a:pt x="33520" y="18003"/>
                  </a:cubicBezTo>
                  <a:cubicBezTo>
                    <a:pt x="30652" y="21014"/>
                    <a:pt x="22492" y="26127"/>
                    <a:pt x="16016" y="29984"/>
                  </a:cubicBezTo>
                  <a:cubicBezTo>
                    <a:pt x="13041" y="31783"/>
                    <a:pt x="10075" y="33502"/>
                    <a:pt x="7313" y="35052"/>
                  </a:cubicBezTo>
                  <a:cubicBezTo>
                    <a:pt x="7233" y="35105"/>
                    <a:pt x="7055" y="35203"/>
                    <a:pt x="6779" y="35355"/>
                  </a:cubicBezTo>
                  <a:cubicBezTo>
                    <a:pt x="4303" y="36744"/>
                    <a:pt x="1995" y="38000"/>
                    <a:pt x="0" y="39069"/>
                  </a:cubicBezTo>
                  <a:lnTo>
                    <a:pt x="0" y="40985"/>
                  </a:lnTo>
                  <a:lnTo>
                    <a:pt x="24906" y="40985"/>
                  </a:lnTo>
                  <a:cubicBezTo>
                    <a:pt x="24995" y="40887"/>
                    <a:pt x="25093" y="40797"/>
                    <a:pt x="25182" y="40699"/>
                  </a:cubicBezTo>
                  <a:cubicBezTo>
                    <a:pt x="44173" y="20568"/>
                    <a:pt x="49197" y="18288"/>
                    <a:pt x="50560" y="17834"/>
                  </a:cubicBezTo>
                  <a:cubicBezTo>
                    <a:pt x="50596" y="17825"/>
                    <a:pt x="50623" y="17816"/>
                    <a:pt x="50640" y="17816"/>
                  </a:cubicBezTo>
                  <a:cubicBezTo>
                    <a:pt x="51576" y="17816"/>
                    <a:pt x="43603" y="27730"/>
                    <a:pt x="36433" y="35702"/>
                  </a:cubicBezTo>
                  <a:cubicBezTo>
                    <a:pt x="34785" y="37537"/>
                    <a:pt x="33493" y="39301"/>
                    <a:pt x="32406" y="40985"/>
                  </a:cubicBezTo>
                  <a:lnTo>
                    <a:pt x="45750" y="40985"/>
                  </a:lnTo>
                  <a:cubicBezTo>
                    <a:pt x="47309" y="38517"/>
                    <a:pt x="49278" y="35622"/>
                    <a:pt x="51959" y="32023"/>
                  </a:cubicBezTo>
                  <a:cubicBezTo>
                    <a:pt x="61107" y="19740"/>
                    <a:pt x="56502" y="16008"/>
                    <a:pt x="58132" y="9977"/>
                  </a:cubicBezTo>
                  <a:cubicBezTo>
                    <a:pt x="59682" y="4241"/>
                    <a:pt x="57624" y="1"/>
                    <a:pt x="56635" y="1"/>
                  </a:cubicBez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70" name="Google Shape;31870;p31"/>
            <p:cNvSpPr/>
            <p:nvPr/>
          </p:nvSpPr>
          <p:spPr>
            <a:xfrm>
              <a:off x="1376750" y="3475225"/>
              <a:ext cx="666750" cy="579250"/>
            </a:xfrm>
            <a:custGeom>
              <a:avLst/>
              <a:gdLst/>
              <a:ahLst/>
              <a:cxnLst/>
              <a:rect l="l" t="t" r="r" b="b"/>
              <a:pathLst>
                <a:path w="26670" h="23170" extrusionOk="0">
                  <a:moveTo>
                    <a:pt x="25734" y="1"/>
                  </a:moveTo>
                  <a:cubicBezTo>
                    <a:pt x="25717" y="1"/>
                    <a:pt x="25690" y="10"/>
                    <a:pt x="25654" y="19"/>
                  </a:cubicBezTo>
                  <a:cubicBezTo>
                    <a:pt x="24291" y="473"/>
                    <a:pt x="19267" y="2753"/>
                    <a:pt x="276" y="22884"/>
                  </a:cubicBezTo>
                  <a:cubicBezTo>
                    <a:pt x="187" y="22982"/>
                    <a:pt x="89" y="23072"/>
                    <a:pt x="0" y="23170"/>
                  </a:cubicBezTo>
                  <a:lnTo>
                    <a:pt x="7500" y="23170"/>
                  </a:lnTo>
                  <a:cubicBezTo>
                    <a:pt x="8587" y="21486"/>
                    <a:pt x="9879" y="19722"/>
                    <a:pt x="11527" y="17887"/>
                  </a:cubicBezTo>
                  <a:cubicBezTo>
                    <a:pt x="18697" y="9915"/>
                    <a:pt x="26670" y="1"/>
                    <a:pt x="25734" y="1"/>
                  </a:cubicBezTo>
                  <a:close/>
                </a:path>
              </a:pathLst>
            </a:custGeom>
            <a:solidFill>
              <a:srgbClr val="191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71" name="Google Shape;31871;p31"/>
            <p:cNvSpPr/>
            <p:nvPr/>
          </p:nvSpPr>
          <p:spPr>
            <a:xfrm>
              <a:off x="3202600" y="2613875"/>
              <a:ext cx="364800" cy="1440600"/>
            </a:xfrm>
            <a:custGeom>
              <a:avLst/>
              <a:gdLst/>
              <a:ahLst/>
              <a:cxnLst/>
              <a:rect l="l" t="t" r="r" b="b"/>
              <a:pathLst>
                <a:path w="14592" h="57624" extrusionOk="0">
                  <a:moveTo>
                    <a:pt x="14128" y="0"/>
                  </a:moveTo>
                  <a:cubicBezTo>
                    <a:pt x="10681" y="0"/>
                    <a:pt x="7697" y="552"/>
                    <a:pt x="6636" y="1568"/>
                  </a:cubicBezTo>
                  <a:cubicBezTo>
                    <a:pt x="6636" y="1568"/>
                    <a:pt x="4240" y="7099"/>
                    <a:pt x="5140" y="11651"/>
                  </a:cubicBezTo>
                  <a:cubicBezTo>
                    <a:pt x="6031" y="16212"/>
                    <a:pt x="4000" y="18341"/>
                    <a:pt x="4107" y="28237"/>
                  </a:cubicBezTo>
                  <a:cubicBezTo>
                    <a:pt x="4205" y="38125"/>
                    <a:pt x="5737" y="39960"/>
                    <a:pt x="3608" y="49313"/>
                  </a:cubicBezTo>
                  <a:cubicBezTo>
                    <a:pt x="2797" y="52849"/>
                    <a:pt x="1381" y="55379"/>
                    <a:pt x="0" y="57624"/>
                  </a:cubicBezTo>
                  <a:lnTo>
                    <a:pt x="14591" y="57624"/>
                  </a:lnTo>
                  <a:lnTo>
                    <a:pt x="14591" y="39862"/>
                  </a:lnTo>
                  <a:cubicBezTo>
                    <a:pt x="14431" y="39568"/>
                    <a:pt x="14315" y="39292"/>
                    <a:pt x="14253" y="39033"/>
                  </a:cubicBezTo>
                  <a:cubicBezTo>
                    <a:pt x="13789" y="37207"/>
                    <a:pt x="12881" y="32192"/>
                    <a:pt x="12881" y="32192"/>
                  </a:cubicBezTo>
                  <a:cubicBezTo>
                    <a:pt x="12569" y="31061"/>
                    <a:pt x="12631" y="30607"/>
                    <a:pt x="12908" y="30607"/>
                  </a:cubicBezTo>
                  <a:cubicBezTo>
                    <a:pt x="13246" y="30607"/>
                    <a:pt x="13896" y="31275"/>
                    <a:pt x="14591" y="32246"/>
                  </a:cubicBezTo>
                  <a:lnTo>
                    <a:pt x="14591" y="0"/>
                  </a:lnTo>
                  <a:close/>
                </a:path>
              </a:pathLst>
            </a:custGeom>
            <a:solidFill>
              <a:srgbClr val="2020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72" name="Google Shape;31872;p31"/>
            <p:cNvSpPr/>
            <p:nvPr/>
          </p:nvSpPr>
          <p:spPr>
            <a:xfrm>
              <a:off x="3516825" y="3379025"/>
              <a:ext cx="50575" cy="231400"/>
            </a:xfrm>
            <a:custGeom>
              <a:avLst/>
              <a:gdLst/>
              <a:ahLst/>
              <a:cxnLst/>
              <a:rect l="l" t="t" r="r" b="b"/>
              <a:pathLst>
                <a:path w="2023" h="9256" extrusionOk="0">
                  <a:moveTo>
                    <a:pt x="339" y="1"/>
                  </a:moveTo>
                  <a:cubicBezTo>
                    <a:pt x="62" y="1"/>
                    <a:pt x="0" y="455"/>
                    <a:pt x="312" y="1586"/>
                  </a:cubicBezTo>
                  <a:cubicBezTo>
                    <a:pt x="312" y="1586"/>
                    <a:pt x="1220" y="6601"/>
                    <a:pt x="1684" y="8427"/>
                  </a:cubicBezTo>
                  <a:cubicBezTo>
                    <a:pt x="1746" y="8686"/>
                    <a:pt x="1862" y="8962"/>
                    <a:pt x="2022" y="9256"/>
                  </a:cubicBezTo>
                  <a:lnTo>
                    <a:pt x="2022" y="1640"/>
                  </a:lnTo>
                  <a:cubicBezTo>
                    <a:pt x="1327" y="669"/>
                    <a:pt x="677" y="1"/>
                    <a:pt x="339" y="1"/>
                  </a:cubicBezTo>
                  <a:close/>
                </a:path>
              </a:pathLst>
            </a:custGeom>
            <a:solidFill>
              <a:srgbClr val="191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73" name="Google Shape;31873;p31"/>
            <p:cNvSpPr/>
            <p:nvPr/>
          </p:nvSpPr>
          <p:spPr>
            <a:xfrm>
              <a:off x="1845950" y="1761375"/>
              <a:ext cx="1721450" cy="1606825"/>
            </a:xfrm>
            <a:custGeom>
              <a:avLst/>
              <a:gdLst/>
              <a:ahLst/>
              <a:cxnLst/>
              <a:rect l="l" t="t" r="r" b="b"/>
              <a:pathLst>
                <a:path w="68858" h="64273" extrusionOk="0">
                  <a:moveTo>
                    <a:pt x="62334" y="0"/>
                  </a:moveTo>
                  <a:cubicBezTo>
                    <a:pt x="58725" y="0"/>
                    <a:pt x="54970" y="1204"/>
                    <a:pt x="52066" y="4108"/>
                  </a:cubicBezTo>
                  <a:cubicBezTo>
                    <a:pt x="47113" y="9070"/>
                    <a:pt x="37190" y="21460"/>
                    <a:pt x="29752" y="28907"/>
                  </a:cubicBezTo>
                  <a:lnTo>
                    <a:pt x="2477" y="56173"/>
                  </a:lnTo>
                  <a:cubicBezTo>
                    <a:pt x="2477" y="56173"/>
                    <a:pt x="1" y="58658"/>
                    <a:pt x="1" y="61135"/>
                  </a:cubicBezTo>
                  <a:cubicBezTo>
                    <a:pt x="1" y="61358"/>
                    <a:pt x="121" y="61460"/>
                    <a:pt x="342" y="61460"/>
                  </a:cubicBezTo>
                  <a:cubicBezTo>
                    <a:pt x="2579" y="61460"/>
                    <a:pt x="15099" y="50997"/>
                    <a:pt x="17353" y="48735"/>
                  </a:cubicBezTo>
                  <a:cubicBezTo>
                    <a:pt x="18788" y="47306"/>
                    <a:pt x="22699" y="45876"/>
                    <a:pt x="25749" y="45876"/>
                  </a:cubicBezTo>
                  <a:cubicBezTo>
                    <a:pt x="27981" y="45876"/>
                    <a:pt x="29752" y="46642"/>
                    <a:pt x="29752" y="48735"/>
                  </a:cubicBezTo>
                  <a:cubicBezTo>
                    <a:pt x="29752" y="53697"/>
                    <a:pt x="34714" y="51221"/>
                    <a:pt x="34714" y="56173"/>
                  </a:cubicBezTo>
                  <a:cubicBezTo>
                    <a:pt x="34714" y="60223"/>
                    <a:pt x="36364" y="64273"/>
                    <a:pt x="38322" y="64273"/>
                  </a:cubicBezTo>
                  <a:cubicBezTo>
                    <a:pt x="38762" y="64273"/>
                    <a:pt x="39219" y="64068"/>
                    <a:pt x="39675" y="63611"/>
                  </a:cubicBezTo>
                  <a:cubicBezTo>
                    <a:pt x="42152" y="61135"/>
                    <a:pt x="52066" y="43783"/>
                    <a:pt x="57028" y="41297"/>
                  </a:cubicBezTo>
                  <a:cubicBezTo>
                    <a:pt x="58268" y="40678"/>
                    <a:pt x="59353" y="40369"/>
                    <a:pt x="60282" y="40369"/>
                  </a:cubicBezTo>
                  <a:cubicBezTo>
                    <a:pt x="63072" y="40369"/>
                    <a:pt x="64466" y="43156"/>
                    <a:pt x="64466" y="48735"/>
                  </a:cubicBezTo>
                  <a:cubicBezTo>
                    <a:pt x="64466" y="56173"/>
                    <a:pt x="64466" y="61135"/>
                    <a:pt x="66942" y="61135"/>
                  </a:cubicBezTo>
                  <a:cubicBezTo>
                    <a:pt x="67601" y="61135"/>
                    <a:pt x="68251" y="61135"/>
                    <a:pt x="68857" y="60957"/>
                  </a:cubicBezTo>
                  <a:lnTo>
                    <a:pt x="68857" y="1365"/>
                  </a:lnTo>
                  <a:cubicBezTo>
                    <a:pt x="66921" y="499"/>
                    <a:pt x="64658" y="0"/>
                    <a:pt x="62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0_1_1_1_1_1_1">
    <p:spTree>
      <p:nvGrpSpPr>
        <p:cNvPr id="1" name="Shape 3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75" name="Google Shape;31875;p32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31876" name="Google Shape;31876;p32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77" name="Google Shape;31877;p32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78" name="Google Shape;31878;p32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79" name="Google Shape;31879;p32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80" name="Google Shape;31880;p32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81" name="Google Shape;31881;p32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82" name="Google Shape;31882;p32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83" name="Google Shape;31883;p32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84" name="Google Shape;31884;p32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85" name="Google Shape;31885;p32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86" name="Google Shape;31886;p32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87" name="Google Shape;31887;p32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88" name="Google Shape;31888;p32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89" name="Google Shape;31889;p32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90" name="Google Shape;31890;p32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91" name="Google Shape;31891;p32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92" name="Google Shape;31892;p32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93" name="Google Shape;31893;p32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94" name="Google Shape;31894;p32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95" name="Google Shape;31895;p32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96" name="Google Shape;31896;p32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97" name="Google Shape;31897;p32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98" name="Google Shape;31898;p32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99" name="Google Shape;31899;p32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00" name="Google Shape;31900;p32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01" name="Google Shape;31901;p32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02" name="Google Shape;31902;p32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03" name="Google Shape;31903;p32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04" name="Google Shape;31904;p32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05" name="Google Shape;31905;p32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06" name="Google Shape;31906;p32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07" name="Google Shape;31907;p32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08" name="Google Shape;31908;p32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09" name="Google Shape;31909;p32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10" name="Google Shape;31910;p32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11" name="Google Shape;31911;p32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12" name="Google Shape;31912;p32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13" name="Google Shape;31913;p32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14" name="Google Shape;31914;p32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15" name="Google Shape;31915;p32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16" name="Google Shape;31916;p32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17" name="Google Shape;31917;p32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18" name="Google Shape;31918;p32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19" name="Google Shape;31919;p32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20" name="Google Shape;31920;p32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21" name="Google Shape;31921;p32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22" name="Google Shape;31922;p32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23" name="Google Shape;31923;p32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24" name="Google Shape;31924;p32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25" name="Google Shape;31925;p32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26" name="Google Shape;31926;p32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27" name="Google Shape;31927;p32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28" name="Google Shape;31928;p32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29" name="Google Shape;31929;p32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30" name="Google Shape;31930;p32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31" name="Google Shape;31931;p32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32" name="Google Shape;31932;p32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33" name="Google Shape;31933;p32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34" name="Google Shape;31934;p32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35" name="Google Shape;31935;p32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36" name="Google Shape;31936;p32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37" name="Google Shape;31937;p32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38" name="Google Shape;31938;p32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39" name="Google Shape;31939;p32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40" name="Google Shape;31940;p32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41" name="Google Shape;31941;p32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42" name="Google Shape;31942;p32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43" name="Google Shape;31943;p32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44" name="Google Shape;31944;p32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45" name="Google Shape;31945;p32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46" name="Google Shape;31946;p32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47" name="Google Shape;31947;p32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48" name="Google Shape;31948;p32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49" name="Google Shape;31949;p32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50" name="Google Shape;31950;p32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51" name="Google Shape;31951;p32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52" name="Google Shape;31952;p32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53" name="Google Shape;31953;p32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54" name="Google Shape;31954;p32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55" name="Google Shape;31955;p32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56" name="Google Shape;31956;p32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57" name="Google Shape;31957;p32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58" name="Google Shape;31958;p32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59" name="Google Shape;31959;p32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60" name="Google Shape;31960;p32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61" name="Google Shape;31961;p32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62" name="Google Shape;31962;p32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63" name="Google Shape;31963;p32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64" name="Google Shape;31964;p32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65" name="Google Shape;31965;p32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66" name="Google Shape;31966;p32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67" name="Google Shape;31967;p32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68" name="Google Shape;31968;p32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69" name="Google Shape;31969;p32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70" name="Google Shape;31970;p32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71" name="Google Shape;31971;p32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72" name="Google Shape;31972;p32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73" name="Google Shape;31973;p32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74" name="Google Shape;31974;p32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75" name="Google Shape;31975;p32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76" name="Google Shape;31976;p32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77" name="Google Shape;31977;p32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78" name="Google Shape;31978;p32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79" name="Google Shape;31979;p32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80" name="Google Shape;31980;p32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81" name="Google Shape;31981;p32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82" name="Google Shape;31982;p32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83" name="Google Shape;31983;p32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84" name="Google Shape;31984;p32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85" name="Google Shape;31985;p32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86" name="Google Shape;31986;p32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87" name="Google Shape;31987;p32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88" name="Google Shape;31988;p32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89" name="Google Shape;31989;p32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90" name="Google Shape;31990;p32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91" name="Google Shape;31991;p32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92" name="Google Shape;31992;p32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93" name="Google Shape;31993;p32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94" name="Google Shape;31994;p32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95" name="Google Shape;31995;p32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96" name="Google Shape;31996;p32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97" name="Google Shape;31997;p32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98" name="Google Shape;31998;p32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99" name="Google Shape;31999;p32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00" name="Google Shape;32000;p32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01" name="Google Shape;32001;p32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02" name="Google Shape;32002;p32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03" name="Google Shape;32003;p32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04" name="Google Shape;32004;p32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05" name="Google Shape;32005;p32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06" name="Google Shape;32006;p32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07" name="Google Shape;32007;p32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08" name="Google Shape;32008;p32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09" name="Google Shape;32009;p32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10" name="Google Shape;32010;p32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11" name="Google Shape;32011;p32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12" name="Google Shape;32012;p32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13" name="Google Shape;32013;p32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14" name="Google Shape;32014;p32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15" name="Google Shape;32015;p32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16" name="Google Shape;32016;p32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17" name="Google Shape;32017;p32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18" name="Google Shape;32018;p32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19" name="Google Shape;32019;p32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20" name="Google Shape;32020;p32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21" name="Google Shape;32021;p32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22" name="Google Shape;32022;p32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23" name="Google Shape;32023;p32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24" name="Google Shape;32024;p32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25" name="Google Shape;32025;p32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26" name="Google Shape;32026;p32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27" name="Google Shape;32027;p32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28" name="Google Shape;32028;p32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29" name="Google Shape;32029;p32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30" name="Google Shape;32030;p32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31" name="Google Shape;32031;p32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32" name="Google Shape;32032;p32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33" name="Google Shape;32033;p32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34" name="Google Shape;32034;p32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35" name="Google Shape;32035;p32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36" name="Google Shape;32036;p32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37" name="Google Shape;32037;p32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38" name="Google Shape;32038;p32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39" name="Google Shape;32039;p32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40" name="Google Shape;32040;p32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41" name="Google Shape;32041;p32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42" name="Google Shape;32042;p32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43" name="Google Shape;32043;p32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44" name="Google Shape;32044;p32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45" name="Google Shape;32045;p32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46" name="Google Shape;32046;p32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47" name="Google Shape;32047;p32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48" name="Google Shape;32048;p32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49" name="Google Shape;32049;p32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50" name="Google Shape;32050;p32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51" name="Google Shape;32051;p32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52" name="Google Shape;32052;p32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53" name="Google Shape;32053;p32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54" name="Google Shape;32054;p32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55" name="Google Shape;32055;p32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56" name="Google Shape;32056;p32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57" name="Google Shape;32057;p32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58" name="Google Shape;32058;p32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59" name="Google Shape;32059;p32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60" name="Google Shape;32060;p32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61" name="Google Shape;32061;p32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62" name="Google Shape;32062;p32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63" name="Google Shape;32063;p32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64" name="Google Shape;32064;p32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65" name="Google Shape;32065;p32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66" name="Google Shape;32066;p32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67" name="Google Shape;32067;p32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68" name="Google Shape;32068;p32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69" name="Google Shape;32069;p32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70" name="Google Shape;32070;p32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71" name="Google Shape;32071;p32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72" name="Google Shape;32072;p32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73" name="Google Shape;32073;p32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74" name="Google Shape;32074;p32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75" name="Google Shape;32075;p32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76" name="Google Shape;32076;p32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77" name="Google Shape;32077;p32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78" name="Google Shape;32078;p32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79" name="Google Shape;32079;p32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80" name="Google Shape;32080;p32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81" name="Google Shape;32081;p32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82" name="Google Shape;32082;p32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83" name="Google Shape;32083;p32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84" name="Google Shape;32084;p32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85" name="Google Shape;32085;p32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86" name="Google Shape;32086;p32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87" name="Google Shape;32087;p32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88" name="Google Shape;32088;p32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89" name="Google Shape;32089;p32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90" name="Google Shape;32090;p32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91" name="Google Shape;32091;p32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92" name="Google Shape;32092;p32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93" name="Google Shape;32093;p32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94" name="Google Shape;32094;p32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95" name="Google Shape;32095;p32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96" name="Google Shape;32096;p32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97" name="Google Shape;32097;p32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98" name="Google Shape;32098;p32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99" name="Google Shape;32099;p32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00" name="Google Shape;32100;p32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01" name="Google Shape;32101;p32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02" name="Google Shape;32102;p32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03" name="Google Shape;32103;p32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04" name="Google Shape;32104;p32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05" name="Google Shape;32105;p32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06" name="Google Shape;32106;p32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07" name="Google Shape;32107;p32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08" name="Google Shape;32108;p32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09" name="Google Shape;32109;p32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10" name="Google Shape;32110;p32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11" name="Google Shape;32111;p32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12" name="Google Shape;32112;p32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13" name="Google Shape;32113;p32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14" name="Google Shape;32114;p32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15" name="Google Shape;32115;p32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16" name="Google Shape;32116;p32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17" name="Google Shape;32117;p32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18" name="Google Shape;32118;p32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19" name="Google Shape;32119;p32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20" name="Google Shape;32120;p32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21" name="Google Shape;32121;p32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22" name="Google Shape;32122;p32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23" name="Google Shape;32123;p32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24" name="Google Shape;32124;p32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25" name="Google Shape;32125;p32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26" name="Google Shape;32126;p32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27" name="Google Shape;32127;p32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28" name="Google Shape;32128;p32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29" name="Google Shape;32129;p32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30" name="Google Shape;32130;p32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31" name="Google Shape;32131;p32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32" name="Google Shape;32132;p32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33" name="Google Shape;32133;p32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34" name="Google Shape;32134;p32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35" name="Google Shape;32135;p32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36" name="Google Shape;32136;p32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37" name="Google Shape;32137;p32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38" name="Google Shape;32138;p32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39" name="Google Shape;32139;p32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40" name="Google Shape;32140;p32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41" name="Google Shape;32141;p32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42" name="Google Shape;32142;p32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43" name="Google Shape;32143;p32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44" name="Google Shape;32144;p32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45" name="Google Shape;32145;p32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46" name="Google Shape;32146;p32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47" name="Google Shape;32147;p32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48" name="Google Shape;32148;p32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49" name="Google Shape;32149;p32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50" name="Google Shape;32150;p32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51" name="Google Shape;32151;p32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52" name="Google Shape;32152;p32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53" name="Google Shape;32153;p32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54" name="Google Shape;32154;p32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55" name="Google Shape;32155;p32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56" name="Google Shape;32156;p32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57" name="Google Shape;32157;p32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58" name="Google Shape;32158;p32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59" name="Google Shape;32159;p32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60" name="Google Shape;32160;p32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61" name="Google Shape;32161;p32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62" name="Google Shape;32162;p32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63" name="Google Shape;32163;p32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64" name="Google Shape;32164;p32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65" name="Google Shape;32165;p32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66" name="Google Shape;32166;p32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67" name="Google Shape;32167;p32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68" name="Google Shape;32168;p32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69" name="Google Shape;32169;p32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70" name="Google Shape;32170;p32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71" name="Google Shape;32171;p32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72" name="Google Shape;32172;p32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73" name="Google Shape;32173;p32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74" name="Google Shape;32174;p32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75" name="Google Shape;32175;p32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76" name="Google Shape;32176;p32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77" name="Google Shape;32177;p32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78" name="Google Shape;32178;p32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79" name="Google Shape;32179;p32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80" name="Google Shape;32180;p32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81" name="Google Shape;32181;p32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82" name="Google Shape;32182;p32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83" name="Google Shape;32183;p32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84" name="Google Shape;32184;p32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85" name="Google Shape;32185;p32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86" name="Google Shape;32186;p32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87" name="Google Shape;32187;p32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88" name="Google Shape;32188;p32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89" name="Google Shape;32189;p32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90" name="Google Shape;32190;p32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91" name="Google Shape;32191;p32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92" name="Google Shape;32192;p32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93" name="Google Shape;32193;p32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94" name="Google Shape;32194;p32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95" name="Google Shape;32195;p32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96" name="Google Shape;32196;p32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97" name="Google Shape;32197;p32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98" name="Google Shape;32198;p32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99" name="Google Shape;32199;p32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00" name="Google Shape;32200;p32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01" name="Google Shape;32201;p32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02" name="Google Shape;32202;p32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03" name="Google Shape;32203;p32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04" name="Google Shape;32204;p32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05" name="Google Shape;32205;p32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06" name="Google Shape;32206;p32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07" name="Google Shape;32207;p32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08" name="Google Shape;32208;p32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09" name="Google Shape;32209;p32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10" name="Google Shape;32210;p32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11" name="Google Shape;32211;p32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12" name="Google Shape;32212;p32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13" name="Google Shape;32213;p32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14" name="Google Shape;32214;p32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15" name="Google Shape;32215;p32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16" name="Google Shape;32216;p32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17" name="Google Shape;32217;p32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18" name="Google Shape;32218;p32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19" name="Google Shape;32219;p32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20" name="Google Shape;32220;p32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21" name="Google Shape;32221;p32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22" name="Google Shape;32222;p32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23" name="Google Shape;32223;p32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24" name="Google Shape;32224;p32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25" name="Google Shape;32225;p32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26" name="Google Shape;32226;p32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27" name="Google Shape;32227;p32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28" name="Google Shape;32228;p32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29" name="Google Shape;32229;p32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30" name="Google Shape;32230;p32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31" name="Google Shape;32231;p32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32" name="Google Shape;32232;p32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33" name="Google Shape;32233;p32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34" name="Google Shape;32234;p32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35" name="Google Shape;32235;p32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36" name="Google Shape;32236;p32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37" name="Google Shape;32237;p32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38" name="Google Shape;32238;p32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39" name="Google Shape;32239;p32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40" name="Google Shape;32240;p32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41" name="Google Shape;32241;p32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42" name="Google Shape;32242;p32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43" name="Google Shape;32243;p32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44" name="Google Shape;32244;p32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45" name="Google Shape;32245;p32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46" name="Google Shape;32246;p32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47" name="Google Shape;32247;p32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48" name="Google Shape;32248;p32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49" name="Google Shape;32249;p32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50" name="Google Shape;32250;p32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51" name="Google Shape;32251;p32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52" name="Google Shape;32252;p32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53" name="Google Shape;32253;p32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54" name="Google Shape;32254;p32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55" name="Google Shape;32255;p32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56" name="Google Shape;32256;p32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57" name="Google Shape;32257;p32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58" name="Google Shape;32258;p32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59" name="Google Shape;32259;p32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60" name="Google Shape;32260;p32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61" name="Google Shape;32261;p32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62" name="Google Shape;32262;p32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63" name="Google Shape;32263;p32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64" name="Google Shape;32264;p32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65" name="Google Shape;32265;p32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66" name="Google Shape;32266;p32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67" name="Google Shape;32267;p32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68" name="Google Shape;32268;p32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69" name="Google Shape;32269;p32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70" name="Google Shape;32270;p32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71" name="Google Shape;32271;p32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72" name="Google Shape;32272;p32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73" name="Google Shape;32273;p32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74" name="Google Shape;32274;p32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75" name="Google Shape;32275;p32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76" name="Google Shape;32276;p32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77" name="Google Shape;32277;p32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78" name="Google Shape;32278;p32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79" name="Google Shape;32279;p32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80" name="Google Shape;32280;p32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81" name="Google Shape;32281;p32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82" name="Google Shape;32282;p32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83" name="Google Shape;32283;p32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84" name="Google Shape;32284;p32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85" name="Google Shape;32285;p32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86" name="Google Shape;32286;p32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87" name="Google Shape;32287;p32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88" name="Google Shape;32288;p32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89" name="Google Shape;32289;p32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90" name="Google Shape;32290;p32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91" name="Google Shape;32291;p32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92" name="Google Shape;32292;p32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93" name="Google Shape;32293;p32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94" name="Google Shape;32294;p32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95" name="Google Shape;32295;p32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96" name="Google Shape;32296;p32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97" name="Google Shape;32297;p32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98" name="Google Shape;32298;p32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99" name="Google Shape;32299;p32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00" name="Google Shape;32300;p32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01" name="Google Shape;32301;p32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02" name="Google Shape;32302;p32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03" name="Google Shape;32303;p32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04" name="Google Shape;32304;p32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05" name="Google Shape;32305;p32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06" name="Google Shape;32306;p32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07" name="Google Shape;32307;p32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08" name="Google Shape;32308;p32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09" name="Google Shape;32309;p32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10" name="Google Shape;32310;p32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11" name="Google Shape;32311;p32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12" name="Google Shape;32312;p32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13" name="Google Shape;32313;p32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14" name="Google Shape;32314;p32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15" name="Google Shape;32315;p32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16" name="Google Shape;32316;p32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17" name="Google Shape;32317;p32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18" name="Google Shape;32318;p32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19" name="Google Shape;32319;p32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20" name="Google Shape;32320;p32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21" name="Google Shape;32321;p32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22" name="Google Shape;32322;p32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23" name="Google Shape;32323;p32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24" name="Google Shape;32324;p32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25" name="Google Shape;32325;p32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26" name="Google Shape;32326;p32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27" name="Google Shape;32327;p32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28" name="Google Shape;32328;p32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29" name="Google Shape;32329;p32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30" name="Google Shape;32330;p32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31" name="Google Shape;32331;p32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32" name="Google Shape;32332;p32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33" name="Google Shape;32333;p32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34" name="Google Shape;32334;p32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35" name="Google Shape;32335;p32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36" name="Google Shape;32336;p32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37" name="Google Shape;32337;p32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38" name="Google Shape;32338;p32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39" name="Google Shape;32339;p32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40" name="Google Shape;32340;p32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41" name="Google Shape;32341;p32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42" name="Google Shape;32342;p32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43" name="Google Shape;32343;p32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44" name="Google Shape;32344;p32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45" name="Google Shape;32345;p32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46" name="Google Shape;32346;p32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47" name="Google Shape;32347;p32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48" name="Google Shape;32348;p32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49" name="Google Shape;32349;p32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50" name="Google Shape;32350;p32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51" name="Google Shape;32351;p32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52" name="Google Shape;32352;p32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53" name="Google Shape;32353;p32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54" name="Google Shape;32354;p32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55" name="Google Shape;32355;p32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56" name="Google Shape;32356;p32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57" name="Google Shape;32357;p32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58" name="Google Shape;32358;p32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59" name="Google Shape;32359;p32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60" name="Google Shape;32360;p32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61" name="Google Shape;32361;p32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62" name="Google Shape;32362;p32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63" name="Google Shape;32363;p32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64" name="Google Shape;32364;p32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65" name="Google Shape;32365;p32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66" name="Google Shape;32366;p32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67" name="Google Shape;32367;p32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68" name="Google Shape;32368;p32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69" name="Google Shape;32369;p32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70" name="Google Shape;32370;p32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71" name="Google Shape;32371;p32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72" name="Google Shape;32372;p32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73" name="Google Shape;32373;p32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74" name="Google Shape;32374;p32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75" name="Google Shape;32375;p32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76" name="Google Shape;32376;p32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77" name="Google Shape;32377;p32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78" name="Google Shape;32378;p32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79" name="Google Shape;32379;p32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80" name="Google Shape;32380;p32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81" name="Google Shape;32381;p32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82" name="Google Shape;32382;p32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83" name="Google Shape;32383;p32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84" name="Google Shape;32384;p32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85" name="Google Shape;32385;p32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86" name="Google Shape;32386;p32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87" name="Google Shape;32387;p32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88" name="Google Shape;32388;p32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89" name="Google Shape;32389;p32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90" name="Google Shape;32390;p32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91" name="Google Shape;32391;p32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92" name="Google Shape;32392;p32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93" name="Google Shape;32393;p32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94" name="Google Shape;32394;p32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95" name="Google Shape;32395;p32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96" name="Google Shape;32396;p32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97" name="Google Shape;32397;p32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98" name="Google Shape;32398;p32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99" name="Google Shape;32399;p32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00" name="Google Shape;32400;p32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01" name="Google Shape;32401;p32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02" name="Google Shape;32402;p32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03" name="Google Shape;32403;p32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04" name="Google Shape;32404;p32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05" name="Google Shape;32405;p32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06" name="Google Shape;32406;p32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07" name="Google Shape;32407;p32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08" name="Google Shape;32408;p32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09" name="Google Shape;32409;p32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10" name="Google Shape;32410;p32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11" name="Google Shape;32411;p32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12" name="Google Shape;32412;p32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13" name="Google Shape;32413;p32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14" name="Google Shape;32414;p32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15" name="Google Shape;32415;p32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16" name="Google Shape;32416;p32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17" name="Google Shape;32417;p32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18" name="Google Shape;32418;p32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19" name="Google Shape;32419;p32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20" name="Google Shape;32420;p32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21" name="Google Shape;32421;p32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22" name="Google Shape;32422;p32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23" name="Google Shape;32423;p32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24" name="Google Shape;32424;p32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25" name="Google Shape;32425;p32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26" name="Google Shape;32426;p32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27" name="Google Shape;32427;p32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28" name="Google Shape;32428;p32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29" name="Google Shape;32429;p32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30" name="Google Shape;32430;p32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31" name="Google Shape;32431;p32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32" name="Google Shape;32432;p32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33" name="Google Shape;32433;p32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34" name="Google Shape;32434;p32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35" name="Google Shape;32435;p32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36" name="Google Shape;32436;p32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37" name="Google Shape;32437;p32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38" name="Google Shape;32438;p32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39" name="Google Shape;32439;p32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40" name="Google Shape;32440;p32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41" name="Google Shape;32441;p32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42" name="Google Shape;32442;p32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43" name="Google Shape;32443;p32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44" name="Google Shape;32444;p32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45" name="Google Shape;32445;p32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46" name="Google Shape;32446;p32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47" name="Google Shape;32447;p32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48" name="Google Shape;32448;p32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49" name="Google Shape;32449;p32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50" name="Google Shape;32450;p32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51" name="Google Shape;32451;p32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52" name="Google Shape;32452;p32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53" name="Google Shape;32453;p32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54" name="Google Shape;32454;p32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55" name="Google Shape;32455;p32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56" name="Google Shape;32456;p32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57" name="Google Shape;32457;p32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58" name="Google Shape;32458;p32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59" name="Google Shape;32459;p32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60" name="Google Shape;32460;p32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61" name="Google Shape;32461;p32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62" name="Google Shape;32462;p32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63" name="Google Shape;32463;p32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64" name="Google Shape;32464;p32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65" name="Google Shape;32465;p32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66" name="Google Shape;32466;p32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67" name="Google Shape;32467;p32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68" name="Google Shape;32468;p32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69" name="Google Shape;32469;p32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70" name="Google Shape;32470;p32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71" name="Google Shape;32471;p32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72" name="Google Shape;32472;p32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73" name="Google Shape;32473;p32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74" name="Google Shape;32474;p32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75" name="Google Shape;32475;p32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76" name="Google Shape;32476;p32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77" name="Google Shape;32477;p32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78" name="Google Shape;32478;p32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79" name="Google Shape;32479;p32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80" name="Google Shape;32480;p32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81" name="Google Shape;32481;p32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82" name="Google Shape;32482;p32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83" name="Google Shape;32483;p32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84" name="Google Shape;32484;p32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85" name="Google Shape;32485;p32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86" name="Google Shape;32486;p32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87" name="Google Shape;32487;p32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88" name="Google Shape;32488;p32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89" name="Google Shape;32489;p32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90" name="Google Shape;32490;p32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91" name="Google Shape;32491;p32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92" name="Google Shape;32492;p32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93" name="Google Shape;32493;p32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94" name="Google Shape;32494;p32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95" name="Google Shape;32495;p32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96" name="Google Shape;32496;p32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97" name="Google Shape;32497;p32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98" name="Google Shape;32498;p32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99" name="Google Shape;32499;p32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00" name="Google Shape;32500;p32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01" name="Google Shape;32501;p32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02" name="Google Shape;32502;p32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03" name="Google Shape;32503;p32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04" name="Google Shape;32504;p32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05" name="Google Shape;32505;p32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06" name="Google Shape;32506;p32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07" name="Google Shape;32507;p32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08" name="Google Shape;32508;p32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09" name="Google Shape;32509;p32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10" name="Google Shape;32510;p32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11" name="Google Shape;32511;p32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12" name="Google Shape;32512;p32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13" name="Google Shape;32513;p32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14" name="Google Shape;32514;p32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15" name="Google Shape;32515;p32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16" name="Google Shape;32516;p32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17" name="Google Shape;32517;p32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18" name="Google Shape;32518;p32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19" name="Google Shape;32519;p32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20" name="Google Shape;32520;p32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21" name="Google Shape;32521;p32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22" name="Google Shape;32522;p32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23" name="Google Shape;32523;p32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24" name="Google Shape;32524;p32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25" name="Google Shape;32525;p32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26" name="Google Shape;32526;p32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27" name="Google Shape;32527;p32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28" name="Google Shape;32528;p32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29" name="Google Shape;32529;p32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30" name="Google Shape;32530;p32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31" name="Google Shape;32531;p32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32" name="Google Shape;32532;p32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33" name="Google Shape;32533;p32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34" name="Google Shape;32534;p32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35" name="Google Shape;32535;p32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36" name="Google Shape;32536;p32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37" name="Google Shape;32537;p32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38" name="Google Shape;32538;p32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39" name="Google Shape;32539;p32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40" name="Google Shape;32540;p32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41" name="Google Shape;32541;p32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42" name="Google Shape;32542;p32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43" name="Google Shape;32543;p32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44" name="Google Shape;32544;p32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45" name="Google Shape;32545;p32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46" name="Google Shape;32546;p32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47" name="Google Shape;32547;p32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48" name="Google Shape;32548;p32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49" name="Google Shape;32549;p32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50" name="Google Shape;32550;p32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51" name="Google Shape;32551;p32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52" name="Google Shape;32552;p32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53" name="Google Shape;32553;p32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54" name="Google Shape;32554;p32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55" name="Google Shape;32555;p32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56" name="Google Shape;32556;p32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57" name="Google Shape;32557;p32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58" name="Google Shape;32558;p32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59" name="Google Shape;32559;p32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60" name="Google Shape;32560;p32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61" name="Google Shape;32561;p32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62" name="Google Shape;32562;p32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63" name="Google Shape;32563;p32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64" name="Google Shape;32564;p32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65" name="Google Shape;32565;p32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66" name="Google Shape;32566;p32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67" name="Google Shape;32567;p32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68" name="Google Shape;32568;p32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69" name="Google Shape;32569;p32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70" name="Google Shape;32570;p32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71" name="Google Shape;32571;p32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72" name="Google Shape;32572;p32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73" name="Google Shape;32573;p32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74" name="Google Shape;32574;p32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75" name="Google Shape;32575;p32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76" name="Google Shape;32576;p32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77" name="Google Shape;32577;p32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78" name="Google Shape;32578;p32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79" name="Google Shape;32579;p32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80" name="Google Shape;32580;p32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81" name="Google Shape;32581;p32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82" name="Google Shape;32582;p32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83" name="Google Shape;32583;p32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84" name="Google Shape;32584;p32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85" name="Google Shape;32585;p32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86" name="Google Shape;32586;p32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87" name="Google Shape;32587;p32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88" name="Google Shape;32588;p32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89" name="Google Shape;32589;p32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90" name="Google Shape;32590;p32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91" name="Google Shape;32591;p32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92" name="Google Shape;32592;p32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93" name="Google Shape;32593;p32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94" name="Google Shape;32594;p32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95" name="Google Shape;32595;p32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96" name="Google Shape;32596;p32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97" name="Google Shape;32597;p32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98" name="Google Shape;32598;p32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99" name="Google Shape;32599;p32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00" name="Google Shape;32600;p32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01" name="Google Shape;32601;p32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02" name="Google Shape;32602;p32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03" name="Google Shape;32603;p32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04" name="Google Shape;32604;p32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05" name="Google Shape;32605;p32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06" name="Google Shape;32606;p32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07" name="Google Shape;32607;p32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08" name="Google Shape;32608;p32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09" name="Google Shape;32609;p32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10" name="Google Shape;32610;p32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11" name="Google Shape;32611;p32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12" name="Google Shape;32612;p32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13" name="Google Shape;32613;p32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14" name="Google Shape;32614;p32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15" name="Google Shape;32615;p32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16" name="Google Shape;32616;p32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17" name="Google Shape;32617;p32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18" name="Google Shape;32618;p32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19" name="Google Shape;32619;p32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20" name="Google Shape;32620;p32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21" name="Google Shape;32621;p32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22" name="Google Shape;32622;p32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23" name="Google Shape;32623;p32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24" name="Google Shape;32624;p32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25" name="Google Shape;32625;p32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26" name="Google Shape;32626;p32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27" name="Google Shape;32627;p32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28" name="Google Shape;32628;p32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29" name="Google Shape;32629;p32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30" name="Google Shape;32630;p32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31" name="Google Shape;32631;p32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32" name="Google Shape;32632;p32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33" name="Google Shape;32633;p32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34" name="Google Shape;32634;p32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35" name="Google Shape;32635;p32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36" name="Google Shape;32636;p32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37" name="Google Shape;32637;p32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38" name="Google Shape;32638;p32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39" name="Google Shape;32639;p32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40" name="Google Shape;32640;p32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41" name="Google Shape;32641;p32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42" name="Google Shape;32642;p32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43" name="Google Shape;32643;p32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44" name="Google Shape;32644;p32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45" name="Google Shape;32645;p32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46" name="Google Shape;32646;p32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47" name="Google Shape;32647;p32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48" name="Google Shape;32648;p32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49" name="Google Shape;32649;p32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50" name="Google Shape;32650;p32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51" name="Google Shape;32651;p32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52" name="Google Shape;32652;p32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53" name="Google Shape;32653;p32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54" name="Google Shape;32654;p32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55" name="Google Shape;32655;p32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56" name="Google Shape;32656;p32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57" name="Google Shape;32657;p32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58" name="Google Shape;32658;p32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59" name="Google Shape;32659;p32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60" name="Google Shape;32660;p32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61" name="Google Shape;32661;p32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62" name="Google Shape;32662;p32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63" name="Google Shape;32663;p32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64" name="Google Shape;32664;p32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65" name="Google Shape;32665;p32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66" name="Google Shape;32666;p32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67" name="Google Shape;32667;p32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68" name="Google Shape;32668;p32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69" name="Google Shape;32669;p32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70" name="Google Shape;32670;p32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71" name="Google Shape;32671;p32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72" name="Google Shape;32672;p32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73" name="Google Shape;32673;p32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74" name="Google Shape;32674;p32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75" name="Google Shape;32675;p32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76" name="Google Shape;32676;p32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77" name="Google Shape;32677;p32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78" name="Google Shape;32678;p32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79" name="Google Shape;32679;p32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80" name="Google Shape;32680;p32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81" name="Google Shape;32681;p32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82" name="Google Shape;32682;p32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83" name="Google Shape;32683;p32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84" name="Google Shape;32684;p32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85" name="Google Shape;32685;p32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86" name="Google Shape;32686;p32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87" name="Google Shape;32687;p32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88" name="Google Shape;32688;p32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89" name="Google Shape;32689;p32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90" name="Google Shape;32690;p32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91" name="Google Shape;32691;p32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92" name="Google Shape;32692;p32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93" name="Google Shape;32693;p32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94" name="Google Shape;32694;p32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95" name="Google Shape;32695;p32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96" name="Google Shape;32696;p32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97" name="Google Shape;32697;p32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98" name="Google Shape;32698;p32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99" name="Google Shape;32699;p32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00" name="Google Shape;32700;p32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01" name="Google Shape;32701;p32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02" name="Google Shape;32702;p32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03" name="Google Shape;32703;p32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04" name="Google Shape;32704;p32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05" name="Google Shape;32705;p32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06" name="Google Shape;32706;p32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07" name="Google Shape;32707;p32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08" name="Google Shape;32708;p32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09" name="Google Shape;32709;p32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10" name="Google Shape;32710;p32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11" name="Google Shape;32711;p32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12" name="Google Shape;32712;p32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13" name="Google Shape;32713;p32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14" name="Google Shape;32714;p32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15" name="Google Shape;32715;p32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16" name="Google Shape;32716;p32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17" name="Google Shape;32717;p32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18" name="Google Shape;32718;p32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19" name="Google Shape;32719;p32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20" name="Google Shape;32720;p32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21" name="Google Shape;32721;p32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22" name="Google Shape;32722;p32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23" name="Google Shape;32723;p32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24" name="Google Shape;32724;p32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25" name="Google Shape;32725;p32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26" name="Google Shape;32726;p32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27" name="Google Shape;32727;p32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28" name="Google Shape;32728;p32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29" name="Google Shape;32729;p32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30" name="Google Shape;32730;p32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31" name="Google Shape;32731;p32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32" name="Google Shape;32732;p32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33" name="Google Shape;32733;p32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34" name="Google Shape;32734;p32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35" name="Google Shape;32735;p32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36" name="Google Shape;32736;p32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37" name="Google Shape;32737;p32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38" name="Google Shape;32738;p32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39" name="Google Shape;32739;p32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40" name="Google Shape;32740;p32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41" name="Google Shape;32741;p32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42" name="Google Shape;32742;p32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43" name="Google Shape;32743;p32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44" name="Google Shape;32744;p32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45" name="Google Shape;32745;p32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46" name="Google Shape;32746;p32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47" name="Google Shape;32747;p32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48" name="Google Shape;32748;p32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49" name="Google Shape;32749;p32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50" name="Google Shape;32750;p32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51" name="Google Shape;32751;p32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52" name="Google Shape;32752;p32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53" name="Google Shape;32753;p32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54" name="Google Shape;32754;p32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55" name="Google Shape;32755;p32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56" name="Google Shape;32756;p32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57" name="Google Shape;32757;p32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58" name="Google Shape;32758;p32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59" name="Google Shape;32759;p32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60" name="Google Shape;32760;p32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61" name="Google Shape;32761;p32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62" name="Google Shape;32762;p32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63" name="Google Shape;32763;p32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64" name="Google Shape;32764;p32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65" name="Google Shape;32765;p32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66" name="Google Shape;32766;p32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67" name="Google Shape;32767;p32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68" name="Google Shape;32768;p32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69" name="Google Shape;32769;p32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70" name="Google Shape;32770;p32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71" name="Google Shape;32771;p32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72" name="Google Shape;32772;p32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73" name="Google Shape;32773;p32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74" name="Google Shape;32774;p32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75" name="Google Shape;32775;p32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76" name="Google Shape;32776;p32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77" name="Google Shape;32777;p32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78" name="Google Shape;32778;p32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79" name="Google Shape;32779;p32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80" name="Google Shape;32780;p32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81" name="Google Shape;32781;p32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82" name="Google Shape;32782;p32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83" name="Google Shape;32783;p32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84" name="Google Shape;32784;p32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85" name="Google Shape;32785;p32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86" name="Google Shape;32786;p32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87" name="Google Shape;32787;p32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88" name="Google Shape;32788;p32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89" name="Google Shape;32789;p32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90" name="Google Shape;32790;p32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91" name="Google Shape;32791;p32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92" name="Google Shape;32792;p32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93" name="Google Shape;32793;p32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94" name="Google Shape;32794;p32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95" name="Google Shape;32795;p32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96" name="Google Shape;32796;p32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97" name="Google Shape;32797;p32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98" name="Google Shape;32798;p32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99" name="Google Shape;32799;p32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00" name="Google Shape;32800;p32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01" name="Google Shape;32801;p32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02" name="Google Shape;32802;p32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03" name="Google Shape;32803;p32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04" name="Google Shape;32804;p32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05" name="Google Shape;32805;p32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06" name="Google Shape;32806;p32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07" name="Google Shape;32807;p32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08" name="Google Shape;32808;p32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09" name="Google Shape;32809;p32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10" name="Google Shape;32810;p32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11" name="Google Shape;32811;p32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12" name="Google Shape;32812;p32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13" name="Google Shape;32813;p32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14" name="Google Shape;32814;p32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15" name="Google Shape;32815;p32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16" name="Google Shape;32816;p32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17" name="Google Shape;32817;p32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18" name="Google Shape;32818;p32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19" name="Google Shape;32819;p32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20" name="Google Shape;32820;p32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21" name="Google Shape;32821;p32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22" name="Google Shape;32822;p32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23" name="Google Shape;32823;p32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24" name="Google Shape;32824;p32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25" name="Google Shape;32825;p32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26" name="Google Shape;32826;p32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27" name="Google Shape;32827;p32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28" name="Google Shape;32828;p32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29" name="Google Shape;32829;p32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30" name="Google Shape;32830;p32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31" name="Google Shape;32831;p32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32" name="Google Shape;32832;p32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33" name="Google Shape;32833;p32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34" name="Google Shape;32834;p32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35" name="Google Shape;32835;p32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36" name="Google Shape;32836;p32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37" name="Google Shape;32837;p32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38" name="Google Shape;32838;p32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39" name="Google Shape;32839;p32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40" name="Google Shape;32840;p32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41" name="Google Shape;32841;p32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42" name="Google Shape;32842;p32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43" name="Google Shape;32843;p32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44" name="Google Shape;32844;p32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45" name="Google Shape;32845;p32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46" name="Google Shape;32846;p32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47" name="Google Shape;32847;p32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48" name="Google Shape;32848;p32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49" name="Google Shape;32849;p32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50" name="Google Shape;32850;p32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51" name="Google Shape;32851;p32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52" name="Google Shape;32852;p32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53" name="Google Shape;32853;p32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54" name="Google Shape;32854;p32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55" name="Google Shape;32855;p32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56" name="Google Shape;32856;p32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57" name="Google Shape;32857;p32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58" name="Google Shape;32858;p32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59" name="Google Shape;32859;p32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60" name="Google Shape;32860;p32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61" name="Google Shape;32861;p32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62" name="Google Shape;32862;p32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63" name="Google Shape;32863;p32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64" name="Google Shape;32864;p32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65" name="Google Shape;32865;p32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66" name="Google Shape;32866;p32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67" name="Google Shape;32867;p32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68" name="Google Shape;32868;p32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69" name="Google Shape;32869;p32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70" name="Google Shape;32870;p32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71" name="Google Shape;32871;p32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72" name="Google Shape;32872;p32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73" name="Google Shape;32873;p32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74" name="Google Shape;32874;p32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75" name="Google Shape;32875;p32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76" name="Google Shape;32876;p32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77" name="Google Shape;32877;p32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78" name="Google Shape;32878;p32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79" name="Google Shape;32879;p32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80" name="Google Shape;32880;p32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81" name="Google Shape;32881;p32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82" name="Google Shape;32882;p32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83" name="Google Shape;32883;p32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84" name="Google Shape;32884;p32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85" name="Google Shape;32885;p32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86" name="Google Shape;32886;p32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87" name="Google Shape;32887;p32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88" name="Google Shape;32888;p32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89" name="Google Shape;32889;p32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90" name="Google Shape;32890;p32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91" name="Google Shape;32891;p32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92" name="Google Shape;32892;p32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93" name="Google Shape;32893;p32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94" name="Google Shape;32894;p32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95" name="Google Shape;32895;p32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96" name="Google Shape;32896;p32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97" name="Google Shape;32897;p32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32898" name="Google Shape;32898;p32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grpSp>
        <p:nvGrpSpPr>
          <p:cNvPr id="32899" name="Google Shape;32899;p32"/>
          <p:cNvGrpSpPr/>
          <p:nvPr/>
        </p:nvGrpSpPr>
        <p:grpSpPr>
          <a:xfrm>
            <a:off x="9991614" y="3522308"/>
            <a:ext cx="2200391" cy="2754017"/>
            <a:chOff x="7083460" y="58355"/>
            <a:chExt cx="2069852" cy="2590310"/>
          </a:xfrm>
        </p:grpSpPr>
        <p:sp>
          <p:nvSpPr>
            <p:cNvPr id="32900" name="Google Shape;32900;p32"/>
            <p:cNvSpPr/>
            <p:nvPr/>
          </p:nvSpPr>
          <p:spPr>
            <a:xfrm>
              <a:off x="8444179" y="812772"/>
              <a:ext cx="709133" cy="994820"/>
            </a:xfrm>
            <a:custGeom>
              <a:avLst/>
              <a:gdLst/>
              <a:ahLst/>
              <a:cxnLst/>
              <a:rect l="l" t="t" r="r" b="b"/>
              <a:pathLst>
                <a:path w="32281" h="45286" extrusionOk="0">
                  <a:moveTo>
                    <a:pt x="524" y="1"/>
                  </a:moveTo>
                  <a:cubicBezTo>
                    <a:pt x="474" y="1"/>
                    <a:pt x="424" y="8"/>
                    <a:pt x="376" y="22"/>
                  </a:cubicBezTo>
                  <a:cubicBezTo>
                    <a:pt x="151" y="98"/>
                    <a:pt x="0" y="323"/>
                    <a:pt x="25" y="549"/>
                  </a:cubicBezTo>
                  <a:cubicBezTo>
                    <a:pt x="351" y="3707"/>
                    <a:pt x="1203" y="6865"/>
                    <a:pt x="2531" y="9822"/>
                  </a:cubicBezTo>
                  <a:cubicBezTo>
                    <a:pt x="3885" y="12779"/>
                    <a:pt x="5689" y="15561"/>
                    <a:pt x="7920" y="18017"/>
                  </a:cubicBezTo>
                  <a:cubicBezTo>
                    <a:pt x="9048" y="19246"/>
                    <a:pt x="10276" y="20398"/>
                    <a:pt x="11529" y="21426"/>
                  </a:cubicBezTo>
                  <a:cubicBezTo>
                    <a:pt x="12807" y="22479"/>
                    <a:pt x="14110" y="23406"/>
                    <a:pt x="15389" y="24333"/>
                  </a:cubicBezTo>
                  <a:cubicBezTo>
                    <a:pt x="17970" y="26138"/>
                    <a:pt x="20451" y="27817"/>
                    <a:pt x="22481" y="29722"/>
                  </a:cubicBezTo>
                  <a:cubicBezTo>
                    <a:pt x="23509" y="30649"/>
                    <a:pt x="24411" y="31652"/>
                    <a:pt x="25238" y="32754"/>
                  </a:cubicBezTo>
                  <a:cubicBezTo>
                    <a:pt x="26091" y="33832"/>
                    <a:pt x="26867" y="35035"/>
                    <a:pt x="27594" y="36263"/>
                  </a:cubicBezTo>
                  <a:cubicBezTo>
                    <a:pt x="29048" y="38769"/>
                    <a:pt x="30376" y="41476"/>
                    <a:pt x="31780" y="44308"/>
                  </a:cubicBezTo>
                  <a:cubicBezTo>
                    <a:pt x="31955" y="44634"/>
                    <a:pt x="32131" y="44960"/>
                    <a:pt x="32281" y="45286"/>
                  </a:cubicBezTo>
                  <a:lnTo>
                    <a:pt x="32281" y="31426"/>
                  </a:lnTo>
                  <a:cubicBezTo>
                    <a:pt x="31629" y="30499"/>
                    <a:pt x="30928" y="29571"/>
                    <a:pt x="30151" y="28694"/>
                  </a:cubicBezTo>
                  <a:cubicBezTo>
                    <a:pt x="29850" y="28343"/>
                    <a:pt x="29474" y="28068"/>
                    <a:pt x="29198" y="27667"/>
                  </a:cubicBezTo>
                  <a:cubicBezTo>
                    <a:pt x="28948" y="27291"/>
                    <a:pt x="28747" y="26890"/>
                    <a:pt x="28547" y="26514"/>
                  </a:cubicBezTo>
                  <a:cubicBezTo>
                    <a:pt x="28096" y="25611"/>
                    <a:pt x="27695" y="24709"/>
                    <a:pt x="27319" y="23757"/>
                  </a:cubicBezTo>
                  <a:cubicBezTo>
                    <a:pt x="26592" y="21952"/>
                    <a:pt x="26040" y="20048"/>
                    <a:pt x="25564" y="18168"/>
                  </a:cubicBezTo>
                  <a:cubicBezTo>
                    <a:pt x="24988" y="15887"/>
                    <a:pt x="24587" y="13556"/>
                    <a:pt x="24386" y="11225"/>
                  </a:cubicBezTo>
                  <a:cubicBezTo>
                    <a:pt x="24363" y="11088"/>
                    <a:pt x="24257" y="10972"/>
                    <a:pt x="24124" y="10972"/>
                  </a:cubicBezTo>
                  <a:cubicBezTo>
                    <a:pt x="24111" y="10972"/>
                    <a:pt x="24098" y="10973"/>
                    <a:pt x="24085" y="10975"/>
                  </a:cubicBezTo>
                  <a:cubicBezTo>
                    <a:pt x="23960" y="10975"/>
                    <a:pt x="23860" y="11075"/>
                    <a:pt x="23835" y="11200"/>
                  </a:cubicBezTo>
                  <a:cubicBezTo>
                    <a:pt x="23183" y="15035"/>
                    <a:pt x="23058" y="19020"/>
                    <a:pt x="23459" y="23005"/>
                  </a:cubicBezTo>
                  <a:cubicBezTo>
                    <a:pt x="21679" y="21852"/>
                    <a:pt x="19900" y="20875"/>
                    <a:pt x="18221" y="19897"/>
                  </a:cubicBezTo>
                  <a:cubicBezTo>
                    <a:pt x="15539" y="18393"/>
                    <a:pt x="13033" y="16915"/>
                    <a:pt x="10852" y="15035"/>
                  </a:cubicBezTo>
                  <a:cubicBezTo>
                    <a:pt x="8647" y="13155"/>
                    <a:pt x="6667" y="10925"/>
                    <a:pt x="5013" y="8469"/>
                  </a:cubicBezTo>
                  <a:cubicBezTo>
                    <a:pt x="3359" y="5987"/>
                    <a:pt x="2005" y="3255"/>
                    <a:pt x="1028" y="348"/>
                  </a:cubicBezTo>
                  <a:cubicBezTo>
                    <a:pt x="947" y="125"/>
                    <a:pt x="735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01" name="Google Shape;32901;p32"/>
            <p:cNvSpPr/>
            <p:nvPr/>
          </p:nvSpPr>
          <p:spPr>
            <a:xfrm>
              <a:off x="8091249" y="2213354"/>
              <a:ext cx="1062063" cy="231911"/>
            </a:xfrm>
            <a:custGeom>
              <a:avLst/>
              <a:gdLst/>
              <a:ahLst/>
              <a:cxnLst/>
              <a:rect l="l" t="t" r="r" b="b"/>
              <a:pathLst>
                <a:path w="48347" h="10557" extrusionOk="0">
                  <a:moveTo>
                    <a:pt x="48347" y="0"/>
                  </a:moveTo>
                  <a:cubicBezTo>
                    <a:pt x="45615" y="376"/>
                    <a:pt x="42883" y="802"/>
                    <a:pt x="40177" y="1228"/>
                  </a:cubicBezTo>
                  <a:cubicBezTo>
                    <a:pt x="36818" y="1754"/>
                    <a:pt x="33485" y="2331"/>
                    <a:pt x="30151" y="2932"/>
                  </a:cubicBezTo>
                  <a:cubicBezTo>
                    <a:pt x="26793" y="3509"/>
                    <a:pt x="23485" y="4236"/>
                    <a:pt x="20202" y="4687"/>
                  </a:cubicBezTo>
                  <a:cubicBezTo>
                    <a:pt x="18298" y="4965"/>
                    <a:pt x="16377" y="5149"/>
                    <a:pt x="14469" y="5149"/>
                  </a:cubicBezTo>
                  <a:cubicBezTo>
                    <a:pt x="13111" y="5149"/>
                    <a:pt x="11761" y="5056"/>
                    <a:pt x="10427" y="4837"/>
                  </a:cubicBezTo>
                  <a:cubicBezTo>
                    <a:pt x="7219" y="4311"/>
                    <a:pt x="4086" y="3083"/>
                    <a:pt x="953" y="1855"/>
                  </a:cubicBezTo>
                  <a:cubicBezTo>
                    <a:pt x="873" y="1818"/>
                    <a:pt x="789" y="1800"/>
                    <a:pt x="707" y="1800"/>
                  </a:cubicBezTo>
                  <a:cubicBezTo>
                    <a:pt x="457" y="1800"/>
                    <a:pt x="221" y="1960"/>
                    <a:pt x="126" y="2206"/>
                  </a:cubicBezTo>
                  <a:cubicBezTo>
                    <a:pt x="1" y="2506"/>
                    <a:pt x="151" y="2857"/>
                    <a:pt x="452" y="3008"/>
                  </a:cubicBezTo>
                  <a:cubicBezTo>
                    <a:pt x="3510" y="4411"/>
                    <a:pt x="6643" y="5865"/>
                    <a:pt x="10076" y="6642"/>
                  </a:cubicBezTo>
                  <a:cubicBezTo>
                    <a:pt x="10778" y="6792"/>
                    <a:pt x="11480" y="6917"/>
                    <a:pt x="12206" y="6993"/>
                  </a:cubicBezTo>
                  <a:cubicBezTo>
                    <a:pt x="9600" y="8246"/>
                    <a:pt x="6868" y="9248"/>
                    <a:pt x="4036" y="10025"/>
                  </a:cubicBezTo>
                  <a:cubicBezTo>
                    <a:pt x="3886" y="10050"/>
                    <a:pt x="3810" y="10201"/>
                    <a:pt x="3861" y="10351"/>
                  </a:cubicBezTo>
                  <a:cubicBezTo>
                    <a:pt x="3882" y="10482"/>
                    <a:pt x="3981" y="10556"/>
                    <a:pt x="4105" y="10556"/>
                  </a:cubicBezTo>
                  <a:cubicBezTo>
                    <a:pt x="4124" y="10556"/>
                    <a:pt x="4142" y="10555"/>
                    <a:pt x="4161" y="10552"/>
                  </a:cubicBezTo>
                  <a:cubicBezTo>
                    <a:pt x="8096" y="9925"/>
                    <a:pt x="12006" y="8822"/>
                    <a:pt x="15715" y="7268"/>
                  </a:cubicBezTo>
                  <a:cubicBezTo>
                    <a:pt x="15922" y="7272"/>
                    <a:pt x="16130" y="7273"/>
                    <a:pt x="16337" y="7273"/>
                  </a:cubicBezTo>
                  <a:cubicBezTo>
                    <a:pt x="17733" y="7273"/>
                    <a:pt x="19124" y="7202"/>
                    <a:pt x="20477" y="7093"/>
                  </a:cubicBezTo>
                  <a:cubicBezTo>
                    <a:pt x="23911" y="6792"/>
                    <a:pt x="27244" y="6291"/>
                    <a:pt x="30578" y="5890"/>
                  </a:cubicBezTo>
                  <a:cubicBezTo>
                    <a:pt x="33936" y="5489"/>
                    <a:pt x="37269" y="5113"/>
                    <a:pt x="40628" y="4762"/>
                  </a:cubicBezTo>
                  <a:cubicBezTo>
                    <a:pt x="43209" y="4511"/>
                    <a:pt x="45791" y="4261"/>
                    <a:pt x="48347" y="4035"/>
                  </a:cubicBezTo>
                  <a:lnTo>
                    <a:pt x="483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02" name="Google Shape;32902;p32"/>
            <p:cNvSpPr/>
            <p:nvPr/>
          </p:nvSpPr>
          <p:spPr>
            <a:xfrm>
              <a:off x="7219161" y="791639"/>
              <a:ext cx="1934151" cy="1278574"/>
            </a:xfrm>
            <a:custGeom>
              <a:avLst/>
              <a:gdLst/>
              <a:ahLst/>
              <a:cxnLst/>
              <a:rect l="l" t="t" r="r" b="b"/>
              <a:pathLst>
                <a:path w="88046" h="58203" extrusionOk="0">
                  <a:moveTo>
                    <a:pt x="705" y="1"/>
                  </a:moveTo>
                  <a:cubicBezTo>
                    <a:pt x="517" y="1"/>
                    <a:pt x="340" y="76"/>
                    <a:pt x="226" y="233"/>
                  </a:cubicBezTo>
                  <a:cubicBezTo>
                    <a:pt x="0" y="508"/>
                    <a:pt x="51" y="884"/>
                    <a:pt x="276" y="1110"/>
                  </a:cubicBezTo>
                  <a:cubicBezTo>
                    <a:pt x="5113" y="5496"/>
                    <a:pt x="10928" y="8879"/>
                    <a:pt x="17219" y="10934"/>
                  </a:cubicBezTo>
                  <a:cubicBezTo>
                    <a:pt x="20351" y="11962"/>
                    <a:pt x="23509" y="12689"/>
                    <a:pt x="26392" y="13766"/>
                  </a:cubicBezTo>
                  <a:cubicBezTo>
                    <a:pt x="29249" y="14819"/>
                    <a:pt x="31830" y="16373"/>
                    <a:pt x="34186" y="18303"/>
                  </a:cubicBezTo>
                  <a:cubicBezTo>
                    <a:pt x="38923" y="22162"/>
                    <a:pt x="42682" y="27250"/>
                    <a:pt x="46717" y="32313"/>
                  </a:cubicBezTo>
                  <a:cubicBezTo>
                    <a:pt x="48748" y="34869"/>
                    <a:pt x="50878" y="37426"/>
                    <a:pt x="53284" y="39832"/>
                  </a:cubicBezTo>
                  <a:cubicBezTo>
                    <a:pt x="53585" y="40132"/>
                    <a:pt x="53885" y="40433"/>
                    <a:pt x="54186" y="40734"/>
                  </a:cubicBezTo>
                  <a:lnTo>
                    <a:pt x="55139" y="41586"/>
                  </a:lnTo>
                  <a:lnTo>
                    <a:pt x="56116" y="42463"/>
                  </a:lnTo>
                  <a:cubicBezTo>
                    <a:pt x="56442" y="42739"/>
                    <a:pt x="56793" y="42990"/>
                    <a:pt x="57144" y="43265"/>
                  </a:cubicBezTo>
                  <a:cubicBezTo>
                    <a:pt x="58472" y="44393"/>
                    <a:pt x="59951" y="45396"/>
                    <a:pt x="61429" y="46273"/>
                  </a:cubicBezTo>
                  <a:cubicBezTo>
                    <a:pt x="64387" y="48077"/>
                    <a:pt x="67469" y="49481"/>
                    <a:pt x="70452" y="50809"/>
                  </a:cubicBezTo>
                  <a:cubicBezTo>
                    <a:pt x="73409" y="52112"/>
                    <a:pt x="76367" y="53416"/>
                    <a:pt x="79349" y="54669"/>
                  </a:cubicBezTo>
                  <a:cubicBezTo>
                    <a:pt x="82231" y="55897"/>
                    <a:pt x="85114" y="57075"/>
                    <a:pt x="88046" y="58203"/>
                  </a:cubicBezTo>
                  <a:lnTo>
                    <a:pt x="88046" y="49180"/>
                  </a:lnTo>
                  <a:cubicBezTo>
                    <a:pt x="86116" y="48554"/>
                    <a:pt x="84161" y="47927"/>
                    <a:pt x="82206" y="47250"/>
                  </a:cubicBezTo>
                  <a:cubicBezTo>
                    <a:pt x="79199" y="46223"/>
                    <a:pt x="76166" y="45145"/>
                    <a:pt x="73159" y="44042"/>
                  </a:cubicBezTo>
                  <a:cubicBezTo>
                    <a:pt x="70176" y="42965"/>
                    <a:pt x="67319" y="41862"/>
                    <a:pt x="64662" y="40508"/>
                  </a:cubicBezTo>
                  <a:cubicBezTo>
                    <a:pt x="63334" y="39832"/>
                    <a:pt x="62081" y="39105"/>
                    <a:pt x="60878" y="38228"/>
                  </a:cubicBezTo>
                  <a:cubicBezTo>
                    <a:pt x="60577" y="38027"/>
                    <a:pt x="60276" y="37827"/>
                    <a:pt x="59976" y="37601"/>
                  </a:cubicBezTo>
                  <a:lnTo>
                    <a:pt x="59098" y="36924"/>
                  </a:lnTo>
                  <a:lnTo>
                    <a:pt x="58221" y="36223"/>
                  </a:lnTo>
                  <a:cubicBezTo>
                    <a:pt x="57921" y="35997"/>
                    <a:pt x="57645" y="35721"/>
                    <a:pt x="57344" y="35471"/>
                  </a:cubicBezTo>
                  <a:cubicBezTo>
                    <a:pt x="55063" y="33491"/>
                    <a:pt x="52883" y="31235"/>
                    <a:pt x="50753" y="28879"/>
                  </a:cubicBezTo>
                  <a:cubicBezTo>
                    <a:pt x="48597" y="26548"/>
                    <a:pt x="46442" y="24092"/>
                    <a:pt x="44136" y="21736"/>
                  </a:cubicBezTo>
                  <a:cubicBezTo>
                    <a:pt x="41830" y="19380"/>
                    <a:pt x="39349" y="17100"/>
                    <a:pt x="36567" y="15145"/>
                  </a:cubicBezTo>
                  <a:cubicBezTo>
                    <a:pt x="33810" y="13190"/>
                    <a:pt x="30677" y="11586"/>
                    <a:pt x="27419" y="10659"/>
                  </a:cubicBezTo>
                  <a:cubicBezTo>
                    <a:pt x="24186" y="9706"/>
                    <a:pt x="21003" y="9180"/>
                    <a:pt x="17945" y="8428"/>
                  </a:cubicBezTo>
                  <a:cubicBezTo>
                    <a:pt x="11880" y="6899"/>
                    <a:pt x="6091" y="4067"/>
                    <a:pt x="1128" y="132"/>
                  </a:cubicBezTo>
                  <a:cubicBezTo>
                    <a:pt x="998" y="45"/>
                    <a:pt x="848" y="1"/>
                    <a:pt x="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03" name="Google Shape;32903;p32"/>
            <p:cNvSpPr/>
            <p:nvPr/>
          </p:nvSpPr>
          <p:spPr>
            <a:xfrm>
              <a:off x="7507111" y="720201"/>
              <a:ext cx="261545" cy="313300"/>
            </a:xfrm>
            <a:custGeom>
              <a:avLst/>
              <a:gdLst/>
              <a:ahLst/>
              <a:cxnLst/>
              <a:rect l="l" t="t" r="r" b="b"/>
              <a:pathLst>
                <a:path w="11906" h="14262" extrusionOk="0">
                  <a:moveTo>
                    <a:pt x="4060" y="1"/>
                  </a:moveTo>
                  <a:lnTo>
                    <a:pt x="4060" y="1"/>
                  </a:lnTo>
                  <a:cubicBezTo>
                    <a:pt x="4186" y="878"/>
                    <a:pt x="4136" y="1630"/>
                    <a:pt x="4161" y="2532"/>
                  </a:cubicBezTo>
                  <a:cubicBezTo>
                    <a:pt x="3208" y="1906"/>
                    <a:pt x="2206" y="1454"/>
                    <a:pt x="1153" y="978"/>
                  </a:cubicBezTo>
                  <a:lnTo>
                    <a:pt x="1153" y="978"/>
                  </a:lnTo>
                  <a:cubicBezTo>
                    <a:pt x="0" y="3961"/>
                    <a:pt x="978" y="7444"/>
                    <a:pt x="3033" y="9901"/>
                  </a:cubicBezTo>
                  <a:cubicBezTo>
                    <a:pt x="5063" y="12357"/>
                    <a:pt x="7995" y="13560"/>
                    <a:pt x="11128" y="14262"/>
                  </a:cubicBezTo>
                  <a:cubicBezTo>
                    <a:pt x="11905" y="11454"/>
                    <a:pt x="11629" y="8372"/>
                    <a:pt x="10351" y="5765"/>
                  </a:cubicBezTo>
                  <a:cubicBezTo>
                    <a:pt x="9048" y="3159"/>
                    <a:pt x="6767" y="1053"/>
                    <a:pt x="4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04" name="Google Shape;32904;p32"/>
            <p:cNvSpPr/>
            <p:nvPr/>
          </p:nvSpPr>
          <p:spPr>
            <a:xfrm>
              <a:off x="8416082" y="1305459"/>
              <a:ext cx="214754" cy="345219"/>
            </a:xfrm>
            <a:custGeom>
              <a:avLst/>
              <a:gdLst/>
              <a:ahLst/>
              <a:cxnLst/>
              <a:rect l="l" t="t" r="r" b="b"/>
              <a:pathLst>
                <a:path w="9776" h="15715" extrusionOk="0">
                  <a:moveTo>
                    <a:pt x="2232" y="1"/>
                  </a:moveTo>
                  <a:cubicBezTo>
                    <a:pt x="176" y="2457"/>
                    <a:pt x="1" y="6066"/>
                    <a:pt x="1154" y="9048"/>
                  </a:cubicBezTo>
                  <a:cubicBezTo>
                    <a:pt x="2307" y="12006"/>
                    <a:pt x="4688" y="14086"/>
                    <a:pt x="7420" y="15715"/>
                  </a:cubicBezTo>
                  <a:cubicBezTo>
                    <a:pt x="9049" y="13334"/>
                    <a:pt x="9775" y="10326"/>
                    <a:pt x="9374" y="7444"/>
                  </a:cubicBezTo>
                  <a:cubicBezTo>
                    <a:pt x="8998" y="4587"/>
                    <a:pt x="7495" y="1880"/>
                    <a:pt x="5289" y="1"/>
                  </a:cubicBezTo>
                  <a:cubicBezTo>
                    <a:pt x="5114" y="878"/>
                    <a:pt x="4838" y="1579"/>
                    <a:pt x="4562" y="2432"/>
                  </a:cubicBezTo>
                  <a:cubicBezTo>
                    <a:pt x="3861" y="1529"/>
                    <a:pt x="3059" y="803"/>
                    <a:pt x="2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05" name="Google Shape;32905;p32"/>
            <p:cNvSpPr/>
            <p:nvPr/>
          </p:nvSpPr>
          <p:spPr>
            <a:xfrm>
              <a:off x="9047582" y="2311900"/>
              <a:ext cx="105730" cy="205111"/>
            </a:xfrm>
            <a:custGeom>
              <a:avLst/>
              <a:gdLst/>
              <a:ahLst/>
              <a:cxnLst/>
              <a:rect l="l" t="t" r="r" b="b"/>
              <a:pathLst>
                <a:path w="4813" h="9337" extrusionOk="0">
                  <a:moveTo>
                    <a:pt x="4813" y="0"/>
                  </a:moveTo>
                  <a:cubicBezTo>
                    <a:pt x="2582" y="1429"/>
                    <a:pt x="853" y="3609"/>
                    <a:pt x="1" y="6116"/>
                  </a:cubicBezTo>
                  <a:cubicBezTo>
                    <a:pt x="853" y="5940"/>
                    <a:pt x="1605" y="5965"/>
                    <a:pt x="2507" y="5915"/>
                  </a:cubicBezTo>
                  <a:lnTo>
                    <a:pt x="2507" y="5915"/>
                  </a:lnTo>
                  <a:cubicBezTo>
                    <a:pt x="1931" y="6893"/>
                    <a:pt x="1530" y="7920"/>
                    <a:pt x="1079" y="8948"/>
                  </a:cubicBezTo>
                  <a:cubicBezTo>
                    <a:pt x="1841" y="9218"/>
                    <a:pt x="2633" y="9337"/>
                    <a:pt x="3430" y="9337"/>
                  </a:cubicBezTo>
                  <a:cubicBezTo>
                    <a:pt x="3891" y="9337"/>
                    <a:pt x="4354" y="9297"/>
                    <a:pt x="4813" y="9223"/>
                  </a:cubicBezTo>
                  <a:lnTo>
                    <a:pt x="48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06" name="Google Shape;32906;p32"/>
            <p:cNvSpPr/>
            <p:nvPr/>
          </p:nvSpPr>
          <p:spPr>
            <a:xfrm>
              <a:off x="8556477" y="1993679"/>
              <a:ext cx="294035" cy="263632"/>
            </a:xfrm>
            <a:custGeom>
              <a:avLst/>
              <a:gdLst/>
              <a:ahLst/>
              <a:cxnLst/>
              <a:rect l="l" t="t" r="r" b="b"/>
              <a:pathLst>
                <a:path w="13385" h="12001" extrusionOk="0">
                  <a:moveTo>
                    <a:pt x="2958" y="0"/>
                  </a:moveTo>
                  <a:lnTo>
                    <a:pt x="2958" y="0"/>
                  </a:lnTo>
                  <a:cubicBezTo>
                    <a:pt x="3284" y="802"/>
                    <a:pt x="3435" y="1554"/>
                    <a:pt x="3660" y="2406"/>
                  </a:cubicBezTo>
                  <a:cubicBezTo>
                    <a:pt x="2582" y="2030"/>
                    <a:pt x="1505" y="1855"/>
                    <a:pt x="402" y="1654"/>
                  </a:cubicBezTo>
                  <a:lnTo>
                    <a:pt x="402" y="1654"/>
                  </a:lnTo>
                  <a:cubicBezTo>
                    <a:pt x="1" y="4812"/>
                    <a:pt x="1831" y="7945"/>
                    <a:pt x="4412" y="9800"/>
                  </a:cubicBezTo>
                  <a:cubicBezTo>
                    <a:pt x="6723" y="11483"/>
                    <a:pt x="9477" y="12000"/>
                    <a:pt x="12312" y="12000"/>
                  </a:cubicBezTo>
                  <a:cubicBezTo>
                    <a:pt x="12644" y="12000"/>
                    <a:pt x="12976" y="11993"/>
                    <a:pt x="13309" y="11980"/>
                  </a:cubicBezTo>
                  <a:cubicBezTo>
                    <a:pt x="13384" y="9098"/>
                    <a:pt x="12332" y="6191"/>
                    <a:pt x="10452" y="3985"/>
                  </a:cubicBezTo>
                  <a:cubicBezTo>
                    <a:pt x="8547" y="1805"/>
                    <a:pt x="5816" y="351"/>
                    <a:pt x="2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07" name="Google Shape;32907;p32"/>
            <p:cNvSpPr/>
            <p:nvPr/>
          </p:nvSpPr>
          <p:spPr>
            <a:xfrm>
              <a:off x="7924977" y="882211"/>
              <a:ext cx="329271" cy="323428"/>
            </a:xfrm>
            <a:custGeom>
              <a:avLst/>
              <a:gdLst/>
              <a:ahLst/>
              <a:cxnLst/>
              <a:rect l="l" t="t" r="r" b="b"/>
              <a:pathLst>
                <a:path w="14989" h="14723" extrusionOk="0">
                  <a:moveTo>
                    <a:pt x="7745" y="1"/>
                  </a:moveTo>
                  <a:cubicBezTo>
                    <a:pt x="7645" y="1"/>
                    <a:pt x="7545" y="7"/>
                    <a:pt x="7445" y="19"/>
                  </a:cubicBezTo>
                  <a:cubicBezTo>
                    <a:pt x="7436" y="11"/>
                    <a:pt x="7431" y="8"/>
                    <a:pt x="7426" y="8"/>
                  </a:cubicBezTo>
                  <a:cubicBezTo>
                    <a:pt x="7417" y="8"/>
                    <a:pt x="7411" y="19"/>
                    <a:pt x="7394" y="19"/>
                  </a:cubicBezTo>
                  <a:cubicBezTo>
                    <a:pt x="5715" y="44"/>
                    <a:pt x="4161" y="671"/>
                    <a:pt x="2933" y="1673"/>
                  </a:cubicBezTo>
                  <a:cubicBezTo>
                    <a:pt x="2883" y="1699"/>
                    <a:pt x="2833" y="1749"/>
                    <a:pt x="2808" y="1774"/>
                  </a:cubicBezTo>
                  <a:cubicBezTo>
                    <a:pt x="1354" y="3027"/>
                    <a:pt x="377" y="4831"/>
                    <a:pt x="252" y="6912"/>
                  </a:cubicBezTo>
                  <a:cubicBezTo>
                    <a:pt x="1" y="10972"/>
                    <a:pt x="3059" y="14455"/>
                    <a:pt x="7119" y="14706"/>
                  </a:cubicBezTo>
                  <a:cubicBezTo>
                    <a:pt x="7283" y="14717"/>
                    <a:pt x="7446" y="14722"/>
                    <a:pt x="7608" y="14722"/>
                  </a:cubicBezTo>
                  <a:cubicBezTo>
                    <a:pt x="10443" y="14722"/>
                    <a:pt x="12952" y="13090"/>
                    <a:pt x="14161" y="10696"/>
                  </a:cubicBezTo>
                  <a:cubicBezTo>
                    <a:pt x="14186" y="10621"/>
                    <a:pt x="14237" y="10571"/>
                    <a:pt x="14262" y="10496"/>
                  </a:cubicBezTo>
                  <a:cubicBezTo>
                    <a:pt x="14638" y="9694"/>
                    <a:pt x="14888" y="8791"/>
                    <a:pt x="14938" y="7839"/>
                  </a:cubicBezTo>
                  <a:cubicBezTo>
                    <a:pt x="14988" y="7187"/>
                    <a:pt x="14938" y="6536"/>
                    <a:pt x="14813" y="5909"/>
                  </a:cubicBezTo>
                  <a:cubicBezTo>
                    <a:pt x="14763" y="5633"/>
                    <a:pt x="14688" y="5383"/>
                    <a:pt x="14613" y="5107"/>
                  </a:cubicBezTo>
                  <a:cubicBezTo>
                    <a:pt x="13710" y="2300"/>
                    <a:pt x="11154" y="220"/>
                    <a:pt x="8046" y="19"/>
                  </a:cubicBezTo>
                  <a:cubicBezTo>
                    <a:pt x="7946" y="7"/>
                    <a:pt x="7846" y="1"/>
                    <a:pt x="77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08" name="Google Shape;32908;p32"/>
            <p:cNvSpPr/>
            <p:nvPr/>
          </p:nvSpPr>
          <p:spPr>
            <a:xfrm>
              <a:off x="7961882" y="1069770"/>
              <a:ext cx="276395" cy="68890"/>
            </a:xfrm>
            <a:custGeom>
              <a:avLst/>
              <a:gdLst/>
              <a:ahLst/>
              <a:cxnLst/>
              <a:rect l="l" t="t" r="r" b="b"/>
              <a:pathLst>
                <a:path w="12582" h="3136" extrusionOk="0">
                  <a:moveTo>
                    <a:pt x="9797" y="0"/>
                  </a:moveTo>
                  <a:cubicBezTo>
                    <a:pt x="9756" y="0"/>
                    <a:pt x="9715" y="1"/>
                    <a:pt x="9674" y="3"/>
                  </a:cubicBezTo>
                  <a:cubicBezTo>
                    <a:pt x="9624" y="3"/>
                    <a:pt x="9574" y="3"/>
                    <a:pt x="9524" y="28"/>
                  </a:cubicBezTo>
                  <a:cubicBezTo>
                    <a:pt x="9173" y="53"/>
                    <a:pt x="8847" y="153"/>
                    <a:pt x="8522" y="303"/>
                  </a:cubicBezTo>
                  <a:cubicBezTo>
                    <a:pt x="7694" y="679"/>
                    <a:pt x="6968" y="1456"/>
                    <a:pt x="6567" y="2434"/>
                  </a:cubicBezTo>
                  <a:cubicBezTo>
                    <a:pt x="5815" y="1732"/>
                    <a:pt x="4837" y="1331"/>
                    <a:pt x="3810" y="1256"/>
                  </a:cubicBezTo>
                  <a:lnTo>
                    <a:pt x="3208" y="1256"/>
                  </a:lnTo>
                  <a:cubicBezTo>
                    <a:pt x="1955" y="1356"/>
                    <a:pt x="752" y="2033"/>
                    <a:pt x="0" y="3035"/>
                  </a:cubicBezTo>
                  <a:lnTo>
                    <a:pt x="151" y="3135"/>
                  </a:lnTo>
                  <a:cubicBezTo>
                    <a:pt x="852" y="2158"/>
                    <a:pt x="2005" y="1506"/>
                    <a:pt x="3208" y="1406"/>
                  </a:cubicBezTo>
                  <a:cubicBezTo>
                    <a:pt x="3297" y="1401"/>
                    <a:pt x="3385" y="1398"/>
                    <a:pt x="3474" y="1398"/>
                  </a:cubicBezTo>
                  <a:cubicBezTo>
                    <a:pt x="4611" y="1398"/>
                    <a:pt x="5728" y="1844"/>
                    <a:pt x="6542" y="2634"/>
                  </a:cubicBezTo>
                  <a:lnTo>
                    <a:pt x="6617" y="2709"/>
                  </a:lnTo>
                  <a:lnTo>
                    <a:pt x="6667" y="2609"/>
                  </a:lnTo>
                  <a:cubicBezTo>
                    <a:pt x="7043" y="1607"/>
                    <a:pt x="7745" y="830"/>
                    <a:pt x="8597" y="429"/>
                  </a:cubicBezTo>
                  <a:cubicBezTo>
                    <a:pt x="8984" y="251"/>
                    <a:pt x="9405" y="165"/>
                    <a:pt x="9820" y="165"/>
                  </a:cubicBezTo>
                  <a:cubicBezTo>
                    <a:pt x="10400" y="165"/>
                    <a:pt x="10966" y="333"/>
                    <a:pt x="11404" y="654"/>
                  </a:cubicBezTo>
                  <a:cubicBezTo>
                    <a:pt x="11905" y="1030"/>
                    <a:pt x="12231" y="1582"/>
                    <a:pt x="12481" y="2158"/>
                  </a:cubicBezTo>
                  <a:cubicBezTo>
                    <a:pt x="12506" y="2083"/>
                    <a:pt x="12557" y="2033"/>
                    <a:pt x="12582" y="1958"/>
                  </a:cubicBezTo>
                  <a:cubicBezTo>
                    <a:pt x="12331" y="1431"/>
                    <a:pt x="11980" y="905"/>
                    <a:pt x="11504" y="529"/>
                  </a:cubicBezTo>
                  <a:cubicBezTo>
                    <a:pt x="11011" y="177"/>
                    <a:pt x="10407" y="0"/>
                    <a:pt x="9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09" name="Google Shape;32909;p32"/>
            <p:cNvSpPr/>
            <p:nvPr/>
          </p:nvSpPr>
          <p:spPr>
            <a:xfrm>
              <a:off x="7985541" y="917864"/>
              <a:ext cx="67748" cy="180595"/>
            </a:xfrm>
            <a:custGeom>
              <a:avLst/>
              <a:gdLst/>
              <a:ahLst/>
              <a:cxnLst/>
              <a:rect l="l" t="t" r="r" b="b"/>
              <a:pathLst>
                <a:path w="3084" h="8221" extrusionOk="0">
                  <a:moveTo>
                    <a:pt x="101" y="0"/>
                  </a:moveTo>
                  <a:lnTo>
                    <a:pt x="1" y="126"/>
                  </a:lnTo>
                  <a:cubicBezTo>
                    <a:pt x="602" y="552"/>
                    <a:pt x="1003" y="1279"/>
                    <a:pt x="1104" y="2106"/>
                  </a:cubicBezTo>
                  <a:cubicBezTo>
                    <a:pt x="1204" y="2807"/>
                    <a:pt x="1104" y="3584"/>
                    <a:pt x="803" y="4436"/>
                  </a:cubicBezTo>
                  <a:lnTo>
                    <a:pt x="778" y="4537"/>
                  </a:lnTo>
                  <a:lnTo>
                    <a:pt x="853" y="4537"/>
                  </a:lnTo>
                  <a:cubicBezTo>
                    <a:pt x="1605" y="4712"/>
                    <a:pt x="2257" y="5264"/>
                    <a:pt x="2582" y="5940"/>
                  </a:cubicBezTo>
                  <a:cubicBezTo>
                    <a:pt x="2908" y="6617"/>
                    <a:pt x="2908" y="7469"/>
                    <a:pt x="2582" y="8171"/>
                  </a:cubicBezTo>
                  <a:lnTo>
                    <a:pt x="2708" y="8221"/>
                  </a:lnTo>
                  <a:cubicBezTo>
                    <a:pt x="3084" y="7494"/>
                    <a:pt x="3084" y="6617"/>
                    <a:pt x="2733" y="5865"/>
                  </a:cubicBezTo>
                  <a:cubicBezTo>
                    <a:pt x="2382" y="5163"/>
                    <a:pt x="1730" y="4612"/>
                    <a:pt x="978" y="4411"/>
                  </a:cubicBezTo>
                  <a:cubicBezTo>
                    <a:pt x="1254" y="3559"/>
                    <a:pt x="1354" y="2782"/>
                    <a:pt x="1254" y="2106"/>
                  </a:cubicBezTo>
                  <a:cubicBezTo>
                    <a:pt x="1154" y="1203"/>
                    <a:pt x="728" y="451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10" name="Google Shape;32910;p32"/>
            <p:cNvSpPr/>
            <p:nvPr/>
          </p:nvSpPr>
          <p:spPr>
            <a:xfrm>
              <a:off x="8010321" y="979088"/>
              <a:ext cx="164097" cy="92944"/>
            </a:xfrm>
            <a:custGeom>
              <a:avLst/>
              <a:gdLst/>
              <a:ahLst/>
              <a:cxnLst/>
              <a:rect l="l" t="t" r="r" b="b"/>
              <a:pathLst>
                <a:path w="7470" h="4231" extrusionOk="0">
                  <a:moveTo>
                    <a:pt x="1952" y="0"/>
                  </a:moveTo>
                  <a:cubicBezTo>
                    <a:pt x="1306" y="0"/>
                    <a:pt x="621" y="237"/>
                    <a:pt x="1" y="697"/>
                  </a:cubicBezTo>
                  <a:lnTo>
                    <a:pt x="76" y="822"/>
                  </a:lnTo>
                  <a:cubicBezTo>
                    <a:pt x="675" y="383"/>
                    <a:pt x="1323" y="150"/>
                    <a:pt x="1929" y="150"/>
                  </a:cubicBezTo>
                  <a:cubicBezTo>
                    <a:pt x="2083" y="150"/>
                    <a:pt x="2234" y="165"/>
                    <a:pt x="2382" y="196"/>
                  </a:cubicBezTo>
                  <a:cubicBezTo>
                    <a:pt x="3234" y="396"/>
                    <a:pt x="3860" y="1148"/>
                    <a:pt x="3810" y="1900"/>
                  </a:cubicBezTo>
                  <a:lnTo>
                    <a:pt x="3785" y="2025"/>
                  </a:lnTo>
                  <a:lnTo>
                    <a:pt x="3910" y="1975"/>
                  </a:lnTo>
                  <a:cubicBezTo>
                    <a:pt x="4173" y="1885"/>
                    <a:pt x="4456" y="1840"/>
                    <a:pt x="4741" y="1840"/>
                  </a:cubicBezTo>
                  <a:cubicBezTo>
                    <a:pt x="5243" y="1840"/>
                    <a:pt x="5750" y="1979"/>
                    <a:pt x="6166" y="2251"/>
                  </a:cubicBezTo>
                  <a:cubicBezTo>
                    <a:pt x="6843" y="2677"/>
                    <a:pt x="7269" y="3454"/>
                    <a:pt x="7319" y="4231"/>
                  </a:cubicBezTo>
                  <a:lnTo>
                    <a:pt x="7469" y="4231"/>
                  </a:lnTo>
                  <a:cubicBezTo>
                    <a:pt x="7419" y="3379"/>
                    <a:pt x="6968" y="2577"/>
                    <a:pt x="6266" y="2126"/>
                  </a:cubicBezTo>
                  <a:cubicBezTo>
                    <a:pt x="5812" y="1840"/>
                    <a:pt x="5280" y="1689"/>
                    <a:pt x="4743" y="1689"/>
                  </a:cubicBezTo>
                  <a:cubicBezTo>
                    <a:pt x="4480" y="1689"/>
                    <a:pt x="4216" y="1726"/>
                    <a:pt x="3961" y="1800"/>
                  </a:cubicBezTo>
                  <a:cubicBezTo>
                    <a:pt x="3961" y="1023"/>
                    <a:pt x="3284" y="246"/>
                    <a:pt x="2432" y="45"/>
                  </a:cubicBezTo>
                  <a:cubicBezTo>
                    <a:pt x="2275" y="15"/>
                    <a:pt x="2115" y="0"/>
                    <a:pt x="19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11" name="Google Shape;32911;p32"/>
            <p:cNvSpPr/>
            <p:nvPr/>
          </p:nvSpPr>
          <p:spPr>
            <a:xfrm>
              <a:off x="8028488" y="942095"/>
              <a:ext cx="221916" cy="69945"/>
            </a:xfrm>
            <a:custGeom>
              <a:avLst/>
              <a:gdLst/>
              <a:ahLst/>
              <a:cxnLst/>
              <a:rect l="l" t="t" r="r" b="b"/>
              <a:pathLst>
                <a:path w="10102" h="3184" extrusionOk="0">
                  <a:moveTo>
                    <a:pt x="3058" y="0"/>
                  </a:moveTo>
                  <a:cubicBezTo>
                    <a:pt x="1805" y="75"/>
                    <a:pt x="627" y="802"/>
                    <a:pt x="1" y="1905"/>
                  </a:cubicBezTo>
                  <a:cubicBezTo>
                    <a:pt x="1" y="1930"/>
                    <a:pt x="1" y="1930"/>
                    <a:pt x="1" y="1930"/>
                  </a:cubicBezTo>
                  <a:lnTo>
                    <a:pt x="126" y="2030"/>
                  </a:lnTo>
                  <a:cubicBezTo>
                    <a:pt x="176" y="1955"/>
                    <a:pt x="201" y="1880"/>
                    <a:pt x="251" y="1830"/>
                  </a:cubicBezTo>
                  <a:cubicBezTo>
                    <a:pt x="853" y="852"/>
                    <a:pt x="1931" y="226"/>
                    <a:pt x="3058" y="176"/>
                  </a:cubicBezTo>
                  <a:cubicBezTo>
                    <a:pt x="3125" y="171"/>
                    <a:pt x="3192" y="169"/>
                    <a:pt x="3258" y="169"/>
                  </a:cubicBezTo>
                  <a:cubicBezTo>
                    <a:pt x="4415" y="169"/>
                    <a:pt x="5526" y="781"/>
                    <a:pt x="6166" y="1729"/>
                  </a:cubicBezTo>
                  <a:lnTo>
                    <a:pt x="6216" y="1805"/>
                  </a:lnTo>
                  <a:lnTo>
                    <a:pt x="6266" y="1754"/>
                  </a:lnTo>
                  <a:cubicBezTo>
                    <a:pt x="6672" y="1484"/>
                    <a:pt x="7151" y="1348"/>
                    <a:pt x="7631" y="1348"/>
                  </a:cubicBezTo>
                  <a:cubicBezTo>
                    <a:pt x="7951" y="1348"/>
                    <a:pt x="8271" y="1409"/>
                    <a:pt x="8572" y="1529"/>
                  </a:cubicBezTo>
                  <a:cubicBezTo>
                    <a:pt x="9299" y="1805"/>
                    <a:pt x="9875" y="2431"/>
                    <a:pt x="10101" y="3183"/>
                  </a:cubicBezTo>
                  <a:cubicBezTo>
                    <a:pt x="10051" y="2907"/>
                    <a:pt x="9976" y="2657"/>
                    <a:pt x="9901" y="2381"/>
                  </a:cubicBezTo>
                  <a:cubicBezTo>
                    <a:pt x="9575" y="1930"/>
                    <a:pt x="9149" y="1579"/>
                    <a:pt x="8647" y="1379"/>
                  </a:cubicBezTo>
                  <a:cubicBezTo>
                    <a:pt x="8332" y="1257"/>
                    <a:pt x="7997" y="1196"/>
                    <a:pt x="7661" y="1196"/>
                  </a:cubicBezTo>
                  <a:cubicBezTo>
                    <a:pt x="7168" y="1196"/>
                    <a:pt x="6673" y="1326"/>
                    <a:pt x="6241" y="1579"/>
                  </a:cubicBezTo>
                  <a:cubicBezTo>
                    <a:pt x="5840" y="978"/>
                    <a:pt x="5239" y="526"/>
                    <a:pt x="4562" y="276"/>
                  </a:cubicBezTo>
                  <a:cubicBezTo>
                    <a:pt x="4537" y="251"/>
                    <a:pt x="4487" y="251"/>
                    <a:pt x="4462" y="226"/>
                  </a:cubicBezTo>
                  <a:cubicBezTo>
                    <a:pt x="4011" y="75"/>
                    <a:pt x="3535" y="0"/>
                    <a:pt x="30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12" name="Google Shape;32912;p32"/>
            <p:cNvSpPr/>
            <p:nvPr/>
          </p:nvSpPr>
          <p:spPr>
            <a:xfrm>
              <a:off x="8086855" y="882079"/>
              <a:ext cx="43518" cy="66078"/>
            </a:xfrm>
            <a:custGeom>
              <a:avLst/>
              <a:gdLst/>
              <a:ahLst/>
              <a:cxnLst/>
              <a:rect l="l" t="t" r="r" b="b"/>
              <a:pathLst>
                <a:path w="1981" h="3008" extrusionOk="0">
                  <a:moveTo>
                    <a:pt x="25" y="0"/>
                  </a:moveTo>
                  <a:lnTo>
                    <a:pt x="0" y="151"/>
                  </a:lnTo>
                  <a:cubicBezTo>
                    <a:pt x="577" y="251"/>
                    <a:pt x="1103" y="652"/>
                    <a:pt x="1404" y="1203"/>
                  </a:cubicBezTo>
                  <a:cubicBezTo>
                    <a:pt x="1705" y="1705"/>
                    <a:pt x="1830" y="2306"/>
                    <a:pt x="1805" y="3008"/>
                  </a:cubicBezTo>
                  <a:lnTo>
                    <a:pt x="1955" y="3008"/>
                  </a:lnTo>
                  <a:cubicBezTo>
                    <a:pt x="1980" y="2281"/>
                    <a:pt x="1855" y="1654"/>
                    <a:pt x="1554" y="1128"/>
                  </a:cubicBezTo>
                  <a:cubicBezTo>
                    <a:pt x="1203" y="527"/>
                    <a:pt x="627" y="10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13" name="Google Shape;32913;p32"/>
            <p:cNvSpPr/>
            <p:nvPr/>
          </p:nvSpPr>
          <p:spPr>
            <a:xfrm>
              <a:off x="8232764" y="699178"/>
              <a:ext cx="177300" cy="126423"/>
            </a:xfrm>
            <a:custGeom>
              <a:avLst/>
              <a:gdLst/>
              <a:ahLst/>
              <a:cxnLst/>
              <a:rect l="l" t="t" r="r" b="b"/>
              <a:pathLst>
                <a:path w="8071" h="5755" extrusionOk="0">
                  <a:moveTo>
                    <a:pt x="5874" y="0"/>
                  </a:moveTo>
                  <a:cubicBezTo>
                    <a:pt x="4740" y="0"/>
                    <a:pt x="3587" y="414"/>
                    <a:pt x="2657" y="1083"/>
                  </a:cubicBezTo>
                  <a:cubicBezTo>
                    <a:pt x="1253" y="2136"/>
                    <a:pt x="476" y="3690"/>
                    <a:pt x="0" y="5394"/>
                  </a:cubicBezTo>
                  <a:cubicBezTo>
                    <a:pt x="687" y="5634"/>
                    <a:pt x="1415" y="5754"/>
                    <a:pt x="2144" y="5754"/>
                  </a:cubicBezTo>
                  <a:cubicBezTo>
                    <a:pt x="3013" y="5754"/>
                    <a:pt x="3883" y="5584"/>
                    <a:pt x="4687" y="5244"/>
                  </a:cubicBezTo>
                  <a:cubicBezTo>
                    <a:pt x="6165" y="4642"/>
                    <a:pt x="7394" y="3464"/>
                    <a:pt x="8070" y="2010"/>
                  </a:cubicBezTo>
                  <a:lnTo>
                    <a:pt x="8070" y="2010"/>
                  </a:lnTo>
                  <a:cubicBezTo>
                    <a:pt x="7979" y="2015"/>
                    <a:pt x="7890" y="2017"/>
                    <a:pt x="7802" y="2017"/>
                  </a:cubicBezTo>
                  <a:cubicBezTo>
                    <a:pt x="7429" y="2017"/>
                    <a:pt x="7077" y="1981"/>
                    <a:pt x="6692" y="1960"/>
                  </a:cubicBezTo>
                  <a:cubicBezTo>
                    <a:pt x="7068" y="1459"/>
                    <a:pt x="7343" y="933"/>
                    <a:pt x="7644" y="381"/>
                  </a:cubicBezTo>
                  <a:cubicBezTo>
                    <a:pt x="7084" y="119"/>
                    <a:pt x="6482" y="0"/>
                    <a:pt x="58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14" name="Google Shape;32914;p32"/>
            <p:cNvSpPr/>
            <p:nvPr/>
          </p:nvSpPr>
          <p:spPr>
            <a:xfrm>
              <a:off x="8462880" y="58355"/>
              <a:ext cx="121151" cy="193270"/>
            </a:xfrm>
            <a:custGeom>
              <a:avLst/>
              <a:gdLst/>
              <a:ahLst/>
              <a:cxnLst/>
              <a:rect l="l" t="t" r="r" b="b"/>
              <a:pathLst>
                <a:path w="5515" h="8798" extrusionOk="0">
                  <a:moveTo>
                    <a:pt x="3685" y="0"/>
                  </a:moveTo>
                  <a:cubicBezTo>
                    <a:pt x="2006" y="477"/>
                    <a:pt x="778" y="2081"/>
                    <a:pt x="377" y="3785"/>
                  </a:cubicBezTo>
                  <a:cubicBezTo>
                    <a:pt x="1" y="5514"/>
                    <a:pt x="427" y="7193"/>
                    <a:pt x="1179" y="8797"/>
                  </a:cubicBezTo>
                  <a:cubicBezTo>
                    <a:pt x="2658" y="8196"/>
                    <a:pt x="3936" y="7068"/>
                    <a:pt x="4638" y="5614"/>
                  </a:cubicBezTo>
                  <a:cubicBezTo>
                    <a:pt x="5364" y="4186"/>
                    <a:pt x="5515" y="2482"/>
                    <a:pt x="5089" y="953"/>
                  </a:cubicBezTo>
                  <a:lnTo>
                    <a:pt x="5089" y="953"/>
                  </a:lnTo>
                  <a:cubicBezTo>
                    <a:pt x="4738" y="1304"/>
                    <a:pt x="4387" y="1529"/>
                    <a:pt x="4011" y="1830"/>
                  </a:cubicBezTo>
                  <a:cubicBezTo>
                    <a:pt x="3961" y="1203"/>
                    <a:pt x="3810" y="627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15" name="Google Shape;32915;p32"/>
            <p:cNvSpPr/>
            <p:nvPr/>
          </p:nvSpPr>
          <p:spPr>
            <a:xfrm>
              <a:off x="8055752" y="2544891"/>
              <a:ext cx="199882" cy="103774"/>
            </a:xfrm>
            <a:custGeom>
              <a:avLst/>
              <a:gdLst/>
              <a:ahLst/>
              <a:cxnLst/>
              <a:rect l="l" t="t" r="r" b="b"/>
              <a:pathLst>
                <a:path w="9099" h="4724" extrusionOk="0">
                  <a:moveTo>
                    <a:pt x="5189" y="1"/>
                  </a:moveTo>
                  <a:cubicBezTo>
                    <a:pt x="4911" y="1"/>
                    <a:pt x="4634" y="20"/>
                    <a:pt x="4362" y="59"/>
                  </a:cubicBezTo>
                  <a:cubicBezTo>
                    <a:pt x="2632" y="335"/>
                    <a:pt x="1229" y="1363"/>
                    <a:pt x="1" y="2641"/>
                  </a:cubicBezTo>
                  <a:cubicBezTo>
                    <a:pt x="1078" y="3794"/>
                    <a:pt x="2632" y="4546"/>
                    <a:pt x="4211" y="4696"/>
                  </a:cubicBezTo>
                  <a:cubicBezTo>
                    <a:pt x="4406" y="4714"/>
                    <a:pt x="4601" y="4723"/>
                    <a:pt x="4796" y="4723"/>
                  </a:cubicBezTo>
                  <a:cubicBezTo>
                    <a:pt x="6206" y="4723"/>
                    <a:pt x="7600" y="4251"/>
                    <a:pt x="8723" y="3393"/>
                  </a:cubicBezTo>
                  <a:cubicBezTo>
                    <a:pt x="8271" y="3192"/>
                    <a:pt x="7946" y="2967"/>
                    <a:pt x="7520" y="2716"/>
                  </a:cubicBezTo>
                  <a:cubicBezTo>
                    <a:pt x="8071" y="2440"/>
                    <a:pt x="8572" y="2089"/>
                    <a:pt x="9098" y="1764"/>
                  </a:cubicBezTo>
                  <a:cubicBezTo>
                    <a:pt x="8210" y="578"/>
                    <a:pt x="6695" y="1"/>
                    <a:pt x="5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16" name="Google Shape;32916;p32"/>
            <p:cNvSpPr/>
            <p:nvPr/>
          </p:nvSpPr>
          <p:spPr>
            <a:xfrm>
              <a:off x="7083460" y="1138657"/>
              <a:ext cx="149774" cy="153729"/>
            </a:xfrm>
            <a:custGeom>
              <a:avLst/>
              <a:gdLst/>
              <a:ahLst/>
              <a:cxnLst/>
              <a:rect l="l" t="t" r="r" b="b"/>
              <a:pathLst>
                <a:path w="6818" h="6998" extrusionOk="0">
                  <a:moveTo>
                    <a:pt x="5335" y="1"/>
                  </a:moveTo>
                  <a:cubicBezTo>
                    <a:pt x="3811" y="1"/>
                    <a:pt x="2331" y="886"/>
                    <a:pt x="1379" y="2103"/>
                  </a:cubicBezTo>
                  <a:cubicBezTo>
                    <a:pt x="302" y="3507"/>
                    <a:pt x="1" y="5236"/>
                    <a:pt x="1" y="6991"/>
                  </a:cubicBezTo>
                  <a:cubicBezTo>
                    <a:pt x="106" y="6996"/>
                    <a:pt x="211" y="6998"/>
                    <a:pt x="316" y="6998"/>
                  </a:cubicBezTo>
                  <a:cubicBezTo>
                    <a:pt x="1816" y="6998"/>
                    <a:pt x="3316" y="6497"/>
                    <a:pt x="4487" y="5537"/>
                  </a:cubicBezTo>
                  <a:cubicBezTo>
                    <a:pt x="5715" y="4534"/>
                    <a:pt x="6567" y="3056"/>
                    <a:pt x="6818" y="1477"/>
                  </a:cubicBezTo>
                  <a:lnTo>
                    <a:pt x="6818" y="1477"/>
                  </a:lnTo>
                  <a:cubicBezTo>
                    <a:pt x="6367" y="1652"/>
                    <a:pt x="5966" y="1727"/>
                    <a:pt x="5490" y="1828"/>
                  </a:cubicBezTo>
                  <a:cubicBezTo>
                    <a:pt x="5690" y="1251"/>
                    <a:pt x="5815" y="650"/>
                    <a:pt x="5941" y="48"/>
                  </a:cubicBezTo>
                  <a:cubicBezTo>
                    <a:pt x="5739" y="16"/>
                    <a:pt x="5537" y="1"/>
                    <a:pt x="5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32917" name="Google Shape;32917;p32"/>
          <p:cNvGrpSpPr/>
          <p:nvPr/>
        </p:nvGrpSpPr>
        <p:grpSpPr>
          <a:xfrm>
            <a:off x="-4433" y="766009"/>
            <a:ext cx="2402375" cy="3312713"/>
            <a:chOff x="2204" y="-152164"/>
            <a:chExt cx="2402695" cy="3313155"/>
          </a:xfrm>
        </p:grpSpPr>
        <p:sp>
          <p:nvSpPr>
            <p:cNvPr id="32918" name="Google Shape;32918;p32"/>
            <p:cNvSpPr/>
            <p:nvPr/>
          </p:nvSpPr>
          <p:spPr>
            <a:xfrm>
              <a:off x="2204" y="840012"/>
              <a:ext cx="2402695" cy="1606351"/>
            </a:xfrm>
            <a:custGeom>
              <a:avLst/>
              <a:gdLst/>
              <a:ahLst/>
              <a:cxnLst/>
              <a:rect l="l" t="t" r="r" b="b"/>
              <a:pathLst>
                <a:path w="109375" h="73124" extrusionOk="0">
                  <a:moveTo>
                    <a:pt x="54521" y="1"/>
                  </a:moveTo>
                  <a:cubicBezTo>
                    <a:pt x="54318" y="1"/>
                    <a:pt x="54138" y="119"/>
                    <a:pt x="54061" y="311"/>
                  </a:cubicBezTo>
                  <a:cubicBezTo>
                    <a:pt x="52908" y="3093"/>
                    <a:pt x="51430" y="5650"/>
                    <a:pt x="49675" y="7980"/>
                  </a:cubicBezTo>
                  <a:cubicBezTo>
                    <a:pt x="47896" y="10261"/>
                    <a:pt x="45841" y="12316"/>
                    <a:pt x="43585" y="13996"/>
                  </a:cubicBezTo>
                  <a:cubicBezTo>
                    <a:pt x="41329" y="15700"/>
                    <a:pt x="38823" y="16978"/>
                    <a:pt x="36116" y="18306"/>
                  </a:cubicBezTo>
                  <a:cubicBezTo>
                    <a:pt x="34387" y="19133"/>
                    <a:pt x="32608" y="19986"/>
                    <a:pt x="30828" y="20988"/>
                  </a:cubicBezTo>
                  <a:cubicBezTo>
                    <a:pt x="31455" y="17128"/>
                    <a:pt x="31555" y="13244"/>
                    <a:pt x="31179" y="9484"/>
                  </a:cubicBezTo>
                  <a:cubicBezTo>
                    <a:pt x="31179" y="9359"/>
                    <a:pt x="31079" y="9259"/>
                    <a:pt x="30953" y="9234"/>
                  </a:cubicBezTo>
                  <a:cubicBezTo>
                    <a:pt x="30803" y="9234"/>
                    <a:pt x="30653" y="9334"/>
                    <a:pt x="30628" y="9484"/>
                  </a:cubicBezTo>
                  <a:cubicBezTo>
                    <a:pt x="30302" y="11740"/>
                    <a:pt x="29776" y="13970"/>
                    <a:pt x="29074" y="16151"/>
                  </a:cubicBezTo>
                  <a:cubicBezTo>
                    <a:pt x="28497" y="17955"/>
                    <a:pt x="27821" y="19760"/>
                    <a:pt x="27019" y="21489"/>
                  </a:cubicBezTo>
                  <a:cubicBezTo>
                    <a:pt x="26593" y="22392"/>
                    <a:pt x="26141" y="23244"/>
                    <a:pt x="25640" y="24096"/>
                  </a:cubicBezTo>
                  <a:cubicBezTo>
                    <a:pt x="25415" y="24447"/>
                    <a:pt x="25189" y="24848"/>
                    <a:pt x="24938" y="25174"/>
                  </a:cubicBezTo>
                  <a:cubicBezTo>
                    <a:pt x="24663" y="25549"/>
                    <a:pt x="24262" y="25800"/>
                    <a:pt x="23936" y="26126"/>
                  </a:cubicBezTo>
                  <a:cubicBezTo>
                    <a:pt x="22758" y="27329"/>
                    <a:pt x="21705" y="28607"/>
                    <a:pt x="20728" y="29885"/>
                  </a:cubicBezTo>
                  <a:cubicBezTo>
                    <a:pt x="18773" y="32467"/>
                    <a:pt x="17169" y="35148"/>
                    <a:pt x="15565" y="37655"/>
                  </a:cubicBezTo>
                  <a:cubicBezTo>
                    <a:pt x="13986" y="40136"/>
                    <a:pt x="12407" y="42492"/>
                    <a:pt x="10602" y="44522"/>
                  </a:cubicBezTo>
                  <a:cubicBezTo>
                    <a:pt x="9725" y="45524"/>
                    <a:pt x="8773" y="46452"/>
                    <a:pt x="7795" y="47229"/>
                  </a:cubicBezTo>
                  <a:cubicBezTo>
                    <a:pt x="7470" y="47479"/>
                    <a:pt x="7144" y="47705"/>
                    <a:pt x="6818" y="47931"/>
                  </a:cubicBezTo>
                  <a:cubicBezTo>
                    <a:pt x="4587" y="48332"/>
                    <a:pt x="2307" y="48682"/>
                    <a:pt x="1" y="49033"/>
                  </a:cubicBezTo>
                  <a:lnTo>
                    <a:pt x="1" y="61540"/>
                  </a:lnTo>
                  <a:cubicBezTo>
                    <a:pt x="2482" y="61765"/>
                    <a:pt x="4963" y="62066"/>
                    <a:pt x="7445" y="62367"/>
                  </a:cubicBezTo>
                  <a:cubicBezTo>
                    <a:pt x="13961" y="63194"/>
                    <a:pt x="20452" y="64146"/>
                    <a:pt x="26943" y="65224"/>
                  </a:cubicBezTo>
                  <a:cubicBezTo>
                    <a:pt x="30177" y="65775"/>
                    <a:pt x="33410" y="66352"/>
                    <a:pt x="36643" y="66953"/>
                  </a:cubicBezTo>
                  <a:cubicBezTo>
                    <a:pt x="39876" y="67530"/>
                    <a:pt x="43084" y="68231"/>
                    <a:pt x="46417" y="68733"/>
                  </a:cubicBezTo>
                  <a:cubicBezTo>
                    <a:pt x="47921" y="68958"/>
                    <a:pt x="49475" y="69134"/>
                    <a:pt x="51029" y="69209"/>
                  </a:cubicBezTo>
                  <a:cubicBezTo>
                    <a:pt x="54563" y="70963"/>
                    <a:pt x="58272" y="72266"/>
                    <a:pt x="62081" y="73119"/>
                  </a:cubicBezTo>
                  <a:cubicBezTo>
                    <a:pt x="62098" y="73122"/>
                    <a:pt x="62114" y="73123"/>
                    <a:pt x="62131" y="73123"/>
                  </a:cubicBezTo>
                  <a:cubicBezTo>
                    <a:pt x="62243" y="73123"/>
                    <a:pt x="62360" y="73052"/>
                    <a:pt x="62382" y="72943"/>
                  </a:cubicBezTo>
                  <a:cubicBezTo>
                    <a:pt x="62432" y="72793"/>
                    <a:pt x="62357" y="72642"/>
                    <a:pt x="62232" y="72592"/>
                  </a:cubicBezTo>
                  <a:cubicBezTo>
                    <a:pt x="59525" y="71690"/>
                    <a:pt x="56944" y="70537"/>
                    <a:pt x="54462" y="69159"/>
                  </a:cubicBezTo>
                  <a:cubicBezTo>
                    <a:pt x="55164" y="69109"/>
                    <a:pt x="55866" y="69033"/>
                    <a:pt x="56568" y="68933"/>
                  </a:cubicBezTo>
                  <a:cubicBezTo>
                    <a:pt x="59951" y="68407"/>
                    <a:pt x="63084" y="67179"/>
                    <a:pt x="66167" y="66001"/>
                  </a:cubicBezTo>
                  <a:cubicBezTo>
                    <a:pt x="66467" y="65875"/>
                    <a:pt x="66618" y="65550"/>
                    <a:pt x="66518" y="65224"/>
                  </a:cubicBezTo>
                  <a:cubicBezTo>
                    <a:pt x="66436" y="64960"/>
                    <a:pt x="66191" y="64795"/>
                    <a:pt x="65927" y="64795"/>
                  </a:cubicBezTo>
                  <a:cubicBezTo>
                    <a:pt x="65865" y="64795"/>
                    <a:pt x="65803" y="64804"/>
                    <a:pt x="65741" y="64823"/>
                  </a:cubicBezTo>
                  <a:cubicBezTo>
                    <a:pt x="62608" y="65850"/>
                    <a:pt x="59500" y="66853"/>
                    <a:pt x="56342" y="67154"/>
                  </a:cubicBezTo>
                  <a:cubicBezTo>
                    <a:pt x="55587" y="67226"/>
                    <a:pt x="54829" y="67259"/>
                    <a:pt x="54069" y="67259"/>
                  </a:cubicBezTo>
                  <a:cubicBezTo>
                    <a:pt x="51652" y="67259"/>
                    <a:pt x="49221" y="66923"/>
                    <a:pt x="46818" y="66427"/>
                  </a:cubicBezTo>
                  <a:cubicBezTo>
                    <a:pt x="43660" y="65775"/>
                    <a:pt x="40477" y="64873"/>
                    <a:pt x="37269" y="64096"/>
                  </a:cubicBezTo>
                  <a:cubicBezTo>
                    <a:pt x="34061" y="63294"/>
                    <a:pt x="30828" y="62542"/>
                    <a:pt x="27595" y="61815"/>
                  </a:cubicBezTo>
                  <a:cubicBezTo>
                    <a:pt x="21154" y="60362"/>
                    <a:pt x="14663" y="59033"/>
                    <a:pt x="8171" y="57830"/>
                  </a:cubicBezTo>
                  <a:cubicBezTo>
                    <a:pt x="7545" y="57730"/>
                    <a:pt x="6943" y="57605"/>
                    <a:pt x="6317" y="57505"/>
                  </a:cubicBezTo>
                  <a:cubicBezTo>
                    <a:pt x="7695" y="57179"/>
                    <a:pt x="9049" y="56853"/>
                    <a:pt x="10427" y="56527"/>
                  </a:cubicBezTo>
                  <a:cubicBezTo>
                    <a:pt x="16693" y="54948"/>
                    <a:pt x="22808" y="52968"/>
                    <a:pt x="28798" y="50888"/>
                  </a:cubicBezTo>
                  <a:cubicBezTo>
                    <a:pt x="31781" y="49835"/>
                    <a:pt x="34738" y="48758"/>
                    <a:pt x="37720" y="47655"/>
                  </a:cubicBezTo>
                  <a:cubicBezTo>
                    <a:pt x="40678" y="46552"/>
                    <a:pt x="43761" y="45374"/>
                    <a:pt x="46768" y="43820"/>
                  </a:cubicBezTo>
                  <a:cubicBezTo>
                    <a:pt x="48272" y="43043"/>
                    <a:pt x="49751" y="42141"/>
                    <a:pt x="51129" y="41139"/>
                  </a:cubicBezTo>
                  <a:cubicBezTo>
                    <a:pt x="51480" y="40913"/>
                    <a:pt x="51831" y="40662"/>
                    <a:pt x="52182" y="40412"/>
                  </a:cubicBezTo>
                  <a:lnTo>
                    <a:pt x="53159" y="39635"/>
                  </a:lnTo>
                  <a:lnTo>
                    <a:pt x="54162" y="38858"/>
                  </a:lnTo>
                  <a:cubicBezTo>
                    <a:pt x="54462" y="38582"/>
                    <a:pt x="54763" y="38306"/>
                    <a:pt x="55089" y="38031"/>
                  </a:cubicBezTo>
                  <a:cubicBezTo>
                    <a:pt x="57570" y="35825"/>
                    <a:pt x="59801" y="33469"/>
                    <a:pt x="61931" y="31138"/>
                  </a:cubicBezTo>
                  <a:cubicBezTo>
                    <a:pt x="66167" y="26452"/>
                    <a:pt x="70152" y="21715"/>
                    <a:pt x="74989" y="18256"/>
                  </a:cubicBezTo>
                  <a:cubicBezTo>
                    <a:pt x="77420" y="16527"/>
                    <a:pt x="80001" y="15148"/>
                    <a:pt x="82884" y="14321"/>
                  </a:cubicBezTo>
                  <a:cubicBezTo>
                    <a:pt x="85741" y="13444"/>
                    <a:pt x="88848" y="12918"/>
                    <a:pt x="91956" y="12116"/>
                  </a:cubicBezTo>
                  <a:cubicBezTo>
                    <a:pt x="98222" y="10512"/>
                    <a:pt x="104087" y="7579"/>
                    <a:pt x="109049" y="3620"/>
                  </a:cubicBezTo>
                  <a:cubicBezTo>
                    <a:pt x="109300" y="3419"/>
                    <a:pt x="109375" y="3043"/>
                    <a:pt x="109174" y="2767"/>
                  </a:cubicBezTo>
                  <a:cubicBezTo>
                    <a:pt x="109051" y="2597"/>
                    <a:pt x="108861" y="2504"/>
                    <a:pt x="108662" y="2504"/>
                  </a:cubicBezTo>
                  <a:cubicBezTo>
                    <a:pt x="108539" y="2504"/>
                    <a:pt x="108413" y="2540"/>
                    <a:pt x="108297" y="2617"/>
                  </a:cubicBezTo>
                  <a:cubicBezTo>
                    <a:pt x="103209" y="6126"/>
                    <a:pt x="97420" y="8532"/>
                    <a:pt x="91405" y="9635"/>
                  </a:cubicBezTo>
                  <a:cubicBezTo>
                    <a:pt x="88397" y="10186"/>
                    <a:pt x="85264" y="10487"/>
                    <a:pt x="82056" y="11214"/>
                  </a:cubicBezTo>
                  <a:cubicBezTo>
                    <a:pt x="78823" y="11940"/>
                    <a:pt x="75691" y="13294"/>
                    <a:pt x="72883" y="15023"/>
                  </a:cubicBezTo>
                  <a:cubicBezTo>
                    <a:pt x="70051" y="16777"/>
                    <a:pt x="67495" y="18833"/>
                    <a:pt x="65114" y="20988"/>
                  </a:cubicBezTo>
                  <a:cubicBezTo>
                    <a:pt x="62733" y="23143"/>
                    <a:pt x="60477" y="25374"/>
                    <a:pt x="58247" y="27529"/>
                  </a:cubicBezTo>
                  <a:cubicBezTo>
                    <a:pt x="55991" y="29685"/>
                    <a:pt x="53736" y="31740"/>
                    <a:pt x="51405" y="33544"/>
                  </a:cubicBezTo>
                  <a:cubicBezTo>
                    <a:pt x="51104" y="33770"/>
                    <a:pt x="50803" y="33996"/>
                    <a:pt x="50502" y="34221"/>
                  </a:cubicBezTo>
                  <a:lnTo>
                    <a:pt x="49600" y="34848"/>
                  </a:lnTo>
                  <a:lnTo>
                    <a:pt x="48698" y="35449"/>
                  </a:lnTo>
                  <a:cubicBezTo>
                    <a:pt x="48397" y="35650"/>
                    <a:pt x="48096" y="35825"/>
                    <a:pt x="47796" y="36001"/>
                  </a:cubicBezTo>
                  <a:cubicBezTo>
                    <a:pt x="46568" y="36778"/>
                    <a:pt x="45314" y="37404"/>
                    <a:pt x="43961" y="37981"/>
                  </a:cubicBezTo>
                  <a:cubicBezTo>
                    <a:pt x="41304" y="39159"/>
                    <a:pt x="38447" y="40036"/>
                    <a:pt x="35465" y="40913"/>
                  </a:cubicBezTo>
                  <a:cubicBezTo>
                    <a:pt x="32482" y="41790"/>
                    <a:pt x="29475" y="42642"/>
                    <a:pt x="26467" y="43469"/>
                  </a:cubicBezTo>
                  <a:cubicBezTo>
                    <a:pt x="23886" y="44196"/>
                    <a:pt x="21279" y="44873"/>
                    <a:pt x="18673" y="45499"/>
                  </a:cubicBezTo>
                  <a:cubicBezTo>
                    <a:pt x="19675" y="44071"/>
                    <a:pt x="20552" y="42642"/>
                    <a:pt x="21405" y="41214"/>
                  </a:cubicBezTo>
                  <a:cubicBezTo>
                    <a:pt x="22958" y="38557"/>
                    <a:pt x="24412" y="36001"/>
                    <a:pt x="25966" y="33645"/>
                  </a:cubicBezTo>
                  <a:cubicBezTo>
                    <a:pt x="26768" y="32492"/>
                    <a:pt x="27595" y="31389"/>
                    <a:pt x="28472" y="30362"/>
                  </a:cubicBezTo>
                  <a:cubicBezTo>
                    <a:pt x="29349" y="29334"/>
                    <a:pt x="30302" y="28432"/>
                    <a:pt x="31354" y="27580"/>
                  </a:cubicBezTo>
                  <a:cubicBezTo>
                    <a:pt x="33460" y="25875"/>
                    <a:pt x="35966" y="24371"/>
                    <a:pt x="38573" y="22767"/>
                  </a:cubicBezTo>
                  <a:cubicBezTo>
                    <a:pt x="39876" y="21965"/>
                    <a:pt x="41204" y="21138"/>
                    <a:pt x="42507" y="20186"/>
                  </a:cubicBezTo>
                  <a:cubicBezTo>
                    <a:pt x="43811" y="19259"/>
                    <a:pt x="45089" y="18231"/>
                    <a:pt x="46242" y="17103"/>
                  </a:cubicBezTo>
                  <a:cubicBezTo>
                    <a:pt x="48548" y="14823"/>
                    <a:pt x="50502" y="12241"/>
                    <a:pt x="51981" y="9459"/>
                  </a:cubicBezTo>
                  <a:cubicBezTo>
                    <a:pt x="53485" y="6652"/>
                    <a:pt x="54512" y="3645"/>
                    <a:pt x="55014" y="587"/>
                  </a:cubicBezTo>
                  <a:cubicBezTo>
                    <a:pt x="55039" y="361"/>
                    <a:pt x="54913" y="136"/>
                    <a:pt x="54713" y="36"/>
                  </a:cubicBezTo>
                  <a:cubicBezTo>
                    <a:pt x="54648" y="12"/>
                    <a:pt x="54584" y="1"/>
                    <a:pt x="54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19" name="Google Shape;32919;p32"/>
            <p:cNvSpPr/>
            <p:nvPr/>
          </p:nvSpPr>
          <p:spPr>
            <a:xfrm>
              <a:off x="1174370" y="1642157"/>
              <a:ext cx="324855" cy="185955"/>
            </a:xfrm>
            <a:custGeom>
              <a:avLst/>
              <a:gdLst/>
              <a:ahLst/>
              <a:cxnLst/>
              <a:rect l="l" t="t" r="r" b="b"/>
              <a:pathLst>
                <a:path w="14788" h="8465" extrusionOk="0">
                  <a:moveTo>
                    <a:pt x="6364" y="0"/>
                  </a:moveTo>
                  <a:cubicBezTo>
                    <a:pt x="4103" y="0"/>
                    <a:pt x="1853" y="703"/>
                    <a:pt x="0" y="1994"/>
                  </a:cubicBezTo>
                  <a:cubicBezTo>
                    <a:pt x="1554" y="4550"/>
                    <a:pt x="3509" y="6756"/>
                    <a:pt x="6316" y="7833"/>
                  </a:cubicBezTo>
                  <a:cubicBezTo>
                    <a:pt x="7404" y="8245"/>
                    <a:pt x="8587" y="8465"/>
                    <a:pt x="9761" y="8465"/>
                  </a:cubicBezTo>
                  <a:cubicBezTo>
                    <a:pt x="11591" y="8465"/>
                    <a:pt x="13398" y="7931"/>
                    <a:pt x="14787" y="6756"/>
                  </a:cubicBezTo>
                  <a:cubicBezTo>
                    <a:pt x="14035" y="5979"/>
                    <a:pt x="13334" y="5227"/>
                    <a:pt x="12507" y="4575"/>
                  </a:cubicBezTo>
                  <a:cubicBezTo>
                    <a:pt x="13284" y="4324"/>
                    <a:pt x="13935" y="4049"/>
                    <a:pt x="14762" y="3898"/>
                  </a:cubicBezTo>
                  <a:cubicBezTo>
                    <a:pt x="13008" y="1818"/>
                    <a:pt x="10451" y="440"/>
                    <a:pt x="7745" y="89"/>
                  </a:cubicBezTo>
                  <a:cubicBezTo>
                    <a:pt x="7286" y="29"/>
                    <a:pt x="6825" y="0"/>
                    <a:pt x="6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20" name="Google Shape;32920;p32"/>
            <p:cNvSpPr/>
            <p:nvPr/>
          </p:nvSpPr>
          <p:spPr>
            <a:xfrm>
              <a:off x="1859271" y="803348"/>
              <a:ext cx="264840" cy="295111"/>
            </a:xfrm>
            <a:custGeom>
              <a:avLst/>
              <a:gdLst/>
              <a:ahLst/>
              <a:cxnLst/>
              <a:rect l="l" t="t" r="r" b="b"/>
              <a:pathLst>
                <a:path w="12056" h="13434" extrusionOk="0">
                  <a:moveTo>
                    <a:pt x="8347" y="0"/>
                  </a:moveTo>
                  <a:lnTo>
                    <a:pt x="8347" y="0"/>
                  </a:lnTo>
                  <a:cubicBezTo>
                    <a:pt x="5665" y="852"/>
                    <a:pt x="3309" y="2757"/>
                    <a:pt x="1880" y="5213"/>
                  </a:cubicBezTo>
                  <a:cubicBezTo>
                    <a:pt x="477" y="7669"/>
                    <a:pt x="1" y="10652"/>
                    <a:pt x="602" y="13434"/>
                  </a:cubicBezTo>
                  <a:cubicBezTo>
                    <a:pt x="3685" y="12958"/>
                    <a:pt x="6617" y="11955"/>
                    <a:pt x="8748" y="9700"/>
                  </a:cubicBezTo>
                  <a:cubicBezTo>
                    <a:pt x="10903" y="7444"/>
                    <a:pt x="12056" y="4085"/>
                    <a:pt x="11103" y="1103"/>
                  </a:cubicBezTo>
                  <a:lnTo>
                    <a:pt x="11103" y="1103"/>
                  </a:lnTo>
                  <a:cubicBezTo>
                    <a:pt x="10076" y="1529"/>
                    <a:pt x="9073" y="1880"/>
                    <a:pt x="8096" y="2431"/>
                  </a:cubicBezTo>
                  <a:cubicBezTo>
                    <a:pt x="8171" y="1579"/>
                    <a:pt x="8171" y="827"/>
                    <a:pt x="8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21" name="Google Shape;32921;p32"/>
            <p:cNvSpPr/>
            <p:nvPr/>
          </p:nvSpPr>
          <p:spPr>
            <a:xfrm>
              <a:off x="166280" y="1325823"/>
              <a:ext cx="218599" cy="368900"/>
            </a:xfrm>
            <a:custGeom>
              <a:avLst/>
              <a:gdLst/>
              <a:ahLst/>
              <a:cxnLst/>
              <a:rect l="l" t="t" r="r" b="b"/>
              <a:pathLst>
                <a:path w="9951" h="16793" extrusionOk="0">
                  <a:moveTo>
                    <a:pt x="3760" y="1"/>
                  </a:moveTo>
                  <a:cubicBezTo>
                    <a:pt x="3434" y="1129"/>
                    <a:pt x="3083" y="2206"/>
                    <a:pt x="2908" y="3384"/>
                  </a:cubicBezTo>
                  <a:cubicBezTo>
                    <a:pt x="2231" y="2758"/>
                    <a:pt x="1630" y="2282"/>
                    <a:pt x="1028" y="1580"/>
                  </a:cubicBezTo>
                  <a:lnTo>
                    <a:pt x="1028" y="1580"/>
                  </a:lnTo>
                  <a:cubicBezTo>
                    <a:pt x="1" y="4412"/>
                    <a:pt x="76" y="7620"/>
                    <a:pt x="1229" y="10402"/>
                  </a:cubicBezTo>
                  <a:cubicBezTo>
                    <a:pt x="2357" y="13184"/>
                    <a:pt x="4562" y="15515"/>
                    <a:pt x="7294" y="16793"/>
                  </a:cubicBezTo>
                  <a:cubicBezTo>
                    <a:pt x="8873" y="13911"/>
                    <a:pt x="9951" y="10803"/>
                    <a:pt x="9424" y="7545"/>
                  </a:cubicBezTo>
                  <a:cubicBezTo>
                    <a:pt x="8923" y="4262"/>
                    <a:pt x="6868" y="1129"/>
                    <a:pt x="3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22" name="Google Shape;32922;p32"/>
            <p:cNvSpPr/>
            <p:nvPr/>
          </p:nvSpPr>
          <p:spPr>
            <a:xfrm>
              <a:off x="2204" y="2178755"/>
              <a:ext cx="256602" cy="228330"/>
            </a:xfrm>
            <a:custGeom>
              <a:avLst/>
              <a:gdLst/>
              <a:ahLst/>
              <a:cxnLst/>
              <a:rect l="l" t="t" r="r" b="b"/>
              <a:pathLst>
                <a:path w="11681" h="10394" extrusionOk="0">
                  <a:moveTo>
                    <a:pt x="1054" y="0"/>
                  </a:moveTo>
                  <a:cubicBezTo>
                    <a:pt x="702" y="0"/>
                    <a:pt x="350" y="16"/>
                    <a:pt x="1" y="46"/>
                  </a:cubicBezTo>
                  <a:lnTo>
                    <a:pt x="1" y="6061"/>
                  </a:lnTo>
                  <a:cubicBezTo>
                    <a:pt x="577" y="6863"/>
                    <a:pt x="1279" y="7615"/>
                    <a:pt x="2081" y="8267"/>
                  </a:cubicBezTo>
                  <a:cubicBezTo>
                    <a:pt x="3752" y="9579"/>
                    <a:pt x="5875" y="10393"/>
                    <a:pt x="7961" y="10393"/>
                  </a:cubicBezTo>
                  <a:cubicBezTo>
                    <a:pt x="8941" y="10393"/>
                    <a:pt x="9914" y="10214"/>
                    <a:pt x="10828" y="9821"/>
                  </a:cubicBezTo>
                  <a:cubicBezTo>
                    <a:pt x="10327" y="8843"/>
                    <a:pt x="9876" y="7866"/>
                    <a:pt x="9249" y="6964"/>
                  </a:cubicBezTo>
                  <a:cubicBezTo>
                    <a:pt x="9715" y="6950"/>
                    <a:pt x="10144" y="6929"/>
                    <a:pt x="10576" y="6929"/>
                  </a:cubicBezTo>
                  <a:cubicBezTo>
                    <a:pt x="10934" y="6929"/>
                    <a:pt x="11294" y="6943"/>
                    <a:pt x="11680" y="6989"/>
                  </a:cubicBezTo>
                  <a:cubicBezTo>
                    <a:pt x="10577" y="4382"/>
                    <a:pt x="8472" y="2227"/>
                    <a:pt x="5916" y="1049"/>
                  </a:cubicBezTo>
                  <a:cubicBezTo>
                    <a:pt x="4405" y="345"/>
                    <a:pt x="2723" y="0"/>
                    <a:pt x="1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23" name="Google Shape;32923;p32"/>
            <p:cNvSpPr/>
            <p:nvPr/>
          </p:nvSpPr>
          <p:spPr>
            <a:xfrm>
              <a:off x="728955" y="1979356"/>
              <a:ext cx="294035" cy="245069"/>
            </a:xfrm>
            <a:custGeom>
              <a:avLst/>
              <a:gdLst/>
              <a:ahLst/>
              <a:cxnLst/>
              <a:rect l="l" t="t" r="r" b="b"/>
              <a:pathLst>
                <a:path w="13385" h="11156" extrusionOk="0">
                  <a:moveTo>
                    <a:pt x="10828" y="0"/>
                  </a:moveTo>
                  <a:lnTo>
                    <a:pt x="10828" y="0"/>
                  </a:lnTo>
                  <a:cubicBezTo>
                    <a:pt x="8021" y="176"/>
                    <a:pt x="5264" y="1404"/>
                    <a:pt x="3284" y="3434"/>
                  </a:cubicBezTo>
                  <a:cubicBezTo>
                    <a:pt x="1304" y="5439"/>
                    <a:pt x="101" y="8221"/>
                    <a:pt x="1" y="11028"/>
                  </a:cubicBezTo>
                  <a:cubicBezTo>
                    <a:pt x="762" y="11108"/>
                    <a:pt x="1523" y="11155"/>
                    <a:pt x="2278" y="11155"/>
                  </a:cubicBezTo>
                  <a:cubicBezTo>
                    <a:pt x="4579" y="11155"/>
                    <a:pt x="6816" y="10720"/>
                    <a:pt x="8798" y="9474"/>
                  </a:cubicBezTo>
                  <a:cubicBezTo>
                    <a:pt x="11429" y="7820"/>
                    <a:pt x="13384" y="4888"/>
                    <a:pt x="13209" y="1780"/>
                  </a:cubicBezTo>
                  <a:lnTo>
                    <a:pt x="13209" y="1780"/>
                  </a:lnTo>
                  <a:cubicBezTo>
                    <a:pt x="12106" y="1905"/>
                    <a:pt x="11053" y="2005"/>
                    <a:pt x="9976" y="2306"/>
                  </a:cubicBezTo>
                  <a:cubicBezTo>
                    <a:pt x="10251" y="1479"/>
                    <a:pt x="10452" y="777"/>
                    <a:pt x="10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24" name="Google Shape;32924;p32"/>
            <p:cNvSpPr/>
            <p:nvPr/>
          </p:nvSpPr>
          <p:spPr>
            <a:xfrm>
              <a:off x="1383038" y="929968"/>
              <a:ext cx="315497" cy="315497"/>
            </a:xfrm>
            <a:custGeom>
              <a:avLst/>
              <a:gdLst/>
              <a:ahLst/>
              <a:cxnLst/>
              <a:rect l="l" t="t" r="r" b="b"/>
              <a:pathLst>
                <a:path w="14362" h="14362" extrusionOk="0">
                  <a:moveTo>
                    <a:pt x="7168" y="1"/>
                  </a:moveTo>
                  <a:cubicBezTo>
                    <a:pt x="4136" y="1"/>
                    <a:pt x="1529" y="1880"/>
                    <a:pt x="502" y="4562"/>
                  </a:cubicBezTo>
                  <a:cubicBezTo>
                    <a:pt x="401" y="4813"/>
                    <a:pt x="301" y="5063"/>
                    <a:pt x="251" y="5339"/>
                  </a:cubicBezTo>
                  <a:cubicBezTo>
                    <a:pt x="76" y="5916"/>
                    <a:pt x="0" y="6542"/>
                    <a:pt x="0" y="7194"/>
                  </a:cubicBezTo>
                  <a:cubicBezTo>
                    <a:pt x="0" y="8121"/>
                    <a:pt x="176" y="9023"/>
                    <a:pt x="502" y="9825"/>
                  </a:cubicBezTo>
                  <a:cubicBezTo>
                    <a:pt x="527" y="9901"/>
                    <a:pt x="552" y="9951"/>
                    <a:pt x="577" y="10026"/>
                  </a:cubicBezTo>
                  <a:cubicBezTo>
                    <a:pt x="1680" y="12582"/>
                    <a:pt x="4211" y="14362"/>
                    <a:pt x="7168" y="14362"/>
                  </a:cubicBezTo>
                  <a:cubicBezTo>
                    <a:pt x="11153" y="14362"/>
                    <a:pt x="14361" y="11154"/>
                    <a:pt x="14361" y="7194"/>
                  </a:cubicBezTo>
                  <a:cubicBezTo>
                    <a:pt x="14361" y="5164"/>
                    <a:pt x="13534" y="3334"/>
                    <a:pt x="12181" y="2031"/>
                  </a:cubicBezTo>
                  <a:cubicBezTo>
                    <a:pt x="12156" y="2006"/>
                    <a:pt x="12106" y="1981"/>
                    <a:pt x="12081" y="1931"/>
                  </a:cubicBezTo>
                  <a:cubicBezTo>
                    <a:pt x="10928" y="878"/>
                    <a:pt x="9449" y="176"/>
                    <a:pt x="7820" y="26"/>
                  </a:cubicBezTo>
                  <a:lnTo>
                    <a:pt x="7770" y="26"/>
                  </a:lnTo>
                  <a:cubicBezTo>
                    <a:pt x="7569" y="26"/>
                    <a:pt x="7369" y="1"/>
                    <a:pt x="7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25" name="Google Shape;32925;p32"/>
            <p:cNvSpPr/>
            <p:nvPr/>
          </p:nvSpPr>
          <p:spPr>
            <a:xfrm>
              <a:off x="1394043" y="1107334"/>
              <a:ext cx="267059" cy="80335"/>
            </a:xfrm>
            <a:custGeom>
              <a:avLst/>
              <a:gdLst/>
              <a:ahLst/>
              <a:cxnLst/>
              <a:rect l="l" t="t" r="r" b="b"/>
              <a:pathLst>
                <a:path w="12157" h="3657" extrusionOk="0">
                  <a:moveTo>
                    <a:pt x="2583" y="1"/>
                  </a:moveTo>
                  <a:cubicBezTo>
                    <a:pt x="2069" y="1"/>
                    <a:pt x="1557" y="137"/>
                    <a:pt x="1128" y="423"/>
                  </a:cubicBezTo>
                  <a:cubicBezTo>
                    <a:pt x="627" y="749"/>
                    <a:pt x="276" y="1250"/>
                    <a:pt x="1" y="1751"/>
                  </a:cubicBezTo>
                  <a:cubicBezTo>
                    <a:pt x="26" y="1827"/>
                    <a:pt x="51" y="1877"/>
                    <a:pt x="76" y="1952"/>
                  </a:cubicBezTo>
                  <a:cubicBezTo>
                    <a:pt x="352" y="1400"/>
                    <a:pt x="702" y="874"/>
                    <a:pt x="1204" y="548"/>
                  </a:cubicBezTo>
                  <a:cubicBezTo>
                    <a:pt x="1602" y="291"/>
                    <a:pt x="2086" y="160"/>
                    <a:pt x="2581" y="160"/>
                  </a:cubicBezTo>
                  <a:cubicBezTo>
                    <a:pt x="3052" y="160"/>
                    <a:pt x="3533" y="279"/>
                    <a:pt x="3961" y="523"/>
                  </a:cubicBezTo>
                  <a:cubicBezTo>
                    <a:pt x="4763" y="949"/>
                    <a:pt x="5389" y="1751"/>
                    <a:pt x="5715" y="2754"/>
                  </a:cubicBezTo>
                  <a:lnTo>
                    <a:pt x="5765" y="2854"/>
                  </a:lnTo>
                  <a:lnTo>
                    <a:pt x="5840" y="2779"/>
                  </a:lnTo>
                  <a:cubicBezTo>
                    <a:pt x="6596" y="2128"/>
                    <a:pt x="7580" y="1759"/>
                    <a:pt x="8571" y="1759"/>
                  </a:cubicBezTo>
                  <a:cubicBezTo>
                    <a:pt x="8764" y="1759"/>
                    <a:pt x="8957" y="1773"/>
                    <a:pt x="9149" y="1801"/>
                  </a:cubicBezTo>
                  <a:cubicBezTo>
                    <a:pt x="10301" y="1952"/>
                    <a:pt x="11379" y="2654"/>
                    <a:pt x="12031" y="3656"/>
                  </a:cubicBezTo>
                  <a:lnTo>
                    <a:pt x="12156" y="3581"/>
                  </a:lnTo>
                  <a:cubicBezTo>
                    <a:pt x="11504" y="2528"/>
                    <a:pt x="10377" y="1827"/>
                    <a:pt x="9149" y="1651"/>
                  </a:cubicBezTo>
                  <a:cubicBezTo>
                    <a:pt x="8998" y="1626"/>
                    <a:pt x="8873" y="1601"/>
                    <a:pt x="8722" y="1601"/>
                  </a:cubicBezTo>
                  <a:lnTo>
                    <a:pt x="8572" y="1601"/>
                  </a:lnTo>
                  <a:cubicBezTo>
                    <a:pt x="7570" y="1601"/>
                    <a:pt x="6592" y="1952"/>
                    <a:pt x="5815" y="2578"/>
                  </a:cubicBezTo>
                  <a:cubicBezTo>
                    <a:pt x="5489" y="1601"/>
                    <a:pt x="4838" y="799"/>
                    <a:pt x="4036" y="373"/>
                  </a:cubicBezTo>
                  <a:cubicBezTo>
                    <a:pt x="3735" y="222"/>
                    <a:pt x="3409" y="97"/>
                    <a:pt x="3083" y="47"/>
                  </a:cubicBezTo>
                  <a:cubicBezTo>
                    <a:pt x="3033" y="47"/>
                    <a:pt x="2983" y="22"/>
                    <a:pt x="2933" y="22"/>
                  </a:cubicBezTo>
                  <a:cubicBezTo>
                    <a:pt x="2817" y="8"/>
                    <a:pt x="2700" y="1"/>
                    <a:pt x="2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26" name="Google Shape;32926;p32"/>
            <p:cNvSpPr/>
            <p:nvPr/>
          </p:nvSpPr>
          <p:spPr>
            <a:xfrm>
              <a:off x="1575736" y="971267"/>
              <a:ext cx="75986" cy="172357"/>
            </a:xfrm>
            <a:custGeom>
              <a:avLst/>
              <a:gdLst/>
              <a:ahLst/>
              <a:cxnLst/>
              <a:rect l="l" t="t" r="r" b="b"/>
              <a:pathLst>
                <a:path w="3459" h="7846" extrusionOk="0">
                  <a:moveTo>
                    <a:pt x="3384" y="0"/>
                  </a:moveTo>
                  <a:cubicBezTo>
                    <a:pt x="2732" y="401"/>
                    <a:pt x="2281" y="1128"/>
                    <a:pt x="2106" y="1980"/>
                  </a:cubicBezTo>
                  <a:cubicBezTo>
                    <a:pt x="1980" y="2657"/>
                    <a:pt x="2005" y="3384"/>
                    <a:pt x="2231" y="4261"/>
                  </a:cubicBezTo>
                  <a:cubicBezTo>
                    <a:pt x="1479" y="4411"/>
                    <a:pt x="827" y="4888"/>
                    <a:pt x="451" y="5564"/>
                  </a:cubicBezTo>
                  <a:cubicBezTo>
                    <a:pt x="50" y="6266"/>
                    <a:pt x="0" y="7118"/>
                    <a:pt x="301" y="7845"/>
                  </a:cubicBezTo>
                  <a:lnTo>
                    <a:pt x="451" y="7795"/>
                  </a:lnTo>
                  <a:cubicBezTo>
                    <a:pt x="176" y="7118"/>
                    <a:pt x="226" y="6291"/>
                    <a:pt x="577" y="5640"/>
                  </a:cubicBezTo>
                  <a:cubicBezTo>
                    <a:pt x="928" y="4988"/>
                    <a:pt x="1604" y="4512"/>
                    <a:pt x="2356" y="4386"/>
                  </a:cubicBezTo>
                  <a:lnTo>
                    <a:pt x="2431" y="4361"/>
                  </a:lnTo>
                  <a:lnTo>
                    <a:pt x="2406" y="4286"/>
                  </a:lnTo>
                  <a:cubicBezTo>
                    <a:pt x="2181" y="3434"/>
                    <a:pt x="2131" y="2682"/>
                    <a:pt x="2256" y="2005"/>
                  </a:cubicBezTo>
                  <a:cubicBezTo>
                    <a:pt x="2406" y="1203"/>
                    <a:pt x="2857" y="502"/>
                    <a:pt x="3459" y="126"/>
                  </a:cubicBezTo>
                  <a:lnTo>
                    <a:pt x="33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27" name="Google Shape;32927;p32"/>
            <p:cNvSpPr/>
            <p:nvPr/>
          </p:nvSpPr>
          <p:spPr>
            <a:xfrm>
              <a:off x="1458452" y="1026801"/>
              <a:ext cx="164646" cy="83235"/>
            </a:xfrm>
            <a:custGeom>
              <a:avLst/>
              <a:gdLst/>
              <a:ahLst/>
              <a:cxnLst/>
              <a:rect l="l" t="t" r="r" b="b"/>
              <a:pathLst>
                <a:path w="7495" h="3789" extrusionOk="0">
                  <a:moveTo>
                    <a:pt x="5517" y="1"/>
                  </a:moveTo>
                  <a:cubicBezTo>
                    <a:pt x="5399" y="1"/>
                    <a:pt x="5281" y="10"/>
                    <a:pt x="5164" y="29"/>
                  </a:cubicBezTo>
                  <a:cubicBezTo>
                    <a:pt x="4312" y="154"/>
                    <a:pt x="3610" y="881"/>
                    <a:pt x="3560" y="1633"/>
                  </a:cubicBezTo>
                  <a:cubicBezTo>
                    <a:pt x="3266" y="1521"/>
                    <a:pt x="2951" y="1467"/>
                    <a:pt x="2636" y="1467"/>
                  </a:cubicBezTo>
                  <a:cubicBezTo>
                    <a:pt x="2172" y="1467"/>
                    <a:pt x="1707" y="1584"/>
                    <a:pt x="1304" y="1808"/>
                  </a:cubicBezTo>
                  <a:cubicBezTo>
                    <a:pt x="602" y="2209"/>
                    <a:pt x="101" y="2961"/>
                    <a:pt x="1" y="3763"/>
                  </a:cubicBezTo>
                  <a:lnTo>
                    <a:pt x="151" y="3788"/>
                  </a:lnTo>
                  <a:cubicBezTo>
                    <a:pt x="252" y="3036"/>
                    <a:pt x="728" y="2335"/>
                    <a:pt x="1379" y="1934"/>
                  </a:cubicBezTo>
                  <a:cubicBezTo>
                    <a:pt x="1762" y="1721"/>
                    <a:pt x="2200" y="1613"/>
                    <a:pt x="2635" y="1613"/>
                  </a:cubicBezTo>
                  <a:cubicBezTo>
                    <a:pt x="2971" y="1613"/>
                    <a:pt x="3305" y="1677"/>
                    <a:pt x="3610" y="1808"/>
                  </a:cubicBezTo>
                  <a:lnTo>
                    <a:pt x="3710" y="1858"/>
                  </a:lnTo>
                  <a:lnTo>
                    <a:pt x="3710" y="1758"/>
                  </a:lnTo>
                  <a:cubicBezTo>
                    <a:pt x="3710" y="1006"/>
                    <a:pt x="4362" y="305"/>
                    <a:pt x="5189" y="179"/>
                  </a:cubicBezTo>
                  <a:cubicBezTo>
                    <a:pt x="5293" y="165"/>
                    <a:pt x="5398" y="158"/>
                    <a:pt x="5504" y="158"/>
                  </a:cubicBezTo>
                  <a:cubicBezTo>
                    <a:pt x="6142" y="158"/>
                    <a:pt x="6814" y="415"/>
                    <a:pt x="7394" y="931"/>
                  </a:cubicBezTo>
                  <a:lnTo>
                    <a:pt x="7495" y="806"/>
                  </a:lnTo>
                  <a:cubicBezTo>
                    <a:pt x="6877" y="295"/>
                    <a:pt x="6187" y="1"/>
                    <a:pt x="5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28" name="Google Shape;32928;p32"/>
            <p:cNvSpPr/>
            <p:nvPr/>
          </p:nvSpPr>
          <p:spPr>
            <a:xfrm>
              <a:off x="1388529" y="988138"/>
              <a:ext cx="217500" cy="59137"/>
            </a:xfrm>
            <a:custGeom>
              <a:avLst/>
              <a:gdLst/>
              <a:ahLst/>
              <a:cxnLst/>
              <a:rect l="l" t="t" r="r" b="b"/>
              <a:pathLst>
                <a:path w="9901" h="2692" extrusionOk="0">
                  <a:moveTo>
                    <a:pt x="6736" y="1"/>
                  </a:moveTo>
                  <a:cubicBezTo>
                    <a:pt x="6364" y="1"/>
                    <a:pt x="5994" y="42"/>
                    <a:pt x="5640" y="160"/>
                  </a:cubicBezTo>
                  <a:cubicBezTo>
                    <a:pt x="5615" y="160"/>
                    <a:pt x="5590" y="160"/>
                    <a:pt x="5565" y="185"/>
                  </a:cubicBezTo>
                  <a:cubicBezTo>
                    <a:pt x="4888" y="385"/>
                    <a:pt x="4287" y="786"/>
                    <a:pt x="3836" y="1363"/>
                  </a:cubicBezTo>
                  <a:cubicBezTo>
                    <a:pt x="3387" y="1047"/>
                    <a:pt x="2850" y="886"/>
                    <a:pt x="2320" y="886"/>
                  </a:cubicBezTo>
                  <a:cubicBezTo>
                    <a:pt x="2051" y="886"/>
                    <a:pt x="1783" y="927"/>
                    <a:pt x="1530" y="1012"/>
                  </a:cubicBezTo>
                  <a:cubicBezTo>
                    <a:pt x="1004" y="1162"/>
                    <a:pt x="552" y="1488"/>
                    <a:pt x="252" y="1914"/>
                  </a:cubicBezTo>
                  <a:cubicBezTo>
                    <a:pt x="151" y="2165"/>
                    <a:pt x="51" y="2415"/>
                    <a:pt x="1" y="2691"/>
                  </a:cubicBezTo>
                  <a:cubicBezTo>
                    <a:pt x="252" y="1964"/>
                    <a:pt x="853" y="1388"/>
                    <a:pt x="1555" y="1137"/>
                  </a:cubicBezTo>
                  <a:cubicBezTo>
                    <a:pt x="1788" y="1067"/>
                    <a:pt x="2030" y="1034"/>
                    <a:pt x="2273" y="1034"/>
                  </a:cubicBezTo>
                  <a:cubicBezTo>
                    <a:pt x="2815" y="1034"/>
                    <a:pt x="3361" y="1202"/>
                    <a:pt x="3811" y="1513"/>
                  </a:cubicBezTo>
                  <a:lnTo>
                    <a:pt x="3861" y="1563"/>
                  </a:lnTo>
                  <a:lnTo>
                    <a:pt x="3911" y="1513"/>
                  </a:lnTo>
                  <a:cubicBezTo>
                    <a:pt x="4567" y="654"/>
                    <a:pt x="5610" y="141"/>
                    <a:pt x="6673" y="141"/>
                  </a:cubicBezTo>
                  <a:cubicBezTo>
                    <a:pt x="6788" y="141"/>
                    <a:pt x="6903" y="147"/>
                    <a:pt x="7019" y="160"/>
                  </a:cubicBezTo>
                  <a:cubicBezTo>
                    <a:pt x="8121" y="285"/>
                    <a:pt x="9124" y="987"/>
                    <a:pt x="9675" y="1964"/>
                  </a:cubicBezTo>
                  <a:cubicBezTo>
                    <a:pt x="9700" y="2014"/>
                    <a:pt x="9725" y="2090"/>
                    <a:pt x="9750" y="2165"/>
                  </a:cubicBezTo>
                  <a:lnTo>
                    <a:pt x="9901" y="2090"/>
                  </a:lnTo>
                  <a:cubicBezTo>
                    <a:pt x="9901" y="2065"/>
                    <a:pt x="9901" y="2065"/>
                    <a:pt x="9876" y="2039"/>
                  </a:cubicBezTo>
                  <a:cubicBezTo>
                    <a:pt x="9349" y="962"/>
                    <a:pt x="8247" y="160"/>
                    <a:pt x="7044" y="9"/>
                  </a:cubicBezTo>
                  <a:cubicBezTo>
                    <a:pt x="6941" y="4"/>
                    <a:pt x="6839" y="1"/>
                    <a:pt x="6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29" name="Google Shape;32929;p32"/>
            <p:cNvSpPr/>
            <p:nvPr/>
          </p:nvSpPr>
          <p:spPr>
            <a:xfrm>
              <a:off x="1509109" y="930518"/>
              <a:ext cx="46286" cy="61685"/>
            </a:xfrm>
            <a:custGeom>
              <a:avLst/>
              <a:gdLst/>
              <a:ahLst/>
              <a:cxnLst/>
              <a:rect l="l" t="t" r="r" b="b"/>
              <a:pathLst>
                <a:path w="2107" h="2808" extrusionOk="0">
                  <a:moveTo>
                    <a:pt x="2081" y="1"/>
                  </a:moveTo>
                  <a:cubicBezTo>
                    <a:pt x="1479" y="51"/>
                    <a:pt x="903" y="427"/>
                    <a:pt x="527" y="1003"/>
                  </a:cubicBezTo>
                  <a:cubicBezTo>
                    <a:pt x="201" y="1479"/>
                    <a:pt x="26" y="2081"/>
                    <a:pt x="1" y="2808"/>
                  </a:cubicBezTo>
                  <a:lnTo>
                    <a:pt x="151" y="2808"/>
                  </a:lnTo>
                  <a:cubicBezTo>
                    <a:pt x="176" y="2131"/>
                    <a:pt x="352" y="1555"/>
                    <a:pt x="652" y="1078"/>
                  </a:cubicBezTo>
                  <a:cubicBezTo>
                    <a:pt x="1003" y="552"/>
                    <a:pt x="1530" y="201"/>
                    <a:pt x="2106" y="151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30" name="Google Shape;32930;p32"/>
            <p:cNvSpPr/>
            <p:nvPr/>
          </p:nvSpPr>
          <p:spPr>
            <a:xfrm>
              <a:off x="575881" y="-152164"/>
              <a:ext cx="188305" cy="112803"/>
            </a:xfrm>
            <a:custGeom>
              <a:avLst/>
              <a:gdLst/>
              <a:ahLst/>
              <a:cxnLst/>
              <a:rect l="l" t="t" r="r" b="b"/>
              <a:pathLst>
                <a:path w="8572" h="5135" extrusionOk="0">
                  <a:moveTo>
                    <a:pt x="5835" y="0"/>
                  </a:moveTo>
                  <a:cubicBezTo>
                    <a:pt x="5023" y="0"/>
                    <a:pt x="4198" y="187"/>
                    <a:pt x="3459" y="534"/>
                  </a:cubicBezTo>
                  <a:cubicBezTo>
                    <a:pt x="1855" y="1261"/>
                    <a:pt x="802" y="2639"/>
                    <a:pt x="0" y="4218"/>
                  </a:cubicBezTo>
                  <a:cubicBezTo>
                    <a:pt x="1008" y="4815"/>
                    <a:pt x="2196" y="5134"/>
                    <a:pt x="3389" y="5134"/>
                  </a:cubicBezTo>
                  <a:cubicBezTo>
                    <a:pt x="3799" y="5134"/>
                    <a:pt x="4208" y="5097"/>
                    <a:pt x="4612" y="5020"/>
                  </a:cubicBezTo>
                  <a:cubicBezTo>
                    <a:pt x="6191" y="4694"/>
                    <a:pt x="7619" y="3792"/>
                    <a:pt x="8572" y="2514"/>
                  </a:cubicBezTo>
                  <a:cubicBezTo>
                    <a:pt x="8095" y="2438"/>
                    <a:pt x="7694" y="2313"/>
                    <a:pt x="7218" y="2188"/>
                  </a:cubicBezTo>
                  <a:cubicBezTo>
                    <a:pt x="7694" y="1762"/>
                    <a:pt x="8070" y="1311"/>
                    <a:pt x="8471" y="809"/>
                  </a:cubicBezTo>
                  <a:cubicBezTo>
                    <a:pt x="7715" y="256"/>
                    <a:pt x="6784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31" name="Google Shape;32931;p32"/>
            <p:cNvSpPr/>
            <p:nvPr/>
          </p:nvSpPr>
          <p:spPr>
            <a:xfrm>
              <a:off x="470588" y="3034590"/>
              <a:ext cx="177322" cy="126401"/>
            </a:xfrm>
            <a:custGeom>
              <a:avLst/>
              <a:gdLst/>
              <a:ahLst/>
              <a:cxnLst/>
              <a:rect l="l" t="t" r="r" b="b"/>
              <a:pathLst>
                <a:path w="8072" h="5754" extrusionOk="0">
                  <a:moveTo>
                    <a:pt x="5881" y="0"/>
                  </a:moveTo>
                  <a:cubicBezTo>
                    <a:pt x="4745" y="0"/>
                    <a:pt x="3589" y="410"/>
                    <a:pt x="2658" y="1096"/>
                  </a:cubicBezTo>
                  <a:cubicBezTo>
                    <a:pt x="1254" y="2124"/>
                    <a:pt x="477" y="3703"/>
                    <a:pt x="1" y="5382"/>
                  </a:cubicBezTo>
                  <a:cubicBezTo>
                    <a:pt x="704" y="5628"/>
                    <a:pt x="1450" y="5753"/>
                    <a:pt x="2197" y="5753"/>
                  </a:cubicBezTo>
                  <a:cubicBezTo>
                    <a:pt x="3048" y="5753"/>
                    <a:pt x="3900" y="5590"/>
                    <a:pt x="4688" y="5257"/>
                  </a:cubicBezTo>
                  <a:cubicBezTo>
                    <a:pt x="6166" y="4630"/>
                    <a:pt x="7394" y="3452"/>
                    <a:pt x="8071" y="1998"/>
                  </a:cubicBezTo>
                  <a:lnTo>
                    <a:pt x="8071" y="1998"/>
                  </a:lnTo>
                  <a:cubicBezTo>
                    <a:pt x="7923" y="2014"/>
                    <a:pt x="7781" y="2020"/>
                    <a:pt x="7640" y="2020"/>
                  </a:cubicBezTo>
                  <a:cubicBezTo>
                    <a:pt x="7326" y="2020"/>
                    <a:pt x="7021" y="1991"/>
                    <a:pt x="6693" y="1973"/>
                  </a:cubicBezTo>
                  <a:cubicBezTo>
                    <a:pt x="7069" y="1472"/>
                    <a:pt x="7344" y="921"/>
                    <a:pt x="7645" y="369"/>
                  </a:cubicBezTo>
                  <a:cubicBezTo>
                    <a:pt x="7087" y="117"/>
                    <a:pt x="6487" y="0"/>
                    <a:pt x="5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32" name="Google Shape;32932;p32"/>
            <p:cNvSpPr/>
            <p:nvPr/>
          </p:nvSpPr>
          <p:spPr>
            <a:xfrm>
              <a:off x="1511306" y="643007"/>
              <a:ext cx="177322" cy="126489"/>
            </a:xfrm>
            <a:custGeom>
              <a:avLst/>
              <a:gdLst/>
              <a:ahLst/>
              <a:cxnLst/>
              <a:rect l="l" t="t" r="r" b="b"/>
              <a:pathLst>
                <a:path w="8072" h="5758" extrusionOk="0">
                  <a:moveTo>
                    <a:pt x="5875" y="1"/>
                  </a:moveTo>
                  <a:cubicBezTo>
                    <a:pt x="4741" y="1"/>
                    <a:pt x="3588" y="415"/>
                    <a:pt x="2658" y="1084"/>
                  </a:cubicBezTo>
                  <a:cubicBezTo>
                    <a:pt x="1254" y="2136"/>
                    <a:pt x="477" y="3690"/>
                    <a:pt x="1" y="5394"/>
                  </a:cubicBezTo>
                  <a:cubicBezTo>
                    <a:pt x="694" y="5637"/>
                    <a:pt x="1431" y="5757"/>
                    <a:pt x="2167" y="5757"/>
                  </a:cubicBezTo>
                  <a:cubicBezTo>
                    <a:pt x="3029" y="5757"/>
                    <a:pt x="3891" y="5593"/>
                    <a:pt x="4688" y="5269"/>
                  </a:cubicBezTo>
                  <a:cubicBezTo>
                    <a:pt x="6166" y="4643"/>
                    <a:pt x="7395" y="3465"/>
                    <a:pt x="8071" y="2011"/>
                  </a:cubicBezTo>
                  <a:lnTo>
                    <a:pt x="8071" y="2011"/>
                  </a:lnTo>
                  <a:cubicBezTo>
                    <a:pt x="7976" y="2016"/>
                    <a:pt x="7883" y="2018"/>
                    <a:pt x="7791" y="2018"/>
                  </a:cubicBezTo>
                  <a:cubicBezTo>
                    <a:pt x="7423" y="2018"/>
                    <a:pt x="7074" y="1986"/>
                    <a:pt x="6693" y="1986"/>
                  </a:cubicBezTo>
                  <a:cubicBezTo>
                    <a:pt x="7069" y="1460"/>
                    <a:pt x="7344" y="933"/>
                    <a:pt x="7645" y="382"/>
                  </a:cubicBezTo>
                  <a:cubicBezTo>
                    <a:pt x="7085" y="120"/>
                    <a:pt x="6483" y="1"/>
                    <a:pt x="58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33" name="Google Shape;32933;p32"/>
            <p:cNvSpPr/>
            <p:nvPr/>
          </p:nvSpPr>
          <p:spPr>
            <a:xfrm>
              <a:off x="1820740" y="1314268"/>
              <a:ext cx="135452" cy="178947"/>
            </a:xfrm>
            <a:custGeom>
              <a:avLst/>
              <a:gdLst/>
              <a:ahLst/>
              <a:cxnLst/>
              <a:rect l="l" t="t" r="r" b="b"/>
              <a:pathLst>
                <a:path w="6166" h="8146" extrusionOk="0">
                  <a:moveTo>
                    <a:pt x="577" y="1"/>
                  </a:moveTo>
                  <a:lnTo>
                    <a:pt x="577" y="1"/>
                  </a:lnTo>
                  <a:cubicBezTo>
                    <a:pt x="0" y="1504"/>
                    <a:pt x="0" y="3209"/>
                    <a:pt x="602" y="4687"/>
                  </a:cubicBezTo>
                  <a:cubicBezTo>
                    <a:pt x="1178" y="6191"/>
                    <a:pt x="2331" y="7444"/>
                    <a:pt x="3760" y="8146"/>
                  </a:cubicBezTo>
                  <a:cubicBezTo>
                    <a:pt x="3735" y="7670"/>
                    <a:pt x="3785" y="7244"/>
                    <a:pt x="3835" y="6767"/>
                  </a:cubicBezTo>
                  <a:cubicBezTo>
                    <a:pt x="4311" y="7143"/>
                    <a:pt x="4862" y="7444"/>
                    <a:pt x="5389" y="7770"/>
                  </a:cubicBezTo>
                  <a:cubicBezTo>
                    <a:pt x="6166" y="6191"/>
                    <a:pt x="5815" y="4211"/>
                    <a:pt x="4812" y="2757"/>
                  </a:cubicBezTo>
                  <a:cubicBezTo>
                    <a:pt x="3810" y="1329"/>
                    <a:pt x="2256" y="52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34" name="Google Shape;32934;p32"/>
            <p:cNvSpPr/>
            <p:nvPr/>
          </p:nvSpPr>
          <p:spPr>
            <a:xfrm>
              <a:off x="147014" y="740016"/>
              <a:ext cx="147028" cy="157507"/>
            </a:xfrm>
            <a:custGeom>
              <a:avLst/>
              <a:gdLst/>
              <a:ahLst/>
              <a:cxnLst/>
              <a:rect l="l" t="t" r="r" b="b"/>
              <a:pathLst>
                <a:path w="6693" h="7170" extrusionOk="0">
                  <a:moveTo>
                    <a:pt x="6542" y="0"/>
                  </a:moveTo>
                  <a:cubicBezTo>
                    <a:pt x="4971" y="0"/>
                    <a:pt x="3408" y="574"/>
                    <a:pt x="2206" y="1580"/>
                  </a:cubicBezTo>
                  <a:cubicBezTo>
                    <a:pt x="1003" y="2633"/>
                    <a:pt x="201" y="4136"/>
                    <a:pt x="0" y="5715"/>
                  </a:cubicBezTo>
                  <a:cubicBezTo>
                    <a:pt x="452" y="5540"/>
                    <a:pt x="853" y="5465"/>
                    <a:pt x="1329" y="5339"/>
                  </a:cubicBezTo>
                  <a:lnTo>
                    <a:pt x="1329" y="5339"/>
                  </a:lnTo>
                  <a:cubicBezTo>
                    <a:pt x="1128" y="5916"/>
                    <a:pt x="1028" y="6517"/>
                    <a:pt x="928" y="7144"/>
                  </a:cubicBezTo>
                  <a:cubicBezTo>
                    <a:pt x="1076" y="7161"/>
                    <a:pt x="1224" y="7169"/>
                    <a:pt x="1372" y="7169"/>
                  </a:cubicBezTo>
                  <a:cubicBezTo>
                    <a:pt x="2949" y="7169"/>
                    <a:pt x="4477" y="6219"/>
                    <a:pt x="5439" y="4913"/>
                  </a:cubicBezTo>
                  <a:cubicBezTo>
                    <a:pt x="6467" y="3510"/>
                    <a:pt x="6692" y="1780"/>
                    <a:pt x="6642" y="1"/>
                  </a:cubicBezTo>
                  <a:cubicBezTo>
                    <a:pt x="6609" y="1"/>
                    <a:pt x="6575" y="0"/>
                    <a:pt x="6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35" name="Google Shape;32935;p32"/>
            <p:cNvSpPr/>
            <p:nvPr/>
          </p:nvSpPr>
          <p:spPr>
            <a:xfrm>
              <a:off x="1711713" y="2324972"/>
              <a:ext cx="135452" cy="178969"/>
            </a:xfrm>
            <a:custGeom>
              <a:avLst/>
              <a:gdLst/>
              <a:ahLst/>
              <a:cxnLst/>
              <a:rect l="l" t="t" r="r" b="b"/>
              <a:pathLst>
                <a:path w="6166" h="8147" extrusionOk="0">
                  <a:moveTo>
                    <a:pt x="551" y="1"/>
                  </a:moveTo>
                  <a:lnTo>
                    <a:pt x="551" y="1"/>
                  </a:lnTo>
                  <a:cubicBezTo>
                    <a:pt x="0" y="1479"/>
                    <a:pt x="0" y="3184"/>
                    <a:pt x="577" y="4687"/>
                  </a:cubicBezTo>
                  <a:cubicBezTo>
                    <a:pt x="1153" y="6166"/>
                    <a:pt x="2306" y="7444"/>
                    <a:pt x="3759" y="8146"/>
                  </a:cubicBezTo>
                  <a:cubicBezTo>
                    <a:pt x="3734" y="7670"/>
                    <a:pt x="3785" y="7244"/>
                    <a:pt x="3810" y="6768"/>
                  </a:cubicBezTo>
                  <a:cubicBezTo>
                    <a:pt x="4311" y="7144"/>
                    <a:pt x="4837" y="7444"/>
                    <a:pt x="5389" y="7745"/>
                  </a:cubicBezTo>
                  <a:cubicBezTo>
                    <a:pt x="6166" y="6166"/>
                    <a:pt x="5790" y="4211"/>
                    <a:pt x="4787" y="2758"/>
                  </a:cubicBezTo>
                  <a:cubicBezTo>
                    <a:pt x="3785" y="1329"/>
                    <a:pt x="2231" y="527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004DA77-0714-4226-8456-DE0FB00C8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8689CE-C57C-4CCE-B5D7-91A284CB1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40DF66-3D9B-4E31-B419-8D199F9463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96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2423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8536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C44F7E-D3EE-4820-A3AD-ED3B625C97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FD24213-3B95-472D-8785-BE59015C4C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65294BB-560D-413B-9D7A-3598EAE7F9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75350E-44F0-4025-9EB2-2D4F2BDA04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969078-1C98-4DDD-8D87-7B41D5B177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3375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1" name="Google Shape;2251;p4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2252" name="Google Shape;2252;p4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5" name="Google Shape;3205;p4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6" name="Google Shape;3206;p4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7" name="Google Shape;3207;p4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8" name="Google Shape;3208;p4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09" name="Google Shape;3209;p4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0" name="Google Shape;3210;p4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1" name="Google Shape;3211;p4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2" name="Google Shape;3212;p4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3" name="Google Shape;3213;p4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4" name="Google Shape;3214;p4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5" name="Google Shape;3215;p4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6" name="Google Shape;3216;p4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7" name="Google Shape;3217;p4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8" name="Google Shape;3218;p4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19" name="Google Shape;3219;p4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0" name="Google Shape;3220;p4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1" name="Google Shape;3221;p4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2" name="Google Shape;3222;p4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3" name="Google Shape;3223;p4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4" name="Google Shape;3224;p4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5" name="Google Shape;3225;p4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6" name="Google Shape;3226;p4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7" name="Google Shape;3227;p4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8" name="Google Shape;3228;p4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29" name="Google Shape;3229;p4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0" name="Google Shape;3230;p4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1" name="Google Shape;3231;p4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2" name="Google Shape;3232;p4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3" name="Google Shape;3233;p4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4" name="Google Shape;3234;p4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5" name="Google Shape;3235;p4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6" name="Google Shape;3236;p4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7" name="Google Shape;3237;p4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8" name="Google Shape;3238;p4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39" name="Google Shape;3239;p4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0" name="Google Shape;3240;p4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1" name="Google Shape;3241;p4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2" name="Google Shape;3242;p4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3" name="Google Shape;3243;p4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4" name="Google Shape;3244;p4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5" name="Google Shape;3245;p4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6" name="Google Shape;3246;p4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7" name="Google Shape;3247;p4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8" name="Google Shape;3248;p4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49" name="Google Shape;3249;p4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0" name="Google Shape;3250;p4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1" name="Google Shape;3251;p4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2" name="Google Shape;3252;p4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3" name="Google Shape;3253;p4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4" name="Google Shape;3254;p4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5" name="Google Shape;3255;p4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6" name="Google Shape;3256;p4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7" name="Google Shape;3257;p4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8" name="Google Shape;3258;p4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59" name="Google Shape;3259;p4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0" name="Google Shape;3260;p4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1" name="Google Shape;3261;p4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2" name="Google Shape;3262;p4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3" name="Google Shape;3263;p4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4" name="Google Shape;3264;p4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5" name="Google Shape;3265;p4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6" name="Google Shape;3266;p4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7" name="Google Shape;3267;p4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8" name="Google Shape;3268;p4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69" name="Google Shape;3269;p4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0" name="Google Shape;3270;p4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1" name="Google Shape;3271;p4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2" name="Google Shape;3272;p4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3" name="Google Shape;3273;p4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3274" name="Google Shape;3274;p4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3275" name="Google Shape;3275;p4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3276" name="Google Shape;3276;p4"/>
          <p:cNvSpPr txBox="1">
            <a:spLocks noGrp="1"/>
          </p:cNvSpPr>
          <p:nvPr>
            <p:ph type="subTitle" idx="1"/>
          </p:nvPr>
        </p:nvSpPr>
        <p:spPr>
          <a:xfrm>
            <a:off x="968300" y="1642867"/>
            <a:ext cx="10001600" cy="44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  <p:grpSp>
        <p:nvGrpSpPr>
          <p:cNvPr id="3277" name="Google Shape;3277;p4"/>
          <p:cNvGrpSpPr/>
          <p:nvPr/>
        </p:nvGrpSpPr>
        <p:grpSpPr>
          <a:xfrm>
            <a:off x="1256276" y="897482"/>
            <a:ext cx="590787" cy="553615"/>
            <a:chOff x="2987700" y="3560325"/>
            <a:chExt cx="386708" cy="362377"/>
          </a:xfrm>
        </p:grpSpPr>
        <p:sp>
          <p:nvSpPr>
            <p:cNvPr id="3278" name="Google Shape;3278;p4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79" name="Google Shape;3279;p4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0" name="Google Shape;3280;p4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1" name="Google Shape;3281;p4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2" name="Google Shape;3282;p4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3" name="Google Shape;3283;p4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4" name="Google Shape;3284;p4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5" name="Google Shape;3285;p4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6" name="Google Shape;3286;p4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7" name="Google Shape;3287;p4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8" name="Google Shape;3288;p4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89" name="Google Shape;3289;p4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0" name="Google Shape;3290;p4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1" name="Google Shape;3291;p4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2" name="Google Shape;3292;p4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3" name="Google Shape;3293;p4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4" name="Google Shape;3294;p4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5" name="Google Shape;3295;p4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6" name="Google Shape;3296;p4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7" name="Google Shape;3297;p4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8" name="Google Shape;3298;p4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299" name="Google Shape;3299;p4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00" name="Google Shape;3300;p4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3301" name="Google Shape;3301;p4"/>
          <p:cNvGrpSpPr/>
          <p:nvPr/>
        </p:nvGrpSpPr>
        <p:grpSpPr>
          <a:xfrm>
            <a:off x="10829743" y="3087682"/>
            <a:ext cx="590787" cy="553615"/>
            <a:chOff x="2987700" y="3560325"/>
            <a:chExt cx="386708" cy="362377"/>
          </a:xfrm>
        </p:grpSpPr>
        <p:sp>
          <p:nvSpPr>
            <p:cNvPr id="3302" name="Google Shape;3302;p4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03" name="Google Shape;3303;p4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04" name="Google Shape;3304;p4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05" name="Google Shape;3305;p4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06" name="Google Shape;3306;p4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07" name="Google Shape;3307;p4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08" name="Google Shape;3308;p4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09" name="Google Shape;3309;p4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10" name="Google Shape;3310;p4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11" name="Google Shape;3311;p4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12" name="Google Shape;3312;p4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13" name="Google Shape;3313;p4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14" name="Google Shape;3314;p4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15" name="Google Shape;3315;p4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16" name="Google Shape;3316;p4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17" name="Google Shape;3317;p4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18" name="Google Shape;3318;p4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19" name="Google Shape;3319;p4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20" name="Google Shape;3320;p4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21" name="Google Shape;3321;p4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22" name="Google Shape;3322;p4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23" name="Google Shape;3323;p4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24" name="Google Shape;3324;p4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3325" name="Google Shape;3325;p4"/>
          <p:cNvGrpSpPr/>
          <p:nvPr/>
        </p:nvGrpSpPr>
        <p:grpSpPr>
          <a:xfrm>
            <a:off x="11223516" y="4418782"/>
            <a:ext cx="393669" cy="368900"/>
            <a:chOff x="2987700" y="3560325"/>
            <a:chExt cx="386708" cy="362377"/>
          </a:xfrm>
        </p:grpSpPr>
        <p:sp>
          <p:nvSpPr>
            <p:cNvPr id="3326" name="Google Shape;3326;p4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27" name="Google Shape;3327;p4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28" name="Google Shape;3328;p4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29" name="Google Shape;3329;p4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30" name="Google Shape;3330;p4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31" name="Google Shape;3331;p4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32" name="Google Shape;3332;p4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33" name="Google Shape;3333;p4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34" name="Google Shape;3334;p4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35" name="Google Shape;3335;p4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36" name="Google Shape;3336;p4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37" name="Google Shape;3337;p4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38" name="Google Shape;3338;p4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39" name="Google Shape;3339;p4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40" name="Google Shape;3340;p4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41" name="Google Shape;3341;p4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42" name="Google Shape;3342;p4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43" name="Google Shape;3343;p4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44" name="Google Shape;3344;p4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45" name="Google Shape;3345;p4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46" name="Google Shape;3346;p4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47" name="Google Shape;3347;p4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48" name="Google Shape;3348;p4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3349" name="Google Shape;3349;p4"/>
          <p:cNvGrpSpPr/>
          <p:nvPr/>
        </p:nvGrpSpPr>
        <p:grpSpPr>
          <a:xfrm>
            <a:off x="619383" y="5043115"/>
            <a:ext cx="393669" cy="368900"/>
            <a:chOff x="2987700" y="3560325"/>
            <a:chExt cx="386708" cy="362377"/>
          </a:xfrm>
        </p:grpSpPr>
        <p:sp>
          <p:nvSpPr>
            <p:cNvPr id="3350" name="Google Shape;3350;p4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51" name="Google Shape;3351;p4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52" name="Google Shape;3352;p4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53" name="Google Shape;3353;p4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54" name="Google Shape;3354;p4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55" name="Google Shape;3355;p4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56" name="Google Shape;3356;p4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57" name="Google Shape;3357;p4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58" name="Google Shape;3358;p4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59" name="Google Shape;3359;p4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60" name="Google Shape;3360;p4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61" name="Google Shape;3361;p4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62" name="Google Shape;3362;p4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63" name="Google Shape;3363;p4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64" name="Google Shape;3364;p4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65" name="Google Shape;3365;p4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66" name="Google Shape;3366;p4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67" name="Google Shape;3367;p4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68" name="Google Shape;3368;p4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69" name="Google Shape;3369;p4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70" name="Google Shape;3370;p4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71" name="Google Shape;3371;p4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72" name="Google Shape;3372;p4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F1648-7584-4AEA-8C77-7809A781D6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A69EACA-EA18-4330-8E00-A6EE638C59A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741BCD-3A1F-4F81-8567-C86538D045C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2ECD319-65C0-4D9E-8CC8-C9F4B7BAB8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3AF69DE-49A0-40DA-9375-B38039E456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54ADCBC-3C3A-4256-87D5-D0D9AF50D8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958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DF6C2B-F82F-462A-99E3-CE7D93521F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F9B284C-B949-459C-9DA6-77C3B837CC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73A660E-686F-40E7-A651-8AAC2D860D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33BB39A-7312-4F84-8CA0-C0FC4E83899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CFFA6DE-E54E-4523-9A80-B1AD0BBC05B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A965E7B-A410-4214-B1AC-7B3A46F9D7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DCE3857-B780-468D-934E-A75921E727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D734A56-869A-4922-8B3A-1247CAC299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0008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7537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6A0514-EABD-44DD-9FEE-FD3B6993B0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89CFA-7BE8-4E2D-A2D2-69DFDF67AB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995BA20-5216-49BC-A672-DBE07E4F3D0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206E611-CB59-47AA-B2BD-1C42BF09C3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8DB9AB8-1888-4A05-98BB-75EDB05946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ED02696-3ED7-48D6-A149-7A51503D6E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8967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4041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2C9855-67DD-499C-8452-982BD998BC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82C6DC6-9849-4FC4-9261-E617428F3F5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E46057-7577-44E5-BB5D-ECDD39E154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BC3C06-0118-458A-A21D-1513B54EE1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A12FCB-C0A3-4A28-A0CB-001BAE7B2F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0374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4E98B65-A8D7-4F99-BB18-A087CE882C6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5E81FE7-0BD2-442E-B5C1-9521C7233BE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B6CF68-26D3-4F28-A450-732051B06B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A09996-5DA0-4115-872B-231E6D281D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9DAEEDE-A7E5-467A-8DC1-E875707E02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1166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4" name="Google Shape;3374;p5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3375" name="Google Shape;3375;p5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76" name="Google Shape;3376;p5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77" name="Google Shape;3377;p5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78" name="Google Shape;3378;p5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79" name="Google Shape;3379;p5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80" name="Google Shape;3380;p5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81" name="Google Shape;3381;p5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82" name="Google Shape;3382;p5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83" name="Google Shape;3383;p5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84" name="Google Shape;3384;p5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85" name="Google Shape;3385;p5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86" name="Google Shape;3386;p5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87" name="Google Shape;3387;p5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88" name="Google Shape;3388;p5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89" name="Google Shape;3389;p5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90" name="Google Shape;3390;p5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91" name="Google Shape;3391;p5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92" name="Google Shape;3392;p5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93" name="Google Shape;3393;p5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94" name="Google Shape;3394;p5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95" name="Google Shape;3395;p5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96" name="Google Shape;3396;p5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97" name="Google Shape;3397;p5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98" name="Google Shape;3398;p5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399" name="Google Shape;3399;p5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00" name="Google Shape;3400;p5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01" name="Google Shape;3401;p5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02" name="Google Shape;3402;p5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03" name="Google Shape;3403;p5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04" name="Google Shape;3404;p5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05" name="Google Shape;3405;p5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06" name="Google Shape;3406;p5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07" name="Google Shape;3407;p5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08" name="Google Shape;3408;p5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09" name="Google Shape;3409;p5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10" name="Google Shape;3410;p5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11" name="Google Shape;3411;p5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12" name="Google Shape;3412;p5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13" name="Google Shape;3413;p5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14" name="Google Shape;3414;p5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15" name="Google Shape;3415;p5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16" name="Google Shape;3416;p5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17" name="Google Shape;3417;p5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18" name="Google Shape;3418;p5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19" name="Google Shape;3419;p5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20" name="Google Shape;3420;p5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21" name="Google Shape;3421;p5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22" name="Google Shape;3422;p5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23" name="Google Shape;3423;p5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24" name="Google Shape;3424;p5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25" name="Google Shape;3425;p5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26" name="Google Shape;3426;p5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27" name="Google Shape;3427;p5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28" name="Google Shape;3428;p5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29" name="Google Shape;3429;p5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30" name="Google Shape;3430;p5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31" name="Google Shape;3431;p5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32" name="Google Shape;3432;p5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33" name="Google Shape;3433;p5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34" name="Google Shape;3434;p5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35" name="Google Shape;3435;p5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36" name="Google Shape;3436;p5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37" name="Google Shape;3437;p5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38" name="Google Shape;3438;p5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39" name="Google Shape;3439;p5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40" name="Google Shape;3440;p5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41" name="Google Shape;3441;p5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42" name="Google Shape;3442;p5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43" name="Google Shape;3443;p5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44" name="Google Shape;3444;p5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45" name="Google Shape;3445;p5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46" name="Google Shape;3446;p5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47" name="Google Shape;3447;p5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48" name="Google Shape;3448;p5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49" name="Google Shape;3449;p5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50" name="Google Shape;3450;p5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51" name="Google Shape;3451;p5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52" name="Google Shape;3452;p5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53" name="Google Shape;3453;p5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54" name="Google Shape;3454;p5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55" name="Google Shape;3455;p5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56" name="Google Shape;3456;p5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57" name="Google Shape;3457;p5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58" name="Google Shape;3458;p5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59" name="Google Shape;3459;p5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60" name="Google Shape;3460;p5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61" name="Google Shape;3461;p5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62" name="Google Shape;3462;p5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63" name="Google Shape;3463;p5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64" name="Google Shape;3464;p5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65" name="Google Shape;3465;p5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66" name="Google Shape;3466;p5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67" name="Google Shape;3467;p5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68" name="Google Shape;3468;p5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69" name="Google Shape;3469;p5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70" name="Google Shape;3470;p5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71" name="Google Shape;3471;p5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72" name="Google Shape;3472;p5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73" name="Google Shape;3473;p5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74" name="Google Shape;3474;p5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75" name="Google Shape;3475;p5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76" name="Google Shape;3476;p5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77" name="Google Shape;3477;p5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78" name="Google Shape;3478;p5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79" name="Google Shape;3479;p5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80" name="Google Shape;3480;p5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81" name="Google Shape;3481;p5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82" name="Google Shape;3482;p5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83" name="Google Shape;3483;p5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84" name="Google Shape;3484;p5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85" name="Google Shape;3485;p5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86" name="Google Shape;3486;p5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87" name="Google Shape;3487;p5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88" name="Google Shape;3488;p5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89" name="Google Shape;3489;p5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90" name="Google Shape;3490;p5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91" name="Google Shape;3491;p5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92" name="Google Shape;3492;p5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93" name="Google Shape;3493;p5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94" name="Google Shape;3494;p5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95" name="Google Shape;3495;p5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96" name="Google Shape;3496;p5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97" name="Google Shape;3497;p5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98" name="Google Shape;3498;p5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499" name="Google Shape;3499;p5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00" name="Google Shape;3500;p5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01" name="Google Shape;3501;p5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02" name="Google Shape;3502;p5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03" name="Google Shape;3503;p5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04" name="Google Shape;3504;p5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05" name="Google Shape;3505;p5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06" name="Google Shape;3506;p5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07" name="Google Shape;3507;p5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08" name="Google Shape;3508;p5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09" name="Google Shape;3509;p5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10" name="Google Shape;3510;p5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11" name="Google Shape;3511;p5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12" name="Google Shape;3512;p5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13" name="Google Shape;3513;p5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14" name="Google Shape;3514;p5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15" name="Google Shape;3515;p5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16" name="Google Shape;3516;p5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17" name="Google Shape;3517;p5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18" name="Google Shape;3518;p5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19" name="Google Shape;3519;p5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20" name="Google Shape;3520;p5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21" name="Google Shape;3521;p5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22" name="Google Shape;3522;p5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23" name="Google Shape;3523;p5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24" name="Google Shape;3524;p5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25" name="Google Shape;3525;p5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26" name="Google Shape;3526;p5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27" name="Google Shape;3527;p5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28" name="Google Shape;3528;p5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29" name="Google Shape;3529;p5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30" name="Google Shape;3530;p5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31" name="Google Shape;3531;p5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32" name="Google Shape;3532;p5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33" name="Google Shape;3533;p5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34" name="Google Shape;3534;p5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35" name="Google Shape;3535;p5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36" name="Google Shape;3536;p5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37" name="Google Shape;3537;p5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38" name="Google Shape;3538;p5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39" name="Google Shape;3539;p5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40" name="Google Shape;3540;p5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41" name="Google Shape;3541;p5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42" name="Google Shape;3542;p5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43" name="Google Shape;3543;p5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44" name="Google Shape;3544;p5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45" name="Google Shape;3545;p5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46" name="Google Shape;3546;p5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47" name="Google Shape;3547;p5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48" name="Google Shape;3548;p5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49" name="Google Shape;3549;p5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50" name="Google Shape;3550;p5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51" name="Google Shape;3551;p5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52" name="Google Shape;3552;p5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53" name="Google Shape;3553;p5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54" name="Google Shape;3554;p5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55" name="Google Shape;3555;p5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56" name="Google Shape;3556;p5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57" name="Google Shape;3557;p5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58" name="Google Shape;3558;p5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59" name="Google Shape;3559;p5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60" name="Google Shape;3560;p5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61" name="Google Shape;3561;p5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62" name="Google Shape;3562;p5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63" name="Google Shape;3563;p5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64" name="Google Shape;3564;p5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65" name="Google Shape;3565;p5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66" name="Google Shape;3566;p5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67" name="Google Shape;3567;p5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68" name="Google Shape;3568;p5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69" name="Google Shape;3569;p5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70" name="Google Shape;3570;p5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71" name="Google Shape;3571;p5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72" name="Google Shape;3572;p5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73" name="Google Shape;3573;p5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74" name="Google Shape;3574;p5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75" name="Google Shape;3575;p5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76" name="Google Shape;3576;p5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77" name="Google Shape;3577;p5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78" name="Google Shape;3578;p5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79" name="Google Shape;3579;p5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80" name="Google Shape;3580;p5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81" name="Google Shape;3581;p5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82" name="Google Shape;3582;p5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83" name="Google Shape;3583;p5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84" name="Google Shape;3584;p5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85" name="Google Shape;3585;p5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86" name="Google Shape;3586;p5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87" name="Google Shape;3587;p5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88" name="Google Shape;3588;p5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89" name="Google Shape;3589;p5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90" name="Google Shape;3590;p5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91" name="Google Shape;3591;p5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92" name="Google Shape;3592;p5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93" name="Google Shape;3593;p5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94" name="Google Shape;3594;p5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95" name="Google Shape;3595;p5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96" name="Google Shape;3596;p5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97" name="Google Shape;3597;p5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98" name="Google Shape;3598;p5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599" name="Google Shape;3599;p5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00" name="Google Shape;3600;p5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01" name="Google Shape;3601;p5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02" name="Google Shape;3602;p5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03" name="Google Shape;3603;p5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04" name="Google Shape;3604;p5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05" name="Google Shape;3605;p5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06" name="Google Shape;3606;p5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07" name="Google Shape;3607;p5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08" name="Google Shape;3608;p5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09" name="Google Shape;3609;p5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10" name="Google Shape;3610;p5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11" name="Google Shape;3611;p5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12" name="Google Shape;3612;p5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13" name="Google Shape;3613;p5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14" name="Google Shape;3614;p5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15" name="Google Shape;3615;p5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16" name="Google Shape;3616;p5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17" name="Google Shape;3617;p5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18" name="Google Shape;3618;p5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19" name="Google Shape;3619;p5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20" name="Google Shape;3620;p5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21" name="Google Shape;3621;p5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22" name="Google Shape;3622;p5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23" name="Google Shape;3623;p5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24" name="Google Shape;3624;p5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25" name="Google Shape;3625;p5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26" name="Google Shape;3626;p5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27" name="Google Shape;3627;p5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28" name="Google Shape;3628;p5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29" name="Google Shape;3629;p5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30" name="Google Shape;3630;p5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31" name="Google Shape;3631;p5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32" name="Google Shape;3632;p5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33" name="Google Shape;3633;p5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34" name="Google Shape;3634;p5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35" name="Google Shape;3635;p5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36" name="Google Shape;3636;p5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37" name="Google Shape;3637;p5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38" name="Google Shape;3638;p5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39" name="Google Shape;3639;p5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40" name="Google Shape;3640;p5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41" name="Google Shape;3641;p5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42" name="Google Shape;3642;p5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43" name="Google Shape;3643;p5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44" name="Google Shape;3644;p5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45" name="Google Shape;3645;p5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46" name="Google Shape;3646;p5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47" name="Google Shape;3647;p5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48" name="Google Shape;3648;p5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49" name="Google Shape;3649;p5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50" name="Google Shape;3650;p5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51" name="Google Shape;3651;p5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52" name="Google Shape;3652;p5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53" name="Google Shape;3653;p5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54" name="Google Shape;3654;p5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55" name="Google Shape;3655;p5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56" name="Google Shape;3656;p5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57" name="Google Shape;3657;p5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58" name="Google Shape;3658;p5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59" name="Google Shape;3659;p5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60" name="Google Shape;3660;p5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61" name="Google Shape;3661;p5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62" name="Google Shape;3662;p5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63" name="Google Shape;3663;p5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64" name="Google Shape;3664;p5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65" name="Google Shape;3665;p5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66" name="Google Shape;3666;p5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67" name="Google Shape;3667;p5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68" name="Google Shape;3668;p5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69" name="Google Shape;3669;p5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70" name="Google Shape;3670;p5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71" name="Google Shape;3671;p5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72" name="Google Shape;3672;p5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73" name="Google Shape;3673;p5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74" name="Google Shape;3674;p5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75" name="Google Shape;3675;p5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76" name="Google Shape;3676;p5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77" name="Google Shape;3677;p5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78" name="Google Shape;3678;p5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79" name="Google Shape;3679;p5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80" name="Google Shape;3680;p5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81" name="Google Shape;3681;p5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82" name="Google Shape;3682;p5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83" name="Google Shape;3683;p5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84" name="Google Shape;3684;p5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85" name="Google Shape;3685;p5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86" name="Google Shape;3686;p5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87" name="Google Shape;3687;p5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88" name="Google Shape;3688;p5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89" name="Google Shape;3689;p5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90" name="Google Shape;3690;p5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91" name="Google Shape;3691;p5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92" name="Google Shape;3692;p5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93" name="Google Shape;3693;p5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94" name="Google Shape;3694;p5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95" name="Google Shape;3695;p5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96" name="Google Shape;3696;p5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97" name="Google Shape;3697;p5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98" name="Google Shape;3698;p5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699" name="Google Shape;3699;p5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00" name="Google Shape;3700;p5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01" name="Google Shape;3701;p5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02" name="Google Shape;3702;p5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03" name="Google Shape;3703;p5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04" name="Google Shape;3704;p5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05" name="Google Shape;3705;p5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06" name="Google Shape;3706;p5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07" name="Google Shape;3707;p5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08" name="Google Shape;3708;p5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09" name="Google Shape;3709;p5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10" name="Google Shape;3710;p5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11" name="Google Shape;3711;p5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12" name="Google Shape;3712;p5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13" name="Google Shape;3713;p5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14" name="Google Shape;3714;p5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15" name="Google Shape;3715;p5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16" name="Google Shape;3716;p5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17" name="Google Shape;3717;p5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18" name="Google Shape;3718;p5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19" name="Google Shape;3719;p5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20" name="Google Shape;3720;p5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21" name="Google Shape;3721;p5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22" name="Google Shape;3722;p5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23" name="Google Shape;3723;p5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24" name="Google Shape;3724;p5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25" name="Google Shape;3725;p5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26" name="Google Shape;3726;p5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27" name="Google Shape;3727;p5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28" name="Google Shape;3728;p5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29" name="Google Shape;3729;p5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30" name="Google Shape;3730;p5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31" name="Google Shape;3731;p5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32" name="Google Shape;3732;p5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33" name="Google Shape;3733;p5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34" name="Google Shape;3734;p5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35" name="Google Shape;3735;p5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36" name="Google Shape;3736;p5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37" name="Google Shape;3737;p5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38" name="Google Shape;3738;p5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39" name="Google Shape;3739;p5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40" name="Google Shape;3740;p5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41" name="Google Shape;3741;p5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42" name="Google Shape;3742;p5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43" name="Google Shape;3743;p5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44" name="Google Shape;3744;p5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45" name="Google Shape;3745;p5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46" name="Google Shape;3746;p5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47" name="Google Shape;3747;p5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48" name="Google Shape;3748;p5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49" name="Google Shape;3749;p5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50" name="Google Shape;3750;p5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51" name="Google Shape;3751;p5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52" name="Google Shape;3752;p5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53" name="Google Shape;3753;p5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54" name="Google Shape;3754;p5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55" name="Google Shape;3755;p5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56" name="Google Shape;3756;p5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57" name="Google Shape;3757;p5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58" name="Google Shape;3758;p5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59" name="Google Shape;3759;p5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60" name="Google Shape;3760;p5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61" name="Google Shape;3761;p5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62" name="Google Shape;3762;p5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63" name="Google Shape;3763;p5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64" name="Google Shape;3764;p5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65" name="Google Shape;3765;p5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66" name="Google Shape;3766;p5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67" name="Google Shape;3767;p5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68" name="Google Shape;3768;p5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69" name="Google Shape;3769;p5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70" name="Google Shape;3770;p5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71" name="Google Shape;3771;p5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72" name="Google Shape;3772;p5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73" name="Google Shape;3773;p5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74" name="Google Shape;3774;p5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75" name="Google Shape;3775;p5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76" name="Google Shape;3776;p5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77" name="Google Shape;3777;p5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78" name="Google Shape;3778;p5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79" name="Google Shape;3779;p5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80" name="Google Shape;3780;p5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81" name="Google Shape;3781;p5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82" name="Google Shape;3782;p5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83" name="Google Shape;3783;p5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84" name="Google Shape;3784;p5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85" name="Google Shape;3785;p5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86" name="Google Shape;3786;p5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87" name="Google Shape;3787;p5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88" name="Google Shape;3788;p5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89" name="Google Shape;3789;p5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90" name="Google Shape;3790;p5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91" name="Google Shape;3791;p5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92" name="Google Shape;3792;p5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93" name="Google Shape;3793;p5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94" name="Google Shape;3794;p5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95" name="Google Shape;3795;p5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96" name="Google Shape;3796;p5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97" name="Google Shape;3797;p5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98" name="Google Shape;3798;p5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799" name="Google Shape;3799;p5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00" name="Google Shape;3800;p5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01" name="Google Shape;3801;p5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02" name="Google Shape;3802;p5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03" name="Google Shape;3803;p5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04" name="Google Shape;3804;p5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05" name="Google Shape;3805;p5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06" name="Google Shape;3806;p5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07" name="Google Shape;3807;p5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08" name="Google Shape;3808;p5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09" name="Google Shape;3809;p5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10" name="Google Shape;3810;p5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11" name="Google Shape;3811;p5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12" name="Google Shape;3812;p5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13" name="Google Shape;3813;p5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14" name="Google Shape;3814;p5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15" name="Google Shape;3815;p5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16" name="Google Shape;3816;p5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17" name="Google Shape;3817;p5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18" name="Google Shape;3818;p5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19" name="Google Shape;3819;p5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20" name="Google Shape;3820;p5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21" name="Google Shape;3821;p5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22" name="Google Shape;3822;p5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23" name="Google Shape;3823;p5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24" name="Google Shape;3824;p5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25" name="Google Shape;3825;p5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26" name="Google Shape;3826;p5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27" name="Google Shape;3827;p5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28" name="Google Shape;3828;p5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29" name="Google Shape;3829;p5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30" name="Google Shape;3830;p5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31" name="Google Shape;3831;p5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32" name="Google Shape;3832;p5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33" name="Google Shape;3833;p5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34" name="Google Shape;3834;p5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35" name="Google Shape;3835;p5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36" name="Google Shape;3836;p5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37" name="Google Shape;3837;p5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38" name="Google Shape;3838;p5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39" name="Google Shape;3839;p5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40" name="Google Shape;3840;p5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41" name="Google Shape;3841;p5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42" name="Google Shape;3842;p5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43" name="Google Shape;3843;p5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44" name="Google Shape;3844;p5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45" name="Google Shape;3845;p5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46" name="Google Shape;3846;p5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47" name="Google Shape;3847;p5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48" name="Google Shape;3848;p5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49" name="Google Shape;3849;p5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50" name="Google Shape;3850;p5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51" name="Google Shape;3851;p5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52" name="Google Shape;3852;p5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53" name="Google Shape;3853;p5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54" name="Google Shape;3854;p5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55" name="Google Shape;3855;p5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56" name="Google Shape;3856;p5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57" name="Google Shape;3857;p5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58" name="Google Shape;3858;p5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59" name="Google Shape;3859;p5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60" name="Google Shape;3860;p5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61" name="Google Shape;3861;p5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62" name="Google Shape;3862;p5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63" name="Google Shape;3863;p5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64" name="Google Shape;3864;p5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65" name="Google Shape;3865;p5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66" name="Google Shape;3866;p5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67" name="Google Shape;3867;p5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68" name="Google Shape;3868;p5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69" name="Google Shape;3869;p5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70" name="Google Shape;3870;p5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71" name="Google Shape;3871;p5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72" name="Google Shape;3872;p5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73" name="Google Shape;3873;p5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74" name="Google Shape;3874;p5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75" name="Google Shape;3875;p5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76" name="Google Shape;3876;p5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77" name="Google Shape;3877;p5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78" name="Google Shape;3878;p5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79" name="Google Shape;3879;p5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80" name="Google Shape;3880;p5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81" name="Google Shape;3881;p5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82" name="Google Shape;3882;p5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83" name="Google Shape;3883;p5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84" name="Google Shape;3884;p5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85" name="Google Shape;3885;p5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86" name="Google Shape;3886;p5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87" name="Google Shape;3887;p5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88" name="Google Shape;3888;p5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89" name="Google Shape;3889;p5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90" name="Google Shape;3890;p5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91" name="Google Shape;3891;p5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92" name="Google Shape;3892;p5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93" name="Google Shape;3893;p5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94" name="Google Shape;3894;p5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95" name="Google Shape;3895;p5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96" name="Google Shape;3896;p5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97" name="Google Shape;3897;p5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98" name="Google Shape;3898;p5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899" name="Google Shape;3899;p5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00" name="Google Shape;3900;p5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01" name="Google Shape;3901;p5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02" name="Google Shape;3902;p5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03" name="Google Shape;3903;p5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04" name="Google Shape;3904;p5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05" name="Google Shape;3905;p5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06" name="Google Shape;3906;p5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07" name="Google Shape;3907;p5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08" name="Google Shape;3908;p5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09" name="Google Shape;3909;p5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10" name="Google Shape;3910;p5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11" name="Google Shape;3911;p5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12" name="Google Shape;3912;p5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13" name="Google Shape;3913;p5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14" name="Google Shape;3914;p5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15" name="Google Shape;3915;p5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16" name="Google Shape;3916;p5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17" name="Google Shape;3917;p5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18" name="Google Shape;3918;p5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19" name="Google Shape;3919;p5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20" name="Google Shape;3920;p5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21" name="Google Shape;3921;p5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22" name="Google Shape;3922;p5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23" name="Google Shape;3923;p5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24" name="Google Shape;3924;p5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25" name="Google Shape;3925;p5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26" name="Google Shape;3926;p5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27" name="Google Shape;3927;p5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28" name="Google Shape;3928;p5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29" name="Google Shape;3929;p5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30" name="Google Shape;3930;p5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31" name="Google Shape;3931;p5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32" name="Google Shape;3932;p5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33" name="Google Shape;3933;p5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34" name="Google Shape;3934;p5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35" name="Google Shape;3935;p5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36" name="Google Shape;3936;p5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37" name="Google Shape;3937;p5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38" name="Google Shape;3938;p5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39" name="Google Shape;3939;p5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40" name="Google Shape;3940;p5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41" name="Google Shape;3941;p5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42" name="Google Shape;3942;p5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43" name="Google Shape;3943;p5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44" name="Google Shape;3944;p5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45" name="Google Shape;3945;p5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46" name="Google Shape;3946;p5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47" name="Google Shape;3947;p5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48" name="Google Shape;3948;p5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49" name="Google Shape;3949;p5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50" name="Google Shape;3950;p5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51" name="Google Shape;3951;p5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52" name="Google Shape;3952;p5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53" name="Google Shape;3953;p5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54" name="Google Shape;3954;p5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55" name="Google Shape;3955;p5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56" name="Google Shape;3956;p5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57" name="Google Shape;3957;p5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58" name="Google Shape;3958;p5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59" name="Google Shape;3959;p5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60" name="Google Shape;3960;p5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61" name="Google Shape;3961;p5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62" name="Google Shape;3962;p5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63" name="Google Shape;3963;p5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64" name="Google Shape;3964;p5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65" name="Google Shape;3965;p5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66" name="Google Shape;3966;p5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67" name="Google Shape;3967;p5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68" name="Google Shape;3968;p5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69" name="Google Shape;3969;p5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70" name="Google Shape;3970;p5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71" name="Google Shape;3971;p5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72" name="Google Shape;3972;p5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73" name="Google Shape;3973;p5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74" name="Google Shape;3974;p5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75" name="Google Shape;3975;p5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76" name="Google Shape;3976;p5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77" name="Google Shape;3977;p5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78" name="Google Shape;3978;p5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79" name="Google Shape;3979;p5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80" name="Google Shape;3980;p5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81" name="Google Shape;3981;p5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82" name="Google Shape;3982;p5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83" name="Google Shape;3983;p5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84" name="Google Shape;3984;p5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85" name="Google Shape;3985;p5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86" name="Google Shape;3986;p5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87" name="Google Shape;3987;p5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88" name="Google Shape;3988;p5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89" name="Google Shape;3989;p5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90" name="Google Shape;3990;p5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91" name="Google Shape;3991;p5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92" name="Google Shape;3992;p5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93" name="Google Shape;3993;p5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94" name="Google Shape;3994;p5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95" name="Google Shape;3995;p5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96" name="Google Shape;3996;p5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97" name="Google Shape;3997;p5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98" name="Google Shape;3998;p5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3999" name="Google Shape;3999;p5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00" name="Google Shape;4000;p5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01" name="Google Shape;4001;p5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02" name="Google Shape;4002;p5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03" name="Google Shape;4003;p5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04" name="Google Shape;4004;p5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05" name="Google Shape;4005;p5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06" name="Google Shape;4006;p5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07" name="Google Shape;4007;p5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08" name="Google Shape;4008;p5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09" name="Google Shape;4009;p5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10" name="Google Shape;4010;p5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11" name="Google Shape;4011;p5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12" name="Google Shape;4012;p5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13" name="Google Shape;4013;p5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14" name="Google Shape;4014;p5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15" name="Google Shape;4015;p5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16" name="Google Shape;4016;p5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17" name="Google Shape;4017;p5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18" name="Google Shape;4018;p5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19" name="Google Shape;4019;p5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20" name="Google Shape;4020;p5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21" name="Google Shape;4021;p5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22" name="Google Shape;4022;p5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23" name="Google Shape;4023;p5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24" name="Google Shape;4024;p5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25" name="Google Shape;4025;p5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26" name="Google Shape;4026;p5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27" name="Google Shape;4027;p5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28" name="Google Shape;4028;p5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29" name="Google Shape;4029;p5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30" name="Google Shape;4030;p5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31" name="Google Shape;4031;p5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32" name="Google Shape;4032;p5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33" name="Google Shape;4033;p5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34" name="Google Shape;4034;p5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35" name="Google Shape;4035;p5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36" name="Google Shape;4036;p5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37" name="Google Shape;4037;p5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38" name="Google Shape;4038;p5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39" name="Google Shape;4039;p5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40" name="Google Shape;4040;p5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41" name="Google Shape;4041;p5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42" name="Google Shape;4042;p5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43" name="Google Shape;4043;p5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44" name="Google Shape;4044;p5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45" name="Google Shape;4045;p5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46" name="Google Shape;4046;p5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47" name="Google Shape;4047;p5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48" name="Google Shape;4048;p5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49" name="Google Shape;4049;p5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50" name="Google Shape;4050;p5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51" name="Google Shape;4051;p5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52" name="Google Shape;4052;p5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53" name="Google Shape;4053;p5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54" name="Google Shape;4054;p5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55" name="Google Shape;4055;p5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56" name="Google Shape;4056;p5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57" name="Google Shape;4057;p5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58" name="Google Shape;4058;p5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59" name="Google Shape;4059;p5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60" name="Google Shape;4060;p5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61" name="Google Shape;4061;p5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62" name="Google Shape;4062;p5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63" name="Google Shape;4063;p5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64" name="Google Shape;4064;p5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65" name="Google Shape;4065;p5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66" name="Google Shape;4066;p5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67" name="Google Shape;4067;p5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68" name="Google Shape;4068;p5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69" name="Google Shape;4069;p5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70" name="Google Shape;4070;p5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71" name="Google Shape;4071;p5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72" name="Google Shape;4072;p5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73" name="Google Shape;4073;p5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74" name="Google Shape;4074;p5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75" name="Google Shape;4075;p5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76" name="Google Shape;4076;p5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77" name="Google Shape;4077;p5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78" name="Google Shape;4078;p5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79" name="Google Shape;4079;p5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80" name="Google Shape;4080;p5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81" name="Google Shape;4081;p5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82" name="Google Shape;4082;p5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83" name="Google Shape;4083;p5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84" name="Google Shape;4084;p5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85" name="Google Shape;4085;p5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86" name="Google Shape;4086;p5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87" name="Google Shape;4087;p5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88" name="Google Shape;4088;p5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89" name="Google Shape;4089;p5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90" name="Google Shape;4090;p5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91" name="Google Shape;4091;p5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92" name="Google Shape;4092;p5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93" name="Google Shape;4093;p5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94" name="Google Shape;4094;p5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95" name="Google Shape;4095;p5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96" name="Google Shape;4096;p5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97" name="Google Shape;4097;p5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98" name="Google Shape;4098;p5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099" name="Google Shape;4099;p5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00" name="Google Shape;4100;p5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01" name="Google Shape;4101;p5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02" name="Google Shape;4102;p5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03" name="Google Shape;4103;p5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04" name="Google Shape;4104;p5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05" name="Google Shape;4105;p5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06" name="Google Shape;4106;p5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07" name="Google Shape;4107;p5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08" name="Google Shape;4108;p5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09" name="Google Shape;4109;p5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10" name="Google Shape;4110;p5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11" name="Google Shape;4111;p5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12" name="Google Shape;4112;p5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13" name="Google Shape;4113;p5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14" name="Google Shape;4114;p5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15" name="Google Shape;4115;p5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16" name="Google Shape;4116;p5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17" name="Google Shape;4117;p5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18" name="Google Shape;4118;p5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19" name="Google Shape;4119;p5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20" name="Google Shape;4120;p5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21" name="Google Shape;4121;p5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22" name="Google Shape;4122;p5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23" name="Google Shape;4123;p5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24" name="Google Shape;4124;p5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25" name="Google Shape;4125;p5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26" name="Google Shape;4126;p5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27" name="Google Shape;4127;p5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28" name="Google Shape;4128;p5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29" name="Google Shape;4129;p5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30" name="Google Shape;4130;p5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31" name="Google Shape;4131;p5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32" name="Google Shape;4132;p5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33" name="Google Shape;4133;p5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34" name="Google Shape;4134;p5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35" name="Google Shape;4135;p5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36" name="Google Shape;4136;p5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37" name="Google Shape;4137;p5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38" name="Google Shape;4138;p5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39" name="Google Shape;4139;p5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40" name="Google Shape;4140;p5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41" name="Google Shape;4141;p5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42" name="Google Shape;4142;p5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43" name="Google Shape;4143;p5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44" name="Google Shape;4144;p5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45" name="Google Shape;4145;p5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46" name="Google Shape;4146;p5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47" name="Google Shape;4147;p5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48" name="Google Shape;4148;p5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49" name="Google Shape;4149;p5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50" name="Google Shape;4150;p5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51" name="Google Shape;4151;p5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52" name="Google Shape;4152;p5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53" name="Google Shape;4153;p5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54" name="Google Shape;4154;p5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55" name="Google Shape;4155;p5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56" name="Google Shape;4156;p5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57" name="Google Shape;4157;p5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58" name="Google Shape;4158;p5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59" name="Google Shape;4159;p5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60" name="Google Shape;4160;p5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61" name="Google Shape;4161;p5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62" name="Google Shape;4162;p5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63" name="Google Shape;4163;p5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64" name="Google Shape;4164;p5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65" name="Google Shape;4165;p5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66" name="Google Shape;4166;p5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67" name="Google Shape;4167;p5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68" name="Google Shape;4168;p5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69" name="Google Shape;4169;p5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70" name="Google Shape;4170;p5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71" name="Google Shape;4171;p5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72" name="Google Shape;4172;p5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73" name="Google Shape;4173;p5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74" name="Google Shape;4174;p5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75" name="Google Shape;4175;p5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76" name="Google Shape;4176;p5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77" name="Google Shape;4177;p5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78" name="Google Shape;4178;p5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79" name="Google Shape;4179;p5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80" name="Google Shape;4180;p5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81" name="Google Shape;4181;p5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82" name="Google Shape;4182;p5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83" name="Google Shape;4183;p5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84" name="Google Shape;4184;p5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85" name="Google Shape;4185;p5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86" name="Google Shape;4186;p5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87" name="Google Shape;4187;p5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88" name="Google Shape;4188;p5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89" name="Google Shape;4189;p5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90" name="Google Shape;4190;p5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91" name="Google Shape;4191;p5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92" name="Google Shape;4192;p5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93" name="Google Shape;4193;p5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94" name="Google Shape;4194;p5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95" name="Google Shape;4195;p5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96" name="Google Shape;4196;p5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97" name="Google Shape;4197;p5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98" name="Google Shape;4198;p5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199" name="Google Shape;4199;p5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00" name="Google Shape;4200;p5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01" name="Google Shape;4201;p5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02" name="Google Shape;4202;p5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03" name="Google Shape;4203;p5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04" name="Google Shape;4204;p5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05" name="Google Shape;4205;p5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06" name="Google Shape;4206;p5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07" name="Google Shape;4207;p5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08" name="Google Shape;4208;p5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09" name="Google Shape;4209;p5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10" name="Google Shape;4210;p5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11" name="Google Shape;4211;p5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12" name="Google Shape;4212;p5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13" name="Google Shape;4213;p5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14" name="Google Shape;4214;p5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15" name="Google Shape;4215;p5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16" name="Google Shape;4216;p5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17" name="Google Shape;4217;p5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18" name="Google Shape;4218;p5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19" name="Google Shape;4219;p5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20" name="Google Shape;4220;p5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21" name="Google Shape;4221;p5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22" name="Google Shape;4222;p5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23" name="Google Shape;4223;p5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24" name="Google Shape;4224;p5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25" name="Google Shape;4225;p5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26" name="Google Shape;4226;p5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27" name="Google Shape;4227;p5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28" name="Google Shape;4228;p5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29" name="Google Shape;4229;p5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30" name="Google Shape;4230;p5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31" name="Google Shape;4231;p5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32" name="Google Shape;4232;p5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33" name="Google Shape;4233;p5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34" name="Google Shape;4234;p5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35" name="Google Shape;4235;p5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36" name="Google Shape;4236;p5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37" name="Google Shape;4237;p5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38" name="Google Shape;4238;p5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39" name="Google Shape;4239;p5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40" name="Google Shape;4240;p5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41" name="Google Shape;4241;p5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42" name="Google Shape;4242;p5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43" name="Google Shape;4243;p5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44" name="Google Shape;4244;p5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45" name="Google Shape;4245;p5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46" name="Google Shape;4246;p5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47" name="Google Shape;4247;p5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48" name="Google Shape;4248;p5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49" name="Google Shape;4249;p5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50" name="Google Shape;4250;p5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51" name="Google Shape;4251;p5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52" name="Google Shape;4252;p5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53" name="Google Shape;4253;p5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54" name="Google Shape;4254;p5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55" name="Google Shape;4255;p5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56" name="Google Shape;4256;p5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57" name="Google Shape;4257;p5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58" name="Google Shape;4258;p5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59" name="Google Shape;4259;p5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60" name="Google Shape;4260;p5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61" name="Google Shape;4261;p5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62" name="Google Shape;4262;p5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63" name="Google Shape;4263;p5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64" name="Google Shape;4264;p5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65" name="Google Shape;4265;p5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66" name="Google Shape;4266;p5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67" name="Google Shape;4267;p5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68" name="Google Shape;4268;p5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69" name="Google Shape;4269;p5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70" name="Google Shape;4270;p5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71" name="Google Shape;4271;p5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72" name="Google Shape;4272;p5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73" name="Google Shape;4273;p5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74" name="Google Shape;4274;p5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75" name="Google Shape;4275;p5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76" name="Google Shape;4276;p5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77" name="Google Shape;4277;p5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78" name="Google Shape;4278;p5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79" name="Google Shape;4279;p5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80" name="Google Shape;4280;p5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81" name="Google Shape;4281;p5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82" name="Google Shape;4282;p5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83" name="Google Shape;4283;p5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84" name="Google Shape;4284;p5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85" name="Google Shape;4285;p5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86" name="Google Shape;4286;p5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87" name="Google Shape;4287;p5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88" name="Google Shape;4288;p5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89" name="Google Shape;4289;p5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90" name="Google Shape;4290;p5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91" name="Google Shape;4291;p5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92" name="Google Shape;4292;p5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93" name="Google Shape;4293;p5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94" name="Google Shape;4294;p5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95" name="Google Shape;4295;p5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96" name="Google Shape;4296;p5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97" name="Google Shape;4297;p5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98" name="Google Shape;4298;p5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299" name="Google Shape;4299;p5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00" name="Google Shape;4300;p5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01" name="Google Shape;4301;p5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02" name="Google Shape;4302;p5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03" name="Google Shape;4303;p5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04" name="Google Shape;4304;p5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05" name="Google Shape;4305;p5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06" name="Google Shape;4306;p5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07" name="Google Shape;4307;p5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08" name="Google Shape;4308;p5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09" name="Google Shape;4309;p5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10" name="Google Shape;4310;p5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11" name="Google Shape;4311;p5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12" name="Google Shape;4312;p5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13" name="Google Shape;4313;p5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14" name="Google Shape;4314;p5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15" name="Google Shape;4315;p5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16" name="Google Shape;4316;p5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17" name="Google Shape;4317;p5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18" name="Google Shape;4318;p5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19" name="Google Shape;4319;p5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20" name="Google Shape;4320;p5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21" name="Google Shape;4321;p5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22" name="Google Shape;4322;p5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23" name="Google Shape;4323;p5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24" name="Google Shape;4324;p5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25" name="Google Shape;4325;p5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26" name="Google Shape;4326;p5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27" name="Google Shape;4327;p5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28" name="Google Shape;4328;p5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29" name="Google Shape;4329;p5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30" name="Google Shape;4330;p5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31" name="Google Shape;4331;p5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32" name="Google Shape;4332;p5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33" name="Google Shape;4333;p5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34" name="Google Shape;4334;p5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35" name="Google Shape;4335;p5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36" name="Google Shape;4336;p5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37" name="Google Shape;4337;p5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38" name="Google Shape;4338;p5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39" name="Google Shape;4339;p5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40" name="Google Shape;4340;p5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41" name="Google Shape;4341;p5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42" name="Google Shape;4342;p5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43" name="Google Shape;4343;p5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44" name="Google Shape;4344;p5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45" name="Google Shape;4345;p5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46" name="Google Shape;4346;p5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47" name="Google Shape;4347;p5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48" name="Google Shape;4348;p5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49" name="Google Shape;4349;p5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50" name="Google Shape;4350;p5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51" name="Google Shape;4351;p5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52" name="Google Shape;4352;p5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53" name="Google Shape;4353;p5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54" name="Google Shape;4354;p5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55" name="Google Shape;4355;p5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56" name="Google Shape;4356;p5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57" name="Google Shape;4357;p5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58" name="Google Shape;4358;p5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59" name="Google Shape;4359;p5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60" name="Google Shape;4360;p5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61" name="Google Shape;4361;p5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62" name="Google Shape;4362;p5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63" name="Google Shape;4363;p5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64" name="Google Shape;4364;p5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65" name="Google Shape;4365;p5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66" name="Google Shape;4366;p5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67" name="Google Shape;4367;p5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68" name="Google Shape;4368;p5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69" name="Google Shape;4369;p5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70" name="Google Shape;4370;p5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71" name="Google Shape;4371;p5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72" name="Google Shape;4372;p5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73" name="Google Shape;4373;p5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74" name="Google Shape;4374;p5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75" name="Google Shape;4375;p5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76" name="Google Shape;4376;p5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77" name="Google Shape;4377;p5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78" name="Google Shape;4378;p5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79" name="Google Shape;4379;p5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80" name="Google Shape;4380;p5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81" name="Google Shape;4381;p5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82" name="Google Shape;4382;p5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83" name="Google Shape;4383;p5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84" name="Google Shape;4384;p5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85" name="Google Shape;4385;p5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86" name="Google Shape;4386;p5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87" name="Google Shape;4387;p5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88" name="Google Shape;4388;p5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89" name="Google Shape;4389;p5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90" name="Google Shape;4390;p5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91" name="Google Shape;4391;p5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92" name="Google Shape;4392;p5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93" name="Google Shape;4393;p5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94" name="Google Shape;4394;p5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95" name="Google Shape;4395;p5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396" name="Google Shape;4396;p5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4397" name="Google Shape;4397;p5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4398" name="Google Shape;4398;p5"/>
          <p:cNvSpPr txBox="1">
            <a:spLocks noGrp="1"/>
          </p:cNvSpPr>
          <p:nvPr>
            <p:ph type="title"/>
          </p:nvPr>
        </p:nvSpPr>
        <p:spPr>
          <a:xfrm>
            <a:off x="1926300" y="588467"/>
            <a:ext cx="8339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4399" name="Google Shape;4399;p5"/>
          <p:cNvSpPr txBox="1">
            <a:spLocks noGrp="1"/>
          </p:cNvSpPr>
          <p:nvPr>
            <p:ph type="subTitle" idx="1"/>
          </p:nvPr>
        </p:nvSpPr>
        <p:spPr>
          <a:xfrm>
            <a:off x="2933333" y="2994033"/>
            <a:ext cx="2991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400" name="Google Shape;4400;p5"/>
          <p:cNvSpPr txBox="1">
            <a:spLocks noGrp="1"/>
          </p:cNvSpPr>
          <p:nvPr>
            <p:ph type="subTitle" idx="2"/>
          </p:nvPr>
        </p:nvSpPr>
        <p:spPr>
          <a:xfrm>
            <a:off x="2933333" y="3471200"/>
            <a:ext cx="29912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4401" name="Google Shape;4401;p5"/>
          <p:cNvSpPr txBox="1">
            <a:spLocks noGrp="1"/>
          </p:cNvSpPr>
          <p:nvPr>
            <p:ph type="subTitle" idx="3"/>
          </p:nvPr>
        </p:nvSpPr>
        <p:spPr>
          <a:xfrm>
            <a:off x="6267467" y="2994033"/>
            <a:ext cx="29912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402" name="Google Shape;4402;p5"/>
          <p:cNvSpPr txBox="1">
            <a:spLocks noGrp="1"/>
          </p:cNvSpPr>
          <p:nvPr>
            <p:ph type="subTitle" idx="4"/>
          </p:nvPr>
        </p:nvSpPr>
        <p:spPr>
          <a:xfrm>
            <a:off x="6267467" y="3471203"/>
            <a:ext cx="2991200" cy="13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grpSp>
        <p:nvGrpSpPr>
          <p:cNvPr id="4403" name="Google Shape;4403;p5"/>
          <p:cNvGrpSpPr/>
          <p:nvPr/>
        </p:nvGrpSpPr>
        <p:grpSpPr>
          <a:xfrm>
            <a:off x="9817933" y="1791434"/>
            <a:ext cx="2374067" cy="4144733"/>
            <a:chOff x="7363450" y="1343575"/>
            <a:chExt cx="1780550" cy="3108550"/>
          </a:xfrm>
        </p:grpSpPr>
        <p:sp>
          <p:nvSpPr>
            <p:cNvPr id="4404" name="Google Shape;4404;p5"/>
            <p:cNvSpPr/>
            <p:nvPr/>
          </p:nvSpPr>
          <p:spPr>
            <a:xfrm>
              <a:off x="7954675" y="3468600"/>
              <a:ext cx="1189325" cy="737950"/>
            </a:xfrm>
            <a:custGeom>
              <a:avLst/>
              <a:gdLst/>
              <a:ahLst/>
              <a:cxnLst/>
              <a:rect l="l" t="t" r="r" b="b"/>
              <a:pathLst>
                <a:path w="47573" h="29518" extrusionOk="0">
                  <a:moveTo>
                    <a:pt x="1" y="1"/>
                  </a:moveTo>
                  <a:lnTo>
                    <a:pt x="1" y="29517"/>
                  </a:lnTo>
                  <a:lnTo>
                    <a:pt x="47573" y="29517"/>
                  </a:lnTo>
                  <a:lnTo>
                    <a:pt x="47573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05" name="Google Shape;4405;p5"/>
            <p:cNvSpPr/>
            <p:nvPr/>
          </p:nvSpPr>
          <p:spPr>
            <a:xfrm>
              <a:off x="8987075" y="3733525"/>
              <a:ext cx="156925" cy="473025"/>
            </a:xfrm>
            <a:custGeom>
              <a:avLst/>
              <a:gdLst/>
              <a:ahLst/>
              <a:cxnLst/>
              <a:rect l="l" t="t" r="r" b="b"/>
              <a:pathLst>
                <a:path w="6277" h="18921" extrusionOk="0">
                  <a:moveTo>
                    <a:pt x="1" y="1"/>
                  </a:moveTo>
                  <a:lnTo>
                    <a:pt x="1" y="18920"/>
                  </a:lnTo>
                  <a:lnTo>
                    <a:pt x="6277" y="18920"/>
                  </a:lnTo>
                  <a:lnTo>
                    <a:pt x="62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06" name="Google Shape;4406;p5"/>
            <p:cNvSpPr/>
            <p:nvPr/>
          </p:nvSpPr>
          <p:spPr>
            <a:xfrm>
              <a:off x="7981975" y="1922300"/>
              <a:ext cx="1162025" cy="350225"/>
            </a:xfrm>
            <a:custGeom>
              <a:avLst/>
              <a:gdLst/>
              <a:ahLst/>
              <a:cxnLst/>
              <a:rect l="l" t="t" r="r" b="b"/>
              <a:pathLst>
                <a:path w="46481" h="14009" extrusionOk="0">
                  <a:moveTo>
                    <a:pt x="0" y="0"/>
                  </a:moveTo>
                  <a:cubicBezTo>
                    <a:pt x="0" y="1"/>
                    <a:pt x="4594" y="14008"/>
                    <a:pt x="15145" y="14008"/>
                  </a:cubicBezTo>
                  <a:lnTo>
                    <a:pt x="46481" y="14008"/>
                  </a:lnTo>
                  <a:lnTo>
                    <a:pt x="46481" y="5367"/>
                  </a:lnTo>
                  <a:lnTo>
                    <a:pt x="14872" y="5367"/>
                  </a:lnTo>
                  <a:cubicBezTo>
                    <a:pt x="7050" y="5367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07" name="Google Shape;4407;p5"/>
            <p:cNvSpPr/>
            <p:nvPr/>
          </p:nvSpPr>
          <p:spPr>
            <a:xfrm>
              <a:off x="8470875" y="2056475"/>
              <a:ext cx="673125" cy="216050"/>
            </a:xfrm>
            <a:custGeom>
              <a:avLst/>
              <a:gdLst/>
              <a:ahLst/>
              <a:cxnLst/>
              <a:rect l="l" t="t" r="r" b="b"/>
              <a:pathLst>
                <a:path w="26925" h="8642" extrusionOk="0">
                  <a:moveTo>
                    <a:pt x="1" y="0"/>
                  </a:moveTo>
                  <a:cubicBezTo>
                    <a:pt x="1456" y="3957"/>
                    <a:pt x="3957" y="8641"/>
                    <a:pt x="7687" y="8641"/>
                  </a:cubicBezTo>
                  <a:lnTo>
                    <a:pt x="26925" y="8641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08" name="Google Shape;4408;p5"/>
            <p:cNvSpPr/>
            <p:nvPr/>
          </p:nvSpPr>
          <p:spPr>
            <a:xfrm>
              <a:off x="8238925" y="2845525"/>
              <a:ext cx="905075" cy="372975"/>
            </a:xfrm>
            <a:custGeom>
              <a:avLst/>
              <a:gdLst/>
              <a:ahLst/>
              <a:cxnLst/>
              <a:rect l="l" t="t" r="r" b="b"/>
              <a:pathLst>
                <a:path w="36203" h="14919" extrusionOk="0">
                  <a:moveTo>
                    <a:pt x="1" y="1"/>
                  </a:moveTo>
                  <a:lnTo>
                    <a:pt x="1" y="14918"/>
                  </a:lnTo>
                  <a:lnTo>
                    <a:pt x="36203" y="14918"/>
                  </a:lnTo>
                  <a:lnTo>
                    <a:pt x="36203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09" name="Google Shape;4409;p5"/>
            <p:cNvSpPr/>
            <p:nvPr/>
          </p:nvSpPr>
          <p:spPr>
            <a:xfrm>
              <a:off x="7954675" y="3468600"/>
              <a:ext cx="1189325" cy="79625"/>
            </a:xfrm>
            <a:custGeom>
              <a:avLst/>
              <a:gdLst/>
              <a:ahLst/>
              <a:cxnLst/>
              <a:rect l="l" t="t" r="r" b="b"/>
              <a:pathLst>
                <a:path w="47573" h="3185" extrusionOk="0">
                  <a:moveTo>
                    <a:pt x="1" y="1"/>
                  </a:moveTo>
                  <a:lnTo>
                    <a:pt x="1" y="3184"/>
                  </a:lnTo>
                  <a:lnTo>
                    <a:pt x="47573" y="3184"/>
                  </a:lnTo>
                  <a:lnTo>
                    <a:pt x="475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10" name="Google Shape;4410;p5"/>
            <p:cNvSpPr/>
            <p:nvPr/>
          </p:nvSpPr>
          <p:spPr>
            <a:xfrm>
              <a:off x="8152525" y="3468600"/>
              <a:ext cx="134175" cy="582175"/>
            </a:xfrm>
            <a:custGeom>
              <a:avLst/>
              <a:gdLst/>
              <a:ahLst/>
              <a:cxnLst/>
              <a:rect l="l" t="t" r="r" b="b"/>
              <a:pathLst>
                <a:path w="5367" h="23287" extrusionOk="0">
                  <a:moveTo>
                    <a:pt x="0" y="1"/>
                  </a:moveTo>
                  <a:lnTo>
                    <a:pt x="0" y="23286"/>
                  </a:lnTo>
                  <a:lnTo>
                    <a:pt x="5367" y="23286"/>
                  </a:lnTo>
                  <a:lnTo>
                    <a:pt x="536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11" name="Google Shape;4411;p5"/>
            <p:cNvSpPr/>
            <p:nvPr/>
          </p:nvSpPr>
          <p:spPr>
            <a:xfrm>
              <a:off x="8117275" y="4050750"/>
              <a:ext cx="204675" cy="155800"/>
            </a:xfrm>
            <a:custGeom>
              <a:avLst/>
              <a:gdLst/>
              <a:ahLst/>
              <a:cxnLst/>
              <a:rect l="l" t="t" r="r" b="b"/>
              <a:pathLst>
                <a:path w="8187" h="6232" extrusionOk="0">
                  <a:moveTo>
                    <a:pt x="0" y="0"/>
                  </a:moveTo>
                  <a:lnTo>
                    <a:pt x="0" y="6231"/>
                  </a:lnTo>
                  <a:lnTo>
                    <a:pt x="8187" y="6231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12" name="Google Shape;4412;p5"/>
            <p:cNvSpPr/>
            <p:nvPr/>
          </p:nvSpPr>
          <p:spPr>
            <a:xfrm>
              <a:off x="7407775" y="4309975"/>
              <a:ext cx="1736225" cy="142150"/>
            </a:xfrm>
            <a:custGeom>
              <a:avLst/>
              <a:gdLst/>
              <a:ahLst/>
              <a:cxnLst/>
              <a:rect l="l" t="t" r="r" b="b"/>
              <a:pathLst>
                <a:path w="69449" h="5686" extrusionOk="0">
                  <a:moveTo>
                    <a:pt x="1" y="1"/>
                  </a:moveTo>
                  <a:lnTo>
                    <a:pt x="1" y="5686"/>
                  </a:lnTo>
                  <a:lnTo>
                    <a:pt x="69449" y="5686"/>
                  </a:lnTo>
                  <a:lnTo>
                    <a:pt x="694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13" name="Google Shape;4413;p5"/>
            <p:cNvSpPr/>
            <p:nvPr/>
          </p:nvSpPr>
          <p:spPr>
            <a:xfrm>
              <a:off x="8449275" y="2272500"/>
              <a:ext cx="694725" cy="357025"/>
            </a:xfrm>
            <a:custGeom>
              <a:avLst/>
              <a:gdLst/>
              <a:ahLst/>
              <a:cxnLst/>
              <a:rect l="l" t="t" r="r" b="b"/>
              <a:pathLst>
                <a:path w="27789" h="14281" extrusionOk="0">
                  <a:moveTo>
                    <a:pt x="1" y="0"/>
                  </a:moveTo>
                  <a:lnTo>
                    <a:pt x="1" y="14281"/>
                  </a:lnTo>
                  <a:lnTo>
                    <a:pt x="27789" y="14281"/>
                  </a:lnTo>
                  <a:lnTo>
                    <a:pt x="27789" y="0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14" name="Google Shape;4414;p5"/>
            <p:cNvSpPr/>
            <p:nvPr/>
          </p:nvSpPr>
          <p:spPr>
            <a:xfrm>
              <a:off x="8374225" y="2272500"/>
              <a:ext cx="769775" cy="54600"/>
            </a:xfrm>
            <a:custGeom>
              <a:avLst/>
              <a:gdLst/>
              <a:ahLst/>
              <a:cxnLst/>
              <a:rect l="l" t="t" r="r" b="b"/>
              <a:pathLst>
                <a:path w="30791" h="2184" extrusionOk="0">
                  <a:moveTo>
                    <a:pt x="1" y="0"/>
                  </a:moveTo>
                  <a:lnTo>
                    <a:pt x="1" y="2183"/>
                  </a:lnTo>
                  <a:lnTo>
                    <a:pt x="30791" y="2183"/>
                  </a:lnTo>
                  <a:lnTo>
                    <a:pt x="30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15" name="Google Shape;4415;p5"/>
            <p:cNvSpPr/>
            <p:nvPr/>
          </p:nvSpPr>
          <p:spPr>
            <a:xfrm>
              <a:off x="8374225" y="2272500"/>
              <a:ext cx="769775" cy="27300"/>
            </a:xfrm>
            <a:custGeom>
              <a:avLst/>
              <a:gdLst/>
              <a:ahLst/>
              <a:cxnLst/>
              <a:rect l="l" t="t" r="r" b="b"/>
              <a:pathLst>
                <a:path w="30791" h="1092" extrusionOk="0">
                  <a:moveTo>
                    <a:pt x="1" y="0"/>
                  </a:moveTo>
                  <a:lnTo>
                    <a:pt x="1" y="1092"/>
                  </a:lnTo>
                  <a:lnTo>
                    <a:pt x="30791" y="1092"/>
                  </a:lnTo>
                  <a:lnTo>
                    <a:pt x="30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16" name="Google Shape;4416;p5"/>
            <p:cNvSpPr/>
            <p:nvPr/>
          </p:nvSpPr>
          <p:spPr>
            <a:xfrm>
              <a:off x="8506125" y="3468600"/>
              <a:ext cx="134200" cy="582175"/>
            </a:xfrm>
            <a:custGeom>
              <a:avLst/>
              <a:gdLst/>
              <a:ahLst/>
              <a:cxnLst/>
              <a:rect l="l" t="t" r="r" b="b"/>
              <a:pathLst>
                <a:path w="5368" h="23287" extrusionOk="0">
                  <a:moveTo>
                    <a:pt x="1" y="1"/>
                  </a:moveTo>
                  <a:lnTo>
                    <a:pt x="1" y="23286"/>
                  </a:lnTo>
                  <a:lnTo>
                    <a:pt x="5367" y="23286"/>
                  </a:lnTo>
                  <a:lnTo>
                    <a:pt x="536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17" name="Google Shape;4417;p5"/>
            <p:cNvSpPr/>
            <p:nvPr/>
          </p:nvSpPr>
          <p:spPr>
            <a:xfrm>
              <a:off x="8472025" y="4050750"/>
              <a:ext cx="203550" cy="155800"/>
            </a:xfrm>
            <a:custGeom>
              <a:avLst/>
              <a:gdLst/>
              <a:ahLst/>
              <a:cxnLst/>
              <a:rect l="l" t="t" r="r" b="b"/>
              <a:pathLst>
                <a:path w="8142" h="6232" extrusionOk="0">
                  <a:moveTo>
                    <a:pt x="0" y="0"/>
                  </a:moveTo>
                  <a:lnTo>
                    <a:pt x="0" y="6231"/>
                  </a:lnTo>
                  <a:lnTo>
                    <a:pt x="8141" y="6231"/>
                  </a:lnTo>
                  <a:lnTo>
                    <a:pt x="8141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18" name="Google Shape;4418;p5"/>
            <p:cNvSpPr/>
            <p:nvPr/>
          </p:nvSpPr>
          <p:spPr>
            <a:xfrm>
              <a:off x="8353775" y="1343575"/>
              <a:ext cx="790225" cy="712925"/>
            </a:xfrm>
            <a:custGeom>
              <a:avLst/>
              <a:gdLst/>
              <a:ahLst/>
              <a:cxnLst/>
              <a:rect l="l" t="t" r="r" b="b"/>
              <a:pathLst>
                <a:path w="31609" h="28517" extrusionOk="0">
                  <a:moveTo>
                    <a:pt x="31609" y="0"/>
                  </a:moveTo>
                  <a:lnTo>
                    <a:pt x="0" y="28516"/>
                  </a:lnTo>
                  <a:lnTo>
                    <a:pt x="31609" y="28516"/>
                  </a:lnTo>
                  <a:lnTo>
                    <a:pt x="3160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19" name="Google Shape;4419;p5"/>
            <p:cNvSpPr/>
            <p:nvPr/>
          </p:nvSpPr>
          <p:spPr>
            <a:xfrm>
              <a:off x="8553875" y="1524350"/>
              <a:ext cx="590125" cy="532150"/>
            </a:xfrm>
            <a:custGeom>
              <a:avLst/>
              <a:gdLst/>
              <a:ahLst/>
              <a:cxnLst/>
              <a:rect l="l" t="t" r="r" b="b"/>
              <a:pathLst>
                <a:path w="23605" h="21286" extrusionOk="0">
                  <a:moveTo>
                    <a:pt x="23605" y="1"/>
                  </a:moveTo>
                  <a:lnTo>
                    <a:pt x="1" y="21285"/>
                  </a:lnTo>
                  <a:lnTo>
                    <a:pt x="23605" y="21285"/>
                  </a:lnTo>
                  <a:lnTo>
                    <a:pt x="236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20" name="Google Shape;4420;p5"/>
            <p:cNvSpPr/>
            <p:nvPr/>
          </p:nvSpPr>
          <p:spPr>
            <a:xfrm>
              <a:off x="7875100" y="3468600"/>
              <a:ext cx="1268900" cy="79625"/>
            </a:xfrm>
            <a:custGeom>
              <a:avLst/>
              <a:gdLst/>
              <a:ahLst/>
              <a:cxnLst/>
              <a:rect l="l" t="t" r="r" b="b"/>
              <a:pathLst>
                <a:path w="50756" h="3185" extrusionOk="0">
                  <a:moveTo>
                    <a:pt x="0" y="1"/>
                  </a:moveTo>
                  <a:lnTo>
                    <a:pt x="0" y="3184"/>
                  </a:lnTo>
                  <a:lnTo>
                    <a:pt x="50756" y="3184"/>
                  </a:lnTo>
                  <a:lnTo>
                    <a:pt x="507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21" name="Google Shape;4421;p5"/>
            <p:cNvSpPr/>
            <p:nvPr/>
          </p:nvSpPr>
          <p:spPr>
            <a:xfrm>
              <a:off x="7875100" y="3468600"/>
              <a:ext cx="1268900" cy="26175"/>
            </a:xfrm>
            <a:custGeom>
              <a:avLst/>
              <a:gdLst/>
              <a:ahLst/>
              <a:cxnLst/>
              <a:rect l="l" t="t" r="r" b="b"/>
              <a:pathLst>
                <a:path w="50756" h="1047" extrusionOk="0">
                  <a:moveTo>
                    <a:pt x="0" y="1"/>
                  </a:moveTo>
                  <a:lnTo>
                    <a:pt x="0" y="1047"/>
                  </a:lnTo>
                  <a:lnTo>
                    <a:pt x="50756" y="1047"/>
                  </a:lnTo>
                  <a:lnTo>
                    <a:pt x="507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22" name="Google Shape;4422;p5"/>
            <p:cNvSpPr/>
            <p:nvPr/>
          </p:nvSpPr>
          <p:spPr>
            <a:xfrm>
              <a:off x="8897250" y="2993350"/>
              <a:ext cx="19350" cy="227425"/>
            </a:xfrm>
            <a:custGeom>
              <a:avLst/>
              <a:gdLst/>
              <a:ahLst/>
              <a:cxnLst/>
              <a:rect l="l" t="t" r="r" b="b"/>
              <a:pathLst>
                <a:path w="774" h="9097" extrusionOk="0">
                  <a:moveTo>
                    <a:pt x="1" y="0"/>
                  </a:moveTo>
                  <a:lnTo>
                    <a:pt x="1" y="9096"/>
                  </a:lnTo>
                  <a:lnTo>
                    <a:pt x="774" y="9096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23" name="Google Shape;4423;p5"/>
            <p:cNvSpPr/>
            <p:nvPr/>
          </p:nvSpPr>
          <p:spPr>
            <a:xfrm>
              <a:off x="8422000" y="2993350"/>
              <a:ext cx="19350" cy="227425"/>
            </a:xfrm>
            <a:custGeom>
              <a:avLst/>
              <a:gdLst/>
              <a:ahLst/>
              <a:cxnLst/>
              <a:rect l="l" t="t" r="r" b="b"/>
              <a:pathLst>
                <a:path w="774" h="9097" extrusionOk="0">
                  <a:moveTo>
                    <a:pt x="0" y="0"/>
                  </a:moveTo>
                  <a:lnTo>
                    <a:pt x="0" y="9096"/>
                  </a:lnTo>
                  <a:lnTo>
                    <a:pt x="773" y="9096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24" name="Google Shape;4424;p5"/>
            <p:cNvSpPr/>
            <p:nvPr/>
          </p:nvSpPr>
          <p:spPr>
            <a:xfrm>
              <a:off x="8238925" y="2984250"/>
              <a:ext cx="905075" cy="19350"/>
            </a:xfrm>
            <a:custGeom>
              <a:avLst/>
              <a:gdLst/>
              <a:ahLst/>
              <a:cxnLst/>
              <a:rect l="l" t="t" r="r" b="b"/>
              <a:pathLst>
                <a:path w="36203" h="774" extrusionOk="0">
                  <a:moveTo>
                    <a:pt x="1" y="0"/>
                  </a:moveTo>
                  <a:lnTo>
                    <a:pt x="1" y="774"/>
                  </a:lnTo>
                  <a:lnTo>
                    <a:pt x="36203" y="774"/>
                  </a:lnTo>
                  <a:lnTo>
                    <a:pt x="36203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25" name="Google Shape;4425;p5"/>
            <p:cNvSpPr/>
            <p:nvPr/>
          </p:nvSpPr>
          <p:spPr>
            <a:xfrm>
              <a:off x="8951825" y="2420300"/>
              <a:ext cx="19350" cy="209225"/>
            </a:xfrm>
            <a:custGeom>
              <a:avLst/>
              <a:gdLst/>
              <a:ahLst/>
              <a:cxnLst/>
              <a:rect l="l" t="t" r="r" b="b"/>
              <a:pathLst>
                <a:path w="774" h="8369" extrusionOk="0">
                  <a:moveTo>
                    <a:pt x="1" y="1"/>
                  </a:moveTo>
                  <a:lnTo>
                    <a:pt x="1" y="8369"/>
                  </a:lnTo>
                  <a:lnTo>
                    <a:pt x="774" y="8369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26" name="Google Shape;4426;p5"/>
            <p:cNvSpPr/>
            <p:nvPr/>
          </p:nvSpPr>
          <p:spPr>
            <a:xfrm>
              <a:off x="8586850" y="2420300"/>
              <a:ext cx="19350" cy="209225"/>
            </a:xfrm>
            <a:custGeom>
              <a:avLst/>
              <a:gdLst/>
              <a:ahLst/>
              <a:cxnLst/>
              <a:rect l="l" t="t" r="r" b="b"/>
              <a:pathLst>
                <a:path w="774" h="8369" extrusionOk="0">
                  <a:moveTo>
                    <a:pt x="1" y="1"/>
                  </a:moveTo>
                  <a:lnTo>
                    <a:pt x="1" y="8369"/>
                  </a:lnTo>
                  <a:lnTo>
                    <a:pt x="774" y="8369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27" name="Google Shape;4427;p5"/>
            <p:cNvSpPr/>
            <p:nvPr/>
          </p:nvSpPr>
          <p:spPr>
            <a:xfrm>
              <a:off x="8449275" y="2410075"/>
              <a:ext cx="694725" cy="19350"/>
            </a:xfrm>
            <a:custGeom>
              <a:avLst/>
              <a:gdLst/>
              <a:ahLst/>
              <a:cxnLst/>
              <a:rect l="l" t="t" r="r" b="b"/>
              <a:pathLst>
                <a:path w="27789" h="774" extrusionOk="0">
                  <a:moveTo>
                    <a:pt x="1" y="0"/>
                  </a:moveTo>
                  <a:lnTo>
                    <a:pt x="1" y="773"/>
                  </a:lnTo>
                  <a:lnTo>
                    <a:pt x="27789" y="773"/>
                  </a:lnTo>
                  <a:lnTo>
                    <a:pt x="2778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28" name="Google Shape;4428;p5"/>
            <p:cNvSpPr/>
            <p:nvPr/>
          </p:nvSpPr>
          <p:spPr>
            <a:xfrm>
              <a:off x="8229825" y="2486250"/>
              <a:ext cx="46650" cy="46650"/>
            </a:xfrm>
            <a:custGeom>
              <a:avLst/>
              <a:gdLst/>
              <a:ahLst/>
              <a:cxnLst/>
              <a:rect l="l" t="t" r="r" b="b"/>
              <a:pathLst>
                <a:path w="1866" h="1866" extrusionOk="0">
                  <a:moveTo>
                    <a:pt x="911" y="774"/>
                  </a:moveTo>
                  <a:cubicBezTo>
                    <a:pt x="1001" y="774"/>
                    <a:pt x="1092" y="864"/>
                    <a:pt x="1092" y="955"/>
                  </a:cubicBezTo>
                  <a:cubicBezTo>
                    <a:pt x="1092" y="1046"/>
                    <a:pt x="1001" y="1092"/>
                    <a:pt x="911" y="1092"/>
                  </a:cubicBezTo>
                  <a:cubicBezTo>
                    <a:pt x="820" y="1092"/>
                    <a:pt x="729" y="1046"/>
                    <a:pt x="729" y="955"/>
                  </a:cubicBezTo>
                  <a:cubicBezTo>
                    <a:pt x="729" y="864"/>
                    <a:pt x="820" y="774"/>
                    <a:pt x="911" y="774"/>
                  </a:cubicBezTo>
                  <a:close/>
                  <a:moveTo>
                    <a:pt x="911" y="0"/>
                  </a:moveTo>
                  <a:cubicBezTo>
                    <a:pt x="410" y="0"/>
                    <a:pt x="1" y="410"/>
                    <a:pt x="1" y="955"/>
                  </a:cubicBezTo>
                  <a:cubicBezTo>
                    <a:pt x="1" y="1456"/>
                    <a:pt x="410" y="1865"/>
                    <a:pt x="911" y="1865"/>
                  </a:cubicBezTo>
                  <a:cubicBezTo>
                    <a:pt x="1456" y="1865"/>
                    <a:pt x="1866" y="1456"/>
                    <a:pt x="1866" y="955"/>
                  </a:cubicBezTo>
                  <a:cubicBezTo>
                    <a:pt x="1866" y="410"/>
                    <a:pt x="1456" y="0"/>
                    <a:pt x="9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29" name="Google Shape;4429;p5"/>
            <p:cNvSpPr/>
            <p:nvPr/>
          </p:nvSpPr>
          <p:spPr>
            <a:xfrm>
              <a:off x="8243475" y="2513525"/>
              <a:ext cx="900525" cy="150125"/>
            </a:xfrm>
            <a:custGeom>
              <a:avLst/>
              <a:gdLst/>
              <a:ahLst/>
              <a:cxnLst/>
              <a:rect l="l" t="t" r="r" b="b"/>
              <a:pathLst>
                <a:path w="36021" h="6005" extrusionOk="0">
                  <a:moveTo>
                    <a:pt x="1" y="1"/>
                  </a:moveTo>
                  <a:lnTo>
                    <a:pt x="1" y="6004"/>
                  </a:lnTo>
                  <a:lnTo>
                    <a:pt x="36021" y="6004"/>
                  </a:lnTo>
                  <a:lnTo>
                    <a:pt x="36021" y="5231"/>
                  </a:lnTo>
                  <a:lnTo>
                    <a:pt x="774" y="5231"/>
                  </a:lnTo>
                  <a:lnTo>
                    <a:pt x="774" y="774"/>
                  </a:lnTo>
                  <a:lnTo>
                    <a:pt x="36021" y="774"/>
                  </a:lnTo>
                  <a:lnTo>
                    <a:pt x="36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30" name="Google Shape;4430;p5"/>
            <p:cNvSpPr/>
            <p:nvPr/>
          </p:nvSpPr>
          <p:spPr>
            <a:xfrm>
              <a:off x="7786400" y="2495350"/>
              <a:ext cx="1357600" cy="350200"/>
            </a:xfrm>
            <a:custGeom>
              <a:avLst/>
              <a:gdLst/>
              <a:ahLst/>
              <a:cxnLst/>
              <a:rect l="l" t="t" r="r" b="b"/>
              <a:pathLst>
                <a:path w="54304" h="14008" extrusionOk="0">
                  <a:moveTo>
                    <a:pt x="1" y="0"/>
                  </a:moveTo>
                  <a:cubicBezTo>
                    <a:pt x="1" y="0"/>
                    <a:pt x="4594" y="14008"/>
                    <a:pt x="15146" y="14008"/>
                  </a:cubicBezTo>
                  <a:lnTo>
                    <a:pt x="54304" y="14008"/>
                  </a:lnTo>
                  <a:lnTo>
                    <a:pt x="54304" y="5367"/>
                  </a:lnTo>
                  <a:lnTo>
                    <a:pt x="14873" y="5367"/>
                  </a:lnTo>
                  <a:cubicBezTo>
                    <a:pt x="7050" y="536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31" name="Google Shape;4431;p5"/>
            <p:cNvSpPr/>
            <p:nvPr/>
          </p:nvSpPr>
          <p:spPr>
            <a:xfrm>
              <a:off x="8335575" y="2629500"/>
              <a:ext cx="808425" cy="216050"/>
            </a:xfrm>
            <a:custGeom>
              <a:avLst/>
              <a:gdLst/>
              <a:ahLst/>
              <a:cxnLst/>
              <a:rect l="l" t="t" r="r" b="b"/>
              <a:pathLst>
                <a:path w="32337" h="8642" extrusionOk="0">
                  <a:moveTo>
                    <a:pt x="1" y="1"/>
                  </a:moveTo>
                  <a:cubicBezTo>
                    <a:pt x="1501" y="3958"/>
                    <a:pt x="4048" y="8642"/>
                    <a:pt x="7869" y="8642"/>
                  </a:cubicBezTo>
                  <a:lnTo>
                    <a:pt x="32337" y="8642"/>
                  </a:lnTo>
                  <a:lnTo>
                    <a:pt x="3233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32" name="Google Shape;4432;p5"/>
            <p:cNvSpPr/>
            <p:nvPr/>
          </p:nvSpPr>
          <p:spPr>
            <a:xfrm>
              <a:off x="8165025" y="2845525"/>
              <a:ext cx="978975" cy="58025"/>
            </a:xfrm>
            <a:custGeom>
              <a:avLst/>
              <a:gdLst/>
              <a:ahLst/>
              <a:cxnLst/>
              <a:rect l="l" t="t" r="r" b="b"/>
              <a:pathLst>
                <a:path w="39159" h="2321" extrusionOk="0">
                  <a:moveTo>
                    <a:pt x="1" y="1"/>
                  </a:moveTo>
                  <a:lnTo>
                    <a:pt x="1" y="2320"/>
                  </a:lnTo>
                  <a:lnTo>
                    <a:pt x="39159" y="2320"/>
                  </a:lnTo>
                  <a:lnTo>
                    <a:pt x="391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33" name="Google Shape;4433;p5"/>
            <p:cNvSpPr/>
            <p:nvPr/>
          </p:nvSpPr>
          <p:spPr>
            <a:xfrm>
              <a:off x="8165025" y="2845525"/>
              <a:ext cx="978975" cy="29600"/>
            </a:xfrm>
            <a:custGeom>
              <a:avLst/>
              <a:gdLst/>
              <a:ahLst/>
              <a:cxnLst/>
              <a:rect l="l" t="t" r="r" b="b"/>
              <a:pathLst>
                <a:path w="39159" h="1184" extrusionOk="0">
                  <a:moveTo>
                    <a:pt x="1" y="1"/>
                  </a:moveTo>
                  <a:lnTo>
                    <a:pt x="1" y="1183"/>
                  </a:lnTo>
                  <a:lnTo>
                    <a:pt x="39159" y="1183"/>
                  </a:lnTo>
                  <a:lnTo>
                    <a:pt x="391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34" name="Google Shape;4434;p5"/>
            <p:cNvSpPr/>
            <p:nvPr/>
          </p:nvSpPr>
          <p:spPr>
            <a:xfrm>
              <a:off x="7363450" y="3067250"/>
              <a:ext cx="1780550" cy="401375"/>
            </a:xfrm>
            <a:custGeom>
              <a:avLst/>
              <a:gdLst/>
              <a:ahLst/>
              <a:cxnLst/>
              <a:rect l="l" t="t" r="r" b="b"/>
              <a:pathLst>
                <a:path w="71222" h="16055" extrusionOk="0">
                  <a:moveTo>
                    <a:pt x="0" y="1"/>
                  </a:moveTo>
                  <a:cubicBezTo>
                    <a:pt x="0" y="1"/>
                    <a:pt x="5231" y="16055"/>
                    <a:pt x="17328" y="16055"/>
                  </a:cubicBezTo>
                  <a:lnTo>
                    <a:pt x="71222" y="16055"/>
                  </a:lnTo>
                  <a:lnTo>
                    <a:pt x="71222" y="6140"/>
                  </a:lnTo>
                  <a:lnTo>
                    <a:pt x="17010" y="6140"/>
                  </a:lnTo>
                  <a:cubicBezTo>
                    <a:pt x="8050" y="614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35" name="Google Shape;4435;p5"/>
            <p:cNvSpPr/>
            <p:nvPr/>
          </p:nvSpPr>
          <p:spPr>
            <a:xfrm>
              <a:off x="8029725" y="3220750"/>
              <a:ext cx="1114275" cy="247875"/>
            </a:xfrm>
            <a:custGeom>
              <a:avLst/>
              <a:gdLst/>
              <a:ahLst/>
              <a:cxnLst/>
              <a:rect l="l" t="t" r="r" b="b"/>
              <a:pathLst>
                <a:path w="44571" h="9915" extrusionOk="0">
                  <a:moveTo>
                    <a:pt x="0" y="0"/>
                  </a:moveTo>
                  <a:cubicBezTo>
                    <a:pt x="1774" y="4503"/>
                    <a:pt x="4867" y="9915"/>
                    <a:pt x="9415" y="9915"/>
                  </a:cubicBezTo>
                  <a:lnTo>
                    <a:pt x="44571" y="9915"/>
                  </a:lnTo>
                  <a:lnTo>
                    <a:pt x="44571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36" name="Google Shape;4436;p5"/>
            <p:cNvSpPr/>
            <p:nvPr/>
          </p:nvSpPr>
          <p:spPr>
            <a:xfrm>
              <a:off x="7685225" y="4206525"/>
              <a:ext cx="1458775" cy="103475"/>
            </a:xfrm>
            <a:custGeom>
              <a:avLst/>
              <a:gdLst/>
              <a:ahLst/>
              <a:cxnLst/>
              <a:rect l="l" t="t" r="r" b="b"/>
              <a:pathLst>
                <a:path w="58351" h="4139" extrusionOk="0">
                  <a:moveTo>
                    <a:pt x="0" y="0"/>
                  </a:moveTo>
                  <a:lnTo>
                    <a:pt x="0" y="4139"/>
                  </a:lnTo>
                  <a:lnTo>
                    <a:pt x="58351" y="4139"/>
                  </a:lnTo>
                  <a:lnTo>
                    <a:pt x="583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37" name="Google Shape;4437;p5"/>
            <p:cNvSpPr/>
            <p:nvPr/>
          </p:nvSpPr>
          <p:spPr>
            <a:xfrm>
              <a:off x="8353775" y="2021225"/>
              <a:ext cx="790225" cy="35275"/>
            </a:xfrm>
            <a:custGeom>
              <a:avLst/>
              <a:gdLst/>
              <a:ahLst/>
              <a:cxnLst/>
              <a:rect l="l" t="t" r="r" b="b"/>
              <a:pathLst>
                <a:path w="31609" h="1411" extrusionOk="0">
                  <a:moveTo>
                    <a:pt x="1547" y="0"/>
                  </a:moveTo>
                  <a:lnTo>
                    <a:pt x="0" y="1410"/>
                  </a:lnTo>
                  <a:lnTo>
                    <a:pt x="31609" y="1410"/>
                  </a:lnTo>
                  <a:lnTo>
                    <a:pt x="316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4438" name="Google Shape;4438;p5"/>
          <p:cNvGrpSpPr/>
          <p:nvPr/>
        </p:nvGrpSpPr>
        <p:grpSpPr>
          <a:xfrm flipH="1">
            <a:off x="0" y="1791434"/>
            <a:ext cx="2374067" cy="4144733"/>
            <a:chOff x="7363450" y="1343575"/>
            <a:chExt cx="1780550" cy="3108550"/>
          </a:xfrm>
        </p:grpSpPr>
        <p:sp>
          <p:nvSpPr>
            <p:cNvPr id="4439" name="Google Shape;4439;p5"/>
            <p:cNvSpPr/>
            <p:nvPr/>
          </p:nvSpPr>
          <p:spPr>
            <a:xfrm>
              <a:off x="7954675" y="3468600"/>
              <a:ext cx="1189325" cy="737950"/>
            </a:xfrm>
            <a:custGeom>
              <a:avLst/>
              <a:gdLst/>
              <a:ahLst/>
              <a:cxnLst/>
              <a:rect l="l" t="t" r="r" b="b"/>
              <a:pathLst>
                <a:path w="47573" h="29518" extrusionOk="0">
                  <a:moveTo>
                    <a:pt x="1" y="1"/>
                  </a:moveTo>
                  <a:lnTo>
                    <a:pt x="1" y="29517"/>
                  </a:lnTo>
                  <a:lnTo>
                    <a:pt x="47573" y="29517"/>
                  </a:lnTo>
                  <a:lnTo>
                    <a:pt x="47573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40" name="Google Shape;4440;p5"/>
            <p:cNvSpPr/>
            <p:nvPr/>
          </p:nvSpPr>
          <p:spPr>
            <a:xfrm>
              <a:off x="8987075" y="3733525"/>
              <a:ext cx="156925" cy="473025"/>
            </a:xfrm>
            <a:custGeom>
              <a:avLst/>
              <a:gdLst/>
              <a:ahLst/>
              <a:cxnLst/>
              <a:rect l="l" t="t" r="r" b="b"/>
              <a:pathLst>
                <a:path w="6277" h="18921" extrusionOk="0">
                  <a:moveTo>
                    <a:pt x="1" y="1"/>
                  </a:moveTo>
                  <a:lnTo>
                    <a:pt x="1" y="18920"/>
                  </a:lnTo>
                  <a:lnTo>
                    <a:pt x="6277" y="18920"/>
                  </a:lnTo>
                  <a:lnTo>
                    <a:pt x="62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41" name="Google Shape;4441;p5"/>
            <p:cNvSpPr/>
            <p:nvPr/>
          </p:nvSpPr>
          <p:spPr>
            <a:xfrm>
              <a:off x="7981975" y="1922300"/>
              <a:ext cx="1162025" cy="350225"/>
            </a:xfrm>
            <a:custGeom>
              <a:avLst/>
              <a:gdLst/>
              <a:ahLst/>
              <a:cxnLst/>
              <a:rect l="l" t="t" r="r" b="b"/>
              <a:pathLst>
                <a:path w="46481" h="14009" extrusionOk="0">
                  <a:moveTo>
                    <a:pt x="0" y="0"/>
                  </a:moveTo>
                  <a:cubicBezTo>
                    <a:pt x="0" y="1"/>
                    <a:pt x="4594" y="14008"/>
                    <a:pt x="15145" y="14008"/>
                  </a:cubicBezTo>
                  <a:lnTo>
                    <a:pt x="46481" y="14008"/>
                  </a:lnTo>
                  <a:lnTo>
                    <a:pt x="46481" y="5367"/>
                  </a:lnTo>
                  <a:lnTo>
                    <a:pt x="14872" y="5367"/>
                  </a:lnTo>
                  <a:cubicBezTo>
                    <a:pt x="7050" y="5367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42" name="Google Shape;4442;p5"/>
            <p:cNvSpPr/>
            <p:nvPr/>
          </p:nvSpPr>
          <p:spPr>
            <a:xfrm>
              <a:off x="8470875" y="2056475"/>
              <a:ext cx="673125" cy="216050"/>
            </a:xfrm>
            <a:custGeom>
              <a:avLst/>
              <a:gdLst/>
              <a:ahLst/>
              <a:cxnLst/>
              <a:rect l="l" t="t" r="r" b="b"/>
              <a:pathLst>
                <a:path w="26925" h="8642" extrusionOk="0">
                  <a:moveTo>
                    <a:pt x="1" y="0"/>
                  </a:moveTo>
                  <a:cubicBezTo>
                    <a:pt x="1456" y="3957"/>
                    <a:pt x="3957" y="8641"/>
                    <a:pt x="7687" y="8641"/>
                  </a:cubicBezTo>
                  <a:lnTo>
                    <a:pt x="26925" y="8641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43" name="Google Shape;4443;p5"/>
            <p:cNvSpPr/>
            <p:nvPr/>
          </p:nvSpPr>
          <p:spPr>
            <a:xfrm>
              <a:off x="8238925" y="2845525"/>
              <a:ext cx="905075" cy="372975"/>
            </a:xfrm>
            <a:custGeom>
              <a:avLst/>
              <a:gdLst/>
              <a:ahLst/>
              <a:cxnLst/>
              <a:rect l="l" t="t" r="r" b="b"/>
              <a:pathLst>
                <a:path w="36203" h="14919" extrusionOk="0">
                  <a:moveTo>
                    <a:pt x="1" y="1"/>
                  </a:moveTo>
                  <a:lnTo>
                    <a:pt x="1" y="14918"/>
                  </a:lnTo>
                  <a:lnTo>
                    <a:pt x="36203" y="14918"/>
                  </a:lnTo>
                  <a:lnTo>
                    <a:pt x="36203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44" name="Google Shape;4444;p5"/>
            <p:cNvSpPr/>
            <p:nvPr/>
          </p:nvSpPr>
          <p:spPr>
            <a:xfrm>
              <a:off x="7954675" y="3468600"/>
              <a:ext cx="1189325" cy="79625"/>
            </a:xfrm>
            <a:custGeom>
              <a:avLst/>
              <a:gdLst/>
              <a:ahLst/>
              <a:cxnLst/>
              <a:rect l="l" t="t" r="r" b="b"/>
              <a:pathLst>
                <a:path w="47573" h="3185" extrusionOk="0">
                  <a:moveTo>
                    <a:pt x="1" y="1"/>
                  </a:moveTo>
                  <a:lnTo>
                    <a:pt x="1" y="3184"/>
                  </a:lnTo>
                  <a:lnTo>
                    <a:pt x="47573" y="3184"/>
                  </a:lnTo>
                  <a:lnTo>
                    <a:pt x="475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45" name="Google Shape;4445;p5"/>
            <p:cNvSpPr/>
            <p:nvPr/>
          </p:nvSpPr>
          <p:spPr>
            <a:xfrm>
              <a:off x="8152525" y="3468600"/>
              <a:ext cx="134175" cy="582175"/>
            </a:xfrm>
            <a:custGeom>
              <a:avLst/>
              <a:gdLst/>
              <a:ahLst/>
              <a:cxnLst/>
              <a:rect l="l" t="t" r="r" b="b"/>
              <a:pathLst>
                <a:path w="5367" h="23287" extrusionOk="0">
                  <a:moveTo>
                    <a:pt x="0" y="1"/>
                  </a:moveTo>
                  <a:lnTo>
                    <a:pt x="0" y="23286"/>
                  </a:lnTo>
                  <a:lnTo>
                    <a:pt x="5367" y="23286"/>
                  </a:lnTo>
                  <a:lnTo>
                    <a:pt x="536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46" name="Google Shape;4446;p5"/>
            <p:cNvSpPr/>
            <p:nvPr/>
          </p:nvSpPr>
          <p:spPr>
            <a:xfrm>
              <a:off x="8117275" y="4050750"/>
              <a:ext cx="204675" cy="155800"/>
            </a:xfrm>
            <a:custGeom>
              <a:avLst/>
              <a:gdLst/>
              <a:ahLst/>
              <a:cxnLst/>
              <a:rect l="l" t="t" r="r" b="b"/>
              <a:pathLst>
                <a:path w="8187" h="6232" extrusionOk="0">
                  <a:moveTo>
                    <a:pt x="0" y="0"/>
                  </a:moveTo>
                  <a:lnTo>
                    <a:pt x="0" y="6231"/>
                  </a:lnTo>
                  <a:lnTo>
                    <a:pt x="8187" y="6231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47" name="Google Shape;4447;p5"/>
            <p:cNvSpPr/>
            <p:nvPr/>
          </p:nvSpPr>
          <p:spPr>
            <a:xfrm>
              <a:off x="7407775" y="4309975"/>
              <a:ext cx="1736225" cy="142150"/>
            </a:xfrm>
            <a:custGeom>
              <a:avLst/>
              <a:gdLst/>
              <a:ahLst/>
              <a:cxnLst/>
              <a:rect l="l" t="t" r="r" b="b"/>
              <a:pathLst>
                <a:path w="69449" h="5686" extrusionOk="0">
                  <a:moveTo>
                    <a:pt x="1" y="1"/>
                  </a:moveTo>
                  <a:lnTo>
                    <a:pt x="1" y="5686"/>
                  </a:lnTo>
                  <a:lnTo>
                    <a:pt x="69449" y="5686"/>
                  </a:lnTo>
                  <a:lnTo>
                    <a:pt x="694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48" name="Google Shape;4448;p5"/>
            <p:cNvSpPr/>
            <p:nvPr/>
          </p:nvSpPr>
          <p:spPr>
            <a:xfrm>
              <a:off x="8449275" y="2272500"/>
              <a:ext cx="694725" cy="357025"/>
            </a:xfrm>
            <a:custGeom>
              <a:avLst/>
              <a:gdLst/>
              <a:ahLst/>
              <a:cxnLst/>
              <a:rect l="l" t="t" r="r" b="b"/>
              <a:pathLst>
                <a:path w="27789" h="14281" extrusionOk="0">
                  <a:moveTo>
                    <a:pt x="1" y="0"/>
                  </a:moveTo>
                  <a:lnTo>
                    <a:pt x="1" y="14281"/>
                  </a:lnTo>
                  <a:lnTo>
                    <a:pt x="27789" y="14281"/>
                  </a:lnTo>
                  <a:lnTo>
                    <a:pt x="27789" y="0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49" name="Google Shape;4449;p5"/>
            <p:cNvSpPr/>
            <p:nvPr/>
          </p:nvSpPr>
          <p:spPr>
            <a:xfrm>
              <a:off x="8374225" y="2272500"/>
              <a:ext cx="769775" cy="54600"/>
            </a:xfrm>
            <a:custGeom>
              <a:avLst/>
              <a:gdLst/>
              <a:ahLst/>
              <a:cxnLst/>
              <a:rect l="l" t="t" r="r" b="b"/>
              <a:pathLst>
                <a:path w="30791" h="2184" extrusionOk="0">
                  <a:moveTo>
                    <a:pt x="1" y="0"/>
                  </a:moveTo>
                  <a:lnTo>
                    <a:pt x="1" y="2183"/>
                  </a:lnTo>
                  <a:lnTo>
                    <a:pt x="30791" y="2183"/>
                  </a:lnTo>
                  <a:lnTo>
                    <a:pt x="30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50" name="Google Shape;4450;p5"/>
            <p:cNvSpPr/>
            <p:nvPr/>
          </p:nvSpPr>
          <p:spPr>
            <a:xfrm>
              <a:off x="8374225" y="2272500"/>
              <a:ext cx="769775" cy="27300"/>
            </a:xfrm>
            <a:custGeom>
              <a:avLst/>
              <a:gdLst/>
              <a:ahLst/>
              <a:cxnLst/>
              <a:rect l="l" t="t" r="r" b="b"/>
              <a:pathLst>
                <a:path w="30791" h="1092" extrusionOk="0">
                  <a:moveTo>
                    <a:pt x="1" y="0"/>
                  </a:moveTo>
                  <a:lnTo>
                    <a:pt x="1" y="1092"/>
                  </a:lnTo>
                  <a:lnTo>
                    <a:pt x="30791" y="1092"/>
                  </a:lnTo>
                  <a:lnTo>
                    <a:pt x="30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51" name="Google Shape;4451;p5"/>
            <p:cNvSpPr/>
            <p:nvPr/>
          </p:nvSpPr>
          <p:spPr>
            <a:xfrm>
              <a:off x="8506125" y="3468600"/>
              <a:ext cx="134200" cy="582175"/>
            </a:xfrm>
            <a:custGeom>
              <a:avLst/>
              <a:gdLst/>
              <a:ahLst/>
              <a:cxnLst/>
              <a:rect l="l" t="t" r="r" b="b"/>
              <a:pathLst>
                <a:path w="5368" h="23287" extrusionOk="0">
                  <a:moveTo>
                    <a:pt x="1" y="1"/>
                  </a:moveTo>
                  <a:lnTo>
                    <a:pt x="1" y="23286"/>
                  </a:lnTo>
                  <a:lnTo>
                    <a:pt x="5367" y="23286"/>
                  </a:lnTo>
                  <a:lnTo>
                    <a:pt x="536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52" name="Google Shape;4452;p5"/>
            <p:cNvSpPr/>
            <p:nvPr/>
          </p:nvSpPr>
          <p:spPr>
            <a:xfrm>
              <a:off x="8472025" y="4050750"/>
              <a:ext cx="203550" cy="155800"/>
            </a:xfrm>
            <a:custGeom>
              <a:avLst/>
              <a:gdLst/>
              <a:ahLst/>
              <a:cxnLst/>
              <a:rect l="l" t="t" r="r" b="b"/>
              <a:pathLst>
                <a:path w="8142" h="6232" extrusionOk="0">
                  <a:moveTo>
                    <a:pt x="0" y="0"/>
                  </a:moveTo>
                  <a:lnTo>
                    <a:pt x="0" y="6231"/>
                  </a:lnTo>
                  <a:lnTo>
                    <a:pt x="8141" y="6231"/>
                  </a:lnTo>
                  <a:lnTo>
                    <a:pt x="8141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53" name="Google Shape;4453;p5"/>
            <p:cNvSpPr/>
            <p:nvPr/>
          </p:nvSpPr>
          <p:spPr>
            <a:xfrm>
              <a:off x="8353775" y="1343575"/>
              <a:ext cx="790225" cy="712925"/>
            </a:xfrm>
            <a:custGeom>
              <a:avLst/>
              <a:gdLst/>
              <a:ahLst/>
              <a:cxnLst/>
              <a:rect l="l" t="t" r="r" b="b"/>
              <a:pathLst>
                <a:path w="31609" h="28517" extrusionOk="0">
                  <a:moveTo>
                    <a:pt x="31609" y="0"/>
                  </a:moveTo>
                  <a:lnTo>
                    <a:pt x="0" y="28516"/>
                  </a:lnTo>
                  <a:lnTo>
                    <a:pt x="31609" y="28516"/>
                  </a:lnTo>
                  <a:lnTo>
                    <a:pt x="3160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54" name="Google Shape;4454;p5"/>
            <p:cNvSpPr/>
            <p:nvPr/>
          </p:nvSpPr>
          <p:spPr>
            <a:xfrm>
              <a:off x="8553875" y="1524350"/>
              <a:ext cx="590125" cy="532150"/>
            </a:xfrm>
            <a:custGeom>
              <a:avLst/>
              <a:gdLst/>
              <a:ahLst/>
              <a:cxnLst/>
              <a:rect l="l" t="t" r="r" b="b"/>
              <a:pathLst>
                <a:path w="23605" h="21286" extrusionOk="0">
                  <a:moveTo>
                    <a:pt x="23605" y="1"/>
                  </a:moveTo>
                  <a:lnTo>
                    <a:pt x="1" y="21285"/>
                  </a:lnTo>
                  <a:lnTo>
                    <a:pt x="23605" y="21285"/>
                  </a:lnTo>
                  <a:lnTo>
                    <a:pt x="236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55" name="Google Shape;4455;p5"/>
            <p:cNvSpPr/>
            <p:nvPr/>
          </p:nvSpPr>
          <p:spPr>
            <a:xfrm>
              <a:off x="7875100" y="3468600"/>
              <a:ext cx="1268900" cy="79625"/>
            </a:xfrm>
            <a:custGeom>
              <a:avLst/>
              <a:gdLst/>
              <a:ahLst/>
              <a:cxnLst/>
              <a:rect l="l" t="t" r="r" b="b"/>
              <a:pathLst>
                <a:path w="50756" h="3185" extrusionOk="0">
                  <a:moveTo>
                    <a:pt x="0" y="1"/>
                  </a:moveTo>
                  <a:lnTo>
                    <a:pt x="0" y="3184"/>
                  </a:lnTo>
                  <a:lnTo>
                    <a:pt x="50756" y="3184"/>
                  </a:lnTo>
                  <a:lnTo>
                    <a:pt x="507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56" name="Google Shape;4456;p5"/>
            <p:cNvSpPr/>
            <p:nvPr/>
          </p:nvSpPr>
          <p:spPr>
            <a:xfrm>
              <a:off x="7875100" y="3468600"/>
              <a:ext cx="1268900" cy="26175"/>
            </a:xfrm>
            <a:custGeom>
              <a:avLst/>
              <a:gdLst/>
              <a:ahLst/>
              <a:cxnLst/>
              <a:rect l="l" t="t" r="r" b="b"/>
              <a:pathLst>
                <a:path w="50756" h="1047" extrusionOk="0">
                  <a:moveTo>
                    <a:pt x="0" y="1"/>
                  </a:moveTo>
                  <a:lnTo>
                    <a:pt x="0" y="1047"/>
                  </a:lnTo>
                  <a:lnTo>
                    <a:pt x="50756" y="1047"/>
                  </a:lnTo>
                  <a:lnTo>
                    <a:pt x="507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57" name="Google Shape;4457;p5"/>
            <p:cNvSpPr/>
            <p:nvPr/>
          </p:nvSpPr>
          <p:spPr>
            <a:xfrm>
              <a:off x="8897250" y="2993350"/>
              <a:ext cx="19350" cy="227425"/>
            </a:xfrm>
            <a:custGeom>
              <a:avLst/>
              <a:gdLst/>
              <a:ahLst/>
              <a:cxnLst/>
              <a:rect l="l" t="t" r="r" b="b"/>
              <a:pathLst>
                <a:path w="774" h="9097" extrusionOk="0">
                  <a:moveTo>
                    <a:pt x="1" y="0"/>
                  </a:moveTo>
                  <a:lnTo>
                    <a:pt x="1" y="9096"/>
                  </a:lnTo>
                  <a:lnTo>
                    <a:pt x="774" y="9096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58" name="Google Shape;4458;p5"/>
            <p:cNvSpPr/>
            <p:nvPr/>
          </p:nvSpPr>
          <p:spPr>
            <a:xfrm>
              <a:off x="8422000" y="2993350"/>
              <a:ext cx="19350" cy="227425"/>
            </a:xfrm>
            <a:custGeom>
              <a:avLst/>
              <a:gdLst/>
              <a:ahLst/>
              <a:cxnLst/>
              <a:rect l="l" t="t" r="r" b="b"/>
              <a:pathLst>
                <a:path w="774" h="9097" extrusionOk="0">
                  <a:moveTo>
                    <a:pt x="0" y="0"/>
                  </a:moveTo>
                  <a:lnTo>
                    <a:pt x="0" y="9096"/>
                  </a:lnTo>
                  <a:lnTo>
                    <a:pt x="773" y="9096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59" name="Google Shape;4459;p5"/>
            <p:cNvSpPr/>
            <p:nvPr/>
          </p:nvSpPr>
          <p:spPr>
            <a:xfrm>
              <a:off x="8238925" y="2984250"/>
              <a:ext cx="905075" cy="19350"/>
            </a:xfrm>
            <a:custGeom>
              <a:avLst/>
              <a:gdLst/>
              <a:ahLst/>
              <a:cxnLst/>
              <a:rect l="l" t="t" r="r" b="b"/>
              <a:pathLst>
                <a:path w="36203" h="774" extrusionOk="0">
                  <a:moveTo>
                    <a:pt x="1" y="0"/>
                  </a:moveTo>
                  <a:lnTo>
                    <a:pt x="1" y="774"/>
                  </a:lnTo>
                  <a:lnTo>
                    <a:pt x="36203" y="774"/>
                  </a:lnTo>
                  <a:lnTo>
                    <a:pt x="36203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60" name="Google Shape;4460;p5"/>
            <p:cNvSpPr/>
            <p:nvPr/>
          </p:nvSpPr>
          <p:spPr>
            <a:xfrm>
              <a:off x="8951825" y="2420300"/>
              <a:ext cx="19350" cy="209225"/>
            </a:xfrm>
            <a:custGeom>
              <a:avLst/>
              <a:gdLst/>
              <a:ahLst/>
              <a:cxnLst/>
              <a:rect l="l" t="t" r="r" b="b"/>
              <a:pathLst>
                <a:path w="774" h="8369" extrusionOk="0">
                  <a:moveTo>
                    <a:pt x="1" y="1"/>
                  </a:moveTo>
                  <a:lnTo>
                    <a:pt x="1" y="8369"/>
                  </a:lnTo>
                  <a:lnTo>
                    <a:pt x="774" y="8369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61" name="Google Shape;4461;p5"/>
            <p:cNvSpPr/>
            <p:nvPr/>
          </p:nvSpPr>
          <p:spPr>
            <a:xfrm>
              <a:off x="8586850" y="2420300"/>
              <a:ext cx="19350" cy="209225"/>
            </a:xfrm>
            <a:custGeom>
              <a:avLst/>
              <a:gdLst/>
              <a:ahLst/>
              <a:cxnLst/>
              <a:rect l="l" t="t" r="r" b="b"/>
              <a:pathLst>
                <a:path w="774" h="8369" extrusionOk="0">
                  <a:moveTo>
                    <a:pt x="1" y="1"/>
                  </a:moveTo>
                  <a:lnTo>
                    <a:pt x="1" y="8369"/>
                  </a:lnTo>
                  <a:lnTo>
                    <a:pt x="774" y="8369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62" name="Google Shape;4462;p5"/>
            <p:cNvSpPr/>
            <p:nvPr/>
          </p:nvSpPr>
          <p:spPr>
            <a:xfrm>
              <a:off x="8449275" y="2410075"/>
              <a:ext cx="694725" cy="19350"/>
            </a:xfrm>
            <a:custGeom>
              <a:avLst/>
              <a:gdLst/>
              <a:ahLst/>
              <a:cxnLst/>
              <a:rect l="l" t="t" r="r" b="b"/>
              <a:pathLst>
                <a:path w="27789" h="774" extrusionOk="0">
                  <a:moveTo>
                    <a:pt x="1" y="0"/>
                  </a:moveTo>
                  <a:lnTo>
                    <a:pt x="1" y="773"/>
                  </a:lnTo>
                  <a:lnTo>
                    <a:pt x="27789" y="773"/>
                  </a:lnTo>
                  <a:lnTo>
                    <a:pt x="27789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63" name="Google Shape;4463;p5"/>
            <p:cNvSpPr/>
            <p:nvPr/>
          </p:nvSpPr>
          <p:spPr>
            <a:xfrm>
              <a:off x="8229825" y="2486250"/>
              <a:ext cx="46650" cy="46650"/>
            </a:xfrm>
            <a:custGeom>
              <a:avLst/>
              <a:gdLst/>
              <a:ahLst/>
              <a:cxnLst/>
              <a:rect l="l" t="t" r="r" b="b"/>
              <a:pathLst>
                <a:path w="1866" h="1866" extrusionOk="0">
                  <a:moveTo>
                    <a:pt x="911" y="774"/>
                  </a:moveTo>
                  <a:cubicBezTo>
                    <a:pt x="1001" y="774"/>
                    <a:pt x="1092" y="864"/>
                    <a:pt x="1092" y="955"/>
                  </a:cubicBezTo>
                  <a:cubicBezTo>
                    <a:pt x="1092" y="1046"/>
                    <a:pt x="1001" y="1092"/>
                    <a:pt x="911" y="1092"/>
                  </a:cubicBezTo>
                  <a:cubicBezTo>
                    <a:pt x="820" y="1092"/>
                    <a:pt x="729" y="1046"/>
                    <a:pt x="729" y="955"/>
                  </a:cubicBezTo>
                  <a:cubicBezTo>
                    <a:pt x="729" y="864"/>
                    <a:pt x="820" y="774"/>
                    <a:pt x="911" y="774"/>
                  </a:cubicBezTo>
                  <a:close/>
                  <a:moveTo>
                    <a:pt x="911" y="0"/>
                  </a:moveTo>
                  <a:cubicBezTo>
                    <a:pt x="410" y="0"/>
                    <a:pt x="1" y="410"/>
                    <a:pt x="1" y="955"/>
                  </a:cubicBezTo>
                  <a:cubicBezTo>
                    <a:pt x="1" y="1456"/>
                    <a:pt x="410" y="1865"/>
                    <a:pt x="911" y="1865"/>
                  </a:cubicBezTo>
                  <a:cubicBezTo>
                    <a:pt x="1456" y="1865"/>
                    <a:pt x="1866" y="1456"/>
                    <a:pt x="1866" y="955"/>
                  </a:cubicBezTo>
                  <a:cubicBezTo>
                    <a:pt x="1866" y="410"/>
                    <a:pt x="1456" y="0"/>
                    <a:pt x="9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64" name="Google Shape;4464;p5"/>
            <p:cNvSpPr/>
            <p:nvPr/>
          </p:nvSpPr>
          <p:spPr>
            <a:xfrm>
              <a:off x="8243475" y="2513525"/>
              <a:ext cx="900525" cy="150125"/>
            </a:xfrm>
            <a:custGeom>
              <a:avLst/>
              <a:gdLst/>
              <a:ahLst/>
              <a:cxnLst/>
              <a:rect l="l" t="t" r="r" b="b"/>
              <a:pathLst>
                <a:path w="36021" h="6005" extrusionOk="0">
                  <a:moveTo>
                    <a:pt x="1" y="1"/>
                  </a:moveTo>
                  <a:lnTo>
                    <a:pt x="1" y="6004"/>
                  </a:lnTo>
                  <a:lnTo>
                    <a:pt x="36021" y="6004"/>
                  </a:lnTo>
                  <a:lnTo>
                    <a:pt x="36021" y="5231"/>
                  </a:lnTo>
                  <a:lnTo>
                    <a:pt x="774" y="5231"/>
                  </a:lnTo>
                  <a:lnTo>
                    <a:pt x="774" y="774"/>
                  </a:lnTo>
                  <a:lnTo>
                    <a:pt x="36021" y="774"/>
                  </a:lnTo>
                  <a:lnTo>
                    <a:pt x="360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65" name="Google Shape;4465;p5"/>
            <p:cNvSpPr/>
            <p:nvPr/>
          </p:nvSpPr>
          <p:spPr>
            <a:xfrm>
              <a:off x="7786400" y="2495350"/>
              <a:ext cx="1357600" cy="350200"/>
            </a:xfrm>
            <a:custGeom>
              <a:avLst/>
              <a:gdLst/>
              <a:ahLst/>
              <a:cxnLst/>
              <a:rect l="l" t="t" r="r" b="b"/>
              <a:pathLst>
                <a:path w="54304" h="14008" extrusionOk="0">
                  <a:moveTo>
                    <a:pt x="1" y="0"/>
                  </a:moveTo>
                  <a:cubicBezTo>
                    <a:pt x="1" y="0"/>
                    <a:pt x="4594" y="14008"/>
                    <a:pt x="15146" y="14008"/>
                  </a:cubicBezTo>
                  <a:lnTo>
                    <a:pt x="54304" y="14008"/>
                  </a:lnTo>
                  <a:lnTo>
                    <a:pt x="54304" y="5367"/>
                  </a:lnTo>
                  <a:lnTo>
                    <a:pt x="14873" y="5367"/>
                  </a:lnTo>
                  <a:cubicBezTo>
                    <a:pt x="7050" y="536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66" name="Google Shape;4466;p5"/>
            <p:cNvSpPr/>
            <p:nvPr/>
          </p:nvSpPr>
          <p:spPr>
            <a:xfrm>
              <a:off x="8335575" y="2629500"/>
              <a:ext cx="808425" cy="216050"/>
            </a:xfrm>
            <a:custGeom>
              <a:avLst/>
              <a:gdLst/>
              <a:ahLst/>
              <a:cxnLst/>
              <a:rect l="l" t="t" r="r" b="b"/>
              <a:pathLst>
                <a:path w="32337" h="8642" extrusionOk="0">
                  <a:moveTo>
                    <a:pt x="1" y="1"/>
                  </a:moveTo>
                  <a:cubicBezTo>
                    <a:pt x="1501" y="3958"/>
                    <a:pt x="4048" y="8642"/>
                    <a:pt x="7869" y="8642"/>
                  </a:cubicBezTo>
                  <a:lnTo>
                    <a:pt x="32337" y="8642"/>
                  </a:lnTo>
                  <a:lnTo>
                    <a:pt x="3233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67" name="Google Shape;4467;p5"/>
            <p:cNvSpPr/>
            <p:nvPr/>
          </p:nvSpPr>
          <p:spPr>
            <a:xfrm>
              <a:off x="8165025" y="2845525"/>
              <a:ext cx="978975" cy="58025"/>
            </a:xfrm>
            <a:custGeom>
              <a:avLst/>
              <a:gdLst/>
              <a:ahLst/>
              <a:cxnLst/>
              <a:rect l="l" t="t" r="r" b="b"/>
              <a:pathLst>
                <a:path w="39159" h="2321" extrusionOk="0">
                  <a:moveTo>
                    <a:pt x="1" y="1"/>
                  </a:moveTo>
                  <a:lnTo>
                    <a:pt x="1" y="2320"/>
                  </a:lnTo>
                  <a:lnTo>
                    <a:pt x="39159" y="2320"/>
                  </a:lnTo>
                  <a:lnTo>
                    <a:pt x="391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68" name="Google Shape;4468;p5"/>
            <p:cNvSpPr/>
            <p:nvPr/>
          </p:nvSpPr>
          <p:spPr>
            <a:xfrm>
              <a:off x="8165025" y="2845525"/>
              <a:ext cx="978975" cy="29600"/>
            </a:xfrm>
            <a:custGeom>
              <a:avLst/>
              <a:gdLst/>
              <a:ahLst/>
              <a:cxnLst/>
              <a:rect l="l" t="t" r="r" b="b"/>
              <a:pathLst>
                <a:path w="39159" h="1184" extrusionOk="0">
                  <a:moveTo>
                    <a:pt x="1" y="1"/>
                  </a:moveTo>
                  <a:lnTo>
                    <a:pt x="1" y="1183"/>
                  </a:lnTo>
                  <a:lnTo>
                    <a:pt x="39159" y="1183"/>
                  </a:lnTo>
                  <a:lnTo>
                    <a:pt x="391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69" name="Google Shape;4469;p5"/>
            <p:cNvSpPr/>
            <p:nvPr/>
          </p:nvSpPr>
          <p:spPr>
            <a:xfrm>
              <a:off x="7363450" y="3067250"/>
              <a:ext cx="1780550" cy="401375"/>
            </a:xfrm>
            <a:custGeom>
              <a:avLst/>
              <a:gdLst/>
              <a:ahLst/>
              <a:cxnLst/>
              <a:rect l="l" t="t" r="r" b="b"/>
              <a:pathLst>
                <a:path w="71222" h="16055" extrusionOk="0">
                  <a:moveTo>
                    <a:pt x="0" y="1"/>
                  </a:moveTo>
                  <a:cubicBezTo>
                    <a:pt x="0" y="1"/>
                    <a:pt x="5231" y="16055"/>
                    <a:pt x="17328" y="16055"/>
                  </a:cubicBezTo>
                  <a:lnTo>
                    <a:pt x="71222" y="16055"/>
                  </a:lnTo>
                  <a:lnTo>
                    <a:pt x="71222" y="6140"/>
                  </a:lnTo>
                  <a:lnTo>
                    <a:pt x="17010" y="6140"/>
                  </a:lnTo>
                  <a:cubicBezTo>
                    <a:pt x="8050" y="614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70" name="Google Shape;4470;p5"/>
            <p:cNvSpPr/>
            <p:nvPr/>
          </p:nvSpPr>
          <p:spPr>
            <a:xfrm>
              <a:off x="8029725" y="3220750"/>
              <a:ext cx="1114275" cy="247875"/>
            </a:xfrm>
            <a:custGeom>
              <a:avLst/>
              <a:gdLst/>
              <a:ahLst/>
              <a:cxnLst/>
              <a:rect l="l" t="t" r="r" b="b"/>
              <a:pathLst>
                <a:path w="44571" h="9915" extrusionOk="0">
                  <a:moveTo>
                    <a:pt x="0" y="0"/>
                  </a:moveTo>
                  <a:cubicBezTo>
                    <a:pt x="1774" y="4503"/>
                    <a:pt x="4867" y="9915"/>
                    <a:pt x="9415" y="9915"/>
                  </a:cubicBezTo>
                  <a:lnTo>
                    <a:pt x="44571" y="9915"/>
                  </a:lnTo>
                  <a:lnTo>
                    <a:pt x="44571" y="0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71" name="Google Shape;4471;p5"/>
            <p:cNvSpPr/>
            <p:nvPr/>
          </p:nvSpPr>
          <p:spPr>
            <a:xfrm>
              <a:off x="7685225" y="4206525"/>
              <a:ext cx="1458775" cy="103475"/>
            </a:xfrm>
            <a:custGeom>
              <a:avLst/>
              <a:gdLst/>
              <a:ahLst/>
              <a:cxnLst/>
              <a:rect l="l" t="t" r="r" b="b"/>
              <a:pathLst>
                <a:path w="58351" h="4139" extrusionOk="0">
                  <a:moveTo>
                    <a:pt x="0" y="0"/>
                  </a:moveTo>
                  <a:lnTo>
                    <a:pt x="0" y="4139"/>
                  </a:lnTo>
                  <a:lnTo>
                    <a:pt x="58351" y="4139"/>
                  </a:lnTo>
                  <a:lnTo>
                    <a:pt x="583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72" name="Google Shape;4472;p5"/>
            <p:cNvSpPr/>
            <p:nvPr/>
          </p:nvSpPr>
          <p:spPr>
            <a:xfrm>
              <a:off x="8353775" y="2021225"/>
              <a:ext cx="790225" cy="35275"/>
            </a:xfrm>
            <a:custGeom>
              <a:avLst/>
              <a:gdLst/>
              <a:ahLst/>
              <a:cxnLst/>
              <a:rect l="l" t="t" r="r" b="b"/>
              <a:pathLst>
                <a:path w="31609" h="1411" extrusionOk="0">
                  <a:moveTo>
                    <a:pt x="1547" y="0"/>
                  </a:moveTo>
                  <a:lnTo>
                    <a:pt x="0" y="1410"/>
                  </a:lnTo>
                  <a:lnTo>
                    <a:pt x="31609" y="1410"/>
                  </a:lnTo>
                  <a:lnTo>
                    <a:pt x="316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4473" name="Google Shape;4473;p5"/>
          <p:cNvGrpSpPr/>
          <p:nvPr/>
        </p:nvGrpSpPr>
        <p:grpSpPr>
          <a:xfrm>
            <a:off x="10709576" y="1060231"/>
            <a:ext cx="590787" cy="553615"/>
            <a:chOff x="2987700" y="3560325"/>
            <a:chExt cx="386708" cy="362377"/>
          </a:xfrm>
        </p:grpSpPr>
        <p:sp>
          <p:nvSpPr>
            <p:cNvPr id="4474" name="Google Shape;4474;p5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75" name="Google Shape;4475;p5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76" name="Google Shape;4476;p5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77" name="Google Shape;4477;p5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78" name="Google Shape;4478;p5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79" name="Google Shape;4479;p5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80" name="Google Shape;4480;p5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81" name="Google Shape;4481;p5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82" name="Google Shape;4482;p5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83" name="Google Shape;4483;p5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84" name="Google Shape;4484;p5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85" name="Google Shape;4485;p5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86" name="Google Shape;4486;p5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87" name="Google Shape;4487;p5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88" name="Google Shape;4488;p5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89" name="Google Shape;4489;p5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90" name="Google Shape;4490;p5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91" name="Google Shape;4491;p5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92" name="Google Shape;4492;p5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93" name="Google Shape;4493;p5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94" name="Google Shape;4494;p5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95" name="Google Shape;4495;p5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96" name="Google Shape;4496;p5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4497" name="Google Shape;4497;p5"/>
          <p:cNvGrpSpPr/>
          <p:nvPr/>
        </p:nvGrpSpPr>
        <p:grpSpPr>
          <a:xfrm>
            <a:off x="2689083" y="5770382"/>
            <a:ext cx="393669" cy="368900"/>
            <a:chOff x="2987700" y="3560325"/>
            <a:chExt cx="386708" cy="362377"/>
          </a:xfrm>
        </p:grpSpPr>
        <p:sp>
          <p:nvSpPr>
            <p:cNvPr id="4498" name="Google Shape;4498;p5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499" name="Google Shape;4499;p5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00" name="Google Shape;4500;p5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01" name="Google Shape;4501;p5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02" name="Google Shape;4502;p5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03" name="Google Shape;4503;p5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04" name="Google Shape;4504;p5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05" name="Google Shape;4505;p5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06" name="Google Shape;4506;p5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07" name="Google Shape;4507;p5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08" name="Google Shape;4508;p5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09" name="Google Shape;4509;p5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10" name="Google Shape;4510;p5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11" name="Google Shape;4511;p5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12" name="Google Shape;4512;p5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13" name="Google Shape;4513;p5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14" name="Google Shape;4514;p5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15" name="Google Shape;4515;p5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16" name="Google Shape;4516;p5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17" name="Google Shape;4517;p5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18" name="Google Shape;4518;p5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19" name="Google Shape;4519;p5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20" name="Google Shape;4520;p5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2" name="Google Shape;4522;p6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4523" name="Google Shape;4523;p6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24" name="Google Shape;4524;p6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25" name="Google Shape;4525;p6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26" name="Google Shape;4526;p6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27" name="Google Shape;4527;p6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28" name="Google Shape;4528;p6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29" name="Google Shape;4529;p6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30" name="Google Shape;4530;p6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31" name="Google Shape;4531;p6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32" name="Google Shape;4532;p6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33" name="Google Shape;4533;p6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34" name="Google Shape;4534;p6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35" name="Google Shape;4535;p6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36" name="Google Shape;4536;p6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37" name="Google Shape;4537;p6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38" name="Google Shape;4538;p6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39" name="Google Shape;4539;p6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40" name="Google Shape;4540;p6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41" name="Google Shape;4541;p6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42" name="Google Shape;4542;p6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43" name="Google Shape;4543;p6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44" name="Google Shape;4544;p6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45" name="Google Shape;4545;p6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46" name="Google Shape;4546;p6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47" name="Google Shape;4547;p6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48" name="Google Shape;4548;p6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49" name="Google Shape;4549;p6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50" name="Google Shape;4550;p6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51" name="Google Shape;4551;p6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52" name="Google Shape;4552;p6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53" name="Google Shape;4553;p6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54" name="Google Shape;4554;p6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55" name="Google Shape;4555;p6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56" name="Google Shape;4556;p6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57" name="Google Shape;4557;p6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58" name="Google Shape;4558;p6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59" name="Google Shape;4559;p6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60" name="Google Shape;4560;p6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61" name="Google Shape;4561;p6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62" name="Google Shape;4562;p6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63" name="Google Shape;4563;p6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64" name="Google Shape;4564;p6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65" name="Google Shape;4565;p6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66" name="Google Shape;4566;p6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67" name="Google Shape;4567;p6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68" name="Google Shape;4568;p6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69" name="Google Shape;4569;p6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70" name="Google Shape;4570;p6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71" name="Google Shape;4571;p6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72" name="Google Shape;4572;p6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73" name="Google Shape;4573;p6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74" name="Google Shape;4574;p6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75" name="Google Shape;4575;p6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76" name="Google Shape;4576;p6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77" name="Google Shape;4577;p6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78" name="Google Shape;4578;p6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79" name="Google Shape;4579;p6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80" name="Google Shape;4580;p6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81" name="Google Shape;4581;p6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82" name="Google Shape;4582;p6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83" name="Google Shape;4583;p6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84" name="Google Shape;4584;p6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85" name="Google Shape;4585;p6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86" name="Google Shape;4586;p6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87" name="Google Shape;4587;p6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88" name="Google Shape;4588;p6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89" name="Google Shape;4589;p6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90" name="Google Shape;4590;p6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91" name="Google Shape;4591;p6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92" name="Google Shape;4592;p6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93" name="Google Shape;4593;p6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94" name="Google Shape;4594;p6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95" name="Google Shape;4595;p6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96" name="Google Shape;4596;p6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97" name="Google Shape;4597;p6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98" name="Google Shape;4598;p6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599" name="Google Shape;4599;p6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00" name="Google Shape;4600;p6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01" name="Google Shape;4601;p6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02" name="Google Shape;4602;p6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03" name="Google Shape;4603;p6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04" name="Google Shape;4604;p6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05" name="Google Shape;4605;p6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06" name="Google Shape;4606;p6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07" name="Google Shape;4607;p6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08" name="Google Shape;4608;p6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09" name="Google Shape;4609;p6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10" name="Google Shape;4610;p6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11" name="Google Shape;4611;p6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12" name="Google Shape;4612;p6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13" name="Google Shape;4613;p6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14" name="Google Shape;4614;p6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15" name="Google Shape;4615;p6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16" name="Google Shape;4616;p6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17" name="Google Shape;4617;p6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18" name="Google Shape;4618;p6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19" name="Google Shape;4619;p6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20" name="Google Shape;4620;p6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21" name="Google Shape;4621;p6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22" name="Google Shape;4622;p6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23" name="Google Shape;4623;p6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24" name="Google Shape;4624;p6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25" name="Google Shape;4625;p6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26" name="Google Shape;4626;p6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27" name="Google Shape;4627;p6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28" name="Google Shape;4628;p6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29" name="Google Shape;4629;p6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30" name="Google Shape;4630;p6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31" name="Google Shape;4631;p6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32" name="Google Shape;4632;p6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33" name="Google Shape;4633;p6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34" name="Google Shape;4634;p6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35" name="Google Shape;4635;p6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36" name="Google Shape;4636;p6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37" name="Google Shape;4637;p6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38" name="Google Shape;4638;p6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39" name="Google Shape;4639;p6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40" name="Google Shape;4640;p6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41" name="Google Shape;4641;p6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42" name="Google Shape;4642;p6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43" name="Google Shape;4643;p6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44" name="Google Shape;4644;p6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45" name="Google Shape;4645;p6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46" name="Google Shape;4646;p6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47" name="Google Shape;4647;p6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48" name="Google Shape;4648;p6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49" name="Google Shape;4649;p6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50" name="Google Shape;4650;p6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51" name="Google Shape;4651;p6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52" name="Google Shape;4652;p6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53" name="Google Shape;4653;p6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54" name="Google Shape;4654;p6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55" name="Google Shape;4655;p6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56" name="Google Shape;4656;p6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57" name="Google Shape;4657;p6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58" name="Google Shape;4658;p6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59" name="Google Shape;4659;p6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60" name="Google Shape;4660;p6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61" name="Google Shape;4661;p6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62" name="Google Shape;4662;p6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63" name="Google Shape;4663;p6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64" name="Google Shape;4664;p6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65" name="Google Shape;4665;p6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66" name="Google Shape;4666;p6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67" name="Google Shape;4667;p6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68" name="Google Shape;4668;p6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69" name="Google Shape;4669;p6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70" name="Google Shape;4670;p6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71" name="Google Shape;4671;p6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72" name="Google Shape;4672;p6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73" name="Google Shape;4673;p6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74" name="Google Shape;4674;p6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75" name="Google Shape;4675;p6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76" name="Google Shape;4676;p6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77" name="Google Shape;4677;p6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78" name="Google Shape;4678;p6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79" name="Google Shape;4679;p6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80" name="Google Shape;4680;p6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81" name="Google Shape;4681;p6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82" name="Google Shape;4682;p6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83" name="Google Shape;4683;p6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84" name="Google Shape;4684;p6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85" name="Google Shape;4685;p6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86" name="Google Shape;4686;p6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87" name="Google Shape;4687;p6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88" name="Google Shape;4688;p6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89" name="Google Shape;4689;p6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90" name="Google Shape;4690;p6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91" name="Google Shape;4691;p6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92" name="Google Shape;4692;p6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93" name="Google Shape;4693;p6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94" name="Google Shape;4694;p6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95" name="Google Shape;4695;p6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96" name="Google Shape;4696;p6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97" name="Google Shape;4697;p6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98" name="Google Shape;4698;p6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699" name="Google Shape;4699;p6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00" name="Google Shape;4700;p6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01" name="Google Shape;4701;p6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02" name="Google Shape;4702;p6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03" name="Google Shape;4703;p6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04" name="Google Shape;4704;p6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05" name="Google Shape;4705;p6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06" name="Google Shape;4706;p6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07" name="Google Shape;4707;p6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08" name="Google Shape;4708;p6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09" name="Google Shape;4709;p6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10" name="Google Shape;4710;p6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11" name="Google Shape;4711;p6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12" name="Google Shape;4712;p6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13" name="Google Shape;4713;p6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14" name="Google Shape;4714;p6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15" name="Google Shape;4715;p6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16" name="Google Shape;4716;p6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17" name="Google Shape;4717;p6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18" name="Google Shape;4718;p6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19" name="Google Shape;4719;p6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20" name="Google Shape;4720;p6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21" name="Google Shape;4721;p6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22" name="Google Shape;4722;p6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23" name="Google Shape;4723;p6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24" name="Google Shape;4724;p6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25" name="Google Shape;4725;p6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26" name="Google Shape;4726;p6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27" name="Google Shape;4727;p6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28" name="Google Shape;4728;p6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29" name="Google Shape;4729;p6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30" name="Google Shape;4730;p6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31" name="Google Shape;4731;p6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32" name="Google Shape;4732;p6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33" name="Google Shape;4733;p6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34" name="Google Shape;4734;p6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35" name="Google Shape;4735;p6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36" name="Google Shape;4736;p6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37" name="Google Shape;4737;p6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38" name="Google Shape;4738;p6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39" name="Google Shape;4739;p6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40" name="Google Shape;4740;p6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41" name="Google Shape;4741;p6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42" name="Google Shape;4742;p6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43" name="Google Shape;4743;p6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44" name="Google Shape;4744;p6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45" name="Google Shape;4745;p6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46" name="Google Shape;4746;p6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47" name="Google Shape;4747;p6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48" name="Google Shape;4748;p6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49" name="Google Shape;4749;p6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50" name="Google Shape;4750;p6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51" name="Google Shape;4751;p6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52" name="Google Shape;4752;p6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53" name="Google Shape;4753;p6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54" name="Google Shape;4754;p6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55" name="Google Shape;4755;p6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56" name="Google Shape;4756;p6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57" name="Google Shape;4757;p6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58" name="Google Shape;4758;p6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59" name="Google Shape;4759;p6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60" name="Google Shape;4760;p6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61" name="Google Shape;4761;p6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62" name="Google Shape;4762;p6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63" name="Google Shape;4763;p6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64" name="Google Shape;4764;p6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65" name="Google Shape;4765;p6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66" name="Google Shape;4766;p6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67" name="Google Shape;4767;p6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68" name="Google Shape;4768;p6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69" name="Google Shape;4769;p6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70" name="Google Shape;4770;p6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71" name="Google Shape;4771;p6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72" name="Google Shape;4772;p6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73" name="Google Shape;4773;p6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74" name="Google Shape;4774;p6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75" name="Google Shape;4775;p6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76" name="Google Shape;4776;p6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77" name="Google Shape;4777;p6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78" name="Google Shape;4778;p6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79" name="Google Shape;4779;p6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80" name="Google Shape;4780;p6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81" name="Google Shape;4781;p6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82" name="Google Shape;4782;p6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83" name="Google Shape;4783;p6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84" name="Google Shape;4784;p6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85" name="Google Shape;4785;p6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86" name="Google Shape;4786;p6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87" name="Google Shape;4787;p6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88" name="Google Shape;4788;p6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89" name="Google Shape;4789;p6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90" name="Google Shape;4790;p6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91" name="Google Shape;4791;p6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92" name="Google Shape;4792;p6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93" name="Google Shape;4793;p6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94" name="Google Shape;4794;p6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95" name="Google Shape;4795;p6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96" name="Google Shape;4796;p6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97" name="Google Shape;4797;p6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98" name="Google Shape;4798;p6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799" name="Google Shape;4799;p6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00" name="Google Shape;4800;p6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01" name="Google Shape;4801;p6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02" name="Google Shape;4802;p6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03" name="Google Shape;4803;p6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04" name="Google Shape;4804;p6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05" name="Google Shape;4805;p6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06" name="Google Shape;4806;p6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07" name="Google Shape;4807;p6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08" name="Google Shape;4808;p6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09" name="Google Shape;4809;p6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10" name="Google Shape;4810;p6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11" name="Google Shape;4811;p6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12" name="Google Shape;4812;p6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13" name="Google Shape;4813;p6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14" name="Google Shape;4814;p6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15" name="Google Shape;4815;p6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16" name="Google Shape;4816;p6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17" name="Google Shape;4817;p6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18" name="Google Shape;4818;p6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19" name="Google Shape;4819;p6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20" name="Google Shape;4820;p6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21" name="Google Shape;4821;p6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22" name="Google Shape;4822;p6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23" name="Google Shape;4823;p6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24" name="Google Shape;4824;p6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25" name="Google Shape;4825;p6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26" name="Google Shape;4826;p6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27" name="Google Shape;4827;p6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28" name="Google Shape;4828;p6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29" name="Google Shape;4829;p6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30" name="Google Shape;4830;p6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31" name="Google Shape;4831;p6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32" name="Google Shape;4832;p6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33" name="Google Shape;4833;p6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34" name="Google Shape;4834;p6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35" name="Google Shape;4835;p6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36" name="Google Shape;4836;p6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37" name="Google Shape;4837;p6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38" name="Google Shape;4838;p6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39" name="Google Shape;4839;p6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40" name="Google Shape;4840;p6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41" name="Google Shape;4841;p6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42" name="Google Shape;4842;p6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43" name="Google Shape;4843;p6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44" name="Google Shape;4844;p6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45" name="Google Shape;4845;p6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46" name="Google Shape;4846;p6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47" name="Google Shape;4847;p6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48" name="Google Shape;4848;p6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49" name="Google Shape;4849;p6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50" name="Google Shape;4850;p6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51" name="Google Shape;4851;p6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52" name="Google Shape;4852;p6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53" name="Google Shape;4853;p6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54" name="Google Shape;4854;p6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55" name="Google Shape;4855;p6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56" name="Google Shape;4856;p6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57" name="Google Shape;4857;p6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58" name="Google Shape;4858;p6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59" name="Google Shape;4859;p6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60" name="Google Shape;4860;p6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61" name="Google Shape;4861;p6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62" name="Google Shape;4862;p6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63" name="Google Shape;4863;p6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64" name="Google Shape;4864;p6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65" name="Google Shape;4865;p6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66" name="Google Shape;4866;p6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67" name="Google Shape;4867;p6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68" name="Google Shape;4868;p6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69" name="Google Shape;4869;p6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70" name="Google Shape;4870;p6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71" name="Google Shape;4871;p6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72" name="Google Shape;4872;p6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73" name="Google Shape;4873;p6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74" name="Google Shape;4874;p6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75" name="Google Shape;4875;p6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76" name="Google Shape;4876;p6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77" name="Google Shape;4877;p6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78" name="Google Shape;4878;p6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79" name="Google Shape;4879;p6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80" name="Google Shape;4880;p6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81" name="Google Shape;4881;p6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82" name="Google Shape;4882;p6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83" name="Google Shape;4883;p6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84" name="Google Shape;4884;p6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85" name="Google Shape;4885;p6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86" name="Google Shape;4886;p6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87" name="Google Shape;4887;p6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88" name="Google Shape;4888;p6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89" name="Google Shape;4889;p6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90" name="Google Shape;4890;p6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91" name="Google Shape;4891;p6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92" name="Google Shape;4892;p6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93" name="Google Shape;4893;p6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94" name="Google Shape;4894;p6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95" name="Google Shape;4895;p6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96" name="Google Shape;4896;p6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97" name="Google Shape;4897;p6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98" name="Google Shape;4898;p6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899" name="Google Shape;4899;p6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00" name="Google Shape;4900;p6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01" name="Google Shape;4901;p6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02" name="Google Shape;4902;p6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03" name="Google Shape;4903;p6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04" name="Google Shape;4904;p6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05" name="Google Shape;4905;p6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06" name="Google Shape;4906;p6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07" name="Google Shape;4907;p6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08" name="Google Shape;4908;p6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09" name="Google Shape;4909;p6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10" name="Google Shape;4910;p6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11" name="Google Shape;4911;p6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12" name="Google Shape;4912;p6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13" name="Google Shape;4913;p6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14" name="Google Shape;4914;p6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15" name="Google Shape;4915;p6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16" name="Google Shape;4916;p6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17" name="Google Shape;4917;p6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18" name="Google Shape;4918;p6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19" name="Google Shape;4919;p6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20" name="Google Shape;4920;p6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21" name="Google Shape;4921;p6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22" name="Google Shape;4922;p6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23" name="Google Shape;4923;p6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24" name="Google Shape;4924;p6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25" name="Google Shape;4925;p6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26" name="Google Shape;4926;p6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27" name="Google Shape;4927;p6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28" name="Google Shape;4928;p6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29" name="Google Shape;4929;p6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30" name="Google Shape;4930;p6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31" name="Google Shape;4931;p6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32" name="Google Shape;4932;p6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33" name="Google Shape;4933;p6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34" name="Google Shape;4934;p6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35" name="Google Shape;4935;p6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36" name="Google Shape;4936;p6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37" name="Google Shape;4937;p6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38" name="Google Shape;4938;p6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39" name="Google Shape;4939;p6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40" name="Google Shape;4940;p6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41" name="Google Shape;4941;p6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42" name="Google Shape;4942;p6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43" name="Google Shape;4943;p6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44" name="Google Shape;4944;p6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45" name="Google Shape;4945;p6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46" name="Google Shape;4946;p6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47" name="Google Shape;4947;p6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48" name="Google Shape;4948;p6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49" name="Google Shape;4949;p6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50" name="Google Shape;4950;p6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51" name="Google Shape;4951;p6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52" name="Google Shape;4952;p6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53" name="Google Shape;4953;p6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54" name="Google Shape;4954;p6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55" name="Google Shape;4955;p6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56" name="Google Shape;4956;p6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57" name="Google Shape;4957;p6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58" name="Google Shape;4958;p6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59" name="Google Shape;4959;p6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60" name="Google Shape;4960;p6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61" name="Google Shape;4961;p6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62" name="Google Shape;4962;p6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63" name="Google Shape;4963;p6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64" name="Google Shape;4964;p6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65" name="Google Shape;4965;p6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66" name="Google Shape;4966;p6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67" name="Google Shape;4967;p6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68" name="Google Shape;4968;p6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69" name="Google Shape;4969;p6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70" name="Google Shape;4970;p6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71" name="Google Shape;4971;p6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72" name="Google Shape;4972;p6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73" name="Google Shape;4973;p6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74" name="Google Shape;4974;p6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75" name="Google Shape;4975;p6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76" name="Google Shape;4976;p6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77" name="Google Shape;4977;p6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78" name="Google Shape;4978;p6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79" name="Google Shape;4979;p6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80" name="Google Shape;4980;p6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81" name="Google Shape;4981;p6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82" name="Google Shape;4982;p6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83" name="Google Shape;4983;p6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84" name="Google Shape;4984;p6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85" name="Google Shape;4985;p6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86" name="Google Shape;4986;p6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87" name="Google Shape;4987;p6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88" name="Google Shape;4988;p6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89" name="Google Shape;4989;p6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90" name="Google Shape;4990;p6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91" name="Google Shape;4991;p6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92" name="Google Shape;4992;p6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93" name="Google Shape;4993;p6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94" name="Google Shape;4994;p6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95" name="Google Shape;4995;p6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96" name="Google Shape;4996;p6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97" name="Google Shape;4997;p6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98" name="Google Shape;4998;p6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4999" name="Google Shape;4999;p6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00" name="Google Shape;5000;p6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01" name="Google Shape;5001;p6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02" name="Google Shape;5002;p6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03" name="Google Shape;5003;p6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04" name="Google Shape;5004;p6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05" name="Google Shape;5005;p6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06" name="Google Shape;5006;p6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07" name="Google Shape;5007;p6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08" name="Google Shape;5008;p6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09" name="Google Shape;5009;p6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10" name="Google Shape;5010;p6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11" name="Google Shape;5011;p6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12" name="Google Shape;5012;p6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13" name="Google Shape;5013;p6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14" name="Google Shape;5014;p6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15" name="Google Shape;5015;p6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16" name="Google Shape;5016;p6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17" name="Google Shape;5017;p6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18" name="Google Shape;5018;p6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19" name="Google Shape;5019;p6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20" name="Google Shape;5020;p6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21" name="Google Shape;5021;p6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22" name="Google Shape;5022;p6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23" name="Google Shape;5023;p6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24" name="Google Shape;5024;p6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25" name="Google Shape;5025;p6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26" name="Google Shape;5026;p6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27" name="Google Shape;5027;p6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28" name="Google Shape;5028;p6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29" name="Google Shape;5029;p6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30" name="Google Shape;5030;p6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31" name="Google Shape;5031;p6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32" name="Google Shape;5032;p6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33" name="Google Shape;5033;p6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34" name="Google Shape;5034;p6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35" name="Google Shape;5035;p6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36" name="Google Shape;5036;p6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37" name="Google Shape;5037;p6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38" name="Google Shape;5038;p6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39" name="Google Shape;5039;p6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40" name="Google Shape;5040;p6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41" name="Google Shape;5041;p6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42" name="Google Shape;5042;p6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43" name="Google Shape;5043;p6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44" name="Google Shape;5044;p6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45" name="Google Shape;5045;p6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46" name="Google Shape;5046;p6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47" name="Google Shape;5047;p6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48" name="Google Shape;5048;p6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49" name="Google Shape;5049;p6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50" name="Google Shape;5050;p6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51" name="Google Shape;5051;p6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52" name="Google Shape;5052;p6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53" name="Google Shape;5053;p6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54" name="Google Shape;5054;p6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55" name="Google Shape;5055;p6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56" name="Google Shape;5056;p6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57" name="Google Shape;5057;p6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58" name="Google Shape;5058;p6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59" name="Google Shape;5059;p6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60" name="Google Shape;5060;p6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61" name="Google Shape;5061;p6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62" name="Google Shape;5062;p6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63" name="Google Shape;5063;p6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64" name="Google Shape;5064;p6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65" name="Google Shape;5065;p6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66" name="Google Shape;5066;p6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67" name="Google Shape;5067;p6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68" name="Google Shape;5068;p6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69" name="Google Shape;5069;p6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70" name="Google Shape;5070;p6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71" name="Google Shape;5071;p6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72" name="Google Shape;5072;p6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73" name="Google Shape;5073;p6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74" name="Google Shape;5074;p6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75" name="Google Shape;5075;p6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76" name="Google Shape;5076;p6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77" name="Google Shape;5077;p6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78" name="Google Shape;5078;p6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79" name="Google Shape;5079;p6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80" name="Google Shape;5080;p6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81" name="Google Shape;5081;p6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82" name="Google Shape;5082;p6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83" name="Google Shape;5083;p6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84" name="Google Shape;5084;p6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85" name="Google Shape;5085;p6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86" name="Google Shape;5086;p6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87" name="Google Shape;5087;p6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88" name="Google Shape;5088;p6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89" name="Google Shape;5089;p6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90" name="Google Shape;5090;p6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91" name="Google Shape;5091;p6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92" name="Google Shape;5092;p6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93" name="Google Shape;5093;p6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94" name="Google Shape;5094;p6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95" name="Google Shape;5095;p6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96" name="Google Shape;5096;p6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97" name="Google Shape;5097;p6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98" name="Google Shape;5098;p6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099" name="Google Shape;5099;p6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00" name="Google Shape;5100;p6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01" name="Google Shape;5101;p6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02" name="Google Shape;5102;p6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03" name="Google Shape;5103;p6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04" name="Google Shape;5104;p6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05" name="Google Shape;5105;p6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06" name="Google Shape;5106;p6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07" name="Google Shape;5107;p6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08" name="Google Shape;5108;p6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09" name="Google Shape;5109;p6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10" name="Google Shape;5110;p6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11" name="Google Shape;5111;p6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12" name="Google Shape;5112;p6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13" name="Google Shape;5113;p6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14" name="Google Shape;5114;p6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15" name="Google Shape;5115;p6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16" name="Google Shape;5116;p6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17" name="Google Shape;5117;p6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18" name="Google Shape;5118;p6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19" name="Google Shape;5119;p6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20" name="Google Shape;5120;p6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21" name="Google Shape;5121;p6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22" name="Google Shape;5122;p6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23" name="Google Shape;5123;p6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24" name="Google Shape;5124;p6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25" name="Google Shape;5125;p6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26" name="Google Shape;5126;p6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27" name="Google Shape;5127;p6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28" name="Google Shape;5128;p6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29" name="Google Shape;5129;p6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30" name="Google Shape;5130;p6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31" name="Google Shape;5131;p6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32" name="Google Shape;5132;p6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33" name="Google Shape;5133;p6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34" name="Google Shape;5134;p6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35" name="Google Shape;5135;p6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36" name="Google Shape;5136;p6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37" name="Google Shape;5137;p6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38" name="Google Shape;5138;p6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39" name="Google Shape;5139;p6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40" name="Google Shape;5140;p6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41" name="Google Shape;5141;p6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42" name="Google Shape;5142;p6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43" name="Google Shape;5143;p6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44" name="Google Shape;5144;p6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45" name="Google Shape;5145;p6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46" name="Google Shape;5146;p6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47" name="Google Shape;5147;p6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48" name="Google Shape;5148;p6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49" name="Google Shape;5149;p6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50" name="Google Shape;5150;p6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51" name="Google Shape;5151;p6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52" name="Google Shape;5152;p6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53" name="Google Shape;5153;p6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54" name="Google Shape;5154;p6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55" name="Google Shape;5155;p6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56" name="Google Shape;5156;p6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57" name="Google Shape;5157;p6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58" name="Google Shape;5158;p6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59" name="Google Shape;5159;p6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60" name="Google Shape;5160;p6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61" name="Google Shape;5161;p6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62" name="Google Shape;5162;p6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63" name="Google Shape;5163;p6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64" name="Google Shape;5164;p6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65" name="Google Shape;5165;p6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66" name="Google Shape;5166;p6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67" name="Google Shape;5167;p6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68" name="Google Shape;5168;p6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69" name="Google Shape;5169;p6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70" name="Google Shape;5170;p6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71" name="Google Shape;5171;p6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72" name="Google Shape;5172;p6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73" name="Google Shape;5173;p6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74" name="Google Shape;5174;p6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75" name="Google Shape;5175;p6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76" name="Google Shape;5176;p6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77" name="Google Shape;5177;p6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78" name="Google Shape;5178;p6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79" name="Google Shape;5179;p6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80" name="Google Shape;5180;p6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81" name="Google Shape;5181;p6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82" name="Google Shape;5182;p6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83" name="Google Shape;5183;p6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84" name="Google Shape;5184;p6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85" name="Google Shape;5185;p6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86" name="Google Shape;5186;p6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87" name="Google Shape;5187;p6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88" name="Google Shape;5188;p6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89" name="Google Shape;5189;p6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90" name="Google Shape;5190;p6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91" name="Google Shape;5191;p6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92" name="Google Shape;5192;p6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93" name="Google Shape;5193;p6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94" name="Google Shape;5194;p6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95" name="Google Shape;5195;p6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96" name="Google Shape;5196;p6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97" name="Google Shape;5197;p6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98" name="Google Shape;5198;p6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199" name="Google Shape;5199;p6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00" name="Google Shape;5200;p6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01" name="Google Shape;5201;p6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02" name="Google Shape;5202;p6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03" name="Google Shape;5203;p6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04" name="Google Shape;5204;p6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05" name="Google Shape;5205;p6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06" name="Google Shape;5206;p6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07" name="Google Shape;5207;p6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08" name="Google Shape;5208;p6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09" name="Google Shape;5209;p6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10" name="Google Shape;5210;p6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11" name="Google Shape;5211;p6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12" name="Google Shape;5212;p6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13" name="Google Shape;5213;p6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14" name="Google Shape;5214;p6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15" name="Google Shape;5215;p6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16" name="Google Shape;5216;p6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17" name="Google Shape;5217;p6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18" name="Google Shape;5218;p6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19" name="Google Shape;5219;p6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20" name="Google Shape;5220;p6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21" name="Google Shape;5221;p6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22" name="Google Shape;5222;p6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23" name="Google Shape;5223;p6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24" name="Google Shape;5224;p6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25" name="Google Shape;5225;p6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26" name="Google Shape;5226;p6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27" name="Google Shape;5227;p6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28" name="Google Shape;5228;p6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29" name="Google Shape;5229;p6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30" name="Google Shape;5230;p6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31" name="Google Shape;5231;p6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32" name="Google Shape;5232;p6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33" name="Google Shape;5233;p6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34" name="Google Shape;5234;p6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35" name="Google Shape;5235;p6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36" name="Google Shape;5236;p6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37" name="Google Shape;5237;p6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38" name="Google Shape;5238;p6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39" name="Google Shape;5239;p6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40" name="Google Shape;5240;p6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41" name="Google Shape;5241;p6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42" name="Google Shape;5242;p6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43" name="Google Shape;5243;p6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44" name="Google Shape;5244;p6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45" name="Google Shape;5245;p6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46" name="Google Shape;5246;p6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47" name="Google Shape;5247;p6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48" name="Google Shape;5248;p6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49" name="Google Shape;5249;p6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50" name="Google Shape;5250;p6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51" name="Google Shape;5251;p6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52" name="Google Shape;5252;p6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53" name="Google Shape;5253;p6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54" name="Google Shape;5254;p6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55" name="Google Shape;5255;p6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56" name="Google Shape;5256;p6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57" name="Google Shape;5257;p6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58" name="Google Shape;5258;p6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59" name="Google Shape;5259;p6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60" name="Google Shape;5260;p6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61" name="Google Shape;5261;p6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62" name="Google Shape;5262;p6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63" name="Google Shape;5263;p6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64" name="Google Shape;5264;p6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65" name="Google Shape;5265;p6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66" name="Google Shape;5266;p6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67" name="Google Shape;5267;p6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68" name="Google Shape;5268;p6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69" name="Google Shape;5269;p6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70" name="Google Shape;5270;p6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71" name="Google Shape;5271;p6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72" name="Google Shape;5272;p6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73" name="Google Shape;5273;p6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74" name="Google Shape;5274;p6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75" name="Google Shape;5275;p6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76" name="Google Shape;5276;p6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77" name="Google Shape;5277;p6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78" name="Google Shape;5278;p6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79" name="Google Shape;5279;p6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80" name="Google Shape;5280;p6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81" name="Google Shape;5281;p6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82" name="Google Shape;5282;p6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83" name="Google Shape;5283;p6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84" name="Google Shape;5284;p6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85" name="Google Shape;5285;p6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86" name="Google Shape;5286;p6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87" name="Google Shape;5287;p6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88" name="Google Shape;5288;p6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89" name="Google Shape;5289;p6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90" name="Google Shape;5290;p6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91" name="Google Shape;5291;p6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92" name="Google Shape;5292;p6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93" name="Google Shape;5293;p6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94" name="Google Shape;5294;p6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95" name="Google Shape;5295;p6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96" name="Google Shape;5296;p6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97" name="Google Shape;5297;p6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98" name="Google Shape;5298;p6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299" name="Google Shape;5299;p6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00" name="Google Shape;5300;p6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01" name="Google Shape;5301;p6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02" name="Google Shape;5302;p6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03" name="Google Shape;5303;p6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04" name="Google Shape;5304;p6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05" name="Google Shape;5305;p6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06" name="Google Shape;5306;p6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07" name="Google Shape;5307;p6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08" name="Google Shape;5308;p6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09" name="Google Shape;5309;p6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10" name="Google Shape;5310;p6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11" name="Google Shape;5311;p6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12" name="Google Shape;5312;p6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13" name="Google Shape;5313;p6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14" name="Google Shape;5314;p6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15" name="Google Shape;5315;p6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16" name="Google Shape;5316;p6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17" name="Google Shape;5317;p6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18" name="Google Shape;5318;p6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19" name="Google Shape;5319;p6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20" name="Google Shape;5320;p6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21" name="Google Shape;5321;p6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22" name="Google Shape;5322;p6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23" name="Google Shape;5323;p6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24" name="Google Shape;5324;p6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25" name="Google Shape;5325;p6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26" name="Google Shape;5326;p6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27" name="Google Shape;5327;p6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28" name="Google Shape;5328;p6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29" name="Google Shape;5329;p6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30" name="Google Shape;5330;p6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31" name="Google Shape;5331;p6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32" name="Google Shape;5332;p6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33" name="Google Shape;5333;p6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34" name="Google Shape;5334;p6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35" name="Google Shape;5335;p6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36" name="Google Shape;5336;p6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37" name="Google Shape;5337;p6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38" name="Google Shape;5338;p6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39" name="Google Shape;5339;p6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40" name="Google Shape;5340;p6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41" name="Google Shape;5341;p6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42" name="Google Shape;5342;p6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43" name="Google Shape;5343;p6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44" name="Google Shape;5344;p6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45" name="Google Shape;5345;p6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46" name="Google Shape;5346;p6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47" name="Google Shape;5347;p6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48" name="Google Shape;5348;p6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49" name="Google Shape;5349;p6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50" name="Google Shape;5350;p6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51" name="Google Shape;5351;p6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52" name="Google Shape;5352;p6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53" name="Google Shape;5353;p6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54" name="Google Shape;5354;p6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55" name="Google Shape;5355;p6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56" name="Google Shape;5356;p6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57" name="Google Shape;5357;p6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58" name="Google Shape;5358;p6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59" name="Google Shape;5359;p6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60" name="Google Shape;5360;p6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61" name="Google Shape;5361;p6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62" name="Google Shape;5362;p6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63" name="Google Shape;5363;p6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64" name="Google Shape;5364;p6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65" name="Google Shape;5365;p6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66" name="Google Shape;5366;p6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67" name="Google Shape;5367;p6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68" name="Google Shape;5368;p6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69" name="Google Shape;5369;p6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70" name="Google Shape;5370;p6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71" name="Google Shape;5371;p6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72" name="Google Shape;5372;p6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73" name="Google Shape;5373;p6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74" name="Google Shape;5374;p6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75" name="Google Shape;5375;p6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76" name="Google Shape;5376;p6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77" name="Google Shape;5377;p6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78" name="Google Shape;5378;p6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79" name="Google Shape;5379;p6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80" name="Google Shape;5380;p6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81" name="Google Shape;5381;p6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82" name="Google Shape;5382;p6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83" name="Google Shape;5383;p6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84" name="Google Shape;5384;p6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85" name="Google Shape;5385;p6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86" name="Google Shape;5386;p6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87" name="Google Shape;5387;p6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88" name="Google Shape;5388;p6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89" name="Google Shape;5389;p6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90" name="Google Shape;5390;p6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91" name="Google Shape;5391;p6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92" name="Google Shape;5392;p6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93" name="Google Shape;5393;p6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94" name="Google Shape;5394;p6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95" name="Google Shape;5395;p6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96" name="Google Shape;5396;p6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97" name="Google Shape;5397;p6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98" name="Google Shape;5398;p6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399" name="Google Shape;5399;p6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00" name="Google Shape;5400;p6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01" name="Google Shape;5401;p6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02" name="Google Shape;5402;p6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03" name="Google Shape;5403;p6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04" name="Google Shape;5404;p6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05" name="Google Shape;5405;p6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06" name="Google Shape;5406;p6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07" name="Google Shape;5407;p6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08" name="Google Shape;5408;p6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09" name="Google Shape;5409;p6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10" name="Google Shape;5410;p6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11" name="Google Shape;5411;p6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12" name="Google Shape;5412;p6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13" name="Google Shape;5413;p6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14" name="Google Shape;5414;p6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15" name="Google Shape;5415;p6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16" name="Google Shape;5416;p6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17" name="Google Shape;5417;p6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18" name="Google Shape;5418;p6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19" name="Google Shape;5419;p6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20" name="Google Shape;5420;p6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21" name="Google Shape;5421;p6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22" name="Google Shape;5422;p6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23" name="Google Shape;5423;p6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24" name="Google Shape;5424;p6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25" name="Google Shape;5425;p6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26" name="Google Shape;5426;p6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27" name="Google Shape;5427;p6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28" name="Google Shape;5428;p6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29" name="Google Shape;5429;p6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30" name="Google Shape;5430;p6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31" name="Google Shape;5431;p6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32" name="Google Shape;5432;p6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33" name="Google Shape;5433;p6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34" name="Google Shape;5434;p6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35" name="Google Shape;5435;p6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36" name="Google Shape;5436;p6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37" name="Google Shape;5437;p6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38" name="Google Shape;5438;p6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39" name="Google Shape;5439;p6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40" name="Google Shape;5440;p6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41" name="Google Shape;5441;p6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42" name="Google Shape;5442;p6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43" name="Google Shape;5443;p6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44" name="Google Shape;5444;p6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45" name="Google Shape;5445;p6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46" name="Google Shape;5446;p6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47" name="Google Shape;5447;p6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48" name="Google Shape;5448;p6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49" name="Google Shape;5449;p6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50" name="Google Shape;5450;p6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51" name="Google Shape;5451;p6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52" name="Google Shape;5452;p6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53" name="Google Shape;5453;p6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54" name="Google Shape;5454;p6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55" name="Google Shape;5455;p6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56" name="Google Shape;5456;p6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57" name="Google Shape;5457;p6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58" name="Google Shape;5458;p6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59" name="Google Shape;5459;p6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60" name="Google Shape;5460;p6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61" name="Google Shape;5461;p6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62" name="Google Shape;5462;p6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63" name="Google Shape;5463;p6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64" name="Google Shape;5464;p6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65" name="Google Shape;5465;p6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66" name="Google Shape;5466;p6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67" name="Google Shape;5467;p6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68" name="Google Shape;5468;p6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69" name="Google Shape;5469;p6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70" name="Google Shape;5470;p6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71" name="Google Shape;5471;p6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72" name="Google Shape;5472;p6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73" name="Google Shape;5473;p6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74" name="Google Shape;5474;p6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75" name="Google Shape;5475;p6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76" name="Google Shape;5476;p6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77" name="Google Shape;5477;p6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78" name="Google Shape;5478;p6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79" name="Google Shape;5479;p6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80" name="Google Shape;5480;p6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81" name="Google Shape;5481;p6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82" name="Google Shape;5482;p6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83" name="Google Shape;5483;p6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84" name="Google Shape;5484;p6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85" name="Google Shape;5485;p6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86" name="Google Shape;5486;p6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87" name="Google Shape;5487;p6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88" name="Google Shape;5488;p6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89" name="Google Shape;5489;p6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90" name="Google Shape;5490;p6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91" name="Google Shape;5491;p6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92" name="Google Shape;5492;p6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93" name="Google Shape;5493;p6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94" name="Google Shape;5494;p6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95" name="Google Shape;5495;p6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96" name="Google Shape;5496;p6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97" name="Google Shape;5497;p6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98" name="Google Shape;5498;p6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499" name="Google Shape;5499;p6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00" name="Google Shape;5500;p6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01" name="Google Shape;5501;p6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02" name="Google Shape;5502;p6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03" name="Google Shape;5503;p6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04" name="Google Shape;5504;p6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05" name="Google Shape;5505;p6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06" name="Google Shape;5506;p6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07" name="Google Shape;5507;p6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08" name="Google Shape;5508;p6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09" name="Google Shape;5509;p6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10" name="Google Shape;5510;p6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11" name="Google Shape;5511;p6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12" name="Google Shape;5512;p6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13" name="Google Shape;5513;p6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14" name="Google Shape;5514;p6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15" name="Google Shape;5515;p6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16" name="Google Shape;5516;p6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17" name="Google Shape;5517;p6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18" name="Google Shape;5518;p6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19" name="Google Shape;5519;p6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20" name="Google Shape;5520;p6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21" name="Google Shape;5521;p6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22" name="Google Shape;5522;p6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23" name="Google Shape;5523;p6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24" name="Google Shape;5524;p6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25" name="Google Shape;5525;p6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26" name="Google Shape;5526;p6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27" name="Google Shape;5527;p6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28" name="Google Shape;5528;p6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29" name="Google Shape;5529;p6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30" name="Google Shape;5530;p6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31" name="Google Shape;5531;p6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32" name="Google Shape;5532;p6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33" name="Google Shape;5533;p6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34" name="Google Shape;5534;p6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35" name="Google Shape;5535;p6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36" name="Google Shape;5536;p6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37" name="Google Shape;5537;p6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38" name="Google Shape;5538;p6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39" name="Google Shape;5539;p6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40" name="Google Shape;5540;p6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41" name="Google Shape;5541;p6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42" name="Google Shape;5542;p6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43" name="Google Shape;5543;p6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44" name="Google Shape;5544;p6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5545" name="Google Shape;5545;p6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5546" name="Google Shape;5546;p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grpSp>
        <p:nvGrpSpPr>
          <p:cNvPr id="5547" name="Google Shape;5547;p6"/>
          <p:cNvGrpSpPr/>
          <p:nvPr/>
        </p:nvGrpSpPr>
        <p:grpSpPr>
          <a:xfrm>
            <a:off x="1149343" y="588465"/>
            <a:ext cx="590787" cy="553615"/>
            <a:chOff x="2987700" y="3560325"/>
            <a:chExt cx="386708" cy="362377"/>
          </a:xfrm>
        </p:grpSpPr>
        <p:sp>
          <p:nvSpPr>
            <p:cNvPr id="5548" name="Google Shape;5548;p6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49" name="Google Shape;5549;p6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50" name="Google Shape;5550;p6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51" name="Google Shape;5551;p6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52" name="Google Shape;5552;p6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53" name="Google Shape;5553;p6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54" name="Google Shape;5554;p6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55" name="Google Shape;5555;p6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56" name="Google Shape;5556;p6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57" name="Google Shape;5557;p6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58" name="Google Shape;5558;p6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59" name="Google Shape;5559;p6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60" name="Google Shape;5560;p6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61" name="Google Shape;5561;p6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62" name="Google Shape;5562;p6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63" name="Google Shape;5563;p6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64" name="Google Shape;5564;p6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65" name="Google Shape;5565;p6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66" name="Google Shape;5566;p6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67" name="Google Shape;5567;p6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68" name="Google Shape;5568;p6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69" name="Google Shape;5569;p6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70" name="Google Shape;5570;p6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5571" name="Google Shape;5571;p6"/>
          <p:cNvGrpSpPr/>
          <p:nvPr/>
        </p:nvGrpSpPr>
        <p:grpSpPr>
          <a:xfrm>
            <a:off x="10627950" y="5954831"/>
            <a:ext cx="393669" cy="368900"/>
            <a:chOff x="2987700" y="3560325"/>
            <a:chExt cx="386708" cy="362377"/>
          </a:xfrm>
        </p:grpSpPr>
        <p:sp>
          <p:nvSpPr>
            <p:cNvPr id="5572" name="Google Shape;5572;p6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73" name="Google Shape;5573;p6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74" name="Google Shape;5574;p6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75" name="Google Shape;5575;p6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76" name="Google Shape;5576;p6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77" name="Google Shape;5577;p6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78" name="Google Shape;5578;p6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79" name="Google Shape;5579;p6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80" name="Google Shape;5580;p6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81" name="Google Shape;5581;p6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82" name="Google Shape;5582;p6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83" name="Google Shape;5583;p6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84" name="Google Shape;5584;p6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85" name="Google Shape;5585;p6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86" name="Google Shape;5586;p6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87" name="Google Shape;5587;p6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88" name="Google Shape;5588;p6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89" name="Google Shape;5589;p6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90" name="Google Shape;5590;p6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91" name="Google Shape;5591;p6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92" name="Google Shape;5592;p6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93" name="Google Shape;5593;p6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94" name="Google Shape;5594;p6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5595" name="Google Shape;5595;p6"/>
          <p:cNvGrpSpPr/>
          <p:nvPr/>
        </p:nvGrpSpPr>
        <p:grpSpPr>
          <a:xfrm>
            <a:off x="574616" y="1208315"/>
            <a:ext cx="393669" cy="368900"/>
            <a:chOff x="2987700" y="3560325"/>
            <a:chExt cx="386708" cy="362377"/>
          </a:xfrm>
        </p:grpSpPr>
        <p:sp>
          <p:nvSpPr>
            <p:cNvPr id="5596" name="Google Shape;5596;p6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97" name="Google Shape;5597;p6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98" name="Google Shape;5598;p6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599" name="Google Shape;5599;p6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00" name="Google Shape;5600;p6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01" name="Google Shape;5601;p6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02" name="Google Shape;5602;p6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03" name="Google Shape;5603;p6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04" name="Google Shape;5604;p6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05" name="Google Shape;5605;p6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06" name="Google Shape;5606;p6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07" name="Google Shape;5607;p6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08" name="Google Shape;5608;p6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09" name="Google Shape;5609;p6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10" name="Google Shape;5610;p6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11" name="Google Shape;5611;p6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12" name="Google Shape;5612;p6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13" name="Google Shape;5613;p6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14" name="Google Shape;5614;p6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15" name="Google Shape;5615;p6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16" name="Google Shape;5616;p6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17" name="Google Shape;5617;p6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18" name="Google Shape;5618;p6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5619" name="Google Shape;5619;p6"/>
          <p:cNvGrpSpPr/>
          <p:nvPr/>
        </p:nvGrpSpPr>
        <p:grpSpPr>
          <a:xfrm>
            <a:off x="11116076" y="5326282"/>
            <a:ext cx="590787" cy="553615"/>
            <a:chOff x="2987700" y="3560325"/>
            <a:chExt cx="386708" cy="362377"/>
          </a:xfrm>
        </p:grpSpPr>
        <p:sp>
          <p:nvSpPr>
            <p:cNvPr id="5620" name="Google Shape;5620;p6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21" name="Google Shape;5621;p6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22" name="Google Shape;5622;p6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23" name="Google Shape;5623;p6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24" name="Google Shape;5624;p6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25" name="Google Shape;5625;p6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26" name="Google Shape;5626;p6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27" name="Google Shape;5627;p6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28" name="Google Shape;5628;p6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29" name="Google Shape;5629;p6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30" name="Google Shape;5630;p6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31" name="Google Shape;5631;p6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32" name="Google Shape;5632;p6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33" name="Google Shape;5633;p6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34" name="Google Shape;5634;p6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35" name="Google Shape;5635;p6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36" name="Google Shape;5636;p6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37" name="Google Shape;5637;p6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38" name="Google Shape;5638;p6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39" name="Google Shape;5639;p6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40" name="Google Shape;5640;p6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41" name="Google Shape;5641;p6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42" name="Google Shape;5642;p6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4" name="Google Shape;5644;p7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5645" name="Google Shape;5645;p7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46" name="Google Shape;5646;p7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47" name="Google Shape;5647;p7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48" name="Google Shape;5648;p7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49" name="Google Shape;5649;p7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50" name="Google Shape;5650;p7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51" name="Google Shape;5651;p7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52" name="Google Shape;5652;p7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53" name="Google Shape;5653;p7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54" name="Google Shape;5654;p7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55" name="Google Shape;5655;p7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56" name="Google Shape;5656;p7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57" name="Google Shape;5657;p7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58" name="Google Shape;5658;p7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59" name="Google Shape;5659;p7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60" name="Google Shape;5660;p7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61" name="Google Shape;5661;p7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62" name="Google Shape;5662;p7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63" name="Google Shape;5663;p7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64" name="Google Shape;5664;p7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65" name="Google Shape;5665;p7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66" name="Google Shape;5666;p7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67" name="Google Shape;5667;p7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68" name="Google Shape;5668;p7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69" name="Google Shape;5669;p7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70" name="Google Shape;5670;p7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71" name="Google Shape;5671;p7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72" name="Google Shape;5672;p7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73" name="Google Shape;5673;p7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74" name="Google Shape;5674;p7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75" name="Google Shape;5675;p7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76" name="Google Shape;5676;p7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77" name="Google Shape;5677;p7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78" name="Google Shape;5678;p7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79" name="Google Shape;5679;p7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80" name="Google Shape;5680;p7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81" name="Google Shape;5681;p7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82" name="Google Shape;5682;p7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83" name="Google Shape;5683;p7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84" name="Google Shape;5684;p7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85" name="Google Shape;5685;p7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86" name="Google Shape;5686;p7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87" name="Google Shape;5687;p7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88" name="Google Shape;5688;p7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89" name="Google Shape;5689;p7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90" name="Google Shape;5690;p7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91" name="Google Shape;5691;p7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92" name="Google Shape;5692;p7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93" name="Google Shape;5693;p7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94" name="Google Shape;5694;p7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95" name="Google Shape;5695;p7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96" name="Google Shape;5696;p7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97" name="Google Shape;5697;p7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98" name="Google Shape;5698;p7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699" name="Google Shape;5699;p7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00" name="Google Shape;5700;p7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01" name="Google Shape;5701;p7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02" name="Google Shape;5702;p7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03" name="Google Shape;5703;p7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04" name="Google Shape;5704;p7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05" name="Google Shape;5705;p7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06" name="Google Shape;5706;p7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07" name="Google Shape;5707;p7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08" name="Google Shape;5708;p7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09" name="Google Shape;5709;p7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10" name="Google Shape;5710;p7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11" name="Google Shape;5711;p7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12" name="Google Shape;5712;p7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13" name="Google Shape;5713;p7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14" name="Google Shape;5714;p7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15" name="Google Shape;5715;p7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16" name="Google Shape;5716;p7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17" name="Google Shape;5717;p7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18" name="Google Shape;5718;p7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19" name="Google Shape;5719;p7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20" name="Google Shape;5720;p7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21" name="Google Shape;5721;p7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22" name="Google Shape;5722;p7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23" name="Google Shape;5723;p7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24" name="Google Shape;5724;p7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25" name="Google Shape;5725;p7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26" name="Google Shape;5726;p7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27" name="Google Shape;5727;p7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28" name="Google Shape;5728;p7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29" name="Google Shape;5729;p7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30" name="Google Shape;5730;p7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31" name="Google Shape;5731;p7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32" name="Google Shape;5732;p7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33" name="Google Shape;5733;p7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34" name="Google Shape;5734;p7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35" name="Google Shape;5735;p7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36" name="Google Shape;5736;p7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37" name="Google Shape;5737;p7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38" name="Google Shape;5738;p7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39" name="Google Shape;5739;p7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40" name="Google Shape;5740;p7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41" name="Google Shape;5741;p7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42" name="Google Shape;5742;p7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43" name="Google Shape;5743;p7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44" name="Google Shape;5744;p7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45" name="Google Shape;5745;p7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46" name="Google Shape;5746;p7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47" name="Google Shape;5747;p7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48" name="Google Shape;5748;p7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49" name="Google Shape;5749;p7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50" name="Google Shape;5750;p7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51" name="Google Shape;5751;p7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52" name="Google Shape;5752;p7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53" name="Google Shape;5753;p7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54" name="Google Shape;5754;p7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55" name="Google Shape;5755;p7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56" name="Google Shape;5756;p7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57" name="Google Shape;5757;p7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58" name="Google Shape;5758;p7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59" name="Google Shape;5759;p7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60" name="Google Shape;5760;p7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61" name="Google Shape;5761;p7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62" name="Google Shape;5762;p7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63" name="Google Shape;5763;p7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64" name="Google Shape;5764;p7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65" name="Google Shape;5765;p7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66" name="Google Shape;5766;p7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67" name="Google Shape;5767;p7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68" name="Google Shape;5768;p7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69" name="Google Shape;5769;p7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70" name="Google Shape;5770;p7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71" name="Google Shape;5771;p7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72" name="Google Shape;5772;p7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73" name="Google Shape;5773;p7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74" name="Google Shape;5774;p7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75" name="Google Shape;5775;p7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76" name="Google Shape;5776;p7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77" name="Google Shape;5777;p7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78" name="Google Shape;5778;p7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79" name="Google Shape;5779;p7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80" name="Google Shape;5780;p7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81" name="Google Shape;5781;p7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82" name="Google Shape;5782;p7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83" name="Google Shape;5783;p7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84" name="Google Shape;5784;p7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85" name="Google Shape;5785;p7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86" name="Google Shape;5786;p7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87" name="Google Shape;5787;p7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88" name="Google Shape;5788;p7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89" name="Google Shape;5789;p7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90" name="Google Shape;5790;p7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91" name="Google Shape;5791;p7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92" name="Google Shape;5792;p7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93" name="Google Shape;5793;p7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94" name="Google Shape;5794;p7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95" name="Google Shape;5795;p7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96" name="Google Shape;5796;p7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97" name="Google Shape;5797;p7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98" name="Google Shape;5798;p7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799" name="Google Shape;5799;p7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00" name="Google Shape;5800;p7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01" name="Google Shape;5801;p7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02" name="Google Shape;5802;p7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03" name="Google Shape;5803;p7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04" name="Google Shape;5804;p7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05" name="Google Shape;5805;p7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06" name="Google Shape;5806;p7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07" name="Google Shape;5807;p7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08" name="Google Shape;5808;p7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09" name="Google Shape;5809;p7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10" name="Google Shape;5810;p7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11" name="Google Shape;5811;p7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12" name="Google Shape;5812;p7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13" name="Google Shape;5813;p7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14" name="Google Shape;5814;p7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15" name="Google Shape;5815;p7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16" name="Google Shape;5816;p7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17" name="Google Shape;5817;p7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18" name="Google Shape;5818;p7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19" name="Google Shape;5819;p7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20" name="Google Shape;5820;p7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21" name="Google Shape;5821;p7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22" name="Google Shape;5822;p7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23" name="Google Shape;5823;p7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24" name="Google Shape;5824;p7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25" name="Google Shape;5825;p7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26" name="Google Shape;5826;p7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27" name="Google Shape;5827;p7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28" name="Google Shape;5828;p7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29" name="Google Shape;5829;p7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30" name="Google Shape;5830;p7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31" name="Google Shape;5831;p7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32" name="Google Shape;5832;p7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33" name="Google Shape;5833;p7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34" name="Google Shape;5834;p7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35" name="Google Shape;5835;p7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36" name="Google Shape;5836;p7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37" name="Google Shape;5837;p7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38" name="Google Shape;5838;p7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39" name="Google Shape;5839;p7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40" name="Google Shape;5840;p7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41" name="Google Shape;5841;p7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42" name="Google Shape;5842;p7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43" name="Google Shape;5843;p7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44" name="Google Shape;5844;p7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45" name="Google Shape;5845;p7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46" name="Google Shape;5846;p7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47" name="Google Shape;5847;p7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48" name="Google Shape;5848;p7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49" name="Google Shape;5849;p7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50" name="Google Shape;5850;p7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51" name="Google Shape;5851;p7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52" name="Google Shape;5852;p7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53" name="Google Shape;5853;p7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54" name="Google Shape;5854;p7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55" name="Google Shape;5855;p7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56" name="Google Shape;5856;p7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57" name="Google Shape;5857;p7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58" name="Google Shape;5858;p7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59" name="Google Shape;5859;p7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60" name="Google Shape;5860;p7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61" name="Google Shape;5861;p7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62" name="Google Shape;5862;p7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63" name="Google Shape;5863;p7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64" name="Google Shape;5864;p7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65" name="Google Shape;5865;p7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66" name="Google Shape;5866;p7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67" name="Google Shape;5867;p7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68" name="Google Shape;5868;p7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69" name="Google Shape;5869;p7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70" name="Google Shape;5870;p7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71" name="Google Shape;5871;p7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72" name="Google Shape;5872;p7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73" name="Google Shape;5873;p7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74" name="Google Shape;5874;p7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75" name="Google Shape;5875;p7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76" name="Google Shape;5876;p7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77" name="Google Shape;5877;p7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78" name="Google Shape;5878;p7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79" name="Google Shape;5879;p7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80" name="Google Shape;5880;p7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81" name="Google Shape;5881;p7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82" name="Google Shape;5882;p7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83" name="Google Shape;5883;p7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84" name="Google Shape;5884;p7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85" name="Google Shape;5885;p7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86" name="Google Shape;5886;p7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87" name="Google Shape;5887;p7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88" name="Google Shape;5888;p7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89" name="Google Shape;5889;p7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90" name="Google Shape;5890;p7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91" name="Google Shape;5891;p7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92" name="Google Shape;5892;p7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93" name="Google Shape;5893;p7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94" name="Google Shape;5894;p7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95" name="Google Shape;5895;p7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96" name="Google Shape;5896;p7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97" name="Google Shape;5897;p7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98" name="Google Shape;5898;p7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899" name="Google Shape;5899;p7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00" name="Google Shape;5900;p7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01" name="Google Shape;5901;p7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02" name="Google Shape;5902;p7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03" name="Google Shape;5903;p7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04" name="Google Shape;5904;p7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05" name="Google Shape;5905;p7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06" name="Google Shape;5906;p7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07" name="Google Shape;5907;p7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08" name="Google Shape;5908;p7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09" name="Google Shape;5909;p7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10" name="Google Shape;5910;p7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11" name="Google Shape;5911;p7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12" name="Google Shape;5912;p7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13" name="Google Shape;5913;p7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14" name="Google Shape;5914;p7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15" name="Google Shape;5915;p7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16" name="Google Shape;5916;p7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17" name="Google Shape;5917;p7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18" name="Google Shape;5918;p7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19" name="Google Shape;5919;p7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20" name="Google Shape;5920;p7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21" name="Google Shape;5921;p7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22" name="Google Shape;5922;p7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23" name="Google Shape;5923;p7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24" name="Google Shape;5924;p7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25" name="Google Shape;5925;p7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26" name="Google Shape;5926;p7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27" name="Google Shape;5927;p7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28" name="Google Shape;5928;p7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29" name="Google Shape;5929;p7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30" name="Google Shape;5930;p7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31" name="Google Shape;5931;p7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32" name="Google Shape;5932;p7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33" name="Google Shape;5933;p7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34" name="Google Shape;5934;p7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35" name="Google Shape;5935;p7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36" name="Google Shape;5936;p7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37" name="Google Shape;5937;p7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38" name="Google Shape;5938;p7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39" name="Google Shape;5939;p7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40" name="Google Shape;5940;p7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41" name="Google Shape;5941;p7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42" name="Google Shape;5942;p7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43" name="Google Shape;5943;p7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44" name="Google Shape;5944;p7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45" name="Google Shape;5945;p7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46" name="Google Shape;5946;p7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47" name="Google Shape;5947;p7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48" name="Google Shape;5948;p7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49" name="Google Shape;5949;p7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50" name="Google Shape;5950;p7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51" name="Google Shape;5951;p7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52" name="Google Shape;5952;p7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53" name="Google Shape;5953;p7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54" name="Google Shape;5954;p7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55" name="Google Shape;5955;p7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56" name="Google Shape;5956;p7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57" name="Google Shape;5957;p7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58" name="Google Shape;5958;p7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59" name="Google Shape;5959;p7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60" name="Google Shape;5960;p7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61" name="Google Shape;5961;p7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62" name="Google Shape;5962;p7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63" name="Google Shape;5963;p7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64" name="Google Shape;5964;p7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65" name="Google Shape;5965;p7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66" name="Google Shape;5966;p7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67" name="Google Shape;5967;p7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68" name="Google Shape;5968;p7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69" name="Google Shape;5969;p7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70" name="Google Shape;5970;p7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71" name="Google Shape;5971;p7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72" name="Google Shape;5972;p7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73" name="Google Shape;5973;p7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74" name="Google Shape;5974;p7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75" name="Google Shape;5975;p7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76" name="Google Shape;5976;p7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77" name="Google Shape;5977;p7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78" name="Google Shape;5978;p7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79" name="Google Shape;5979;p7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80" name="Google Shape;5980;p7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81" name="Google Shape;5981;p7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82" name="Google Shape;5982;p7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83" name="Google Shape;5983;p7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84" name="Google Shape;5984;p7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85" name="Google Shape;5985;p7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86" name="Google Shape;5986;p7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87" name="Google Shape;5987;p7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88" name="Google Shape;5988;p7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89" name="Google Shape;5989;p7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90" name="Google Shape;5990;p7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91" name="Google Shape;5991;p7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92" name="Google Shape;5992;p7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93" name="Google Shape;5993;p7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94" name="Google Shape;5994;p7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95" name="Google Shape;5995;p7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96" name="Google Shape;5996;p7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97" name="Google Shape;5997;p7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98" name="Google Shape;5998;p7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5999" name="Google Shape;5999;p7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00" name="Google Shape;6000;p7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01" name="Google Shape;6001;p7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02" name="Google Shape;6002;p7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03" name="Google Shape;6003;p7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04" name="Google Shape;6004;p7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05" name="Google Shape;6005;p7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06" name="Google Shape;6006;p7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07" name="Google Shape;6007;p7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08" name="Google Shape;6008;p7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09" name="Google Shape;6009;p7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10" name="Google Shape;6010;p7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11" name="Google Shape;6011;p7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12" name="Google Shape;6012;p7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13" name="Google Shape;6013;p7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14" name="Google Shape;6014;p7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15" name="Google Shape;6015;p7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16" name="Google Shape;6016;p7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17" name="Google Shape;6017;p7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18" name="Google Shape;6018;p7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19" name="Google Shape;6019;p7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20" name="Google Shape;6020;p7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21" name="Google Shape;6021;p7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22" name="Google Shape;6022;p7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23" name="Google Shape;6023;p7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24" name="Google Shape;6024;p7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25" name="Google Shape;6025;p7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26" name="Google Shape;6026;p7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27" name="Google Shape;6027;p7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28" name="Google Shape;6028;p7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29" name="Google Shape;6029;p7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30" name="Google Shape;6030;p7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31" name="Google Shape;6031;p7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32" name="Google Shape;6032;p7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33" name="Google Shape;6033;p7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34" name="Google Shape;6034;p7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35" name="Google Shape;6035;p7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36" name="Google Shape;6036;p7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37" name="Google Shape;6037;p7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38" name="Google Shape;6038;p7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39" name="Google Shape;6039;p7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40" name="Google Shape;6040;p7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41" name="Google Shape;6041;p7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42" name="Google Shape;6042;p7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43" name="Google Shape;6043;p7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44" name="Google Shape;6044;p7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45" name="Google Shape;6045;p7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46" name="Google Shape;6046;p7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47" name="Google Shape;6047;p7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48" name="Google Shape;6048;p7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49" name="Google Shape;6049;p7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50" name="Google Shape;6050;p7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51" name="Google Shape;6051;p7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52" name="Google Shape;6052;p7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53" name="Google Shape;6053;p7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54" name="Google Shape;6054;p7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55" name="Google Shape;6055;p7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56" name="Google Shape;6056;p7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57" name="Google Shape;6057;p7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58" name="Google Shape;6058;p7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59" name="Google Shape;6059;p7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60" name="Google Shape;6060;p7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61" name="Google Shape;6061;p7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62" name="Google Shape;6062;p7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63" name="Google Shape;6063;p7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64" name="Google Shape;6064;p7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65" name="Google Shape;6065;p7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66" name="Google Shape;6066;p7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67" name="Google Shape;6067;p7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68" name="Google Shape;6068;p7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69" name="Google Shape;6069;p7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70" name="Google Shape;6070;p7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71" name="Google Shape;6071;p7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72" name="Google Shape;6072;p7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73" name="Google Shape;6073;p7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74" name="Google Shape;6074;p7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75" name="Google Shape;6075;p7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76" name="Google Shape;6076;p7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77" name="Google Shape;6077;p7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78" name="Google Shape;6078;p7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79" name="Google Shape;6079;p7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80" name="Google Shape;6080;p7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81" name="Google Shape;6081;p7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82" name="Google Shape;6082;p7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83" name="Google Shape;6083;p7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84" name="Google Shape;6084;p7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85" name="Google Shape;6085;p7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86" name="Google Shape;6086;p7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87" name="Google Shape;6087;p7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88" name="Google Shape;6088;p7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89" name="Google Shape;6089;p7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90" name="Google Shape;6090;p7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91" name="Google Shape;6091;p7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92" name="Google Shape;6092;p7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93" name="Google Shape;6093;p7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94" name="Google Shape;6094;p7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95" name="Google Shape;6095;p7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96" name="Google Shape;6096;p7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97" name="Google Shape;6097;p7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98" name="Google Shape;6098;p7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099" name="Google Shape;6099;p7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00" name="Google Shape;6100;p7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01" name="Google Shape;6101;p7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02" name="Google Shape;6102;p7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03" name="Google Shape;6103;p7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04" name="Google Shape;6104;p7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05" name="Google Shape;6105;p7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06" name="Google Shape;6106;p7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07" name="Google Shape;6107;p7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08" name="Google Shape;6108;p7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09" name="Google Shape;6109;p7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10" name="Google Shape;6110;p7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11" name="Google Shape;6111;p7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12" name="Google Shape;6112;p7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13" name="Google Shape;6113;p7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14" name="Google Shape;6114;p7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15" name="Google Shape;6115;p7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16" name="Google Shape;6116;p7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17" name="Google Shape;6117;p7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18" name="Google Shape;6118;p7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19" name="Google Shape;6119;p7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20" name="Google Shape;6120;p7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21" name="Google Shape;6121;p7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22" name="Google Shape;6122;p7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23" name="Google Shape;6123;p7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24" name="Google Shape;6124;p7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25" name="Google Shape;6125;p7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26" name="Google Shape;6126;p7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27" name="Google Shape;6127;p7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28" name="Google Shape;6128;p7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29" name="Google Shape;6129;p7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30" name="Google Shape;6130;p7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31" name="Google Shape;6131;p7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32" name="Google Shape;6132;p7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33" name="Google Shape;6133;p7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34" name="Google Shape;6134;p7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35" name="Google Shape;6135;p7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36" name="Google Shape;6136;p7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37" name="Google Shape;6137;p7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38" name="Google Shape;6138;p7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39" name="Google Shape;6139;p7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40" name="Google Shape;6140;p7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41" name="Google Shape;6141;p7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42" name="Google Shape;6142;p7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43" name="Google Shape;6143;p7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44" name="Google Shape;6144;p7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45" name="Google Shape;6145;p7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46" name="Google Shape;6146;p7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47" name="Google Shape;6147;p7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48" name="Google Shape;6148;p7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49" name="Google Shape;6149;p7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50" name="Google Shape;6150;p7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51" name="Google Shape;6151;p7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52" name="Google Shape;6152;p7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53" name="Google Shape;6153;p7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54" name="Google Shape;6154;p7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55" name="Google Shape;6155;p7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56" name="Google Shape;6156;p7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57" name="Google Shape;6157;p7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58" name="Google Shape;6158;p7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59" name="Google Shape;6159;p7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60" name="Google Shape;6160;p7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61" name="Google Shape;6161;p7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62" name="Google Shape;6162;p7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63" name="Google Shape;6163;p7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64" name="Google Shape;6164;p7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65" name="Google Shape;6165;p7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66" name="Google Shape;6166;p7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67" name="Google Shape;6167;p7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68" name="Google Shape;6168;p7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69" name="Google Shape;6169;p7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70" name="Google Shape;6170;p7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71" name="Google Shape;6171;p7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72" name="Google Shape;6172;p7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73" name="Google Shape;6173;p7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74" name="Google Shape;6174;p7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75" name="Google Shape;6175;p7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76" name="Google Shape;6176;p7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77" name="Google Shape;6177;p7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78" name="Google Shape;6178;p7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79" name="Google Shape;6179;p7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80" name="Google Shape;6180;p7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81" name="Google Shape;6181;p7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82" name="Google Shape;6182;p7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83" name="Google Shape;6183;p7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84" name="Google Shape;6184;p7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85" name="Google Shape;6185;p7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86" name="Google Shape;6186;p7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87" name="Google Shape;6187;p7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88" name="Google Shape;6188;p7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89" name="Google Shape;6189;p7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90" name="Google Shape;6190;p7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91" name="Google Shape;6191;p7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92" name="Google Shape;6192;p7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93" name="Google Shape;6193;p7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94" name="Google Shape;6194;p7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95" name="Google Shape;6195;p7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96" name="Google Shape;6196;p7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97" name="Google Shape;6197;p7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98" name="Google Shape;6198;p7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199" name="Google Shape;6199;p7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00" name="Google Shape;6200;p7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01" name="Google Shape;6201;p7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02" name="Google Shape;6202;p7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03" name="Google Shape;6203;p7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04" name="Google Shape;6204;p7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05" name="Google Shape;6205;p7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06" name="Google Shape;6206;p7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07" name="Google Shape;6207;p7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08" name="Google Shape;6208;p7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09" name="Google Shape;6209;p7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10" name="Google Shape;6210;p7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11" name="Google Shape;6211;p7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12" name="Google Shape;6212;p7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13" name="Google Shape;6213;p7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14" name="Google Shape;6214;p7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15" name="Google Shape;6215;p7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16" name="Google Shape;6216;p7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17" name="Google Shape;6217;p7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18" name="Google Shape;6218;p7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19" name="Google Shape;6219;p7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20" name="Google Shape;6220;p7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21" name="Google Shape;6221;p7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22" name="Google Shape;6222;p7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23" name="Google Shape;6223;p7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24" name="Google Shape;6224;p7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25" name="Google Shape;6225;p7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26" name="Google Shape;6226;p7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27" name="Google Shape;6227;p7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28" name="Google Shape;6228;p7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29" name="Google Shape;6229;p7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30" name="Google Shape;6230;p7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31" name="Google Shape;6231;p7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32" name="Google Shape;6232;p7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33" name="Google Shape;6233;p7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34" name="Google Shape;6234;p7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35" name="Google Shape;6235;p7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36" name="Google Shape;6236;p7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37" name="Google Shape;6237;p7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38" name="Google Shape;6238;p7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39" name="Google Shape;6239;p7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40" name="Google Shape;6240;p7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41" name="Google Shape;6241;p7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42" name="Google Shape;6242;p7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43" name="Google Shape;6243;p7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44" name="Google Shape;6244;p7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45" name="Google Shape;6245;p7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46" name="Google Shape;6246;p7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47" name="Google Shape;6247;p7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48" name="Google Shape;6248;p7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49" name="Google Shape;6249;p7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50" name="Google Shape;6250;p7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51" name="Google Shape;6251;p7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52" name="Google Shape;6252;p7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53" name="Google Shape;6253;p7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54" name="Google Shape;6254;p7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55" name="Google Shape;6255;p7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56" name="Google Shape;6256;p7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57" name="Google Shape;6257;p7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58" name="Google Shape;6258;p7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59" name="Google Shape;6259;p7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60" name="Google Shape;6260;p7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61" name="Google Shape;6261;p7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62" name="Google Shape;6262;p7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63" name="Google Shape;6263;p7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64" name="Google Shape;6264;p7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65" name="Google Shape;6265;p7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66" name="Google Shape;6266;p7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67" name="Google Shape;6267;p7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68" name="Google Shape;6268;p7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69" name="Google Shape;6269;p7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70" name="Google Shape;6270;p7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71" name="Google Shape;6271;p7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72" name="Google Shape;6272;p7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73" name="Google Shape;6273;p7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74" name="Google Shape;6274;p7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75" name="Google Shape;6275;p7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76" name="Google Shape;6276;p7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77" name="Google Shape;6277;p7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78" name="Google Shape;6278;p7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79" name="Google Shape;6279;p7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80" name="Google Shape;6280;p7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81" name="Google Shape;6281;p7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82" name="Google Shape;6282;p7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83" name="Google Shape;6283;p7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84" name="Google Shape;6284;p7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85" name="Google Shape;6285;p7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86" name="Google Shape;6286;p7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87" name="Google Shape;6287;p7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88" name="Google Shape;6288;p7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89" name="Google Shape;6289;p7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90" name="Google Shape;6290;p7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91" name="Google Shape;6291;p7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92" name="Google Shape;6292;p7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93" name="Google Shape;6293;p7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94" name="Google Shape;6294;p7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95" name="Google Shape;6295;p7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96" name="Google Shape;6296;p7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97" name="Google Shape;6297;p7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98" name="Google Shape;6298;p7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299" name="Google Shape;6299;p7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00" name="Google Shape;6300;p7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01" name="Google Shape;6301;p7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02" name="Google Shape;6302;p7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03" name="Google Shape;6303;p7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04" name="Google Shape;6304;p7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05" name="Google Shape;6305;p7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06" name="Google Shape;6306;p7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07" name="Google Shape;6307;p7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08" name="Google Shape;6308;p7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09" name="Google Shape;6309;p7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10" name="Google Shape;6310;p7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11" name="Google Shape;6311;p7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12" name="Google Shape;6312;p7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13" name="Google Shape;6313;p7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14" name="Google Shape;6314;p7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15" name="Google Shape;6315;p7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16" name="Google Shape;6316;p7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17" name="Google Shape;6317;p7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18" name="Google Shape;6318;p7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19" name="Google Shape;6319;p7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20" name="Google Shape;6320;p7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21" name="Google Shape;6321;p7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22" name="Google Shape;6322;p7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23" name="Google Shape;6323;p7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24" name="Google Shape;6324;p7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25" name="Google Shape;6325;p7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26" name="Google Shape;6326;p7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27" name="Google Shape;6327;p7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28" name="Google Shape;6328;p7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29" name="Google Shape;6329;p7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30" name="Google Shape;6330;p7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31" name="Google Shape;6331;p7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32" name="Google Shape;6332;p7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33" name="Google Shape;6333;p7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34" name="Google Shape;6334;p7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35" name="Google Shape;6335;p7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36" name="Google Shape;6336;p7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37" name="Google Shape;6337;p7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38" name="Google Shape;6338;p7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39" name="Google Shape;6339;p7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40" name="Google Shape;6340;p7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41" name="Google Shape;6341;p7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42" name="Google Shape;6342;p7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43" name="Google Shape;6343;p7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44" name="Google Shape;6344;p7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45" name="Google Shape;6345;p7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46" name="Google Shape;6346;p7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47" name="Google Shape;6347;p7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48" name="Google Shape;6348;p7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49" name="Google Shape;6349;p7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50" name="Google Shape;6350;p7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51" name="Google Shape;6351;p7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52" name="Google Shape;6352;p7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53" name="Google Shape;6353;p7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54" name="Google Shape;6354;p7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55" name="Google Shape;6355;p7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56" name="Google Shape;6356;p7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57" name="Google Shape;6357;p7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58" name="Google Shape;6358;p7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59" name="Google Shape;6359;p7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60" name="Google Shape;6360;p7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61" name="Google Shape;6361;p7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62" name="Google Shape;6362;p7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63" name="Google Shape;6363;p7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64" name="Google Shape;6364;p7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65" name="Google Shape;6365;p7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66" name="Google Shape;6366;p7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67" name="Google Shape;6367;p7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68" name="Google Shape;6368;p7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69" name="Google Shape;6369;p7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70" name="Google Shape;6370;p7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71" name="Google Shape;6371;p7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72" name="Google Shape;6372;p7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73" name="Google Shape;6373;p7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74" name="Google Shape;6374;p7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75" name="Google Shape;6375;p7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76" name="Google Shape;6376;p7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77" name="Google Shape;6377;p7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78" name="Google Shape;6378;p7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79" name="Google Shape;6379;p7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80" name="Google Shape;6380;p7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81" name="Google Shape;6381;p7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82" name="Google Shape;6382;p7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83" name="Google Shape;6383;p7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84" name="Google Shape;6384;p7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85" name="Google Shape;6385;p7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86" name="Google Shape;6386;p7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87" name="Google Shape;6387;p7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88" name="Google Shape;6388;p7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89" name="Google Shape;6389;p7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90" name="Google Shape;6390;p7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91" name="Google Shape;6391;p7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92" name="Google Shape;6392;p7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93" name="Google Shape;6393;p7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94" name="Google Shape;6394;p7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95" name="Google Shape;6395;p7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96" name="Google Shape;6396;p7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97" name="Google Shape;6397;p7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98" name="Google Shape;6398;p7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399" name="Google Shape;6399;p7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00" name="Google Shape;6400;p7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01" name="Google Shape;6401;p7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02" name="Google Shape;6402;p7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03" name="Google Shape;6403;p7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04" name="Google Shape;6404;p7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05" name="Google Shape;6405;p7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06" name="Google Shape;6406;p7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07" name="Google Shape;6407;p7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08" name="Google Shape;6408;p7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09" name="Google Shape;6409;p7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10" name="Google Shape;6410;p7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11" name="Google Shape;6411;p7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12" name="Google Shape;6412;p7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13" name="Google Shape;6413;p7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14" name="Google Shape;6414;p7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15" name="Google Shape;6415;p7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16" name="Google Shape;6416;p7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17" name="Google Shape;6417;p7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18" name="Google Shape;6418;p7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19" name="Google Shape;6419;p7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20" name="Google Shape;6420;p7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21" name="Google Shape;6421;p7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22" name="Google Shape;6422;p7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23" name="Google Shape;6423;p7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24" name="Google Shape;6424;p7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25" name="Google Shape;6425;p7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26" name="Google Shape;6426;p7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27" name="Google Shape;6427;p7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28" name="Google Shape;6428;p7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29" name="Google Shape;6429;p7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30" name="Google Shape;6430;p7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31" name="Google Shape;6431;p7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32" name="Google Shape;6432;p7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33" name="Google Shape;6433;p7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34" name="Google Shape;6434;p7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35" name="Google Shape;6435;p7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36" name="Google Shape;6436;p7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37" name="Google Shape;6437;p7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38" name="Google Shape;6438;p7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39" name="Google Shape;6439;p7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40" name="Google Shape;6440;p7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41" name="Google Shape;6441;p7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42" name="Google Shape;6442;p7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43" name="Google Shape;6443;p7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44" name="Google Shape;6444;p7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45" name="Google Shape;6445;p7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46" name="Google Shape;6446;p7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47" name="Google Shape;6447;p7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48" name="Google Shape;6448;p7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49" name="Google Shape;6449;p7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50" name="Google Shape;6450;p7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51" name="Google Shape;6451;p7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52" name="Google Shape;6452;p7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53" name="Google Shape;6453;p7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54" name="Google Shape;6454;p7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55" name="Google Shape;6455;p7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56" name="Google Shape;6456;p7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57" name="Google Shape;6457;p7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58" name="Google Shape;6458;p7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59" name="Google Shape;6459;p7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60" name="Google Shape;6460;p7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61" name="Google Shape;6461;p7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62" name="Google Shape;6462;p7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63" name="Google Shape;6463;p7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64" name="Google Shape;6464;p7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65" name="Google Shape;6465;p7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66" name="Google Shape;6466;p7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67" name="Google Shape;6467;p7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68" name="Google Shape;6468;p7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69" name="Google Shape;6469;p7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70" name="Google Shape;6470;p7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71" name="Google Shape;6471;p7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72" name="Google Shape;6472;p7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73" name="Google Shape;6473;p7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74" name="Google Shape;6474;p7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75" name="Google Shape;6475;p7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76" name="Google Shape;6476;p7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77" name="Google Shape;6477;p7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78" name="Google Shape;6478;p7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79" name="Google Shape;6479;p7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80" name="Google Shape;6480;p7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81" name="Google Shape;6481;p7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82" name="Google Shape;6482;p7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83" name="Google Shape;6483;p7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84" name="Google Shape;6484;p7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85" name="Google Shape;6485;p7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86" name="Google Shape;6486;p7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87" name="Google Shape;6487;p7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88" name="Google Shape;6488;p7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89" name="Google Shape;6489;p7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90" name="Google Shape;6490;p7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91" name="Google Shape;6491;p7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92" name="Google Shape;6492;p7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93" name="Google Shape;6493;p7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94" name="Google Shape;6494;p7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95" name="Google Shape;6495;p7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96" name="Google Shape;6496;p7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97" name="Google Shape;6497;p7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98" name="Google Shape;6498;p7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499" name="Google Shape;6499;p7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00" name="Google Shape;6500;p7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01" name="Google Shape;6501;p7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02" name="Google Shape;6502;p7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03" name="Google Shape;6503;p7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04" name="Google Shape;6504;p7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05" name="Google Shape;6505;p7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06" name="Google Shape;6506;p7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07" name="Google Shape;6507;p7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08" name="Google Shape;6508;p7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09" name="Google Shape;6509;p7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10" name="Google Shape;6510;p7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11" name="Google Shape;6511;p7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12" name="Google Shape;6512;p7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13" name="Google Shape;6513;p7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14" name="Google Shape;6514;p7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15" name="Google Shape;6515;p7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16" name="Google Shape;6516;p7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17" name="Google Shape;6517;p7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18" name="Google Shape;6518;p7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19" name="Google Shape;6519;p7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20" name="Google Shape;6520;p7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21" name="Google Shape;6521;p7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22" name="Google Shape;6522;p7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23" name="Google Shape;6523;p7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24" name="Google Shape;6524;p7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25" name="Google Shape;6525;p7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26" name="Google Shape;6526;p7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27" name="Google Shape;6527;p7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28" name="Google Shape;6528;p7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29" name="Google Shape;6529;p7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30" name="Google Shape;6530;p7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31" name="Google Shape;6531;p7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32" name="Google Shape;6532;p7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33" name="Google Shape;6533;p7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34" name="Google Shape;6534;p7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35" name="Google Shape;6535;p7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36" name="Google Shape;6536;p7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37" name="Google Shape;6537;p7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38" name="Google Shape;6538;p7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39" name="Google Shape;6539;p7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40" name="Google Shape;6540;p7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41" name="Google Shape;6541;p7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42" name="Google Shape;6542;p7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43" name="Google Shape;6543;p7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44" name="Google Shape;6544;p7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45" name="Google Shape;6545;p7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46" name="Google Shape;6546;p7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47" name="Google Shape;6547;p7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48" name="Google Shape;6548;p7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49" name="Google Shape;6549;p7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50" name="Google Shape;6550;p7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51" name="Google Shape;6551;p7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52" name="Google Shape;6552;p7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53" name="Google Shape;6553;p7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54" name="Google Shape;6554;p7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55" name="Google Shape;6555;p7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56" name="Google Shape;6556;p7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57" name="Google Shape;6557;p7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58" name="Google Shape;6558;p7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59" name="Google Shape;6559;p7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60" name="Google Shape;6560;p7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61" name="Google Shape;6561;p7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62" name="Google Shape;6562;p7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63" name="Google Shape;6563;p7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64" name="Google Shape;6564;p7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65" name="Google Shape;6565;p7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66" name="Google Shape;6566;p7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67" name="Google Shape;6567;p7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68" name="Google Shape;6568;p7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69" name="Google Shape;6569;p7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70" name="Google Shape;6570;p7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71" name="Google Shape;6571;p7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72" name="Google Shape;6572;p7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73" name="Google Shape;6573;p7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74" name="Google Shape;6574;p7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75" name="Google Shape;6575;p7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76" name="Google Shape;6576;p7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77" name="Google Shape;6577;p7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78" name="Google Shape;6578;p7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79" name="Google Shape;6579;p7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80" name="Google Shape;6580;p7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81" name="Google Shape;6581;p7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82" name="Google Shape;6582;p7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83" name="Google Shape;6583;p7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84" name="Google Shape;6584;p7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85" name="Google Shape;6585;p7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86" name="Google Shape;6586;p7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87" name="Google Shape;6587;p7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88" name="Google Shape;6588;p7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89" name="Google Shape;6589;p7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90" name="Google Shape;6590;p7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91" name="Google Shape;6591;p7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92" name="Google Shape;6592;p7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93" name="Google Shape;6593;p7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94" name="Google Shape;6594;p7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95" name="Google Shape;6595;p7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96" name="Google Shape;6596;p7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97" name="Google Shape;6597;p7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98" name="Google Shape;6598;p7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599" name="Google Shape;6599;p7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00" name="Google Shape;6600;p7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01" name="Google Shape;6601;p7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02" name="Google Shape;6602;p7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03" name="Google Shape;6603;p7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04" name="Google Shape;6604;p7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05" name="Google Shape;6605;p7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06" name="Google Shape;6606;p7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07" name="Google Shape;6607;p7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08" name="Google Shape;6608;p7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09" name="Google Shape;6609;p7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10" name="Google Shape;6610;p7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11" name="Google Shape;6611;p7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12" name="Google Shape;6612;p7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13" name="Google Shape;6613;p7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14" name="Google Shape;6614;p7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15" name="Google Shape;6615;p7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16" name="Google Shape;6616;p7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17" name="Google Shape;6617;p7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18" name="Google Shape;6618;p7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19" name="Google Shape;6619;p7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20" name="Google Shape;6620;p7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21" name="Google Shape;6621;p7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22" name="Google Shape;6622;p7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23" name="Google Shape;6623;p7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24" name="Google Shape;6624;p7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25" name="Google Shape;6625;p7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26" name="Google Shape;6626;p7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27" name="Google Shape;6627;p7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28" name="Google Shape;6628;p7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29" name="Google Shape;6629;p7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30" name="Google Shape;6630;p7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31" name="Google Shape;6631;p7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32" name="Google Shape;6632;p7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33" name="Google Shape;6633;p7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34" name="Google Shape;6634;p7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35" name="Google Shape;6635;p7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36" name="Google Shape;6636;p7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37" name="Google Shape;6637;p7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38" name="Google Shape;6638;p7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39" name="Google Shape;6639;p7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40" name="Google Shape;6640;p7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41" name="Google Shape;6641;p7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42" name="Google Shape;6642;p7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43" name="Google Shape;6643;p7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44" name="Google Shape;6644;p7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45" name="Google Shape;6645;p7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46" name="Google Shape;6646;p7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47" name="Google Shape;6647;p7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48" name="Google Shape;6648;p7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49" name="Google Shape;6649;p7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50" name="Google Shape;6650;p7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51" name="Google Shape;6651;p7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52" name="Google Shape;6652;p7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53" name="Google Shape;6653;p7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54" name="Google Shape;6654;p7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55" name="Google Shape;6655;p7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56" name="Google Shape;6656;p7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57" name="Google Shape;6657;p7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58" name="Google Shape;6658;p7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59" name="Google Shape;6659;p7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60" name="Google Shape;6660;p7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61" name="Google Shape;6661;p7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62" name="Google Shape;6662;p7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63" name="Google Shape;6663;p7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64" name="Google Shape;6664;p7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65" name="Google Shape;6665;p7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66" name="Google Shape;6666;p7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6667" name="Google Shape;6667;p7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6668" name="Google Shape;6668;p7"/>
          <p:cNvSpPr txBox="1">
            <a:spLocks noGrp="1"/>
          </p:cNvSpPr>
          <p:nvPr>
            <p:ph type="title"/>
          </p:nvPr>
        </p:nvSpPr>
        <p:spPr>
          <a:xfrm>
            <a:off x="967900" y="588467"/>
            <a:ext cx="102560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669" name="Google Shape;6669;p7"/>
          <p:cNvSpPr txBox="1">
            <a:spLocks noGrp="1"/>
          </p:cNvSpPr>
          <p:nvPr>
            <p:ph type="subTitle" idx="1"/>
          </p:nvPr>
        </p:nvSpPr>
        <p:spPr>
          <a:xfrm>
            <a:off x="6839808" y="2515267"/>
            <a:ext cx="3610400" cy="24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pSp>
        <p:nvGrpSpPr>
          <p:cNvPr id="6670" name="Google Shape;6670;p7"/>
          <p:cNvGrpSpPr/>
          <p:nvPr/>
        </p:nvGrpSpPr>
        <p:grpSpPr>
          <a:xfrm>
            <a:off x="9726137" y="790003"/>
            <a:ext cx="2470299" cy="4078280"/>
            <a:chOff x="7083460" y="58355"/>
            <a:chExt cx="2069852" cy="3416790"/>
          </a:xfrm>
        </p:grpSpPr>
        <p:sp>
          <p:nvSpPr>
            <p:cNvPr id="6671" name="Google Shape;6671;p7"/>
            <p:cNvSpPr/>
            <p:nvPr/>
          </p:nvSpPr>
          <p:spPr>
            <a:xfrm>
              <a:off x="8444179" y="812772"/>
              <a:ext cx="709133" cy="994820"/>
            </a:xfrm>
            <a:custGeom>
              <a:avLst/>
              <a:gdLst/>
              <a:ahLst/>
              <a:cxnLst/>
              <a:rect l="l" t="t" r="r" b="b"/>
              <a:pathLst>
                <a:path w="32281" h="45286" extrusionOk="0">
                  <a:moveTo>
                    <a:pt x="524" y="1"/>
                  </a:moveTo>
                  <a:cubicBezTo>
                    <a:pt x="474" y="1"/>
                    <a:pt x="424" y="8"/>
                    <a:pt x="376" y="22"/>
                  </a:cubicBezTo>
                  <a:cubicBezTo>
                    <a:pt x="151" y="98"/>
                    <a:pt x="0" y="323"/>
                    <a:pt x="25" y="549"/>
                  </a:cubicBezTo>
                  <a:cubicBezTo>
                    <a:pt x="351" y="3707"/>
                    <a:pt x="1203" y="6865"/>
                    <a:pt x="2531" y="9822"/>
                  </a:cubicBezTo>
                  <a:cubicBezTo>
                    <a:pt x="3885" y="12779"/>
                    <a:pt x="5689" y="15561"/>
                    <a:pt x="7920" y="18017"/>
                  </a:cubicBezTo>
                  <a:cubicBezTo>
                    <a:pt x="9048" y="19246"/>
                    <a:pt x="10276" y="20398"/>
                    <a:pt x="11529" y="21426"/>
                  </a:cubicBezTo>
                  <a:cubicBezTo>
                    <a:pt x="12807" y="22479"/>
                    <a:pt x="14110" y="23406"/>
                    <a:pt x="15389" y="24333"/>
                  </a:cubicBezTo>
                  <a:cubicBezTo>
                    <a:pt x="17970" y="26138"/>
                    <a:pt x="20451" y="27817"/>
                    <a:pt x="22481" y="29722"/>
                  </a:cubicBezTo>
                  <a:cubicBezTo>
                    <a:pt x="23509" y="30649"/>
                    <a:pt x="24411" y="31652"/>
                    <a:pt x="25238" y="32754"/>
                  </a:cubicBezTo>
                  <a:cubicBezTo>
                    <a:pt x="26091" y="33832"/>
                    <a:pt x="26867" y="35035"/>
                    <a:pt x="27594" y="36263"/>
                  </a:cubicBezTo>
                  <a:cubicBezTo>
                    <a:pt x="29048" y="38769"/>
                    <a:pt x="30376" y="41476"/>
                    <a:pt x="31780" y="44308"/>
                  </a:cubicBezTo>
                  <a:cubicBezTo>
                    <a:pt x="31955" y="44634"/>
                    <a:pt x="32131" y="44960"/>
                    <a:pt x="32281" y="45286"/>
                  </a:cubicBezTo>
                  <a:lnTo>
                    <a:pt x="32281" y="31426"/>
                  </a:lnTo>
                  <a:cubicBezTo>
                    <a:pt x="31629" y="30499"/>
                    <a:pt x="30928" y="29571"/>
                    <a:pt x="30151" y="28694"/>
                  </a:cubicBezTo>
                  <a:cubicBezTo>
                    <a:pt x="29850" y="28343"/>
                    <a:pt x="29474" y="28068"/>
                    <a:pt x="29198" y="27667"/>
                  </a:cubicBezTo>
                  <a:cubicBezTo>
                    <a:pt x="28948" y="27291"/>
                    <a:pt x="28747" y="26890"/>
                    <a:pt x="28547" y="26514"/>
                  </a:cubicBezTo>
                  <a:cubicBezTo>
                    <a:pt x="28096" y="25611"/>
                    <a:pt x="27695" y="24709"/>
                    <a:pt x="27319" y="23757"/>
                  </a:cubicBezTo>
                  <a:cubicBezTo>
                    <a:pt x="26592" y="21952"/>
                    <a:pt x="26040" y="20048"/>
                    <a:pt x="25564" y="18168"/>
                  </a:cubicBezTo>
                  <a:cubicBezTo>
                    <a:pt x="24988" y="15887"/>
                    <a:pt x="24587" y="13556"/>
                    <a:pt x="24386" y="11225"/>
                  </a:cubicBezTo>
                  <a:cubicBezTo>
                    <a:pt x="24363" y="11088"/>
                    <a:pt x="24257" y="10972"/>
                    <a:pt x="24124" y="10972"/>
                  </a:cubicBezTo>
                  <a:cubicBezTo>
                    <a:pt x="24111" y="10972"/>
                    <a:pt x="24098" y="10973"/>
                    <a:pt x="24085" y="10975"/>
                  </a:cubicBezTo>
                  <a:cubicBezTo>
                    <a:pt x="23960" y="10975"/>
                    <a:pt x="23860" y="11075"/>
                    <a:pt x="23835" y="11200"/>
                  </a:cubicBezTo>
                  <a:cubicBezTo>
                    <a:pt x="23183" y="15035"/>
                    <a:pt x="23058" y="19020"/>
                    <a:pt x="23459" y="23005"/>
                  </a:cubicBezTo>
                  <a:cubicBezTo>
                    <a:pt x="21679" y="21852"/>
                    <a:pt x="19900" y="20875"/>
                    <a:pt x="18221" y="19897"/>
                  </a:cubicBezTo>
                  <a:cubicBezTo>
                    <a:pt x="15539" y="18393"/>
                    <a:pt x="13033" y="16915"/>
                    <a:pt x="10852" y="15035"/>
                  </a:cubicBezTo>
                  <a:cubicBezTo>
                    <a:pt x="8647" y="13155"/>
                    <a:pt x="6667" y="10925"/>
                    <a:pt x="5013" y="8469"/>
                  </a:cubicBezTo>
                  <a:cubicBezTo>
                    <a:pt x="3359" y="5987"/>
                    <a:pt x="2005" y="3255"/>
                    <a:pt x="1028" y="348"/>
                  </a:cubicBezTo>
                  <a:cubicBezTo>
                    <a:pt x="947" y="125"/>
                    <a:pt x="735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72" name="Google Shape;6672;p7"/>
            <p:cNvSpPr/>
            <p:nvPr/>
          </p:nvSpPr>
          <p:spPr>
            <a:xfrm>
              <a:off x="8091249" y="2213354"/>
              <a:ext cx="1062063" cy="231911"/>
            </a:xfrm>
            <a:custGeom>
              <a:avLst/>
              <a:gdLst/>
              <a:ahLst/>
              <a:cxnLst/>
              <a:rect l="l" t="t" r="r" b="b"/>
              <a:pathLst>
                <a:path w="48347" h="10557" extrusionOk="0">
                  <a:moveTo>
                    <a:pt x="48347" y="0"/>
                  </a:moveTo>
                  <a:cubicBezTo>
                    <a:pt x="45615" y="376"/>
                    <a:pt x="42883" y="802"/>
                    <a:pt x="40177" y="1228"/>
                  </a:cubicBezTo>
                  <a:cubicBezTo>
                    <a:pt x="36818" y="1754"/>
                    <a:pt x="33485" y="2331"/>
                    <a:pt x="30151" y="2932"/>
                  </a:cubicBezTo>
                  <a:cubicBezTo>
                    <a:pt x="26793" y="3509"/>
                    <a:pt x="23485" y="4236"/>
                    <a:pt x="20202" y="4687"/>
                  </a:cubicBezTo>
                  <a:cubicBezTo>
                    <a:pt x="18298" y="4965"/>
                    <a:pt x="16377" y="5149"/>
                    <a:pt x="14469" y="5149"/>
                  </a:cubicBezTo>
                  <a:cubicBezTo>
                    <a:pt x="13111" y="5149"/>
                    <a:pt x="11761" y="5056"/>
                    <a:pt x="10427" y="4837"/>
                  </a:cubicBezTo>
                  <a:cubicBezTo>
                    <a:pt x="7219" y="4311"/>
                    <a:pt x="4086" y="3083"/>
                    <a:pt x="953" y="1855"/>
                  </a:cubicBezTo>
                  <a:cubicBezTo>
                    <a:pt x="873" y="1818"/>
                    <a:pt x="789" y="1800"/>
                    <a:pt x="707" y="1800"/>
                  </a:cubicBezTo>
                  <a:cubicBezTo>
                    <a:pt x="457" y="1800"/>
                    <a:pt x="221" y="1960"/>
                    <a:pt x="126" y="2206"/>
                  </a:cubicBezTo>
                  <a:cubicBezTo>
                    <a:pt x="1" y="2506"/>
                    <a:pt x="151" y="2857"/>
                    <a:pt x="452" y="3008"/>
                  </a:cubicBezTo>
                  <a:cubicBezTo>
                    <a:pt x="3510" y="4411"/>
                    <a:pt x="6643" y="5865"/>
                    <a:pt x="10076" y="6642"/>
                  </a:cubicBezTo>
                  <a:cubicBezTo>
                    <a:pt x="10778" y="6792"/>
                    <a:pt x="11480" y="6917"/>
                    <a:pt x="12206" y="6993"/>
                  </a:cubicBezTo>
                  <a:cubicBezTo>
                    <a:pt x="9600" y="8246"/>
                    <a:pt x="6868" y="9248"/>
                    <a:pt x="4036" y="10025"/>
                  </a:cubicBezTo>
                  <a:cubicBezTo>
                    <a:pt x="3886" y="10050"/>
                    <a:pt x="3810" y="10201"/>
                    <a:pt x="3861" y="10351"/>
                  </a:cubicBezTo>
                  <a:cubicBezTo>
                    <a:pt x="3882" y="10482"/>
                    <a:pt x="3981" y="10556"/>
                    <a:pt x="4105" y="10556"/>
                  </a:cubicBezTo>
                  <a:cubicBezTo>
                    <a:pt x="4124" y="10556"/>
                    <a:pt x="4142" y="10555"/>
                    <a:pt x="4161" y="10552"/>
                  </a:cubicBezTo>
                  <a:cubicBezTo>
                    <a:pt x="8096" y="9925"/>
                    <a:pt x="12006" y="8822"/>
                    <a:pt x="15715" y="7268"/>
                  </a:cubicBezTo>
                  <a:cubicBezTo>
                    <a:pt x="15922" y="7272"/>
                    <a:pt x="16130" y="7273"/>
                    <a:pt x="16337" y="7273"/>
                  </a:cubicBezTo>
                  <a:cubicBezTo>
                    <a:pt x="17733" y="7273"/>
                    <a:pt x="19124" y="7202"/>
                    <a:pt x="20477" y="7093"/>
                  </a:cubicBezTo>
                  <a:cubicBezTo>
                    <a:pt x="23911" y="6792"/>
                    <a:pt x="27244" y="6291"/>
                    <a:pt x="30578" y="5890"/>
                  </a:cubicBezTo>
                  <a:cubicBezTo>
                    <a:pt x="33936" y="5489"/>
                    <a:pt x="37269" y="5113"/>
                    <a:pt x="40628" y="4762"/>
                  </a:cubicBezTo>
                  <a:cubicBezTo>
                    <a:pt x="43209" y="4511"/>
                    <a:pt x="45791" y="4261"/>
                    <a:pt x="48347" y="4035"/>
                  </a:cubicBezTo>
                  <a:lnTo>
                    <a:pt x="483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73" name="Google Shape;6673;p7"/>
            <p:cNvSpPr/>
            <p:nvPr/>
          </p:nvSpPr>
          <p:spPr>
            <a:xfrm>
              <a:off x="7219161" y="791639"/>
              <a:ext cx="1934151" cy="1278574"/>
            </a:xfrm>
            <a:custGeom>
              <a:avLst/>
              <a:gdLst/>
              <a:ahLst/>
              <a:cxnLst/>
              <a:rect l="l" t="t" r="r" b="b"/>
              <a:pathLst>
                <a:path w="88046" h="58203" extrusionOk="0">
                  <a:moveTo>
                    <a:pt x="705" y="1"/>
                  </a:moveTo>
                  <a:cubicBezTo>
                    <a:pt x="517" y="1"/>
                    <a:pt x="340" y="76"/>
                    <a:pt x="226" y="233"/>
                  </a:cubicBezTo>
                  <a:cubicBezTo>
                    <a:pt x="0" y="508"/>
                    <a:pt x="51" y="884"/>
                    <a:pt x="276" y="1110"/>
                  </a:cubicBezTo>
                  <a:cubicBezTo>
                    <a:pt x="5113" y="5496"/>
                    <a:pt x="10928" y="8879"/>
                    <a:pt x="17219" y="10934"/>
                  </a:cubicBezTo>
                  <a:cubicBezTo>
                    <a:pt x="20351" y="11962"/>
                    <a:pt x="23509" y="12689"/>
                    <a:pt x="26392" y="13766"/>
                  </a:cubicBezTo>
                  <a:cubicBezTo>
                    <a:pt x="29249" y="14819"/>
                    <a:pt x="31830" y="16373"/>
                    <a:pt x="34186" y="18303"/>
                  </a:cubicBezTo>
                  <a:cubicBezTo>
                    <a:pt x="38923" y="22162"/>
                    <a:pt x="42682" y="27250"/>
                    <a:pt x="46717" y="32313"/>
                  </a:cubicBezTo>
                  <a:cubicBezTo>
                    <a:pt x="48748" y="34869"/>
                    <a:pt x="50878" y="37426"/>
                    <a:pt x="53284" y="39832"/>
                  </a:cubicBezTo>
                  <a:cubicBezTo>
                    <a:pt x="53585" y="40132"/>
                    <a:pt x="53885" y="40433"/>
                    <a:pt x="54186" y="40734"/>
                  </a:cubicBezTo>
                  <a:lnTo>
                    <a:pt x="55139" y="41586"/>
                  </a:lnTo>
                  <a:lnTo>
                    <a:pt x="56116" y="42463"/>
                  </a:lnTo>
                  <a:cubicBezTo>
                    <a:pt x="56442" y="42739"/>
                    <a:pt x="56793" y="42990"/>
                    <a:pt x="57144" y="43265"/>
                  </a:cubicBezTo>
                  <a:cubicBezTo>
                    <a:pt x="58472" y="44393"/>
                    <a:pt x="59951" y="45396"/>
                    <a:pt x="61429" y="46273"/>
                  </a:cubicBezTo>
                  <a:cubicBezTo>
                    <a:pt x="64387" y="48077"/>
                    <a:pt x="67469" y="49481"/>
                    <a:pt x="70452" y="50809"/>
                  </a:cubicBezTo>
                  <a:cubicBezTo>
                    <a:pt x="73409" y="52112"/>
                    <a:pt x="76367" y="53416"/>
                    <a:pt x="79349" y="54669"/>
                  </a:cubicBezTo>
                  <a:cubicBezTo>
                    <a:pt x="82231" y="55897"/>
                    <a:pt x="85114" y="57075"/>
                    <a:pt x="88046" y="58203"/>
                  </a:cubicBezTo>
                  <a:lnTo>
                    <a:pt x="88046" y="49180"/>
                  </a:lnTo>
                  <a:cubicBezTo>
                    <a:pt x="86116" y="48554"/>
                    <a:pt x="84161" y="47927"/>
                    <a:pt x="82206" y="47250"/>
                  </a:cubicBezTo>
                  <a:cubicBezTo>
                    <a:pt x="79199" y="46223"/>
                    <a:pt x="76166" y="45145"/>
                    <a:pt x="73159" y="44042"/>
                  </a:cubicBezTo>
                  <a:cubicBezTo>
                    <a:pt x="70176" y="42965"/>
                    <a:pt x="67319" y="41862"/>
                    <a:pt x="64662" y="40508"/>
                  </a:cubicBezTo>
                  <a:cubicBezTo>
                    <a:pt x="63334" y="39832"/>
                    <a:pt x="62081" y="39105"/>
                    <a:pt x="60878" y="38228"/>
                  </a:cubicBezTo>
                  <a:cubicBezTo>
                    <a:pt x="60577" y="38027"/>
                    <a:pt x="60276" y="37827"/>
                    <a:pt x="59976" y="37601"/>
                  </a:cubicBezTo>
                  <a:lnTo>
                    <a:pt x="59098" y="36924"/>
                  </a:lnTo>
                  <a:lnTo>
                    <a:pt x="58221" y="36223"/>
                  </a:lnTo>
                  <a:cubicBezTo>
                    <a:pt x="57921" y="35997"/>
                    <a:pt x="57645" y="35721"/>
                    <a:pt x="57344" y="35471"/>
                  </a:cubicBezTo>
                  <a:cubicBezTo>
                    <a:pt x="55063" y="33491"/>
                    <a:pt x="52883" y="31235"/>
                    <a:pt x="50753" y="28879"/>
                  </a:cubicBezTo>
                  <a:cubicBezTo>
                    <a:pt x="48597" y="26548"/>
                    <a:pt x="46442" y="24092"/>
                    <a:pt x="44136" y="21736"/>
                  </a:cubicBezTo>
                  <a:cubicBezTo>
                    <a:pt x="41830" y="19380"/>
                    <a:pt x="39349" y="17100"/>
                    <a:pt x="36567" y="15145"/>
                  </a:cubicBezTo>
                  <a:cubicBezTo>
                    <a:pt x="33810" y="13190"/>
                    <a:pt x="30677" y="11586"/>
                    <a:pt x="27419" y="10659"/>
                  </a:cubicBezTo>
                  <a:cubicBezTo>
                    <a:pt x="24186" y="9706"/>
                    <a:pt x="21003" y="9180"/>
                    <a:pt x="17945" y="8428"/>
                  </a:cubicBezTo>
                  <a:cubicBezTo>
                    <a:pt x="11880" y="6899"/>
                    <a:pt x="6091" y="4067"/>
                    <a:pt x="1128" y="132"/>
                  </a:cubicBezTo>
                  <a:cubicBezTo>
                    <a:pt x="998" y="45"/>
                    <a:pt x="848" y="1"/>
                    <a:pt x="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74" name="Google Shape;6674;p7"/>
            <p:cNvSpPr/>
            <p:nvPr/>
          </p:nvSpPr>
          <p:spPr>
            <a:xfrm>
              <a:off x="7507111" y="720201"/>
              <a:ext cx="261545" cy="313300"/>
            </a:xfrm>
            <a:custGeom>
              <a:avLst/>
              <a:gdLst/>
              <a:ahLst/>
              <a:cxnLst/>
              <a:rect l="l" t="t" r="r" b="b"/>
              <a:pathLst>
                <a:path w="11906" h="14262" extrusionOk="0">
                  <a:moveTo>
                    <a:pt x="4060" y="1"/>
                  </a:moveTo>
                  <a:lnTo>
                    <a:pt x="4060" y="1"/>
                  </a:lnTo>
                  <a:cubicBezTo>
                    <a:pt x="4186" y="878"/>
                    <a:pt x="4136" y="1630"/>
                    <a:pt x="4161" y="2532"/>
                  </a:cubicBezTo>
                  <a:cubicBezTo>
                    <a:pt x="3208" y="1906"/>
                    <a:pt x="2206" y="1454"/>
                    <a:pt x="1153" y="978"/>
                  </a:cubicBezTo>
                  <a:lnTo>
                    <a:pt x="1153" y="978"/>
                  </a:lnTo>
                  <a:cubicBezTo>
                    <a:pt x="0" y="3961"/>
                    <a:pt x="978" y="7444"/>
                    <a:pt x="3033" y="9901"/>
                  </a:cubicBezTo>
                  <a:cubicBezTo>
                    <a:pt x="5063" y="12357"/>
                    <a:pt x="7995" y="13560"/>
                    <a:pt x="11128" y="14262"/>
                  </a:cubicBezTo>
                  <a:cubicBezTo>
                    <a:pt x="11905" y="11454"/>
                    <a:pt x="11629" y="8372"/>
                    <a:pt x="10351" y="5765"/>
                  </a:cubicBezTo>
                  <a:cubicBezTo>
                    <a:pt x="9048" y="3159"/>
                    <a:pt x="6767" y="1053"/>
                    <a:pt x="4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75" name="Google Shape;6675;p7"/>
            <p:cNvSpPr/>
            <p:nvPr/>
          </p:nvSpPr>
          <p:spPr>
            <a:xfrm>
              <a:off x="8416082" y="1305459"/>
              <a:ext cx="214754" cy="345219"/>
            </a:xfrm>
            <a:custGeom>
              <a:avLst/>
              <a:gdLst/>
              <a:ahLst/>
              <a:cxnLst/>
              <a:rect l="l" t="t" r="r" b="b"/>
              <a:pathLst>
                <a:path w="9776" h="15715" extrusionOk="0">
                  <a:moveTo>
                    <a:pt x="2232" y="1"/>
                  </a:moveTo>
                  <a:cubicBezTo>
                    <a:pt x="176" y="2457"/>
                    <a:pt x="1" y="6066"/>
                    <a:pt x="1154" y="9048"/>
                  </a:cubicBezTo>
                  <a:cubicBezTo>
                    <a:pt x="2307" y="12006"/>
                    <a:pt x="4688" y="14086"/>
                    <a:pt x="7420" y="15715"/>
                  </a:cubicBezTo>
                  <a:cubicBezTo>
                    <a:pt x="9049" y="13334"/>
                    <a:pt x="9775" y="10326"/>
                    <a:pt x="9374" y="7444"/>
                  </a:cubicBezTo>
                  <a:cubicBezTo>
                    <a:pt x="8998" y="4587"/>
                    <a:pt x="7495" y="1880"/>
                    <a:pt x="5289" y="1"/>
                  </a:cubicBezTo>
                  <a:cubicBezTo>
                    <a:pt x="5114" y="878"/>
                    <a:pt x="4838" y="1579"/>
                    <a:pt x="4562" y="2432"/>
                  </a:cubicBezTo>
                  <a:cubicBezTo>
                    <a:pt x="3861" y="1529"/>
                    <a:pt x="3059" y="803"/>
                    <a:pt x="2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76" name="Google Shape;6676;p7"/>
            <p:cNvSpPr/>
            <p:nvPr/>
          </p:nvSpPr>
          <p:spPr>
            <a:xfrm>
              <a:off x="9047582" y="2311900"/>
              <a:ext cx="105730" cy="205111"/>
            </a:xfrm>
            <a:custGeom>
              <a:avLst/>
              <a:gdLst/>
              <a:ahLst/>
              <a:cxnLst/>
              <a:rect l="l" t="t" r="r" b="b"/>
              <a:pathLst>
                <a:path w="4813" h="9337" extrusionOk="0">
                  <a:moveTo>
                    <a:pt x="4813" y="0"/>
                  </a:moveTo>
                  <a:cubicBezTo>
                    <a:pt x="2582" y="1429"/>
                    <a:pt x="853" y="3609"/>
                    <a:pt x="1" y="6116"/>
                  </a:cubicBezTo>
                  <a:cubicBezTo>
                    <a:pt x="853" y="5940"/>
                    <a:pt x="1605" y="5965"/>
                    <a:pt x="2507" y="5915"/>
                  </a:cubicBezTo>
                  <a:lnTo>
                    <a:pt x="2507" y="5915"/>
                  </a:lnTo>
                  <a:cubicBezTo>
                    <a:pt x="1931" y="6893"/>
                    <a:pt x="1530" y="7920"/>
                    <a:pt x="1079" y="8948"/>
                  </a:cubicBezTo>
                  <a:cubicBezTo>
                    <a:pt x="1841" y="9218"/>
                    <a:pt x="2633" y="9337"/>
                    <a:pt x="3430" y="9337"/>
                  </a:cubicBezTo>
                  <a:cubicBezTo>
                    <a:pt x="3891" y="9337"/>
                    <a:pt x="4354" y="9297"/>
                    <a:pt x="4813" y="9223"/>
                  </a:cubicBezTo>
                  <a:lnTo>
                    <a:pt x="48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77" name="Google Shape;6677;p7"/>
            <p:cNvSpPr/>
            <p:nvPr/>
          </p:nvSpPr>
          <p:spPr>
            <a:xfrm>
              <a:off x="8556477" y="1993679"/>
              <a:ext cx="294035" cy="263632"/>
            </a:xfrm>
            <a:custGeom>
              <a:avLst/>
              <a:gdLst/>
              <a:ahLst/>
              <a:cxnLst/>
              <a:rect l="l" t="t" r="r" b="b"/>
              <a:pathLst>
                <a:path w="13385" h="12001" extrusionOk="0">
                  <a:moveTo>
                    <a:pt x="2958" y="0"/>
                  </a:moveTo>
                  <a:lnTo>
                    <a:pt x="2958" y="0"/>
                  </a:lnTo>
                  <a:cubicBezTo>
                    <a:pt x="3284" y="802"/>
                    <a:pt x="3435" y="1554"/>
                    <a:pt x="3660" y="2406"/>
                  </a:cubicBezTo>
                  <a:cubicBezTo>
                    <a:pt x="2582" y="2030"/>
                    <a:pt x="1505" y="1855"/>
                    <a:pt x="402" y="1654"/>
                  </a:cubicBezTo>
                  <a:lnTo>
                    <a:pt x="402" y="1654"/>
                  </a:lnTo>
                  <a:cubicBezTo>
                    <a:pt x="1" y="4812"/>
                    <a:pt x="1831" y="7945"/>
                    <a:pt x="4412" y="9800"/>
                  </a:cubicBezTo>
                  <a:cubicBezTo>
                    <a:pt x="6723" y="11483"/>
                    <a:pt x="9477" y="12000"/>
                    <a:pt x="12312" y="12000"/>
                  </a:cubicBezTo>
                  <a:cubicBezTo>
                    <a:pt x="12644" y="12000"/>
                    <a:pt x="12976" y="11993"/>
                    <a:pt x="13309" y="11980"/>
                  </a:cubicBezTo>
                  <a:cubicBezTo>
                    <a:pt x="13384" y="9098"/>
                    <a:pt x="12332" y="6191"/>
                    <a:pt x="10452" y="3985"/>
                  </a:cubicBezTo>
                  <a:cubicBezTo>
                    <a:pt x="8547" y="1805"/>
                    <a:pt x="5816" y="351"/>
                    <a:pt x="2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78" name="Google Shape;6678;p7"/>
            <p:cNvSpPr/>
            <p:nvPr/>
          </p:nvSpPr>
          <p:spPr>
            <a:xfrm>
              <a:off x="7924977" y="882211"/>
              <a:ext cx="329271" cy="323428"/>
            </a:xfrm>
            <a:custGeom>
              <a:avLst/>
              <a:gdLst/>
              <a:ahLst/>
              <a:cxnLst/>
              <a:rect l="l" t="t" r="r" b="b"/>
              <a:pathLst>
                <a:path w="14989" h="14723" extrusionOk="0">
                  <a:moveTo>
                    <a:pt x="7745" y="1"/>
                  </a:moveTo>
                  <a:cubicBezTo>
                    <a:pt x="7645" y="1"/>
                    <a:pt x="7545" y="7"/>
                    <a:pt x="7445" y="19"/>
                  </a:cubicBezTo>
                  <a:cubicBezTo>
                    <a:pt x="7436" y="11"/>
                    <a:pt x="7431" y="8"/>
                    <a:pt x="7426" y="8"/>
                  </a:cubicBezTo>
                  <a:cubicBezTo>
                    <a:pt x="7417" y="8"/>
                    <a:pt x="7411" y="19"/>
                    <a:pt x="7394" y="19"/>
                  </a:cubicBezTo>
                  <a:cubicBezTo>
                    <a:pt x="5715" y="44"/>
                    <a:pt x="4161" y="671"/>
                    <a:pt x="2933" y="1673"/>
                  </a:cubicBezTo>
                  <a:cubicBezTo>
                    <a:pt x="2883" y="1699"/>
                    <a:pt x="2833" y="1749"/>
                    <a:pt x="2808" y="1774"/>
                  </a:cubicBezTo>
                  <a:cubicBezTo>
                    <a:pt x="1354" y="3027"/>
                    <a:pt x="377" y="4831"/>
                    <a:pt x="252" y="6912"/>
                  </a:cubicBezTo>
                  <a:cubicBezTo>
                    <a:pt x="1" y="10972"/>
                    <a:pt x="3059" y="14455"/>
                    <a:pt x="7119" y="14706"/>
                  </a:cubicBezTo>
                  <a:cubicBezTo>
                    <a:pt x="7283" y="14717"/>
                    <a:pt x="7446" y="14722"/>
                    <a:pt x="7608" y="14722"/>
                  </a:cubicBezTo>
                  <a:cubicBezTo>
                    <a:pt x="10443" y="14722"/>
                    <a:pt x="12952" y="13090"/>
                    <a:pt x="14161" y="10696"/>
                  </a:cubicBezTo>
                  <a:cubicBezTo>
                    <a:pt x="14186" y="10621"/>
                    <a:pt x="14237" y="10571"/>
                    <a:pt x="14262" y="10496"/>
                  </a:cubicBezTo>
                  <a:cubicBezTo>
                    <a:pt x="14638" y="9694"/>
                    <a:pt x="14888" y="8791"/>
                    <a:pt x="14938" y="7839"/>
                  </a:cubicBezTo>
                  <a:cubicBezTo>
                    <a:pt x="14988" y="7187"/>
                    <a:pt x="14938" y="6536"/>
                    <a:pt x="14813" y="5909"/>
                  </a:cubicBezTo>
                  <a:cubicBezTo>
                    <a:pt x="14763" y="5633"/>
                    <a:pt x="14688" y="5383"/>
                    <a:pt x="14613" y="5107"/>
                  </a:cubicBezTo>
                  <a:cubicBezTo>
                    <a:pt x="13710" y="2300"/>
                    <a:pt x="11154" y="220"/>
                    <a:pt x="8046" y="19"/>
                  </a:cubicBezTo>
                  <a:cubicBezTo>
                    <a:pt x="7946" y="7"/>
                    <a:pt x="7846" y="1"/>
                    <a:pt x="77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79" name="Google Shape;6679;p7"/>
            <p:cNvSpPr/>
            <p:nvPr/>
          </p:nvSpPr>
          <p:spPr>
            <a:xfrm>
              <a:off x="7961882" y="1069770"/>
              <a:ext cx="276395" cy="68890"/>
            </a:xfrm>
            <a:custGeom>
              <a:avLst/>
              <a:gdLst/>
              <a:ahLst/>
              <a:cxnLst/>
              <a:rect l="l" t="t" r="r" b="b"/>
              <a:pathLst>
                <a:path w="12582" h="3136" extrusionOk="0">
                  <a:moveTo>
                    <a:pt x="9797" y="0"/>
                  </a:moveTo>
                  <a:cubicBezTo>
                    <a:pt x="9756" y="0"/>
                    <a:pt x="9715" y="1"/>
                    <a:pt x="9674" y="3"/>
                  </a:cubicBezTo>
                  <a:cubicBezTo>
                    <a:pt x="9624" y="3"/>
                    <a:pt x="9574" y="3"/>
                    <a:pt x="9524" y="28"/>
                  </a:cubicBezTo>
                  <a:cubicBezTo>
                    <a:pt x="9173" y="53"/>
                    <a:pt x="8847" y="153"/>
                    <a:pt x="8522" y="303"/>
                  </a:cubicBezTo>
                  <a:cubicBezTo>
                    <a:pt x="7694" y="679"/>
                    <a:pt x="6968" y="1456"/>
                    <a:pt x="6567" y="2434"/>
                  </a:cubicBezTo>
                  <a:cubicBezTo>
                    <a:pt x="5815" y="1732"/>
                    <a:pt x="4837" y="1331"/>
                    <a:pt x="3810" y="1256"/>
                  </a:cubicBezTo>
                  <a:lnTo>
                    <a:pt x="3208" y="1256"/>
                  </a:lnTo>
                  <a:cubicBezTo>
                    <a:pt x="1955" y="1356"/>
                    <a:pt x="752" y="2033"/>
                    <a:pt x="0" y="3035"/>
                  </a:cubicBezTo>
                  <a:lnTo>
                    <a:pt x="151" y="3135"/>
                  </a:lnTo>
                  <a:cubicBezTo>
                    <a:pt x="852" y="2158"/>
                    <a:pt x="2005" y="1506"/>
                    <a:pt x="3208" y="1406"/>
                  </a:cubicBezTo>
                  <a:cubicBezTo>
                    <a:pt x="3297" y="1401"/>
                    <a:pt x="3385" y="1398"/>
                    <a:pt x="3474" y="1398"/>
                  </a:cubicBezTo>
                  <a:cubicBezTo>
                    <a:pt x="4611" y="1398"/>
                    <a:pt x="5728" y="1844"/>
                    <a:pt x="6542" y="2634"/>
                  </a:cubicBezTo>
                  <a:lnTo>
                    <a:pt x="6617" y="2709"/>
                  </a:lnTo>
                  <a:lnTo>
                    <a:pt x="6667" y="2609"/>
                  </a:lnTo>
                  <a:cubicBezTo>
                    <a:pt x="7043" y="1607"/>
                    <a:pt x="7745" y="830"/>
                    <a:pt x="8597" y="429"/>
                  </a:cubicBezTo>
                  <a:cubicBezTo>
                    <a:pt x="8984" y="251"/>
                    <a:pt x="9405" y="165"/>
                    <a:pt x="9820" y="165"/>
                  </a:cubicBezTo>
                  <a:cubicBezTo>
                    <a:pt x="10400" y="165"/>
                    <a:pt x="10966" y="333"/>
                    <a:pt x="11404" y="654"/>
                  </a:cubicBezTo>
                  <a:cubicBezTo>
                    <a:pt x="11905" y="1030"/>
                    <a:pt x="12231" y="1582"/>
                    <a:pt x="12481" y="2158"/>
                  </a:cubicBezTo>
                  <a:cubicBezTo>
                    <a:pt x="12506" y="2083"/>
                    <a:pt x="12557" y="2033"/>
                    <a:pt x="12582" y="1958"/>
                  </a:cubicBezTo>
                  <a:cubicBezTo>
                    <a:pt x="12331" y="1431"/>
                    <a:pt x="11980" y="905"/>
                    <a:pt x="11504" y="529"/>
                  </a:cubicBezTo>
                  <a:cubicBezTo>
                    <a:pt x="11011" y="177"/>
                    <a:pt x="10407" y="0"/>
                    <a:pt x="9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80" name="Google Shape;6680;p7"/>
            <p:cNvSpPr/>
            <p:nvPr/>
          </p:nvSpPr>
          <p:spPr>
            <a:xfrm>
              <a:off x="7985541" y="917864"/>
              <a:ext cx="67748" cy="180595"/>
            </a:xfrm>
            <a:custGeom>
              <a:avLst/>
              <a:gdLst/>
              <a:ahLst/>
              <a:cxnLst/>
              <a:rect l="l" t="t" r="r" b="b"/>
              <a:pathLst>
                <a:path w="3084" h="8221" extrusionOk="0">
                  <a:moveTo>
                    <a:pt x="101" y="0"/>
                  </a:moveTo>
                  <a:lnTo>
                    <a:pt x="1" y="126"/>
                  </a:lnTo>
                  <a:cubicBezTo>
                    <a:pt x="602" y="552"/>
                    <a:pt x="1003" y="1279"/>
                    <a:pt x="1104" y="2106"/>
                  </a:cubicBezTo>
                  <a:cubicBezTo>
                    <a:pt x="1204" y="2807"/>
                    <a:pt x="1104" y="3584"/>
                    <a:pt x="803" y="4436"/>
                  </a:cubicBezTo>
                  <a:lnTo>
                    <a:pt x="778" y="4537"/>
                  </a:lnTo>
                  <a:lnTo>
                    <a:pt x="853" y="4537"/>
                  </a:lnTo>
                  <a:cubicBezTo>
                    <a:pt x="1605" y="4712"/>
                    <a:pt x="2257" y="5264"/>
                    <a:pt x="2582" y="5940"/>
                  </a:cubicBezTo>
                  <a:cubicBezTo>
                    <a:pt x="2908" y="6617"/>
                    <a:pt x="2908" y="7469"/>
                    <a:pt x="2582" y="8171"/>
                  </a:cubicBezTo>
                  <a:lnTo>
                    <a:pt x="2708" y="8221"/>
                  </a:lnTo>
                  <a:cubicBezTo>
                    <a:pt x="3084" y="7494"/>
                    <a:pt x="3084" y="6617"/>
                    <a:pt x="2733" y="5865"/>
                  </a:cubicBezTo>
                  <a:cubicBezTo>
                    <a:pt x="2382" y="5163"/>
                    <a:pt x="1730" y="4612"/>
                    <a:pt x="978" y="4411"/>
                  </a:cubicBezTo>
                  <a:cubicBezTo>
                    <a:pt x="1254" y="3559"/>
                    <a:pt x="1354" y="2782"/>
                    <a:pt x="1254" y="2106"/>
                  </a:cubicBezTo>
                  <a:cubicBezTo>
                    <a:pt x="1154" y="1203"/>
                    <a:pt x="728" y="451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81" name="Google Shape;6681;p7"/>
            <p:cNvSpPr/>
            <p:nvPr/>
          </p:nvSpPr>
          <p:spPr>
            <a:xfrm>
              <a:off x="8010321" y="979088"/>
              <a:ext cx="164097" cy="92944"/>
            </a:xfrm>
            <a:custGeom>
              <a:avLst/>
              <a:gdLst/>
              <a:ahLst/>
              <a:cxnLst/>
              <a:rect l="l" t="t" r="r" b="b"/>
              <a:pathLst>
                <a:path w="7470" h="4231" extrusionOk="0">
                  <a:moveTo>
                    <a:pt x="1952" y="0"/>
                  </a:moveTo>
                  <a:cubicBezTo>
                    <a:pt x="1306" y="0"/>
                    <a:pt x="621" y="237"/>
                    <a:pt x="1" y="697"/>
                  </a:cubicBezTo>
                  <a:lnTo>
                    <a:pt x="76" y="822"/>
                  </a:lnTo>
                  <a:cubicBezTo>
                    <a:pt x="675" y="383"/>
                    <a:pt x="1323" y="150"/>
                    <a:pt x="1929" y="150"/>
                  </a:cubicBezTo>
                  <a:cubicBezTo>
                    <a:pt x="2083" y="150"/>
                    <a:pt x="2234" y="165"/>
                    <a:pt x="2382" y="196"/>
                  </a:cubicBezTo>
                  <a:cubicBezTo>
                    <a:pt x="3234" y="396"/>
                    <a:pt x="3860" y="1148"/>
                    <a:pt x="3810" y="1900"/>
                  </a:cubicBezTo>
                  <a:lnTo>
                    <a:pt x="3785" y="2025"/>
                  </a:lnTo>
                  <a:lnTo>
                    <a:pt x="3910" y="1975"/>
                  </a:lnTo>
                  <a:cubicBezTo>
                    <a:pt x="4173" y="1885"/>
                    <a:pt x="4456" y="1840"/>
                    <a:pt x="4741" y="1840"/>
                  </a:cubicBezTo>
                  <a:cubicBezTo>
                    <a:pt x="5243" y="1840"/>
                    <a:pt x="5750" y="1979"/>
                    <a:pt x="6166" y="2251"/>
                  </a:cubicBezTo>
                  <a:cubicBezTo>
                    <a:pt x="6843" y="2677"/>
                    <a:pt x="7269" y="3454"/>
                    <a:pt x="7319" y="4231"/>
                  </a:cubicBezTo>
                  <a:lnTo>
                    <a:pt x="7469" y="4231"/>
                  </a:lnTo>
                  <a:cubicBezTo>
                    <a:pt x="7419" y="3379"/>
                    <a:pt x="6968" y="2577"/>
                    <a:pt x="6266" y="2126"/>
                  </a:cubicBezTo>
                  <a:cubicBezTo>
                    <a:pt x="5812" y="1840"/>
                    <a:pt x="5280" y="1689"/>
                    <a:pt x="4743" y="1689"/>
                  </a:cubicBezTo>
                  <a:cubicBezTo>
                    <a:pt x="4480" y="1689"/>
                    <a:pt x="4216" y="1726"/>
                    <a:pt x="3961" y="1800"/>
                  </a:cubicBezTo>
                  <a:cubicBezTo>
                    <a:pt x="3961" y="1023"/>
                    <a:pt x="3284" y="246"/>
                    <a:pt x="2432" y="45"/>
                  </a:cubicBezTo>
                  <a:cubicBezTo>
                    <a:pt x="2275" y="15"/>
                    <a:pt x="2115" y="0"/>
                    <a:pt x="19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82" name="Google Shape;6682;p7"/>
            <p:cNvSpPr/>
            <p:nvPr/>
          </p:nvSpPr>
          <p:spPr>
            <a:xfrm>
              <a:off x="8028488" y="942095"/>
              <a:ext cx="221916" cy="69945"/>
            </a:xfrm>
            <a:custGeom>
              <a:avLst/>
              <a:gdLst/>
              <a:ahLst/>
              <a:cxnLst/>
              <a:rect l="l" t="t" r="r" b="b"/>
              <a:pathLst>
                <a:path w="10102" h="3184" extrusionOk="0">
                  <a:moveTo>
                    <a:pt x="3058" y="0"/>
                  </a:moveTo>
                  <a:cubicBezTo>
                    <a:pt x="1805" y="75"/>
                    <a:pt x="627" y="802"/>
                    <a:pt x="1" y="1905"/>
                  </a:cubicBezTo>
                  <a:cubicBezTo>
                    <a:pt x="1" y="1930"/>
                    <a:pt x="1" y="1930"/>
                    <a:pt x="1" y="1930"/>
                  </a:cubicBezTo>
                  <a:lnTo>
                    <a:pt x="126" y="2030"/>
                  </a:lnTo>
                  <a:cubicBezTo>
                    <a:pt x="176" y="1955"/>
                    <a:pt x="201" y="1880"/>
                    <a:pt x="251" y="1830"/>
                  </a:cubicBezTo>
                  <a:cubicBezTo>
                    <a:pt x="853" y="852"/>
                    <a:pt x="1931" y="226"/>
                    <a:pt x="3058" y="176"/>
                  </a:cubicBezTo>
                  <a:cubicBezTo>
                    <a:pt x="3125" y="171"/>
                    <a:pt x="3192" y="169"/>
                    <a:pt x="3258" y="169"/>
                  </a:cubicBezTo>
                  <a:cubicBezTo>
                    <a:pt x="4415" y="169"/>
                    <a:pt x="5526" y="781"/>
                    <a:pt x="6166" y="1729"/>
                  </a:cubicBezTo>
                  <a:lnTo>
                    <a:pt x="6216" y="1805"/>
                  </a:lnTo>
                  <a:lnTo>
                    <a:pt x="6266" y="1754"/>
                  </a:lnTo>
                  <a:cubicBezTo>
                    <a:pt x="6672" y="1484"/>
                    <a:pt x="7151" y="1348"/>
                    <a:pt x="7631" y="1348"/>
                  </a:cubicBezTo>
                  <a:cubicBezTo>
                    <a:pt x="7951" y="1348"/>
                    <a:pt x="8271" y="1409"/>
                    <a:pt x="8572" y="1529"/>
                  </a:cubicBezTo>
                  <a:cubicBezTo>
                    <a:pt x="9299" y="1805"/>
                    <a:pt x="9875" y="2431"/>
                    <a:pt x="10101" y="3183"/>
                  </a:cubicBezTo>
                  <a:cubicBezTo>
                    <a:pt x="10051" y="2907"/>
                    <a:pt x="9976" y="2657"/>
                    <a:pt x="9901" y="2381"/>
                  </a:cubicBezTo>
                  <a:cubicBezTo>
                    <a:pt x="9575" y="1930"/>
                    <a:pt x="9149" y="1579"/>
                    <a:pt x="8647" y="1379"/>
                  </a:cubicBezTo>
                  <a:cubicBezTo>
                    <a:pt x="8332" y="1257"/>
                    <a:pt x="7997" y="1196"/>
                    <a:pt x="7661" y="1196"/>
                  </a:cubicBezTo>
                  <a:cubicBezTo>
                    <a:pt x="7168" y="1196"/>
                    <a:pt x="6673" y="1326"/>
                    <a:pt x="6241" y="1579"/>
                  </a:cubicBezTo>
                  <a:cubicBezTo>
                    <a:pt x="5840" y="978"/>
                    <a:pt x="5239" y="526"/>
                    <a:pt x="4562" y="276"/>
                  </a:cubicBezTo>
                  <a:cubicBezTo>
                    <a:pt x="4537" y="251"/>
                    <a:pt x="4487" y="251"/>
                    <a:pt x="4462" y="226"/>
                  </a:cubicBezTo>
                  <a:cubicBezTo>
                    <a:pt x="4011" y="75"/>
                    <a:pt x="3535" y="0"/>
                    <a:pt x="30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83" name="Google Shape;6683;p7"/>
            <p:cNvSpPr/>
            <p:nvPr/>
          </p:nvSpPr>
          <p:spPr>
            <a:xfrm>
              <a:off x="8086855" y="882079"/>
              <a:ext cx="43518" cy="66078"/>
            </a:xfrm>
            <a:custGeom>
              <a:avLst/>
              <a:gdLst/>
              <a:ahLst/>
              <a:cxnLst/>
              <a:rect l="l" t="t" r="r" b="b"/>
              <a:pathLst>
                <a:path w="1981" h="3008" extrusionOk="0">
                  <a:moveTo>
                    <a:pt x="25" y="0"/>
                  </a:moveTo>
                  <a:lnTo>
                    <a:pt x="0" y="151"/>
                  </a:lnTo>
                  <a:cubicBezTo>
                    <a:pt x="577" y="251"/>
                    <a:pt x="1103" y="652"/>
                    <a:pt x="1404" y="1203"/>
                  </a:cubicBezTo>
                  <a:cubicBezTo>
                    <a:pt x="1705" y="1705"/>
                    <a:pt x="1830" y="2306"/>
                    <a:pt x="1805" y="3008"/>
                  </a:cubicBezTo>
                  <a:lnTo>
                    <a:pt x="1955" y="3008"/>
                  </a:lnTo>
                  <a:cubicBezTo>
                    <a:pt x="1980" y="2281"/>
                    <a:pt x="1855" y="1654"/>
                    <a:pt x="1554" y="1128"/>
                  </a:cubicBezTo>
                  <a:cubicBezTo>
                    <a:pt x="1203" y="527"/>
                    <a:pt x="627" y="10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84" name="Google Shape;6684;p7"/>
            <p:cNvSpPr/>
            <p:nvPr/>
          </p:nvSpPr>
          <p:spPr>
            <a:xfrm>
              <a:off x="8232764" y="699178"/>
              <a:ext cx="177300" cy="126423"/>
            </a:xfrm>
            <a:custGeom>
              <a:avLst/>
              <a:gdLst/>
              <a:ahLst/>
              <a:cxnLst/>
              <a:rect l="l" t="t" r="r" b="b"/>
              <a:pathLst>
                <a:path w="8071" h="5755" extrusionOk="0">
                  <a:moveTo>
                    <a:pt x="5874" y="0"/>
                  </a:moveTo>
                  <a:cubicBezTo>
                    <a:pt x="4740" y="0"/>
                    <a:pt x="3587" y="414"/>
                    <a:pt x="2657" y="1083"/>
                  </a:cubicBezTo>
                  <a:cubicBezTo>
                    <a:pt x="1253" y="2136"/>
                    <a:pt x="476" y="3690"/>
                    <a:pt x="0" y="5394"/>
                  </a:cubicBezTo>
                  <a:cubicBezTo>
                    <a:pt x="687" y="5634"/>
                    <a:pt x="1415" y="5754"/>
                    <a:pt x="2144" y="5754"/>
                  </a:cubicBezTo>
                  <a:cubicBezTo>
                    <a:pt x="3013" y="5754"/>
                    <a:pt x="3883" y="5584"/>
                    <a:pt x="4687" y="5244"/>
                  </a:cubicBezTo>
                  <a:cubicBezTo>
                    <a:pt x="6165" y="4642"/>
                    <a:pt x="7394" y="3464"/>
                    <a:pt x="8070" y="2010"/>
                  </a:cubicBezTo>
                  <a:lnTo>
                    <a:pt x="8070" y="2010"/>
                  </a:lnTo>
                  <a:cubicBezTo>
                    <a:pt x="7979" y="2015"/>
                    <a:pt x="7890" y="2017"/>
                    <a:pt x="7802" y="2017"/>
                  </a:cubicBezTo>
                  <a:cubicBezTo>
                    <a:pt x="7429" y="2017"/>
                    <a:pt x="7077" y="1981"/>
                    <a:pt x="6692" y="1960"/>
                  </a:cubicBezTo>
                  <a:cubicBezTo>
                    <a:pt x="7068" y="1459"/>
                    <a:pt x="7343" y="933"/>
                    <a:pt x="7644" y="381"/>
                  </a:cubicBezTo>
                  <a:cubicBezTo>
                    <a:pt x="7084" y="119"/>
                    <a:pt x="6482" y="0"/>
                    <a:pt x="58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85" name="Google Shape;6685;p7"/>
            <p:cNvSpPr/>
            <p:nvPr/>
          </p:nvSpPr>
          <p:spPr>
            <a:xfrm>
              <a:off x="8462880" y="58355"/>
              <a:ext cx="121151" cy="193270"/>
            </a:xfrm>
            <a:custGeom>
              <a:avLst/>
              <a:gdLst/>
              <a:ahLst/>
              <a:cxnLst/>
              <a:rect l="l" t="t" r="r" b="b"/>
              <a:pathLst>
                <a:path w="5515" h="8798" extrusionOk="0">
                  <a:moveTo>
                    <a:pt x="3685" y="0"/>
                  </a:moveTo>
                  <a:cubicBezTo>
                    <a:pt x="2006" y="477"/>
                    <a:pt x="778" y="2081"/>
                    <a:pt x="377" y="3785"/>
                  </a:cubicBezTo>
                  <a:cubicBezTo>
                    <a:pt x="1" y="5514"/>
                    <a:pt x="427" y="7193"/>
                    <a:pt x="1179" y="8797"/>
                  </a:cubicBezTo>
                  <a:cubicBezTo>
                    <a:pt x="2658" y="8196"/>
                    <a:pt x="3936" y="7068"/>
                    <a:pt x="4638" y="5614"/>
                  </a:cubicBezTo>
                  <a:cubicBezTo>
                    <a:pt x="5364" y="4186"/>
                    <a:pt x="5515" y="2482"/>
                    <a:pt x="5089" y="953"/>
                  </a:cubicBezTo>
                  <a:lnTo>
                    <a:pt x="5089" y="953"/>
                  </a:lnTo>
                  <a:cubicBezTo>
                    <a:pt x="4738" y="1304"/>
                    <a:pt x="4387" y="1529"/>
                    <a:pt x="4011" y="1830"/>
                  </a:cubicBezTo>
                  <a:cubicBezTo>
                    <a:pt x="3961" y="1203"/>
                    <a:pt x="3810" y="627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86" name="Google Shape;6686;p7"/>
            <p:cNvSpPr/>
            <p:nvPr/>
          </p:nvSpPr>
          <p:spPr>
            <a:xfrm>
              <a:off x="8055752" y="2544891"/>
              <a:ext cx="199882" cy="103774"/>
            </a:xfrm>
            <a:custGeom>
              <a:avLst/>
              <a:gdLst/>
              <a:ahLst/>
              <a:cxnLst/>
              <a:rect l="l" t="t" r="r" b="b"/>
              <a:pathLst>
                <a:path w="9099" h="4724" extrusionOk="0">
                  <a:moveTo>
                    <a:pt x="5189" y="1"/>
                  </a:moveTo>
                  <a:cubicBezTo>
                    <a:pt x="4911" y="1"/>
                    <a:pt x="4634" y="20"/>
                    <a:pt x="4362" y="59"/>
                  </a:cubicBezTo>
                  <a:cubicBezTo>
                    <a:pt x="2632" y="335"/>
                    <a:pt x="1229" y="1363"/>
                    <a:pt x="1" y="2641"/>
                  </a:cubicBezTo>
                  <a:cubicBezTo>
                    <a:pt x="1078" y="3794"/>
                    <a:pt x="2632" y="4546"/>
                    <a:pt x="4211" y="4696"/>
                  </a:cubicBezTo>
                  <a:cubicBezTo>
                    <a:pt x="4406" y="4714"/>
                    <a:pt x="4601" y="4723"/>
                    <a:pt x="4796" y="4723"/>
                  </a:cubicBezTo>
                  <a:cubicBezTo>
                    <a:pt x="6206" y="4723"/>
                    <a:pt x="7600" y="4251"/>
                    <a:pt x="8723" y="3393"/>
                  </a:cubicBezTo>
                  <a:cubicBezTo>
                    <a:pt x="8271" y="3192"/>
                    <a:pt x="7946" y="2967"/>
                    <a:pt x="7520" y="2716"/>
                  </a:cubicBezTo>
                  <a:cubicBezTo>
                    <a:pt x="8071" y="2440"/>
                    <a:pt x="8572" y="2089"/>
                    <a:pt x="9098" y="1764"/>
                  </a:cubicBezTo>
                  <a:cubicBezTo>
                    <a:pt x="8210" y="578"/>
                    <a:pt x="6695" y="1"/>
                    <a:pt x="5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87" name="Google Shape;6687;p7"/>
            <p:cNvSpPr/>
            <p:nvPr/>
          </p:nvSpPr>
          <p:spPr>
            <a:xfrm>
              <a:off x="7083460" y="1138657"/>
              <a:ext cx="149774" cy="153729"/>
            </a:xfrm>
            <a:custGeom>
              <a:avLst/>
              <a:gdLst/>
              <a:ahLst/>
              <a:cxnLst/>
              <a:rect l="l" t="t" r="r" b="b"/>
              <a:pathLst>
                <a:path w="6818" h="6998" extrusionOk="0">
                  <a:moveTo>
                    <a:pt x="5335" y="1"/>
                  </a:moveTo>
                  <a:cubicBezTo>
                    <a:pt x="3811" y="1"/>
                    <a:pt x="2331" y="886"/>
                    <a:pt x="1379" y="2103"/>
                  </a:cubicBezTo>
                  <a:cubicBezTo>
                    <a:pt x="302" y="3507"/>
                    <a:pt x="1" y="5236"/>
                    <a:pt x="1" y="6991"/>
                  </a:cubicBezTo>
                  <a:cubicBezTo>
                    <a:pt x="106" y="6996"/>
                    <a:pt x="211" y="6998"/>
                    <a:pt x="316" y="6998"/>
                  </a:cubicBezTo>
                  <a:cubicBezTo>
                    <a:pt x="1816" y="6998"/>
                    <a:pt x="3316" y="6497"/>
                    <a:pt x="4487" y="5537"/>
                  </a:cubicBezTo>
                  <a:cubicBezTo>
                    <a:pt x="5715" y="4534"/>
                    <a:pt x="6567" y="3056"/>
                    <a:pt x="6818" y="1477"/>
                  </a:cubicBezTo>
                  <a:lnTo>
                    <a:pt x="6818" y="1477"/>
                  </a:lnTo>
                  <a:cubicBezTo>
                    <a:pt x="6367" y="1652"/>
                    <a:pt x="5966" y="1727"/>
                    <a:pt x="5490" y="1828"/>
                  </a:cubicBezTo>
                  <a:cubicBezTo>
                    <a:pt x="5690" y="1251"/>
                    <a:pt x="5815" y="650"/>
                    <a:pt x="5941" y="48"/>
                  </a:cubicBezTo>
                  <a:cubicBezTo>
                    <a:pt x="5739" y="16"/>
                    <a:pt x="5537" y="1"/>
                    <a:pt x="5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88" name="Google Shape;6688;p7"/>
            <p:cNvSpPr/>
            <p:nvPr/>
          </p:nvSpPr>
          <p:spPr>
            <a:xfrm>
              <a:off x="8812508" y="3349776"/>
              <a:ext cx="178398" cy="125369"/>
            </a:xfrm>
            <a:custGeom>
              <a:avLst/>
              <a:gdLst/>
              <a:ahLst/>
              <a:cxnLst/>
              <a:rect l="l" t="t" r="r" b="b"/>
              <a:pathLst>
                <a:path w="8121" h="5707" extrusionOk="0">
                  <a:moveTo>
                    <a:pt x="2483" y="0"/>
                  </a:moveTo>
                  <a:cubicBezTo>
                    <a:pt x="1659" y="0"/>
                    <a:pt x="824" y="130"/>
                    <a:pt x="0" y="323"/>
                  </a:cubicBezTo>
                  <a:cubicBezTo>
                    <a:pt x="276" y="1902"/>
                    <a:pt x="1153" y="3356"/>
                    <a:pt x="2406" y="4334"/>
                  </a:cubicBezTo>
                  <a:cubicBezTo>
                    <a:pt x="3550" y="5231"/>
                    <a:pt x="4976" y="5707"/>
                    <a:pt x="6413" y="5707"/>
                  </a:cubicBezTo>
                  <a:cubicBezTo>
                    <a:pt x="6581" y="5707"/>
                    <a:pt x="6749" y="5700"/>
                    <a:pt x="6917" y="5687"/>
                  </a:cubicBezTo>
                  <a:cubicBezTo>
                    <a:pt x="6642" y="5286"/>
                    <a:pt x="6491" y="4910"/>
                    <a:pt x="6266" y="4459"/>
                  </a:cubicBezTo>
                  <a:lnTo>
                    <a:pt x="6266" y="4459"/>
                  </a:lnTo>
                  <a:cubicBezTo>
                    <a:pt x="6612" y="4514"/>
                    <a:pt x="6951" y="4531"/>
                    <a:pt x="7290" y="4531"/>
                  </a:cubicBezTo>
                  <a:cubicBezTo>
                    <a:pt x="7565" y="4531"/>
                    <a:pt x="7840" y="4520"/>
                    <a:pt x="8120" y="4509"/>
                  </a:cubicBezTo>
                  <a:cubicBezTo>
                    <a:pt x="7970" y="2755"/>
                    <a:pt x="6667" y="1251"/>
                    <a:pt x="5063" y="524"/>
                  </a:cubicBezTo>
                  <a:cubicBezTo>
                    <a:pt x="4234" y="148"/>
                    <a:pt x="3365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6689" name="Google Shape;6689;p7"/>
          <p:cNvGrpSpPr/>
          <p:nvPr/>
        </p:nvGrpSpPr>
        <p:grpSpPr>
          <a:xfrm>
            <a:off x="-4435" y="533626"/>
            <a:ext cx="2839665" cy="3915708"/>
            <a:chOff x="2204" y="-152164"/>
            <a:chExt cx="2402695" cy="3313155"/>
          </a:xfrm>
        </p:grpSpPr>
        <p:sp>
          <p:nvSpPr>
            <p:cNvPr id="6690" name="Google Shape;6690;p7"/>
            <p:cNvSpPr/>
            <p:nvPr/>
          </p:nvSpPr>
          <p:spPr>
            <a:xfrm>
              <a:off x="2204" y="840012"/>
              <a:ext cx="2402695" cy="1606351"/>
            </a:xfrm>
            <a:custGeom>
              <a:avLst/>
              <a:gdLst/>
              <a:ahLst/>
              <a:cxnLst/>
              <a:rect l="l" t="t" r="r" b="b"/>
              <a:pathLst>
                <a:path w="109375" h="73124" extrusionOk="0">
                  <a:moveTo>
                    <a:pt x="54521" y="1"/>
                  </a:moveTo>
                  <a:cubicBezTo>
                    <a:pt x="54318" y="1"/>
                    <a:pt x="54138" y="119"/>
                    <a:pt x="54061" y="311"/>
                  </a:cubicBezTo>
                  <a:cubicBezTo>
                    <a:pt x="52908" y="3093"/>
                    <a:pt x="51430" y="5650"/>
                    <a:pt x="49675" y="7980"/>
                  </a:cubicBezTo>
                  <a:cubicBezTo>
                    <a:pt x="47896" y="10261"/>
                    <a:pt x="45841" y="12316"/>
                    <a:pt x="43585" y="13996"/>
                  </a:cubicBezTo>
                  <a:cubicBezTo>
                    <a:pt x="41329" y="15700"/>
                    <a:pt x="38823" y="16978"/>
                    <a:pt x="36116" y="18306"/>
                  </a:cubicBezTo>
                  <a:cubicBezTo>
                    <a:pt x="34387" y="19133"/>
                    <a:pt x="32608" y="19986"/>
                    <a:pt x="30828" y="20988"/>
                  </a:cubicBezTo>
                  <a:cubicBezTo>
                    <a:pt x="31455" y="17128"/>
                    <a:pt x="31555" y="13244"/>
                    <a:pt x="31179" y="9484"/>
                  </a:cubicBezTo>
                  <a:cubicBezTo>
                    <a:pt x="31179" y="9359"/>
                    <a:pt x="31079" y="9259"/>
                    <a:pt x="30953" y="9234"/>
                  </a:cubicBezTo>
                  <a:cubicBezTo>
                    <a:pt x="30803" y="9234"/>
                    <a:pt x="30653" y="9334"/>
                    <a:pt x="30628" y="9484"/>
                  </a:cubicBezTo>
                  <a:cubicBezTo>
                    <a:pt x="30302" y="11740"/>
                    <a:pt x="29776" y="13970"/>
                    <a:pt x="29074" y="16151"/>
                  </a:cubicBezTo>
                  <a:cubicBezTo>
                    <a:pt x="28497" y="17955"/>
                    <a:pt x="27821" y="19760"/>
                    <a:pt x="27019" y="21489"/>
                  </a:cubicBezTo>
                  <a:cubicBezTo>
                    <a:pt x="26593" y="22392"/>
                    <a:pt x="26141" y="23244"/>
                    <a:pt x="25640" y="24096"/>
                  </a:cubicBezTo>
                  <a:cubicBezTo>
                    <a:pt x="25415" y="24447"/>
                    <a:pt x="25189" y="24848"/>
                    <a:pt x="24938" y="25174"/>
                  </a:cubicBezTo>
                  <a:cubicBezTo>
                    <a:pt x="24663" y="25549"/>
                    <a:pt x="24262" y="25800"/>
                    <a:pt x="23936" y="26126"/>
                  </a:cubicBezTo>
                  <a:cubicBezTo>
                    <a:pt x="22758" y="27329"/>
                    <a:pt x="21705" y="28607"/>
                    <a:pt x="20728" y="29885"/>
                  </a:cubicBezTo>
                  <a:cubicBezTo>
                    <a:pt x="18773" y="32467"/>
                    <a:pt x="17169" y="35148"/>
                    <a:pt x="15565" y="37655"/>
                  </a:cubicBezTo>
                  <a:cubicBezTo>
                    <a:pt x="13986" y="40136"/>
                    <a:pt x="12407" y="42492"/>
                    <a:pt x="10602" y="44522"/>
                  </a:cubicBezTo>
                  <a:cubicBezTo>
                    <a:pt x="9725" y="45524"/>
                    <a:pt x="8773" y="46452"/>
                    <a:pt x="7795" y="47229"/>
                  </a:cubicBezTo>
                  <a:cubicBezTo>
                    <a:pt x="7470" y="47479"/>
                    <a:pt x="7144" y="47705"/>
                    <a:pt x="6818" y="47931"/>
                  </a:cubicBezTo>
                  <a:cubicBezTo>
                    <a:pt x="4587" y="48332"/>
                    <a:pt x="2307" y="48682"/>
                    <a:pt x="1" y="49033"/>
                  </a:cubicBezTo>
                  <a:lnTo>
                    <a:pt x="1" y="61540"/>
                  </a:lnTo>
                  <a:cubicBezTo>
                    <a:pt x="2482" y="61765"/>
                    <a:pt x="4963" y="62066"/>
                    <a:pt x="7445" y="62367"/>
                  </a:cubicBezTo>
                  <a:cubicBezTo>
                    <a:pt x="13961" y="63194"/>
                    <a:pt x="20452" y="64146"/>
                    <a:pt x="26943" y="65224"/>
                  </a:cubicBezTo>
                  <a:cubicBezTo>
                    <a:pt x="30177" y="65775"/>
                    <a:pt x="33410" y="66352"/>
                    <a:pt x="36643" y="66953"/>
                  </a:cubicBezTo>
                  <a:cubicBezTo>
                    <a:pt x="39876" y="67530"/>
                    <a:pt x="43084" y="68231"/>
                    <a:pt x="46417" y="68733"/>
                  </a:cubicBezTo>
                  <a:cubicBezTo>
                    <a:pt x="47921" y="68958"/>
                    <a:pt x="49475" y="69134"/>
                    <a:pt x="51029" y="69209"/>
                  </a:cubicBezTo>
                  <a:cubicBezTo>
                    <a:pt x="54563" y="70963"/>
                    <a:pt x="58272" y="72266"/>
                    <a:pt x="62081" y="73119"/>
                  </a:cubicBezTo>
                  <a:cubicBezTo>
                    <a:pt x="62098" y="73122"/>
                    <a:pt x="62114" y="73123"/>
                    <a:pt x="62131" y="73123"/>
                  </a:cubicBezTo>
                  <a:cubicBezTo>
                    <a:pt x="62243" y="73123"/>
                    <a:pt x="62360" y="73052"/>
                    <a:pt x="62382" y="72943"/>
                  </a:cubicBezTo>
                  <a:cubicBezTo>
                    <a:pt x="62432" y="72793"/>
                    <a:pt x="62357" y="72642"/>
                    <a:pt x="62232" y="72592"/>
                  </a:cubicBezTo>
                  <a:cubicBezTo>
                    <a:pt x="59525" y="71690"/>
                    <a:pt x="56944" y="70537"/>
                    <a:pt x="54462" y="69159"/>
                  </a:cubicBezTo>
                  <a:cubicBezTo>
                    <a:pt x="55164" y="69109"/>
                    <a:pt x="55866" y="69033"/>
                    <a:pt x="56568" y="68933"/>
                  </a:cubicBezTo>
                  <a:cubicBezTo>
                    <a:pt x="59951" y="68407"/>
                    <a:pt x="63084" y="67179"/>
                    <a:pt x="66167" y="66001"/>
                  </a:cubicBezTo>
                  <a:cubicBezTo>
                    <a:pt x="66467" y="65875"/>
                    <a:pt x="66618" y="65550"/>
                    <a:pt x="66518" y="65224"/>
                  </a:cubicBezTo>
                  <a:cubicBezTo>
                    <a:pt x="66436" y="64960"/>
                    <a:pt x="66191" y="64795"/>
                    <a:pt x="65927" y="64795"/>
                  </a:cubicBezTo>
                  <a:cubicBezTo>
                    <a:pt x="65865" y="64795"/>
                    <a:pt x="65803" y="64804"/>
                    <a:pt x="65741" y="64823"/>
                  </a:cubicBezTo>
                  <a:cubicBezTo>
                    <a:pt x="62608" y="65850"/>
                    <a:pt x="59500" y="66853"/>
                    <a:pt x="56342" y="67154"/>
                  </a:cubicBezTo>
                  <a:cubicBezTo>
                    <a:pt x="55587" y="67226"/>
                    <a:pt x="54829" y="67259"/>
                    <a:pt x="54069" y="67259"/>
                  </a:cubicBezTo>
                  <a:cubicBezTo>
                    <a:pt x="51652" y="67259"/>
                    <a:pt x="49221" y="66923"/>
                    <a:pt x="46818" y="66427"/>
                  </a:cubicBezTo>
                  <a:cubicBezTo>
                    <a:pt x="43660" y="65775"/>
                    <a:pt x="40477" y="64873"/>
                    <a:pt x="37269" y="64096"/>
                  </a:cubicBezTo>
                  <a:cubicBezTo>
                    <a:pt x="34061" y="63294"/>
                    <a:pt x="30828" y="62542"/>
                    <a:pt x="27595" y="61815"/>
                  </a:cubicBezTo>
                  <a:cubicBezTo>
                    <a:pt x="21154" y="60362"/>
                    <a:pt x="14663" y="59033"/>
                    <a:pt x="8171" y="57830"/>
                  </a:cubicBezTo>
                  <a:cubicBezTo>
                    <a:pt x="7545" y="57730"/>
                    <a:pt x="6943" y="57605"/>
                    <a:pt x="6317" y="57505"/>
                  </a:cubicBezTo>
                  <a:cubicBezTo>
                    <a:pt x="7695" y="57179"/>
                    <a:pt x="9049" y="56853"/>
                    <a:pt x="10427" y="56527"/>
                  </a:cubicBezTo>
                  <a:cubicBezTo>
                    <a:pt x="16693" y="54948"/>
                    <a:pt x="22808" y="52968"/>
                    <a:pt x="28798" y="50888"/>
                  </a:cubicBezTo>
                  <a:cubicBezTo>
                    <a:pt x="31781" y="49835"/>
                    <a:pt x="34738" y="48758"/>
                    <a:pt x="37720" y="47655"/>
                  </a:cubicBezTo>
                  <a:cubicBezTo>
                    <a:pt x="40678" y="46552"/>
                    <a:pt x="43761" y="45374"/>
                    <a:pt x="46768" y="43820"/>
                  </a:cubicBezTo>
                  <a:cubicBezTo>
                    <a:pt x="48272" y="43043"/>
                    <a:pt x="49751" y="42141"/>
                    <a:pt x="51129" y="41139"/>
                  </a:cubicBezTo>
                  <a:cubicBezTo>
                    <a:pt x="51480" y="40913"/>
                    <a:pt x="51831" y="40662"/>
                    <a:pt x="52182" y="40412"/>
                  </a:cubicBezTo>
                  <a:lnTo>
                    <a:pt x="53159" y="39635"/>
                  </a:lnTo>
                  <a:lnTo>
                    <a:pt x="54162" y="38858"/>
                  </a:lnTo>
                  <a:cubicBezTo>
                    <a:pt x="54462" y="38582"/>
                    <a:pt x="54763" y="38306"/>
                    <a:pt x="55089" y="38031"/>
                  </a:cubicBezTo>
                  <a:cubicBezTo>
                    <a:pt x="57570" y="35825"/>
                    <a:pt x="59801" y="33469"/>
                    <a:pt x="61931" y="31138"/>
                  </a:cubicBezTo>
                  <a:cubicBezTo>
                    <a:pt x="66167" y="26452"/>
                    <a:pt x="70152" y="21715"/>
                    <a:pt x="74989" y="18256"/>
                  </a:cubicBezTo>
                  <a:cubicBezTo>
                    <a:pt x="77420" y="16527"/>
                    <a:pt x="80001" y="15148"/>
                    <a:pt x="82884" y="14321"/>
                  </a:cubicBezTo>
                  <a:cubicBezTo>
                    <a:pt x="85741" y="13444"/>
                    <a:pt x="88848" y="12918"/>
                    <a:pt x="91956" y="12116"/>
                  </a:cubicBezTo>
                  <a:cubicBezTo>
                    <a:pt x="98222" y="10512"/>
                    <a:pt x="104087" y="7579"/>
                    <a:pt x="109049" y="3620"/>
                  </a:cubicBezTo>
                  <a:cubicBezTo>
                    <a:pt x="109300" y="3419"/>
                    <a:pt x="109375" y="3043"/>
                    <a:pt x="109174" y="2767"/>
                  </a:cubicBezTo>
                  <a:cubicBezTo>
                    <a:pt x="109051" y="2597"/>
                    <a:pt x="108861" y="2504"/>
                    <a:pt x="108662" y="2504"/>
                  </a:cubicBezTo>
                  <a:cubicBezTo>
                    <a:pt x="108539" y="2504"/>
                    <a:pt x="108413" y="2540"/>
                    <a:pt x="108297" y="2617"/>
                  </a:cubicBezTo>
                  <a:cubicBezTo>
                    <a:pt x="103209" y="6126"/>
                    <a:pt x="97420" y="8532"/>
                    <a:pt x="91405" y="9635"/>
                  </a:cubicBezTo>
                  <a:cubicBezTo>
                    <a:pt x="88397" y="10186"/>
                    <a:pt x="85264" y="10487"/>
                    <a:pt x="82056" y="11214"/>
                  </a:cubicBezTo>
                  <a:cubicBezTo>
                    <a:pt x="78823" y="11940"/>
                    <a:pt x="75691" y="13294"/>
                    <a:pt x="72883" y="15023"/>
                  </a:cubicBezTo>
                  <a:cubicBezTo>
                    <a:pt x="70051" y="16777"/>
                    <a:pt x="67495" y="18833"/>
                    <a:pt x="65114" y="20988"/>
                  </a:cubicBezTo>
                  <a:cubicBezTo>
                    <a:pt x="62733" y="23143"/>
                    <a:pt x="60477" y="25374"/>
                    <a:pt x="58247" y="27529"/>
                  </a:cubicBezTo>
                  <a:cubicBezTo>
                    <a:pt x="55991" y="29685"/>
                    <a:pt x="53736" y="31740"/>
                    <a:pt x="51405" y="33544"/>
                  </a:cubicBezTo>
                  <a:cubicBezTo>
                    <a:pt x="51104" y="33770"/>
                    <a:pt x="50803" y="33996"/>
                    <a:pt x="50502" y="34221"/>
                  </a:cubicBezTo>
                  <a:lnTo>
                    <a:pt x="49600" y="34848"/>
                  </a:lnTo>
                  <a:lnTo>
                    <a:pt x="48698" y="35449"/>
                  </a:lnTo>
                  <a:cubicBezTo>
                    <a:pt x="48397" y="35650"/>
                    <a:pt x="48096" y="35825"/>
                    <a:pt x="47796" y="36001"/>
                  </a:cubicBezTo>
                  <a:cubicBezTo>
                    <a:pt x="46568" y="36778"/>
                    <a:pt x="45314" y="37404"/>
                    <a:pt x="43961" y="37981"/>
                  </a:cubicBezTo>
                  <a:cubicBezTo>
                    <a:pt x="41304" y="39159"/>
                    <a:pt x="38447" y="40036"/>
                    <a:pt x="35465" y="40913"/>
                  </a:cubicBezTo>
                  <a:cubicBezTo>
                    <a:pt x="32482" y="41790"/>
                    <a:pt x="29475" y="42642"/>
                    <a:pt x="26467" y="43469"/>
                  </a:cubicBezTo>
                  <a:cubicBezTo>
                    <a:pt x="23886" y="44196"/>
                    <a:pt x="21279" y="44873"/>
                    <a:pt x="18673" y="45499"/>
                  </a:cubicBezTo>
                  <a:cubicBezTo>
                    <a:pt x="19675" y="44071"/>
                    <a:pt x="20552" y="42642"/>
                    <a:pt x="21405" y="41214"/>
                  </a:cubicBezTo>
                  <a:cubicBezTo>
                    <a:pt x="22958" y="38557"/>
                    <a:pt x="24412" y="36001"/>
                    <a:pt x="25966" y="33645"/>
                  </a:cubicBezTo>
                  <a:cubicBezTo>
                    <a:pt x="26768" y="32492"/>
                    <a:pt x="27595" y="31389"/>
                    <a:pt x="28472" y="30362"/>
                  </a:cubicBezTo>
                  <a:cubicBezTo>
                    <a:pt x="29349" y="29334"/>
                    <a:pt x="30302" y="28432"/>
                    <a:pt x="31354" y="27580"/>
                  </a:cubicBezTo>
                  <a:cubicBezTo>
                    <a:pt x="33460" y="25875"/>
                    <a:pt x="35966" y="24371"/>
                    <a:pt x="38573" y="22767"/>
                  </a:cubicBezTo>
                  <a:cubicBezTo>
                    <a:pt x="39876" y="21965"/>
                    <a:pt x="41204" y="21138"/>
                    <a:pt x="42507" y="20186"/>
                  </a:cubicBezTo>
                  <a:cubicBezTo>
                    <a:pt x="43811" y="19259"/>
                    <a:pt x="45089" y="18231"/>
                    <a:pt x="46242" y="17103"/>
                  </a:cubicBezTo>
                  <a:cubicBezTo>
                    <a:pt x="48548" y="14823"/>
                    <a:pt x="50502" y="12241"/>
                    <a:pt x="51981" y="9459"/>
                  </a:cubicBezTo>
                  <a:cubicBezTo>
                    <a:pt x="53485" y="6652"/>
                    <a:pt x="54512" y="3645"/>
                    <a:pt x="55014" y="587"/>
                  </a:cubicBezTo>
                  <a:cubicBezTo>
                    <a:pt x="55039" y="361"/>
                    <a:pt x="54913" y="136"/>
                    <a:pt x="54713" y="36"/>
                  </a:cubicBezTo>
                  <a:cubicBezTo>
                    <a:pt x="54648" y="12"/>
                    <a:pt x="54584" y="1"/>
                    <a:pt x="54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91" name="Google Shape;6691;p7"/>
            <p:cNvSpPr/>
            <p:nvPr/>
          </p:nvSpPr>
          <p:spPr>
            <a:xfrm>
              <a:off x="1174370" y="1642157"/>
              <a:ext cx="324855" cy="185955"/>
            </a:xfrm>
            <a:custGeom>
              <a:avLst/>
              <a:gdLst/>
              <a:ahLst/>
              <a:cxnLst/>
              <a:rect l="l" t="t" r="r" b="b"/>
              <a:pathLst>
                <a:path w="14788" h="8465" extrusionOk="0">
                  <a:moveTo>
                    <a:pt x="6364" y="0"/>
                  </a:moveTo>
                  <a:cubicBezTo>
                    <a:pt x="4103" y="0"/>
                    <a:pt x="1853" y="703"/>
                    <a:pt x="0" y="1994"/>
                  </a:cubicBezTo>
                  <a:cubicBezTo>
                    <a:pt x="1554" y="4550"/>
                    <a:pt x="3509" y="6756"/>
                    <a:pt x="6316" y="7833"/>
                  </a:cubicBezTo>
                  <a:cubicBezTo>
                    <a:pt x="7404" y="8245"/>
                    <a:pt x="8587" y="8465"/>
                    <a:pt x="9761" y="8465"/>
                  </a:cubicBezTo>
                  <a:cubicBezTo>
                    <a:pt x="11591" y="8465"/>
                    <a:pt x="13398" y="7931"/>
                    <a:pt x="14787" y="6756"/>
                  </a:cubicBezTo>
                  <a:cubicBezTo>
                    <a:pt x="14035" y="5979"/>
                    <a:pt x="13334" y="5227"/>
                    <a:pt x="12507" y="4575"/>
                  </a:cubicBezTo>
                  <a:cubicBezTo>
                    <a:pt x="13284" y="4324"/>
                    <a:pt x="13935" y="4049"/>
                    <a:pt x="14762" y="3898"/>
                  </a:cubicBezTo>
                  <a:cubicBezTo>
                    <a:pt x="13008" y="1818"/>
                    <a:pt x="10451" y="440"/>
                    <a:pt x="7745" y="89"/>
                  </a:cubicBezTo>
                  <a:cubicBezTo>
                    <a:pt x="7286" y="29"/>
                    <a:pt x="6825" y="0"/>
                    <a:pt x="6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92" name="Google Shape;6692;p7"/>
            <p:cNvSpPr/>
            <p:nvPr/>
          </p:nvSpPr>
          <p:spPr>
            <a:xfrm>
              <a:off x="1859271" y="803348"/>
              <a:ext cx="264840" cy="295111"/>
            </a:xfrm>
            <a:custGeom>
              <a:avLst/>
              <a:gdLst/>
              <a:ahLst/>
              <a:cxnLst/>
              <a:rect l="l" t="t" r="r" b="b"/>
              <a:pathLst>
                <a:path w="12056" h="13434" extrusionOk="0">
                  <a:moveTo>
                    <a:pt x="8347" y="0"/>
                  </a:moveTo>
                  <a:lnTo>
                    <a:pt x="8347" y="0"/>
                  </a:lnTo>
                  <a:cubicBezTo>
                    <a:pt x="5665" y="852"/>
                    <a:pt x="3309" y="2757"/>
                    <a:pt x="1880" y="5213"/>
                  </a:cubicBezTo>
                  <a:cubicBezTo>
                    <a:pt x="477" y="7669"/>
                    <a:pt x="1" y="10652"/>
                    <a:pt x="602" y="13434"/>
                  </a:cubicBezTo>
                  <a:cubicBezTo>
                    <a:pt x="3685" y="12958"/>
                    <a:pt x="6617" y="11955"/>
                    <a:pt x="8748" y="9700"/>
                  </a:cubicBezTo>
                  <a:cubicBezTo>
                    <a:pt x="10903" y="7444"/>
                    <a:pt x="12056" y="4085"/>
                    <a:pt x="11103" y="1103"/>
                  </a:cubicBezTo>
                  <a:lnTo>
                    <a:pt x="11103" y="1103"/>
                  </a:lnTo>
                  <a:cubicBezTo>
                    <a:pt x="10076" y="1529"/>
                    <a:pt x="9073" y="1880"/>
                    <a:pt x="8096" y="2431"/>
                  </a:cubicBezTo>
                  <a:cubicBezTo>
                    <a:pt x="8171" y="1579"/>
                    <a:pt x="8171" y="827"/>
                    <a:pt x="8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93" name="Google Shape;6693;p7"/>
            <p:cNvSpPr/>
            <p:nvPr/>
          </p:nvSpPr>
          <p:spPr>
            <a:xfrm>
              <a:off x="166280" y="1325823"/>
              <a:ext cx="218599" cy="368900"/>
            </a:xfrm>
            <a:custGeom>
              <a:avLst/>
              <a:gdLst/>
              <a:ahLst/>
              <a:cxnLst/>
              <a:rect l="l" t="t" r="r" b="b"/>
              <a:pathLst>
                <a:path w="9951" h="16793" extrusionOk="0">
                  <a:moveTo>
                    <a:pt x="3760" y="1"/>
                  </a:moveTo>
                  <a:cubicBezTo>
                    <a:pt x="3434" y="1129"/>
                    <a:pt x="3083" y="2206"/>
                    <a:pt x="2908" y="3384"/>
                  </a:cubicBezTo>
                  <a:cubicBezTo>
                    <a:pt x="2231" y="2758"/>
                    <a:pt x="1630" y="2282"/>
                    <a:pt x="1028" y="1580"/>
                  </a:cubicBezTo>
                  <a:lnTo>
                    <a:pt x="1028" y="1580"/>
                  </a:lnTo>
                  <a:cubicBezTo>
                    <a:pt x="1" y="4412"/>
                    <a:pt x="76" y="7620"/>
                    <a:pt x="1229" y="10402"/>
                  </a:cubicBezTo>
                  <a:cubicBezTo>
                    <a:pt x="2357" y="13184"/>
                    <a:pt x="4562" y="15515"/>
                    <a:pt x="7294" y="16793"/>
                  </a:cubicBezTo>
                  <a:cubicBezTo>
                    <a:pt x="8873" y="13911"/>
                    <a:pt x="9951" y="10803"/>
                    <a:pt x="9424" y="7545"/>
                  </a:cubicBezTo>
                  <a:cubicBezTo>
                    <a:pt x="8923" y="4262"/>
                    <a:pt x="6868" y="1129"/>
                    <a:pt x="3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94" name="Google Shape;6694;p7"/>
            <p:cNvSpPr/>
            <p:nvPr/>
          </p:nvSpPr>
          <p:spPr>
            <a:xfrm>
              <a:off x="2204" y="2178755"/>
              <a:ext cx="256602" cy="228330"/>
            </a:xfrm>
            <a:custGeom>
              <a:avLst/>
              <a:gdLst/>
              <a:ahLst/>
              <a:cxnLst/>
              <a:rect l="l" t="t" r="r" b="b"/>
              <a:pathLst>
                <a:path w="11681" h="10394" extrusionOk="0">
                  <a:moveTo>
                    <a:pt x="1054" y="0"/>
                  </a:moveTo>
                  <a:cubicBezTo>
                    <a:pt x="702" y="0"/>
                    <a:pt x="350" y="16"/>
                    <a:pt x="1" y="46"/>
                  </a:cubicBezTo>
                  <a:lnTo>
                    <a:pt x="1" y="6061"/>
                  </a:lnTo>
                  <a:cubicBezTo>
                    <a:pt x="577" y="6863"/>
                    <a:pt x="1279" y="7615"/>
                    <a:pt x="2081" y="8267"/>
                  </a:cubicBezTo>
                  <a:cubicBezTo>
                    <a:pt x="3752" y="9579"/>
                    <a:pt x="5875" y="10393"/>
                    <a:pt x="7961" y="10393"/>
                  </a:cubicBezTo>
                  <a:cubicBezTo>
                    <a:pt x="8941" y="10393"/>
                    <a:pt x="9914" y="10214"/>
                    <a:pt x="10828" y="9821"/>
                  </a:cubicBezTo>
                  <a:cubicBezTo>
                    <a:pt x="10327" y="8843"/>
                    <a:pt x="9876" y="7866"/>
                    <a:pt x="9249" y="6964"/>
                  </a:cubicBezTo>
                  <a:cubicBezTo>
                    <a:pt x="9715" y="6950"/>
                    <a:pt x="10144" y="6929"/>
                    <a:pt x="10576" y="6929"/>
                  </a:cubicBezTo>
                  <a:cubicBezTo>
                    <a:pt x="10934" y="6929"/>
                    <a:pt x="11294" y="6943"/>
                    <a:pt x="11680" y="6989"/>
                  </a:cubicBezTo>
                  <a:cubicBezTo>
                    <a:pt x="10577" y="4382"/>
                    <a:pt x="8472" y="2227"/>
                    <a:pt x="5916" y="1049"/>
                  </a:cubicBezTo>
                  <a:cubicBezTo>
                    <a:pt x="4405" y="345"/>
                    <a:pt x="2723" y="0"/>
                    <a:pt x="1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95" name="Google Shape;6695;p7"/>
            <p:cNvSpPr/>
            <p:nvPr/>
          </p:nvSpPr>
          <p:spPr>
            <a:xfrm>
              <a:off x="728955" y="1979356"/>
              <a:ext cx="294035" cy="245069"/>
            </a:xfrm>
            <a:custGeom>
              <a:avLst/>
              <a:gdLst/>
              <a:ahLst/>
              <a:cxnLst/>
              <a:rect l="l" t="t" r="r" b="b"/>
              <a:pathLst>
                <a:path w="13385" h="11156" extrusionOk="0">
                  <a:moveTo>
                    <a:pt x="10828" y="0"/>
                  </a:moveTo>
                  <a:lnTo>
                    <a:pt x="10828" y="0"/>
                  </a:lnTo>
                  <a:cubicBezTo>
                    <a:pt x="8021" y="176"/>
                    <a:pt x="5264" y="1404"/>
                    <a:pt x="3284" y="3434"/>
                  </a:cubicBezTo>
                  <a:cubicBezTo>
                    <a:pt x="1304" y="5439"/>
                    <a:pt x="101" y="8221"/>
                    <a:pt x="1" y="11028"/>
                  </a:cubicBezTo>
                  <a:cubicBezTo>
                    <a:pt x="762" y="11108"/>
                    <a:pt x="1523" y="11155"/>
                    <a:pt x="2278" y="11155"/>
                  </a:cubicBezTo>
                  <a:cubicBezTo>
                    <a:pt x="4579" y="11155"/>
                    <a:pt x="6816" y="10720"/>
                    <a:pt x="8798" y="9474"/>
                  </a:cubicBezTo>
                  <a:cubicBezTo>
                    <a:pt x="11429" y="7820"/>
                    <a:pt x="13384" y="4888"/>
                    <a:pt x="13209" y="1780"/>
                  </a:cubicBezTo>
                  <a:lnTo>
                    <a:pt x="13209" y="1780"/>
                  </a:lnTo>
                  <a:cubicBezTo>
                    <a:pt x="12106" y="1905"/>
                    <a:pt x="11053" y="2005"/>
                    <a:pt x="9976" y="2306"/>
                  </a:cubicBezTo>
                  <a:cubicBezTo>
                    <a:pt x="10251" y="1479"/>
                    <a:pt x="10452" y="777"/>
                    <a:pt x="10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96" name="Google Shape;6696;p7"/>
            <p:cNvSpPr/>
            <p:nvPr/>
          </p:nvSpPr>
          <p:spPr>
            <a:xfrm>
              <a:off x="1383038" y="929968"/>
              <a:ext cx="315497" cy="315497"/>
            </a:xfrm>
            <a:custGeom>
              <a:avLst/>
              <a:gdLst/>
              <a:ahLst/>
              <a:cxnLst/>
              <a:rect l="l" t="t" r="r" b="b"/>
              <a:pathLst>
                <a:path w="14362" h="14362" extrusionOk="0">
                  <a:moveTo>
                    <a:pt x="7168" y="1"/>
                  </a:moveTo>
                  <a:cubicBezTo>
                    <a:pt x="4136" y="1"/>
                    <a:pt x="1529" y="1880"/>
                    <a:pt x="502" y="4562"/>
                  </a:cubicBezTo>
                  <a:cubicBezTo>
                    <a:pt x="401" y="4813"/>
                    <a:pt x="301" y="5063"/>
                    <a:pt x="251" y="5339"/>
                  </a:cubicBezTo>
                  <a:cubicBezTo>
                    <a:pt x="76" y="5916"/>
                    <a:pt x="0" y="6542"/>
                    <a:pt x="0" y="7194"/>
                  </a:cubicBezTo>
                  <a:cubicBezTo>
                    <a:pt x="0" y="8121"/>
                    <a:pt x="176" y="9023"/>
                    <a:pt x="502" y="9825"/>
                  </a:cubicBezTo>
                  <a:cubicBezTo>
                    <a:pt x="527" y="9901"/>
                    <a:pt x="552" y="9951"/>
                    <a:pt x="577" y="10026"/>
                  </a:cubicBezTo>
                  <a:cubicBezTo>
                    <a:pt x="1680" y="12582"/>
                    <a:pt x="4211" y="14362"/>
                    <a:pt x="7168" y="14362"/>
                  </a:cubicBezTo>
                  <a:cubicBezTo>
                    <a:pt x="11153" y="14362"/>
                    <a:pt x="14361" y="11154"/>
                    <a:pt x="14361" y="7194"/>
                  </a:cubicBezTo>
                  <a:cubicBezTo>
                    <a:pt x="14361" y="5164"/>
                    <a:pt x="13534" y="3334"/>
                    <a:pt x="12181" y="2031"/>
                  </a:cubicBezTo>
                  <a:cubicBezTo>
                    <a:pt x="12156" y="2006"/>
                    <a:pt x="12106" y="1981"/>
                    <a:pt x="12081" y="1931"/>
                  </a:cubicBezTo>
                  <a:cubicBezTo>
                    <a:pt x="10928" y="878"/>
                    <a:pt x="9449" y="176"/>
                    <a:pt x="7820" y="26"/>
                  </a:cubicBezTo>
                  <a:lnTo>
                    <a:pt x="7770" y="26"/>
                  </a:lnTo>
                  <a:cubicBezTo>
                    <a:pt x="7569" y="26"/>
                    <a:pt x="7369" y="1"/>
                    <a:pt x="7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97" name="Google Shape;6697;p7"/>
            <p:cNvSpPr/>
            <p:nvPr/>
          </p:nvSpPr>
          <p:spPr>
            <a:xfrm>
              <a:off x="1394043" y="1107334"/>
              <a:ext cx="267059" cy="80335"/>
            </a:xfrm>
            <a:custGeom>
              <a:avLst/>
              <a:gdLst/>
              <a:ahLst/>
              <a:cxnLst/>
              <a:rect l="l" t="t" r="r" b="b"/>
              <a:pathLst>
                <a:path w="12157" h="3657" extrusionOk="0">
                  <a:moveTo>
                    <a:pt x="2583" y="1"/>
                  </a:moveTo>
                  <a:cubicBezTo>
                    <a:pt x="2069" y="1"/>
                    <a:pt x="1557" y="137"/>
                    <a:pt x="1128" y="423"/>
                  </a:cubicBezTo>
                  <a:cubicBezTo>
                    <a:pt x="627" y="749"/>
                    <a:pt x="276" y="1250"/>
                    <a:pt x="1" y="1751"/>
                  </a:cubicBezTo>
                  <a:cubicBezTo>
                    <a:pt x="26" y="1827"/>
                    <a:pt x="51" y="1877"/>
                    <a:pt x="76" y="1952"/>
                  </a:cubicBezTo>
                  <a:cubicBezTo>
                    <a:pt x="352" y="1400"/>
                    <a:pt x="702" y="874"/>
                    <a:pt x="1204" y="548"/>
                  </a:cubicBezTo>
                  <a:cubicBezTo>
                    <a:pt x="1602" y="291"/>
                    <a:pt x="2086" y="160"/>
                    <a:pt x="2581" y="160"/>
                  </a:cubicBezTo>
                  <a:cubicBezTo>
                    <a:pt x="3052" y="160"/>
                    <a:pt x="3533" y="279"/>
                    <a:pt x="3961" y="523"/>
                  </a:cubicBezTo>
                  <a:cubicBezTo>
                    <a:pt x="4763" y="949"/>
                    <a:pt x="5389" y="1751"/>
                    <a:pt x="5715" y="2754"/>
                  </a:cubicBezTo>
                  <a:lnTo>
                    <a:pt x="5765" y="2854"/>
                  </a:lnTo>
                  <a:lnTo>
                    <a:pt x="5840" y="2779"/>
                  </a:lnTo>
                  <a:cubicBezTo>
                    <a:pt x="6596" y="2128"/>
                    <a:pt x="7580" y="1759"/>
                    <a:pt x="8571" y="1759"/>
                  </a:cubicBezTo>
                  <a:cubicBezTo>
                    <a:pt x="8764" y="1759"/>
                    <a:pt x="8957" y="1773"/>
                    <a:pt x="9149" y="1801"/>
                  </a:cubicBezTo>
                  <a:cubicBezTo>
                    <a:pt x="10301" y="1952"/>
                    <a:pt x="11379" y="2654"/>
                    <a:pt x="12031" y="3656"/>
                  </a:cubicBezTo>
                  <a:lnTo>
                    <a:pt x="12156" y="3581"/>
                  </a:lnTo>
                  <a:cubicBezTo>
                    <a:pt x="11504" y="2528"/>
                    <a:pt x="10377" y="1827"/>
                    <a:pt x="9149" y="1651"/>
                  </a:cubicBezTo>
                  <a:cubicBezTo>
                    <a:pt x="8998" y="1626"/>
                    <a:pt x="8873" y="1601"/>
                    <a:pt x="8722" y="1601"/>
                  </a:cubicBezTo>
                  <a:lnTo>
                    <a:pt x="8572" y="1601"/>
                  </a:lnTo>
                  <a:cubicBezTo>
                    <a:pt x="7570" y="1601"/>
                    <a:pt x="6592" y="1952"/>
                    <a:pt x="5815" y="2578"/>
                  </a:cubicBezTo>
                  <a:cubicBezTo>
                    <a:pt x="5489" y="1601"/>
                    <a:pt x="4838" y="799"/>
                    <a:pt x="4036" y="373"/>
                  </a:cubicBezTo>
                  <a:cubicBezTo>
                    <a:pt x="3735" y="222"/>
                    <a:pt x="3409" y="97"/>
                    <a:pt x="3083" y="47"/>
                  </a:cubicBezTo>
                  <a:cubicBezTo>
                    <a:pt x="3033" y="47"/>
                    <a:pt x="2983" y="22"/>
                    <a:pt x="2933" y="22"/>
                  </a:cubicBezTo>
                  <a:cubicBezTo>
                    <a:pt x="2817" y="8"/>
                    <a:pt x="2700" y="1"/>
                    <a:pt x="2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98" name="Google Shape;6698;p7"/>
            <p:cNvSpPr/>
            <p:nvPr/>
          </p:nvSpPr>
          <p:spPr>
            <a:xfrm>
              <a:off x="1575736" y="971267"/>
              <a:ext cx="75986" cy="172357"/>
            </a:xfrm>
            <a:custGeom>
              <a:avLst/>
              <a:gdLst/>
              <a:ahLst/>
              <a:cxnLst/>
              <a:rect l="l" t="t" r="r" b="b"/>
              <a:pathLst>
                <a:path w="3459" h="7846" extrusionOk="0">
                  <a:moveTo>
                    <a:pt x="3384" y="0"/>
                  </a:moveTo>
                  <a:cubicBezTo>
                    <a:pt x="2732" y="401"/>
                    <a:pt x="2281" y="1128"/>
                    <a:pt x="2106" y="1980"/>
                  </a:cubicBezTo>
                  <a:cubicBezTo>
                    <a:pt x="1980" y="2657"/>
                    <a:pt x="2005" y="3384"/>
                    <a:pt x="2231" y="4261"/>
                  </a:cubicBezTo>
                  <a:cubicBezTo>
                    <a:pt x="1479" y="4411"/>
                    <a:pt x="827" y="4888"/>
                    <a:pt x="451" y="5564"/>
                  </a:cubicBezTo>
                  <a:cubicBezTo>
                    <a:pt x="50" y="6266"/>
                    <a:pt x="0" y="7118"/>
                    <a:pt x="301" y="7845"/>
                  </a:cubicBezTo>
                  <a:lnTo>
                    <a:pt x="451" y="7795"/>
                  </a:lnTo>
                  <a:cubicBezTo>
                    <a:pt x="176" y="7118"/>
                    <a:pt x="226" y="6291"/>
                    <a:pt x="577" y="5640"/>
                  </a:cubicBezTo>
                  <a:cubicBezTo>
                    <a:pt x="928" y="4988"/>
                    <a:pt x="1604" y="4512"/>
                    <a:pt x="2356" y="4386"/>
                  </a:cubicBezTo>
                  <a:lnTo>
                    <a:pt x="2431" y="4361"/>
                  </a:lnTo>
                  <a:lnTo>
                    <a:pt x="2406" y="4286"/>
                  </a:lnTo>
                  <a:cubicBezTo>
                    <a:pt x="2181" y="3434"/>
                    <a:pt x="2131" y="2682"/>
                    <a:pt x="2256" y="2005"/>
                  </a:cubicBezTo>
                  <a:cubicBezTo>
                    <a:pt x="2406" y="1203"/>
                    <a:pt x="2857" y="502"/>
                    <a:pt x="3459" y="126"/>
                  </a:cubicBezTo>
                  <a:lnTo>
                    <a:pt x="33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699" name="Google Shape;6699;p7"/>
            <p:cNvSpPr/>
            <p:nvPr/>
          </p:nvSpPr>
          <p:spPr>
            <a:xfrm>
              <a:off x="1458452" y="1026801"/>
              <a:ext cx="164646" cy="83235"/>
            </a:xfrm>
            <a:custGeom>
              <a:avLst/>
              <a:gdLst/>
              <a:ahLst/>
              <a:cxnLst/>
              <a:rect l="l" t="t" r="r" b="b"/>
              <a:pathLst>
                <a:path w="7495" h="3789" extrusionOk="0">
                  <a:moveTo>
                    <a:pt x="5517" y="1"/>
                  </a:moveTo>
                  <a:cubicBezTo>
                    <a:pt x="5399" y="1"/>
                    <a:pt x="5281" y="10"/>
                    <a:pt x="5164" y="29"/>
                  </a:cubicBezTo>
                  <a:cubicBezTo>
                    <a:pt x="4312" y="154"/>
                    <a:pt x="3610" y="881"/>
                    <a:pt x="3560" y="1633"/>
                  </a:cubicBezTo>
                  <a:cubicBezTo>
                    <a:pt x="3266" y="1521"/>
                    <a:pt x="2951" y="1467"/>
                    <a:pt x="2636" y="1467"/>
                  </a:cubicBezTo>
                  <a:cubicBezTo>
                    <a:pt x="2172" y="1467"/>
                    <a:pt x="1707" y="1584"/>
                    <a:pt x="1304" y="1808"/>
                  </a:cubicBezTo>
                  <a:cubicBezTo>
                    <a:pt x="602" y="2209"/>
                    <a:pt x="101" y="2961"/>
                    <a:pt x="1" y="3763"/>
                  </a:cubicBezTo>
                  <a:lnTo>
                    <a:pt x="151" y="3788"/>
                  </a:lnTo>
                  <a:cubicBezTo>
                    <a:pt x="252" y="3036"/>
                    <a:pt x="728" y="2335"/>
                    <a:pt x="1379" y="1934"/>
                  </a:cubicBezTo>
                  <a:cubicBezTo>
                    <a:pt x="1762" y="1721"/>
                    <a:pt x="2200" y="1613"/>
                    <a:pt x="2635" y="1613"/>
                  </a:cubicBezTo>
                  <a:cubicBezTo>
                    <a:pt x="2971" y="1613"/>
                    <a:pt x="3305" y="1677"/>
                    <a:pt x="3610" y="1808"/>
                  </a:cubicBezTo>
                  <a:lnTo>
                    <a:pt x="3710" y="1858"/>
                  </a:lnTo>
                  <a:lnTo>
                    <a:pt x="3710" y="1758"/>
                  </a:lnTo>
                  <a:cubicBezTo>
                    <a:pt x="3710" y="1006"/>
                    <a:pt x="4362" y="305"/>
                    <a:pt x="5189" y="179"/>
                  </a:cubicBezTo>
                  <a:cubicBezTo>
                    <a:pt x="5293" y="165"/>
                    <a:pt x="5398" y="158"/>
                    <a:pt x="5504" y="158"/>
                  </a:cubicBezTo>
                  <a:cubicBezTo>
                    <a:pt x="6142" y="158"/>
                    <a:pt x="6814" y="415"/>
                    <a:pt x="7394" y="931"/>
                  </a:cubicBezTo>
                  <a:lnTo>
                    <a:pt x="7495" y="806"/>
                  </a:lnTo>
                  <a:cubicBezTo>
                    <a:pt x="6877" y="295"/>
                    <a:pt x="6187" y="1"/>
                    <a:pt x="5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00" name="Google Shape;6700;p7"/>
            <p:cNvSpPr/>
            <p:nvPr/>
          </p:nvSpPr>
          <p:spPr>
            <a:xfrm>
              <a:off x="1388529" y="988138"/>
              <a:ext cx="217500" cy="59137"/>
            </a:xfrm>
            <a:custGeom>
              <a:avLst/>
              <a:gdLst/>
              <a:ahLst/>
              <a:cxnLst/>
              <a:rect l="l" t="t" r="r" b="b"/>
              <a:pathLst>
                <a:path w="9901" h="2692" extrusionOk="0">
                  <a:moveTo>
                    <a:pt x="6736" y="1"/>
                  </a:moveTo>
                  <a:cubicBezTo>
                    <a:pt x="6364" y="1"/>
                    <a:pt x="5994" y="42"/>
                    <a:pt x="5640" y="160"/>
                  </a:cubicBezTo>
                  <a:cubicBezTo>
                    <a:pt x="5615" y="160"/>
                    <a:pt x="5590" y="160"/>
                    <a:pt x="5565" y="185"/>
                  </a:cubicBezTo>
                  <a:cubicBezTo>
                    <a:pt x="4888" y="385"/>
                    <a:pt x="4287" y="786"/>
                    <a:pt x="3836" y="1363"/>
                  </a:cubicBezTo>
                  <a:cubicBezTo>
                    <a:pt x="3387" y="1047"/>
                    <a:pt x="2850" y="886"/>
                    <a:pt x="2320" y="886"/>
                  </a:cubicBezTo>
                  <a:cubicBezTo>
                    <a:pt x="2051" y="886"/>
                    <a:pt x="1783" y="927"/>
                    <a:pt x="1530" y="1012"/>
                  </a:cubicBezTo>
                  <a:cubicBezTo>
                    <a:pt x="1004" y="1162"/>
                    <a:pt x="552" y="1488"/>
                    <a:pt x="252" y="1914"/>
                  </a:cubicBezTo>
                  <a:cubicBezTo>
                    <a:pt x="151" y="2165"/>
                    <a:pt x="51" y="2415"/>
                    <a:pt x="1" y="2691"/>
                  </a:cubicBezTo>
                  <a:cubicBezTo>
                    <a:pt x="252" y="1964"/>
                    <a:pt x="853" y="1388"/>
                    <a:pt x="1555" y="1137"/>
                  </a:cubicBezTo>
                  <a:cubicBezTo>
                    <a:pt x="1788" y="1067"/>
                    <a:pt x="2030" y="1034"/>
                    <a:pt x="2273" y="1034"/>
                  </a:cubicBezTo>
                  <a:cubicBezTo>
                    <a:pt x="2815" y="1034"/>
                    <a:pt x="3361" y="1202"/>
                    <a:pt x="3811" y="1513"/>
                  </a:cubicBezTo>
                  <a:lnTo>
                    <a:pt x="3861" y="1563"/>
                  </a:lnTo>
                  <a:lnTo>
                    <a:pt x="3911" y="1513"/>
                  </a:lnTo>
                  <a:cubicBezTo>
                    <a:pt x="4567" y="654"/>
                    <a:pt x="5610" y="141"/>
                    <a:pt x="6673" y="141"/>
                  </a:cubicBezTo>
                  <a:cubicBezTo>
                    <a:pt x="6788" y="141"/>
                    <a:pt x="6903" y="147"/>
                    <a:pt x="7019" y="160"/>
                  </a:cubicBezTo>
                  <a:cubicBezTo>
                    <a:pt x="8121" y="285"/>
                    <a:pt x="9124" y="987"/>
                    <a:pt x="9675" y="1964"/>
                  </a:cubicBezTo>
                  <a:cubicBezTo>
                    <a:pt x="9700" y="2014"/>
                    <a:pt x="9725" y="2090"/>
                    <a:pt x="9750" y="2165"/>
                  </a:cubicBezTo>
                  <a:lnTo>
                    <a:pt x="9901" y="2090"/>
                  </a:lnTo>
                  <a:cubicBezTo>
                    <a:pt x="9901" y="2065"/>
                    <a:pt x="9901" y="2065"/>
                    <a:pt x="9876" y="2039"/>
                  </a:cubicBezTo>
                  <a:cubicBezTo>
                    <a:pt x="9349" y="962"/>
                    <a:pt x="8247" y="160"/>
                    <a:pt x="7044" y="9"/>
                  </a:cubicBezTo>
                  <a:cubicBezTo>
                    <a:pt x="6941" y="4"/>
                    <a:pt x="6839" y="1"/>
                    <a:pt x="6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01" name="Google Shape;6701;p7"/>
            <p:cNvSpPr/>
            <p:nvPr/>
          </p:nvSpPr>
          <p:spPr>
            <a:xfrm>
              <a:off x="1509109" y="930518"/>
              <a:ext cx="46286" cy="61685"/>
            </a:xfrm>
            <a:custGeom>
              <a:avLst/>
              <a:gdLst/>
              <a:ahLst/>
              <a:cxnLst/>
              <a:rect l="l" t="t" r="r" b="b"/>
              <a:pathLst>
                <a:path w="2107" h="2808" extrusionOk="0">
                  <a:moveTo>
                    <a:pt x="2081" y="1"/>
                  </a:moveTo>
                  <a:cubicBezTo>
                    <a:pt x="1479" y="51"/>
                    <a:pt x="903" y="427"/>
                    <a:pt x="527" y="1003"/>
                  </a:cubicBezTo>
                  <a:cubicBezTo>
                    <a:pt x="201" y="1479"/>
                    <a:pt x="26" y="2081"/>
                    <a:pt x="1" y="2808"/>
                  </a:cubicBezTo>
                  <a:lnTo>
                    <a:pt x="151" y="2808"/>
                  </a:lnTo>
                  <a:cubicBezTo>
                    <a:pt x="176" y="2131"/>
                    <a:pt x="352" y="1555"/>
                    <a:pt x="652" y="1078"/>
                  </a:cubicBezTo>
                  <a:cubicBezTo>
                    <a:pt x="1003" y="552"/>
                    <a:pt x="1530" y="201"/>
                    <a:pt x="2106" y="151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02" name="Google Shape;6702;p7"/>
            <p:cNvSpPr/>
            <p:nvPr/>
          </p:nvSpPr>
          <p:spPr>
            <a:xfrm>
              <a:off x="575881" y="-152164"/>
              <a:ext cx="188305" cy="112803"/>
            </a:xfrm>
            <a:custGeom>
              <a:avLst/>
              <a:gdLst/>
              <a:ahLst/>
              <a:cxnLst/>
              <a:rect l="l" t="t" r="r" b="b"/>
              <a:pathLst>
                <a:path w="8572" h="5135" extrusionOk="0">
                  <a:moveTo>
                    <a:pt x="5835" y="0"/>
                  </a:moveTo>
                  <a:cubicBezTo>
                    <a:pt x="5023" y="0"/>
                    <a:pt x="4198" y="187"/>
                    <a:pt x="3459" y="534"/>
                  </a:cubicBezTo>
                  <a:cubicBezTo>
                    <a:pt x="1855" y="1261"/>
                    <a:pt x="802" y="2639"/>
                    <a:pt x="0" y="4218"/>
                  </a:cubicBezTo>
                  <a:cubicBezTo>
                    <a:pt x="1008" y="4815"/>
                    <a:pt x="2196" y="5134"/>
                    <a:pt x="3389" y="5134"/>
                  </a:cubicBezTo>
                  <a:cubicBezTo>
                    <a:pt x="3799" y="5134"/>
                    <a:pt x="4208" y="5097"/>
                    <a:pt x="4612" y="5020"/>
                  </a:cubicBezTo>
                  <a:cubicBezTo>
                    <a:pt x="6191" y="4694"/>
                    <a:pt x="7619" y="3792"/>
                    <a:pt x="8572" y="2514"/>
                  </a:cubicBezTo>
                  <a:cubicBezTo>
                    <a:pt x="8095" y="2438"/>
                    <a:pt x="7694" y="2313"/>
                    <a:pt x="7218" y="2188"/>
                  </a:cubicBezTo>
                  <a:cubicBezTo>
                    <a:pt x="7694" y="1762"/>
                    <a:pt x="8070" y="1311"/>
                    <a:pt x="8471" y="809"/>
                  </a:cubicBezTo>
                  <a:cubicBezTo>
                    <a:pt x="7715" y="256"/>
                    <a:pt x="6784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03" name="Google Shape;6703;p7"/>
            <p:cNvSpPr/>
            <p:nvPr/>
          </p:nvSpPr>
          <p:spPr>
            <a:xfrm>
              <a:off x="470588" y="3034590"/>
              <a:ext cx="177322" cy="126401"/>
            </a:xfrm>
            <a:custGeom>
              <a:avLst/>
              <a:gdLst/>
              <a:ahLst/>
              <a:cxnLst/>
              <a:rect l="l" t="t" r="r" b="b"/>
              <a:pathLst>
                <a:path w="8072" h="5754" extrusionOk="0">
                  <a:moveTo>
                    <a:pt x="5881" y="0"/>
                  </a:moveTo>
                  <a:cubicBezTo>
                    <a:pt x="4745" y="0"/>
                    <a:pt x="3589" y="410"/>
                    <a:pt x="2658" y="1096"/>
                  </a:cubicBezTo>
                  <a:cubicBezTo>
                    <a:pt x="1254" y="2124"/>
                    <a:pt x="477" y="3703"/>
                    <a:pt x="1" y="5382"/>
                  </a:cubicBezTo>
                  <a:cubicBezTo>
                    <a:pt x="704" y="5628"/>
                    <a:pt x="1450" y="5753"/>
                    <a:pt x="2197" y="5753"/>
                  </a:cubicBezTo>
                  <a:cubicBezTo>
                    <a:pt x="3048" y="5753"/>
                    <a:pt x="3900" y="5590"/>
                    <a:pt x="4688" y="5257"/>
                  </a:cubicBezTo>
                  <a:cubicBezTo>
                    <a:pt x="6166" y="4630"/>
                    <a:pt x="7394" y="3452"/>
                    <a:pt x="8071" y="1998"/>
                  </a:cubicBezTo>
                  <a:lnTo>
                    <a:pt x="8071" y="1998"/>
                  </a:lnTo>
                  <a:cubicBezTo>
                    <a:pt x="7923" y="2014"/>
                    <a:pt x="7781" y="2020"/>
                    <a:pt x="7640" y="2020"/>
                  </a:cubicBezTo>
                  <a:cubicBezTo>
                    <a:pt x="7326" y="2020"/>
                    <a:pt x="7021" y="1991"/>
                    <a:pt x="6693" y="1973"/>
                  </a:cubicBezTo>
                  <a:cubicBezTo>
                    <a:pt x="7069" y="1472"/>
                    <a:pt x="7344" y="921"/>
                    <a:pt x="7645" y="369"/>
                  </a:cubicBezTo>
                  <a:cubicBezTo>
                    <a:pt x="7087" y="117"/>
                    <a:pt x="6487" y="0"/>
                    <a:pt x="5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04" name="Google Shape;6704;p7"/>
            <p:cNvSpPr/>
            <p:nvPr/>
          </p:nvSpPr>
          <p:spPr>
            <a:xfrm>
              <a:off x="1511306" y="643007"/>
              <a:ext cx="177322" cy="126489"/>
            </a:xfrm>
            <a:custGeom>
              <a:avLst/>
              <a:gdLst/>
              <a:ahLst/>
              <a:cxnLst/>
              <a:rect l="l" t="t" r="r" b="b"/>
              <a:pathLst>
                <a:path w="8072" h="5758" extrusionOk="0">
                  <a:moveTo>
                    <a:pt x="5875" y="1"/>
                  </a:moveTo>
                  <a:cubicBezTo>
                    <a:pt x="4741" y="1"/>
                    <a:pt x="3588" y="415"/>
                    <a:pt x="2658" y="1084"/>
                  </a:cubicBezTo>
                  <a:cubicBezTo>
                    <a:pt x="1254" y="2136"/>
                    <a:pt x="477" y="3690"/>
                    <a:pt x="1" y="5394"/>
                  </a:cubicBezTo>
                  <a:cubicBezTo>
                    <a:pt x="694" y="5637"/>
                    <a:pt x="1431" y="5757"/>
                    <a:pt x="2167" y="5757"/>
                  </a:cubicBezTo>
                  <a:cubicBezTo>
                    <a:pt x="3029" y="5757"/>
                    <a:pt x="3891" y="5593"/>
                    <a:pt x="4688" y="5269"/>
                  </a:cubicBezTo>
                  <a:cubicBezTo>
                    <a:pt x="6166" y="4643"/>
                    <a:pt x="7395" y="3465"/>
                    <a:pt x="8071" y="2011"/>
                  </a:cubicBezTo>
                  <a:lnTo>
                    <a:pt x="8071" y="2011"/>
                  </a:lnTo>
                  <a:cubicBezTo>
                    <a:pt x="7976" y="2016"/>
                    <a:pt x="7883" y="2018"/>
                    <a:pt x="7791" y="2018"/>
                  </a:cubicBezTo>
                  <a:cubicBezTo>
                    <a:pt x="7423" y="2018"/>
                    <a:pt x="7074" y="1986"/>
                    <a:pt x="6693" y="1986"/>
                  </a:cubicBezTo>
                  <a:cubicBezTo>
                    <a:pt x="7069" y="1460"/>
                    <a:pt x="7344" y="933"/>
                    <a:pt x="7645" y="382"/>
                  </a:cubicBezTo>
                  <a:cubicBezTo>
                    <a:pt x="7085" y="120"/>
                    <a:pt x="6483" y="1"/>
                    <a:pt x="58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05" name="Google Shape;6705;p7"/>
            <p:cNvSpPr/>
            <p:nvPr/>
          </p:nvSpPr>
          <p:spPr>
            <a:xfrm>
              <a:off x="1820740" y="1314268"/>
              <a:ext cx="135452" cy="178947"/>
            </a:xfrm>
            <a:custGeom>
              <a:avLst/>
              <a:gdLst/>
              <a:ahLst/>
              <a:cxnLst/>
              <a:rect l="l" t="t" r="r" b="b"/>
              <a:pathLst>
                <a:path w="6166" h="8146" extrusionOk="0">
                  <a:moveTo>
                    <a:pt x="577" y="1"/>
                  </a:moveTo>
                  <a:lnTo>
                    <a:pt x="577" y="1"/>
                  </a:lnTo>
                  <a:cubicBezTo>
                    <a:pt x="0" y="1504"/>
                    <a:pt x="0" y="3209"/>
                    <a:pt x="602" y="4687"/>
                  </a:cubicBezTo>
                  <a:cubicBezTo>
                    <a:pt x="1178" y="6191"/>
                    <a:pt x="2331" y="7444"/>
                    <a:pt x="3760" y="8146"/>
                  </a:cubicBezTo>
                  <a:cubicBezTo>
                    <a:pt x="3735" y="7670"/>
                    <a:pt x="3785" y="7244"/>
                    <a:pt x="3835" y="6767"/>
                  </a:cubicBezTo>
                  <a:cubicBezTo>
                    <a:pt x="4311" y="7143"/>
                    <a:pt x="4862" y="7444"/>
                    <a:pt x="5389" y="7770"/>
                  </a:cubicBezTo>
                  <a:cubicBezTo>
                    <a:pt x="6166" y="6191"/>
                    <a:pt x="5815" y="4211"/>
                    <a:pt x="4812" y="2757"/>
                  </a:cubicBezTo>
                  <a:cubicBezTo>
                    <a:pt x="3810" y="1329"/>
                    <a:pt x="2256" y="52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06" name="Google Shape;6706;p7"/>
            <p:cNvSpPr/>
            <p:nvPr/>
          </p:nvSpPr>
          <p:spPr>
            <a:xfrm>
              <a:off x="147014" y="740016"/>
              <a:ext cx="147028" cy="157507"/>
            </a:xfrm>
            <a:custGeom>
              <a:avLst/>
              <a:gdLst/>
              <a:ahLst/>
              <a:cxnLst/>
              <a:rect l="l" t="t" r="r" b="b"/>
              <a:pathLst>
                <a:path w="6693" h="7170" extrusionOk="0">
                  <a:moveTo>
                    <a:pt x="6542" y="0"/>
                  </a:moveTo>
                  <a:cubicBezTo>
                    <a:pt x="4971" y="0"/>
                    <a:pt x="3408" y="574"/>
                    <a:pt x="2206" y="1580"/>
                  </a:cubicBezTo>
                  <a:cubicBezTo>
                    <a:pt x="1003" y="2633"/>
                    <a:pt x="201" y="4136"/>
                    <a:pt x="0" y="5715"/>
                  </a:cubicBezTo>
                  <a:cubicBezTo>
                    <a:pt x="452" y="5540"/>
                    <a:pt x="853" y="5465"/>
                    <a:pt x="1329" y="5339"/>
                  </a:cubicBezTo>
                  <a:lnTo>
                    <a:pt x="1329" y="5339"/>
                  </a:lnTo>
                  <a:cubicBezTo>
                    <a:pt x="1128" y="5916"/>
                    <a:pt x="1028" y="6517"/>
                    <a:pt x="928" y="7144"/>
                  </a:cubicBezTo>
                  <a:cubicBezTo>
                    <a:pt x="1076" y="7161"/>
                    <a:pt x="1224" y="7169"/>
                    <a:pt x="1372" y="7169"/>
                  </a:cubicBezTo>
                  <a:cubicBezTo>
                    <a:pt x="2949" y="7169"/>
                    <a:pt x="4477" y="6219"/>
                    <a:pt x="5439" y="4913"/>
                  </a:cubicBezTo>
                  <a:cubicBezTo>
                    <a:pt x="6467" y="3510"/>
                    <a:pt x="6692" y="1780"/>
                    <a:pt x="6642" y="1"/>
                  </a:cubicBezTo>
                  <a:cubicBezTo>
                    <a:pt x="6609" y="1"/>
                    <a:pt x="6575" y="0"/>
                    <a:pt x="6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07" name="Google Shape;6707;p7"/>
            <p:cNvSpPr/>
            <p:nvPr/>
          </p:nvSpPr>
          <p:spPr>
            <a:xfrm>
              <a:off x="1711713" y="2324972"/>
              <a:ext cx="135452" cy="178969"/>
            </a:xfrm>
            <a:custGeom>
              <a:avLst/>
              <a:gdLst/>
              <a:ahLst/>
              <a:cxnLst/>
              <a:rect l="l" t="t" r="r" b="b"/>
              <a:pathLst>
                <a:path w="6166" h="8147" extrusionOk="0">
                  <a:moveTo>
                    <a:pt x="551" y="1"/>
                  </a:moveTo>
                  <a:lnTo>
                    <a:pt x="551" y="1"/>
                  </a:lnTo>
                  <a:cubicBezTo>
                    <a:pt x="0" y="1479"/>
                    <a:pt x="0" y="3184"/>
                    <a:pt x="577" y="4687"/>
                  </a:cubicBezTo>
                  <a:cubicBezTo>
                    <a:pt x="1153" y="6166"/>
                    <a:pt x="2306" y="7444"/>
                    <a:pt x="3759" y="8146"/>
                  </a:cubicBezTo>
                  <a:cubicBezTo>
                    <a:pt x="3734" y="7670"/>
                    <a:pt x="3785" y="7244"/>
                    <a:pt x="3810" y="6768"/>
                  </a:cubicBezTo>
                  <a:cubicBezTo>
                    <a:pt x="4311" y="7144"/>
                    <a:pt x="4837" y="7444"/>
                    <a:pt x="5389" y="7745"/>
                  </a:cubicBezTo>
                  <a:cubicBezTo>
                    <a:pt x="6166" y="6166"/>
                    <a:pt x="5790" y="4211"/>
                    <a:pt x="4787" y="2758"/>
                  </a:cubicBezTo>
                  <a:cubicBezTo>
                    <a:pt x="3785" y="1329"/>
                    <a:pt x="2231" y="527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9" name="Google Shape;6709;p8"/>
          <p:cNvGrpSpPr/>
          <p:nvPr/>
        </p:nvGrpSpPr>
        <p:grpSpPr>
          <a:xfrm>
            <a:off x="203284" y="203175"/>
            <a:ext cx="12192051" cy="6857988"/>
            <a:chOff x="3450750" y="2336425"/>
            <a:chExt cx="2076350" cy="1165875"/>
          </a:xfrm>
        </p:grpSpPr>
        <p:sp>
          <p:nvSpPr>
            <p:cNvPr id="6710" name="Google Shape;6710;p8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11" name="Google Shape;6711;p8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12" name="Google Shape;6712;p8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13" name="Google Shape;6713;p8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14" name="Google Shape;6714;p8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15" name="Google Shape;6715;p8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16" name="Google Shape;6716;p8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17" name="Google Shape;6717;p8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18" name="Google Shape;6718;p8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19" name="Google Shape;6719;p8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20" name="Google Shape;6720;p8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21" name="Google Shape;6721;p8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22" name="Google Shape;6722;p8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23" name="Google Shape;6723;p8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24" name="Google Shape;6724;p8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25" name="Google Shape;6725;p8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26" name="Google Shape;6726;p8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27" name="Google Shape;6727;p8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28" name="Google Shape;6728;p8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29" name="Google Shape;6729;p8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30" name="Google Shape;6730;p8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31" name="Google Shape;6731;p8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32" name="Google Shape;6732;p8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33" name="Google Shape;6733;p8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34" name="Google Shape;6734;p8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35" name="Google Shape;6735;p8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36" name="Google Shape;6736;p8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37" name="Google Shape;6737;p8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38" name="Google Shape;6738;p8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39" name="Google Shape;6739;p8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40" name="Google Shape;6740;p8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41" name="Google Shape;6741;p8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42" name="Google Shape;6742;p8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43" name="Google Shape;6743;p8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44" name="Google Shape;6744;p8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45" name="Google Shape;6745;p8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46" name="Google Shape;6746;p8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47" name="Google Shape;6747;p8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48" name="Google Shape;6748;p8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49" name="Google Shape;6749;p8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50" name="Google Shape;6750;p8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51" name="Google Shape;6751;p8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52" name="Google Shape;6752;p8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53" name="Google Shape;6753;p8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54" name="Google Shape;6754;p8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55" name="Google Shape;6755;p8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56" name="Google Shape;6756;p8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57" name="Google Shape;6757;p8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58" name="Google Shape;6758;p8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59" name="Google Shape;6759;p8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60" name="Google Shape;6760;p8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61" name="Google Shape;6761;p8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62" name="Google Shape;6762;p8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63" name="Google Shape;6763;p8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64" name="Google Shape;6764;p8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65" name="Google Shape;6765;p8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66" name="Google Shape;6766;p8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67" name="Google Shape;6767;p8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68" name="Google Shape;6768;p8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69" name="Google Shape;6769;p8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70" name="Google Shape;6770;p8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71" name="Google Shape;6771;p8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72" name="Google Shape;6772;p8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73" name="Google Shape;6773;p8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74" name="Google Shape;6774;p8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75" name="Google Shape;6775;p8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76" name="Google Shape;6776;p8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77" name="Google Shape;6777;p8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78" name="Google Shape;6778;p8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79" name="Google Shape;6779;p8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80" name="Google Shape;6780;p8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81" name="Google Shape;6781;p8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82" name="Google Shape;6782;p8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83" name="Google Shape;6783;p8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84" name="Google Shape;6784;p8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85" name="Google Shape;6785;p8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86" name="Google Shape;6786;p8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87" name="Google Shape;6787;p8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88" name="Google Shape;6788;p8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89" name="Google Shape;6789;p8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90" name="Google Shape;6790;p8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91" name="Google Shape;6791;p8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92" name="Google Shape;6792;p8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93" name="Google Shape;6793;p8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94" name="Google Shape;6794;p8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95" name="Google Shape;6795;p8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96" name="Google Shape;6796;p8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97" name="Google Shape;6797;p8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98" name="Google Shape;6798;p8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799" name="Google Shape;6799;p8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00" name="Google Shape;6800;p8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01" name="Google Shape;6801;p8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02" name="Google Shape;6802;p8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03" name="Google Shape;6803;p8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04" name="Google Shape;6804;p8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05" name="Google Shape;6805;p8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06" name="Google Shape;6806;p8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07" name="Google Shape;6807;p8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08" name="Google Shape;6808;p8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09" name="Google Shape;6809;p8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10" name="Google Shape;6810;p8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11" name="Google Shape;6811;p8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12" name="Google Shape;6812;p8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13" name="Google Shape;6813;p8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14" name="Google Shape;6814;p8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15" name="Google Shape;6815;p8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16" name="Google Shape;6816;p8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17" name="Google Shape;6817;p8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18" name="Google Shape;6818;p8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19" name="Google Shape;6819;p8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20" name="Google Shape;6820;p8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21" name="Google Shape;6821;p8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22" name="Google Shape;6822;p8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23" name="Google Shape;6823;p8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24" name="Google Shape;6824;p8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25" name="Google Shape;6825;p8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26" name="Google Shape;6826;p8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27" name="Google Shape;6827;p8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28" name="Google Shape;6828;p8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29" name="Google Shape;6829;p8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30" name="Google Shape;6830;p8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31" name="Google Shape;6831;p8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32" name="Google Shape;6832;p8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33" name="Google Shape;6833;p8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34" name="Google Shape;6834;p8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35" name="Google Shape;6835;p8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36" name="Google Shape;6836;p8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37" name="Google Shape;6837;p8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38" name="Google Shape;6838;p8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39" name="Google Shape;6839;p8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40" name="Google Shape;6840;p8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41" name="Google Shape;6841;p8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42" name="Google Shape;6842;p8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43" name="Google Shape;6843;p8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44" name="Google Shape;6844;p8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45" name="Google Shape;6845;p8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46" name="Google Shape;6846;p8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47" name="Google Shape;6847;p8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48" name="Google Shape;6848;p8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49" name="Google Shape;6849;p8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50" name="Google Shape;6850;p8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51" name="Google Shape;6851;p8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52" name="Google Shape;6852;p8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53" name="Google Shape;6853;p8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54" name="Google Shape;6854;p8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55" name="Google Shape;6855;p8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56" name="Google Shape;6856;p8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57" name="Google Shape;6857;p8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58" name="Google Shape;6858;p8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59" name="Google Shape;6859;p8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60" name="Google Shape;6860;p8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61" name="Google Shape;6861;p8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62" name="Google Shape;6862;p8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63" name="Google Shape;6863;p8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64" name="Google Shape;6864;p8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65" name="Google Shape;6865;p8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66" name="Google Shape;6866;p8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67" name="Google Shape;6867;p8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68" name="Google Shape;6868;p8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69" name="Google Shape;6869;p8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70" name="Google Shape;6870;p8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71" name="Google Shape;6871;p8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72" name="Google Shape;6872;p8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73" name="Google Shape;6873;p8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74" name="Google Shape;6874;p8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75" name="Google Shape;6875;p8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76" name="Google Shape;6876;p8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77" name="Google Shape;6877;p8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78" name="Google Shape;6878;p8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79" name="Google Shape;6879;p8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80" name="Google Shape;6880;p8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81" name="Google Shape;6881;p8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82" name="Google Shape;6882;p8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83" name="Google Shape;6883;p8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84" name="Google Shape;6884;p8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85" name="Google Shape;6885;p8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86" name="Google Shape;6886;p8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87" name="Google Shape;6887;p8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88" name="Google Shape;6888;p8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89" name="Google Shape;6889;p8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90" name="Google Shape;6890;p8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91" name="Google Shape;6891;p8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92" name="Google Shape;6892;p8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93" name="Google Shape;6893;p8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94" name="Google Shape;6894;p8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95" name="Google Shape;6895;p8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96" name="Google Shape;6896;p8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97" name="Google Shape;6897;p8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98" name="Google Shape;6898;p8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899" name="Google Shape;6899;p8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00" name="Google Shape;6900;p8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01" name="Google Shape;6901;p8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02" name="Google Shape;6902;p8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03" name="Google Shape;6903;p8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04" name="Google Shape;6904;p8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05" name="Google Shape;6905;p8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06" name="Google Shape;6906;p8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07" name="Google Shape;6907;p8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08" name="Google Shape;6908;p8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09" name="Google Shape;6909;p8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10" name="Google Shape;6910;p8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11" name="Google Shape;6911;p8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12" name="Google Shape;6912;p8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13" name="Google Shape;6913;p8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14" name="Google Shape;6914;p8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15" name="Google Shape;6915;p8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16" name="Google Shape;6916;p8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17" name="Google Shape;6917;p8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18" name="Google Shape;6918;p8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19" name="Google Shape;6919;p8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20" name="Google Shape;6920;p8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21" name="Google Shape;6921;p8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22" name="Google Shape;6922;p8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23" name="Google Shape;6923;p8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24" name="Google Shape;6924;p8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25" name="Google Shape;6925;p8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26" name="Google Shape;6926;p8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27" name="Google Shape;6927;p8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28" name="Google Shape;6928;p8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29" name="Google Shape;6929;p8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30" name="Google Shape;6930;p8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31" name="Google Shape;6931;p8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32" name="Google Shape;6932;p8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33" name="Google Shape;6933;p8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34" name="Google Shape;6934;p8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35" name="Google Shape;6935;p8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36" name="Google Shape;6936;p8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37" name="Google Shape;6937;p8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38" name="Google Shape;6938;p8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39" name="Google Shape;6939;p8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40" name="Google Shape;6940;p8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41" name="Google Shape;6941;p8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42" name="Google Shape;6942;p8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43" name="Google Shape;6943;p8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44" name="Google Shape;6944;p8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45" name="Google Shape;6945;p8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46" name="Google Shape;6946;p8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47" name="Google Shape;6947;p8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48" name="Google Shape;6948;p8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49" name="Google Shape;6949;p8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50" name="Google Shape;6950;p8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51" name="Google Shape;6951;p8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52" name="Google Shape;6952;p8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53" name="Google Shape;6953;p8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54" name="Google Shape;6954;p8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55" name="Google Shape;6955;p8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56" name="Google Shape;6956;p8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57" name="Google Shape;6957;p8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58" name="Google Shape;6958;p8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59" name="Google Shape;6959;p8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60" name="Google Shape;6960;p8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61" name="Google Shape;6961;p8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62" name="Google Shape;6962;p8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63" name="Google Shape;6963;p8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64" name="Google Shape;6964;p8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65" name="Google Shape;6965;p8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66" name="Google Shape;6966;p8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67" name="Google Shape;6967;p8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68" name="Google Shape;6968;p8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69" name="Google Shape;6969;p8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70" name="Google Shape;6970;p8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71" name="Google Shape;6971;p8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72" name="Google Shape;6972;p8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73" name="Google Shape;6973;p8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74" name="Google Shape;6974;p8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75" name="Google Shape;6975;p8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76" name="Google Shape;6976;p8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77" name="Google Shape;6977;p8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78" name="Google Shape;6978;p8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79" name="Google Shape;6979;p8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80" name="Google Shape;6980;p8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81" name="Google Shape;6981;p8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82" name="Google Shape;6982;p8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83" name="Google Shape;6983;p8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84" name="Google Shape;6984;p8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85" name="Google Shape;6985;p8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86" name="Google Shape;6986;p8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87" name="Google Shape;6987;p8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88" name="Google Shape;6988;p8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89" name="Google Shape;6989;p8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90" name="Google Shape;6990;p8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91" name="Google Shape;6991;p8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92" name="Google Shape;6992;p8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93" name="Google Shape;6993;p8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94" name="Google Shape;6994;p8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95" name="Google Shape;6995;p8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96" name="Google Shape;6996;p8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97" name="Google Shape;6997;p8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98" name="Google Shape;6998;p8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6999" name="Google Shape;6999;p8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00" name="Google Shape;7000;p8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01" name="Google Shape;7001;p8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02" name="Google Shape;7002;p8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03" name="Google Shape;7003;p8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04" name="Google Shape;7004;p8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05" name="Google Shape;7005;p8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06" name="Google Shape;7006;p8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07" name="Google Shape;7007;p8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08" name="Google Shape;7008;p8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09" name="Google Shape;7009;p8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10" name="Google Shape;7010;p8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11" name="Google Shape;7011;p8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12" name="Google Shape;7012;p8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13" name="Google Shape;7013;p8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14" name="Google Shape;7014;p8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15" name="Google Shape;7015;p8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16" name="Google Shape;7016;p8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17" name="Google Shape;7017;p8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18" name="Google Shape;7018;p8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19" name="Google Shape;7019;p8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20" name="Google Shape;7020;p8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21" name="Google Shape;7021;p8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22" name="Google Shape;7022;p8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23" name="Google Shape;7023;p8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24" name="Google Shape;7024;p8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25" name="Google Shape;7025;p8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26" name="Google Shape;7026;p8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27" name="Google Shape;7027;p8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28" name="Google Shape;7028;p8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29" name="Google Shape;7029;p8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30" name="Google Shape;7030;p8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31" name="Google Shape;7031;p8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32" name="Google Shape;7032;p8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33" name="Google Shape;7033;p8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34" name="Google Shape;7034;p8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35" name="Google Shape;7035;p8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36" name="Google Shape;7036;p8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37" name="Google Shape;7037;p8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38" name="Google Shape;7038;p8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39" name="Google Shape;7039;p8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40" name="Google Shape;7040;p8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41" name="Google Shape;7041;p8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42" name="Google Shape;7042;p8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43" name="Google Shape;7043;p8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44" name="Google Shape;7044;p8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45" name="Google Shape;7045;p8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46" name="Google Shape;7046;p8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47" name="Google Shape;7047;p8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48" name="Google Shape;7048;p8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49" name="Google Shape;7049;p8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50" name="Google Shape;7050;p8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51" name="Google Shape;7051;p8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52" name="Google Shape;7052;p8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53" name="Google Shape;7053;p8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54" name="Google Shape;7054;p8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55" name="Google Shape;7055;p8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56" name="Google Shape;7056;p8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57" name="Google Shape;7057;p8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58" name="Google Shape;7058;p8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59" name="Google Shape;7059;p8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60" name="Google Shape;7060;p8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61" name="Google Shape;7061;p8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62" name="Google Shape;7062;p8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63" name="Google Shape;7063;p8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64" name="Google Shape;7064;p8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65" name="Google Shape;7065;p8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66" name="Google Shape;7066;p8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67" name="Google Shape;7067;p8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68" name="Google Shape;7068;p8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69" name="Google Shape;7069;p8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70" name="Google Shape;7070;p8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71" name="Google Shape;7071;p8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72" name="Google Shape;7072;p8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73" name="Google Shape;7073;p8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74" name="Google Shape;7074;p8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75" name="Google Shape;7075;p8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76" name="Google Shape;7076;p8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77" name="Google Shape;7077;p8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78" name="Google Shape;7078;p8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79" name="Google Shape;7079;p8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80" name="Google Shape;7080;p8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81" name="Google Shape;7081;p8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82" name="Google Shape;7082;p8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83" name="Google Shape;7083;p8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84" name="Google Shape;7084;p8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85" name="Google Shape;7085;p8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86" name="Google Shape;7086;p8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87" name="Google Shape;7087;p8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88" name="Google Shape;7088;p8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89" name="Google Shape;7089;p8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90" name="Google Shape;7090;p8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91" name="Google Shape;7091;p8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92" name="Google Shape;7092;p8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93" name="Google Shape;7093;p8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94" name="Google Shape;7094;p8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95" name="Google Shape;7095;p8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96" name="Google Shape;7096;p8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97" name="Google Shape;7097;p8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98" name="Google Shape;7098;p8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099" name="Google Shape;7099;p8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00" name="Google Shape;7100;p8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01" name="Google Shape;7101;p8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02" name="Google Shape;7102;p8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03" name="Google Shape;7103;p8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04" name="Google Shape;7104;p8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05" name="Google Shape;7105;p8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06" name="Google Shape;7106;p8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07" name="Google Shape;7107;p8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08" name="Google Shape;7108;p8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09" name="Google Shape;7109;p8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10" name="Google Shape;7110;p8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11" name="Google Shape;7111;p8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12" name="Google Shape;7112;p8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13" name="Google Shape;7113;p8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14" name="Google Shape;7114;p8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15" name="Google Shape;7115;p8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16" name="Google Shape;7116;p8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17" name="Google Shape;7117;p8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18" name="Google Shape;7118;p8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19" name="Google Shape;7119;p8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20" name="Google Shape;7120;p8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21" name="Google Shape;7121;p8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22" name="Google Shape;7122;p8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23" name="Google Shape;7123;p8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24" name="Google Shape;7124;p8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25" name="Google Shape;7125;p8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26" name="Google Shape;7126;p8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27" name="Google Shape;7127;p8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28" name="Google Shape;7128;p8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29" name="Google Shape;7129;p8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30" name="Google Shape;7130;p8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31" name="Google Shape;7131;p8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32" name="Google Shape;7132;p8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33" name="Google Shape;7133;p8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34" name="Google Shape;7134;p8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35" name="Google Shape;7135;p8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36" name="Google Shape;7136;p8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37" name="Google Shape;7137;p8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38" name="Google Shape;7138;p8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39" name="Google Shape;7139;p8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40" name="Google Shape;7140;p8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41" name="Google Shape;7141;p8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42" name="Google Shape;7142;p8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43" name="Google Shape;7143;p8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44" name="Google Shape;7144;p8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45" name="Google Shape;7145;p8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46" name="Google Shape;7146;p8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47" name="Google Shape;7147;p8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48" name="Google Shape;7148;p8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49" name="Google Shape;7149;p8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50" name="Google Shape;7150;p8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51" name="Google Shape;7151;p8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52" name="Google Shape;7152;p8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53" name="Google Shape;7153;p8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54" name="Google Shape;7154;p8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55" name="Google Shape;7155;p8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56" name="Google Shape;7156;p8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57" name="Google Shape;7157;p8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58" name="Google Shape;7158;p8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59" name="Google Shape;7159;p8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60" name="Google Shape;7160;p8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61" name="Google Shape;7161;p8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62" name="Google Shape;7162;p8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63" name="Google Shape;7163;p8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64" name="Google Shape;7164;p8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65" name="Google Shape;7165;p8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66" name="Google Shape;7166;p8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67" name="Google Shape;7167;p8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68" name="Google Shape;7168;p8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69" name="Google Shape;7169;p8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70" name="Google Shape;7170;p8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71" name="Google Shape;7171;p8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72" name="Google Shape;7172;p8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73" name="Google Shape;7173;p8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74" name="Google Shape;7174;p8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75" name="Google Shape;7175;p8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76" name="Google Shape;7176;p8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77" name="Google Shape;7177;p8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78" name="Google Shape;7178;p8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79" name="Google Shape;7179;p8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80" name="Google Shape;7180;p8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81" name="Google Shape;7181;p8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82" name="Google Shape;7182;p8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83" name="Google Shape;7183;p8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84" name="Google Shape;7184;p8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85" name="Google Shape;7185;p8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86" name="Google Shape;7186;p8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87" name="Google Shape;7187;p8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88" name="Google Shape;7188;p8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89" name="Google Shape;7189;p8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90" name="Google Shape;7190;p8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91" name="Google Shape;7191;p8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92" name="Google Shape;7192;p8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93" name="Google Shape;7193;p8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94" name="Google Shape;7194;p8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95" name="Google Shape;7195;p8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96" name="Google Shape;7196;p8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97" name="Google Shape;7197;p8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98" name="Google Shape;7198;p8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199" name="Google Shape;7199;p8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00" name="Google Shape;7200;p8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01" name="Google Shape;7201;p8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02" name="Google Shape;7202;p8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03" name="Google Shape;7203;p8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04" name="Google Shape;7204;p8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05" name="Google Shape;7205;p8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06" name="Google Shape;7206;p8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07" name="Google Shape;7207;p8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08" name="Google Shape;7208;p8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09" name="Google Shape;7209;p8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10" name="Google Shape;7210;p8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11" name="Google Shape;7211;p8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12" name="Google Shape;7212;p8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13" name="Google Shape;7213;p8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14" name="Google Shape;7214;p8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15" name="Google Shape;7215;p8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16" name="Google Shape;7216;p8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17" name="Google Shape;7217;p8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18" name="Google Shape;7218;p8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19" name="Google Shape;7219;p8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20" name="Google Shape;7220;p8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21" name="Google Shape;7221;p8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22" name="Google Shape;7222;p8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23" name="Google Shape;7223;p8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24" name="Google Shape;7224;p8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25" name="Google Shape;7225;p8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26" name="Google Shape;7226;p8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27" name="Google Shape;7227;p8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28" name="Google Shape;7228;p8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29" name="Google Shape;7229;p8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30" name="Google Shape;7230;p8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31" name="Google Shape;7231;p8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32" name="Google Shape;7232;p8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33" name="Google Shape;7233;p8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34" name="Google Shape;7234;p8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35" name="Google Shape;7235;p8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36" name="Google Shape;7236;p8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37" name="Google Shape;7237;p8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38" name="Google Shape;7238;p8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39" name="Google Shape;7239;p8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40" name="Google Shape;7240;p8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41" name="Google Shape;7241;p8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42" name="Google Shape;7242;p8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43" name="Google Shape;7243;p8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44" name="Google Shape;7244;p8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45" name="Google Shape;7245;p8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46" name="Google Shape;7246;p8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47" name="Google Shape;7247;p8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48" name="Google Shape;7248;p8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49" name="Google Shape;7249;p8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50" name="Google Shape;7250;p8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51" name="Google Shape;7251;p8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52" name="Google Shape;7252;p8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53" name="Google Shape;7253;p8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54" name="Google Shape;7254;p8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55" name="Google Shape;7255;p8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56" name="Google Shape;7256;p8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57" name="Google Shape;7257;p8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58" name="Google Shape;7258;p8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59" name="Google Shape;7259;p8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60" name="Google Shape;7260;p8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61" name="Google Shape;7261;p8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62" name="Google Shape;7262;p8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63" name="Google Shape;7263;p8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64" name="Google Shape;7264;p8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65" name="Google Shape;7265;p8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66" name="Google Shape;7266;p8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67" name="Google Shape;7267;p8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68" name="Google Shape;7268;p8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69" name="Google Shape;7269;p8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70" name="Google Shape;7270;p8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71" name="Google Shape;7271;p8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72" name="Google Shape;7272;p8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73" name="Google Shape;7273;p8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74" name="Google Shape;7274;p8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75" name="Google Shape;7275;p8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76" name="Google Shape;7276;p8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77" name="Google Shape;7277;p8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78" name="Google Shape;7278;p8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79" name="Google Shape;7279;p8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80" name="Google Shape;7280;p8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81" name="Google Shape;7281;p8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82" name="Google Shape;7282;p8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83" name="Google Shape;7283;p8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84" name="Google Shape;7284;p8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85" name="Google Shape;7285;p8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86" name="Google Shape;7286;p8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87" name="Google Shape;7287;p8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88" name="Google Shape;7288;p8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89" name="Google Shape;7289;p8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90" name="Google Shape;7290;p8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91" name="Google Shape;7291;p8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92" name="Google Shape;7292;p8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93" name="Google Shape;7293;p8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94" name="Google Shape;7294;p8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95" name="Google Shape;7295;p8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96" name="Google Shape;7296;p8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97" name="Google Shape;7297;p8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98" name="Google Shape;7298;p8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299" name="Google Shape;7299;p8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00" name="Google Shape;7300;p8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01" name="Google Shape;7301;p8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02" name="Google Shape;7302;p8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03" name="Google Shape;7303;p8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04" name="Google Shape;7304;p8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05" name="Google Shape;7305;p8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06" name="Google Shape;7306;p8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07" name="Google Shape;7307;p8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08" name="Google Shape;7308;p8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09" name="Google Shape;7309;p8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10" name="Google Shape;7310;p8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11" name="Google Shape;7311;p8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12" name="Google Shape;7312;p8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13" name="Google Shape;7313;p8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14" name="Google Shape;7314;p8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15" name="Google Shape;7315;p8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16" name="Google Shape;7316;p8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17" name="Google Shape;7317;p8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18" name="Google Shape;7318;p8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19" name="Google Shape;7319;p8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20" name="Google Shape;7320;p8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21" name="Google Shape;7321;p8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22" name="Google Shape;7322;p8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23" name="Google Shape;7323;p8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24" name="Google Shape;7324;p8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25" name="Google Shape;7325;p8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26" name="Google Shape;7326;p8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27" name="Google Shape;7327;p8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28" name="Google Shape;7328;p8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29" name="Google Shape;7329;p8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30" name="Google Shape;7330;p8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31" name="Google Shape;7331;p8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32" name="Google Shape;7332;p8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33" name="Google Shape;7333;p8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34" name="Google Shape;7334;p8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35" name="Google Shape;7335;p8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36" name="Google Shape;7336;p8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37" name="Google Shape;7337;p8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38" name="Google Shape;7338;p8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39" name="Google Shape;7339;p8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40" name="Google Shape;7340;p8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41" name="Google Shape;7341;p8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42" name="Google Shape;7342;p8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43" name="Google Shape;7343;p8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44" name="Google Shape;7344;p8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45" name="Google Shape;7345;p8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46" name="Google Shape;7346;p8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47" name="Google Shape;7347;p8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48" name="Google Shape;7348;p8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49" name="Google Shape;7349;p8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50" name="Google Shape;7350;p8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51" name="Google Shape;7351;p8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52" name="Google Shape;7352;p8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53" name="Google Shape;7353;p8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54" name="Google Shape;7354;p8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55" name="Google Shape;7355;p8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56" name="Google Shape;7356;p8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57" name="Google Shape;7357;p8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58" name="Google Shape;7358;p8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59" name="Google Shape;7359;p8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60" name="Google Shape;7360;p8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61" name="Google Shape;7361;p8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62" name="Google Shape;7362;p8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63" name="Google Shape;7363;p8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64" name="Google Shape;7364;p8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65" name="Google Shape;7365;p8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66" name="Google Shape;7366;p8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67" name="Google Shape;7367;p8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68" name="Google Shape;7368;p8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69" name="Google Shape;7369;p8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70" name="Google Shape;7370;p8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71" name="Google Shape;7371;p8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72" name="Google Shape;7372;p8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73" name="Google Shape;7373;p8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74" name="Google Shape;7374;p8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75" name="Google Shape;7375;p8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76" name="Google Shape;7376;p8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77" name="Google Shape;7377;p8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78" name="Google Shape;7378;p8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79" name="Google Shape;7379;p8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80" name="Google Shape;7380;p8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81" name="Google Shape;7381;p8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82" name="Google Shape;7382;p8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83" name="Google Shape;7383;p8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84" name="Google Shape;7384;p8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85" name="Google Shape;7385;p8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86" name="Google Shape;7386;p8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87" name="Google Shape;7387;p8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88" name="Google Shape;7388;p8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89" name="Google Shape;7389;p8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90" name="Google Shape;7390;p8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91" name="Google Shape;7391;p8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92" name="Google Shape;7392;p8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93" name="Google Shape;7393;p8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94" name="Google Shape;7394;p8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95" name="Google Shape;7395;p8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96" name="Google Shape;7396;p8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97" name="Google Shape;7397;p8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98" name="Google Shape;7398;p8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399" name="Google Shape;7399;p8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00" name="Google Shape;7400;p8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01" name="Google Shape;7401;p8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02" name="Google Shape;7402;p8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03" name="Google Shape;7403;p8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04" name="Google Shape;7404;p8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05" name="Google Shape;7405;p8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06" name="Google Shape;7406;p8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07" name="Google Shape;7407;p8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08" name="Google Shape;7408;p8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09" name="Google Shape;7409;p8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10" name="Google Shape;7410;p8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11" name="Google Shape;7411;p8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12" name="Google Shape;7412;p8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13" name="Google Shape;7413;p8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14" name="Google Shape;7414;p8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15" name="Google Shape;7415;p8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16" name="Google Shape;7416;p8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17" name="Google Shape;7417;p8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18" name="Google Shape;7418;p8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19" name="Google Shape;7419;p8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20" name="Google Shape;7420;p8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21" name="Google Shape;7421;p8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22" name="Google Shape;7422;p8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23" name="Google Shape;7423;p8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24" name="Google Shape;7424;p8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25" name="Google Shape;7425;p8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26" name="Google Shape;7426;p8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27" name="Google Shape;7427;p8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28" name="Google Shape;7428;p8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29" name="Google Shape;7429;p8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30" name="Google Shape;7430;p8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31" name="Google Shape;7431;p8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32" name="Google Shape;7432;p8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33" name="Google Shape;7433;p8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34" name="Google Shape;7434;p8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35" name="Google Shape;7435;p8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36" name="Google Shape;7436;p8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37" name="Google Shape;7437;p8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38" name="Google Shape;7438;p8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39" name="Google Shape;7439;p8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40" name="Google Shape;7440;p8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41" name="Google Shape;7441;p8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42" name="Google Shape;7442;p8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43" name="Google Shape;7443;p8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44" name="Google Shape;7444;p8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45" name="Google Shape;7445;p8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46" name="Google Shape;7446;p8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47" name="Google Shape;7447;p8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48" name="Google Shape;7448;p8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49" name="Google Shape;7449;p8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50" name="Google Shape;7450;p8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51" name="Google Shape;7451;p8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52" name="Google Shape;7452;p8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53" name="Google Shape;7453;p8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54" name="Google Shape;7454;p8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55" name="Google Shape;7455;p8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56" name="Google Shape;7456;p8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57" name="Google Shape;7457;p8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58" name="Google Shape;7458;p8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59" name="Google Shape;7459;p8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60" name="Google Shape;7460;p8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61" name="Google Shape;7461;p8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62" name="Google Shape;7462;p8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63" name="Google Shape;7463;p8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64" name="Google Shape;7464;p8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65" name="Google Shape;7465;p8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66" name="Google Shape;7466;p8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67" name="Google Shape;7467;p8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68" name="Google Shape;7468;p8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69" name="Google Shape;7469;p8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70" name="Google Shape;7470;p8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71" name="Google Shape;7471;p8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72" name="Google Shape;7472;p8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73" name="Google Shape;7473;p8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74" name="Google Shape;7474;p8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75" name="Google Shape;7475;p8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76" name="Google Shape;7476;p8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77" name="Google Shape;7477;p8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78" name="Google Shape;7478;p8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79" name="Google Shape;7479;p8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80" name="Google Shape;7480;p8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81" name="Google Shape;7481;p8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82" name="Google Shape;7482;p8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83" name="Google Shape;7483;p8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84" name="Google Shape;7484;p8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85" name="Google Shape;7485;p8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86" name="Google Shape;7486;p8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87" name="Google Shape;7487;p8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88" name="Google Shape;7488;p8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89" name="Google Shape;7489;p8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90" name="Google Shape;7490;p8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91" name="Google Shape;7491;p8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92" name="Google Shape;7492;p8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93" name="Google Shape;7493;p8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94" name="Google Shape;7494;p8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95" name="Google Shape;7495;p8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96" name="Google Shape;7496;p8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97" name="Google Shape;7497;p8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98" name="Google Shape;7498;p8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499" name="Google Shape;7499;p8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00" name="Google Shape;7500;p8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01" name="Google Shape;7501;p8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02" name="Google Shape;7502;p8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03" name="Google Shape;7503;p8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04" name="Google Shape;7504;p8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05" name="Google Shape;7505;p8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06" name="Google Shape;7506;p8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07" name="Google Shape;7507;p8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08" name="Google Shape;7508;p8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09" name="Google Shape;7509;p8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10" name="Google Shape;7510;p8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11" name="Google Shape;7511;p8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12" name="Google Shape;7512;p8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13" name="Google Shape;7513;p8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14" name="Google Shape;7514;p8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15" name="Google Shape;7515;p8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16" name="Google Shape;7516;p8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17" name="Google Shape;7517;p8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18" name="Google Shape;7518;p8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19" name="Google Shape;7519;p8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20" name="Google Shape;7520;p8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21" name="Google Shape;7521;p8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22" name="Google Shape;7522;p8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23" name="Google Shape;7523;p8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24" name="Google Shape;7524;p8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25" name="Google Shape;7525;p8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26" name="Google Shape;7526;p8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27" name="Google Shape;7527;p8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28" name="Google Shape;7528;p8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29" name="Google Shape;7529;p8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30" name="Google Shape;7530;p8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31" name="Google Shape;7531;p8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32" name="Google Shape;7532;p8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33" name="Google Shape;7533;p8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34" name="Google Shape;7534;p8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35" name="Google Shape;7535;p8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36" name="Google Shape;7536;p8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37" name="Google Shape;7537;p8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38" name="Google Shape;7538;p8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39" name="Google Shape;7539;p8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40" name="Google Shape;7540;p8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41" name="Google Shape;7541;p8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42" name="Google Shape;7542;p8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43" name="Google Shape;7543;p8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44" name="Google Shape;7544;p8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45" name="Google Shape;7545;p8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46" name="Google Shape;7546;p8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47" name="Google Shape;7547;p8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48" name="Google Shape;7548;p8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49" name="Google Shape;7549;p8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50" name="Google Shape;7550;p8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51" name="Google Shape;7551;p8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52" name="Google Shape;7552;p8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53" name="Google Shape;7553;p8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54" name="Google Shape;7554;p8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55" name="Google Shape;7555;p8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56" name="Google Shape;7556;p8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57" name="Google Shape;7557;p8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58" name="Google Shape;7558;p8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59" name="Google Shape;7559;p8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60" name="Google Shape;7560;p8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61" name="Google Shape;7561;p8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62" name="Google Shape;7562;p8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63" name="Google Shape;7563;p8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64" name="Google Shape;7564;p8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65" name="Google Shape;7565;p8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66" name="Google Shape;7566;p8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67" name="Google Shape;7567;p8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68" name="Google Shape;7568;p8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69" name="Google Shape;7569;p8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70" name="Google Shape;7570;p8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71" name="Google Shape;7571;p8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72" name="Google Shape;7572;p8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73" name="Google Shape;7573;p8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74" name="Google Shape;7574;p8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75" name="Google Shape;7575;p8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76" name="Google Shape;7576;p8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77" name="Google Shape;7577;p8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78" name="Google Shape;7578;p8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79" name="Google Shape;7579;p8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80" name="Google Shape;7580;p8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81" name="Google Shape;7581;p8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82" name="Google Shape;7582;p8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83" name="Google Shape;7583;p8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84" name="Google Shape;7584;p8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85" name="Google Shape;7585;p8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86" name="Google Shape;7586;p8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87" name="Google Shape;7587;p8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88" name="Google Shape;7588;p8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89" name="Google Shape;7589;p8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90" name="Google Shape;7590;p8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91" name="Google Shape;7591;p8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92" name="Google Shape;7592;p8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93" name="Google Shape;7593;p8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94" name="Google Shape;7594;p8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95" name="Google Shape;7595;p8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96" name="Google Shape;7596;p8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97" name="Google Shape;7597;p8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98" name="Google Shape;7598;p8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599" name="Google Shape;7599;p8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00" name="Google Shape;7600;p8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01" name="Google Shape;7601;p8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02" name="Google Shape;7602;p8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03" name="Google Shape;7603;p8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04" name="Google Shape;7604;p8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05" name="Google Shape;7605;p8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06" name="Google Shape;7606;p8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07" name="Google Shape;7607;p8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08" name="Google Shape;7608;p8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09" name="Google Shape;7609;p8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10" name="Google Shape;7610;p8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11" name="Google Shape;7611;p8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12" name="Google Shape;7612;p8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13" name="Google Shape;7613;p8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14" name="Google Shape;7614;p8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15" name="Google Shape;7615;p8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16" name="Google Shape;7616;p8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17" name="Google Shape;7617;p8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18" name="Google Shape;7618;p8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19" name="Google Shape;7619;p8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20" name="Google Shape;7620;p8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21" name="Google Shape;7621;p8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22" name="Google Shape;7622;p8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23" name="Google Shape;7623;p8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24" name="Google Shape;7624;p8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25" name="Google Shape;7625;p8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26" name="Google Shape;7626;p8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27" name="Google Shape;7627;p8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28" name="Google Shape;7628;p8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29" name="Google Shape;7629;p8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30" name="Google Shape;7630;p8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31" name="Google Shape;7631;p8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32" name="Google Shape;7632;p8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33" name="Google Shape;7633;p8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34" name="Google Shape;7634;p8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35" name="Google Shape;7635;p8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36" name="Google Shape;7636;p8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37" name="Google Shape;7637;p8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38" name="Google Shape;7638;p8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39" name="Google Shape;7639;p8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40" name="Google Shape;7640;p8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41" name="Google Shape;7641;p8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42" name="Google Shape;7642;p8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43" name="Google Shape;7643;p8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44" name="Google Shape;7644;p8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45" name="Google Shape;7645;p8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46" name="Google Shape;7646;p8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47" name="Google Shape;7647;p8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48" name="Google Shape;7648;p8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49" name="Google Shape;7649;p8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50" name="Google Shape;7650;p8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51" name="Google Shape;7651;p8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52" name="Google Shape;7652;p8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53" name="Google Shape;7653;p8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54" name="Google Shape;7654;p8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55" name="Google Shape;7655;p8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56" name="Google Shape;7656;p8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57" name="Google Shape;7657;p8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58" name="Google Shape;7658;p8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59" name="Google Shape;7659;p8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60" name="Google Shape;7660;p8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61" name="Google Shape;7661;p8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62" name="Google Shape;7662;p8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63" name="Google Shape;7663;p8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64" name="Google Shape;7664;p8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65" name="Google Shape;7665;p8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66" name="Google Shape;7666;p8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67" name="Google Shape;7667;p8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68" name="Google Shape;7668;p8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69" name="Google Shape;7669;p8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70" name="Google Shape;7670;p8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71" name="Google Shape;7671;p8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72" name="Google Shape;7672;p8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73" name="Google Shape;7673;p8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74" name="Google Shape;7674;p8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75" name="Google Shape;7675;p8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76" name="Google Shape;7676;p8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77" name="Google Shape;7677;p8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78" name="Google Shape;7678;p8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79" name="Google Shape;7679;p8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80" name="Google Shape;7680;p8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81" name="Google Shape;7681;p8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82" name="Google Shape;7682;p8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83" name="Google Shape;7683;p8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84" name="Google Shape;7684;p8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85" name="Google Shape;7685;p8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86" name="Google Shape;7686;p8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87" name="Google Shape;7687;p8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88" name="Google Shape;7688;p8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89" name="Google Shape;7689;p8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90" name="Google Shape;7690;p8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91" name="Google Shape;7691;p8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92" name="Google Shape;7692;p8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93" name="Google Shape;7693;p8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94" name="Google Shape;7694;p8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95" name="Google Shape;7695;p8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96" name="Google Shape;7696;p8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97" name="Google Shape;7697;p8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98" name="Google Shape;7698;p8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699" name="Google Shape;7699;p8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00" name="Google Shape;7700;p8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01" name="Google Shape;7701;p8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02" name="Google Shape;7702;p8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03" name="Google Shape;7703;p8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04" name="Google Shape;7704;p8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05" name="Google Shape;7705;p8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06" name="Google Shape;7706;p8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07" name="Google Shape;7707;p8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08" name="Google Shape;7708;p8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09" name="Google Shape;7709;p8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10" name="Google Shape;7710;p8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11" name="Google Shape;7711;p8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12" name="Google Shape;7712;p8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13" name="Google Shape;7713;p8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14" name="Google Shape;7714;p8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15" name="Google Shape;7715;p8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16" name="Google Shape;7716;p8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17" name="Google Shape;7717;p8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18" name="Google Shape;7718;p8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19" name="Google Shape;7719;p8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20" name="Google Shape;7720;p8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21" name="Google Shape;7721;p8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22" name="Google Shape;7722;p8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23" name="Google Shape;7723;p8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24" name="Google Shape;7724;p8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25" name="Google Shape;7725;p8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26" name="Google Shape;7726;p8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27" name="Google Shape;7727;p8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28" name="Google Shape;7728;p8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29" name="Google Shape;7729;p8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30" name="Google Shape;7730;p8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31" name="Google Shape;7731;p8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7732" name="Google Shape;7732;p8"/>
          <p:cNvSpPr/>
          <p:nvPr/>
        </p:nvSpPr>
        <p:spPr>
          <a:xfrm>
            <a:off x="597567" y="5996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7733" name="Google Shape;7733;p8"/>
          <p:cNvSpPr txBox="1">
            <a:spLocks noGrp="1"/>
          </p:cNvSpPr>
          <p:nvPr>
            <p:ph type="title"/>
          </p:nvPr>
        </p:nvSpPr>
        <p:spPr>
          <a:xfrm>
            <a:off x="2039400" y="2243400"/>
            <a:ext cx="8113200" cy="9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734" name="Google Shape;7734;p8"/>
          <p:cNvSpPr txBox="1">
            <a:spLocks noGrp="1"/>
          </p:cNvSpPr>
          <p:nvPr>
            <p:ph type="subTitle" idx="1"/>
          </p:nvPr>
        </p:nvSpPr>
        <p:spPr>
          <a:xfrm>
            <a:off x="2046433" y="3207000"/>
            <a:ext cx="8113200" cy="14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pSp>
        <p:nvGrpSpPr>
          <p:cNvPr id="7735" name="Google Shape;7735;p8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7736" name="Google Shape;7736;p8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37" name="Google Shape;7737;p8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38" name="Google Shape;7738;p8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39" name="Google Shape;7739;p8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40" name="Google Shape;7740;p8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41" name="Google Shape;7741;p8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42" name="Google Shape;7742;p8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43" name="Google Shape;7743;p8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44" name="Google Shape;7744;p8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45" name="Google Shape;7745;p8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46" name="Google Shape;7746;p8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47" name="Google Shape;7747;p8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48" name="Google Shape;7748;p8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49" name="Google Shape;7749;p8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50" name="Google Shape;7750;p8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51" name="Google Shape;7751;p8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52" name="Google Shape;7752;p8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53" name="Google Shape;7753;p8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54" name="Google Shape;7754;p8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55" name="Google Shape;7755;p8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56" name="Google Shape;7756;p8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57" name="Google Shape;7757;p8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58" name="Google Shape;7758;p8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59" name="Google Shape;7759;p8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60" name="Google Shape;7760;p8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61" name="Google Shape;7761;p8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62" name="Google Shape;7762;p8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63" name="Google Shape;7763;p8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64" name="Google Shape;7764;p8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65" name="Google Shape;7765;p8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66" name="Google Shape;7766;p8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67" name="Google Shape;7767;p8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68" name="Google Shape;7768;p8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69" name="Google Shape;7769;p8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70" name="Google Shape;7770;p8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71" name="Google Shape;7771;p8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72" name="Google Shape;7772;p8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73" name="Google Shape;7773;p8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74" name="Google Shape;7774;p8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75" name="Google Shape;7775;p8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76" name="Google Shape;7776;p8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77" name="Google Shape;7777;p8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78" name="Google Shape;7778;p8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79" name="Google Shape;7779;p8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80" name="Google Shape;7780;p8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81" name="Google Shape;7781;p8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82" name="Google Shape;7782;p8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83" name="Google Shape;7783;p8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84" name="Google Shape;7784;p8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85" name="Google Shape;7785;p8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86" name="Google Shape;7786;p8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87" name="Google Shape;7787;p8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88" name="Google Shape;7788;p8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89" name="Google Shape;7789;p8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90" name="Google Shape;7790;p8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91" name="Google Shape;7791;p8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92" name="Google Shape;7792;p8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93" name="Google Shape;7793;p8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94" name="Google Shape;7794;p8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95" name="Google Shape;7795;p8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96" name="Google Shape;7796;p8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97" name="Google Shape;7797;p8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98" name="Google Shape;7798;p8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799" name="Google Shape;7799;p8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00" name="Google Shape;7800;p8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01" name="Google Shape;7801;p8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02" name="Google Shape;7802;p8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03" name="Google Shape;7803;p8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04" name="Google Shape;7804;p8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05" name="Google Shape;7805;p8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06" name="Google Shape;7806;p8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07" name="Google Shape;7807;p8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08" name="Google Shape;7808;p8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09" name="Google Shape;7809;p8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10" name="Google Shape;7810;p8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11" name="Google Shape;7811;p8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12" name="Google Shape;7812;p8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13" name="Google Shape;7813;p8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14" name="Google Shape;7814;p8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15" name="Google Shape;7815;p8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16" name="Google Shape;7816;p8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17" name="Google Shape;7817;p8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18" name="Google Shape;7818;p8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19" name="Google Shape;7819;p8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20" name="Google Shape;7820;p8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21" name="Google Shape;7821;p8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22" name="Google Shape;7822;p8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23" name="Google Shape;7823;p8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24" name="Google Shape;7824;p8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25" name="Google Shape;7825;p8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26" name="Google Shape;7826;p8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27" name="Google Shape;7827;p8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28" name="Google Shape;7828;p8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29" name="Google Shape;7829;p8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30" name="Google Shape;7830;p8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31" name="Google Shape;7831;p8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32" name="Google Shape;7832;p8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33" name="Google Shape;7833;p8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34" name="Google Shape;7834;p8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35" name="Google Shape;7835;p8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36" name="Google Shape;7836;p8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37" name="Google Shape;7837;p8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38" name="Google Shape;7838;p8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39" name="Google Shape;7839;p8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40" name="Google Shape;7840;p8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41" name="Google Shape;7841;p8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42" name="Google Shape;7842;p8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43" name="Google Shape;7843;p8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44" name="Google Shape;7844;p8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45" name="Google Shape;7845;p8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46" name="Google Shape;7846;p8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47" name="Google Shape;7847;p8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48" name="Google Shape;7848;p8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49" name="Google Shape;7849;p8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50" name="Google Shape;7850;p8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51" name="Google Shape;7851;p8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52" name="Google Shape;7852;p8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53" name="Google Shape;7853;p8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54" name="Google Shape;7854;p8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55" name="Google Shape;7855;p8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56" name="Google Shape;7856;p8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57" name="Google Shape;7857;p8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58" name="Google Shape;7858;p8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59" name="Google Shape;7859;p8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60" name="Google Shape;7860;p8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61" name="Google Shape;7861;p8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62" name="Google Shape;7862;p8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63" name="Google Shape;7863;p8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64" name="Google Shape;7864;p8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65" name="Google Shape;7865;p8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66" name="Google Shape;7866;p8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67" name="Google Shape;7867;p8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68" name="Google Shape;7868;p8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69" name="Google Shape;7869;p8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70" name="Google Shape;7870;p8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71" name="Google Shape;7871;p8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72" name="Google Shape;7872;p8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73" name="Google Shape;7873;p8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74" name="Google Shape;7874;p8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75" name="Google Shape;7875;p8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76" name="Google Shape;7876;p8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77" name="Google Shape;7877;p8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78" name="Google Shape;7878;p8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79" name="Google Shape;7879;p8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80" name="Google Shape;7880;p8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81" name="Google Shape;7881;p8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82" name="Google Shape;7882;p8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83" name="Google Shape;7883;p8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84" name="Google Shape;7884;p8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85" name="Google Shape;7885;p8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86" name="Google Shape;7886;p8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87" name="Google Shape;7887;p8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88" name="Google Shape;7888;p8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89" name="Google Shape;7889;p8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90" name="Google Shape;7890;p8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91" name="Google Shape;7891;p8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92" name="Google Shape;7892;p8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93" name="Google Shape;7893;p8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94" name="Google Shape;7894;p8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95" name="Google Shape;7895;p8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96" name="Google Shape;7896;p8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97" name="Google Shape;7897;p8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98" name="Google Shape;7898;p8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899" name="Google Shape;7899;p8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00" name="Google Shape;7900;p8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01" name="Google Shape;7901;p8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02" name="Google Shape;7902;p8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03" name="Google Shape;7903;p8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04" name="Google Shape;7904;p8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05" name="Google Shape;7905;p8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06" name="Google Shape;7906;p8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07" name="Google Shape;7907;p8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08" name="Google Shape;7908;p8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09" name="Google Shape;7909;p8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10" name="Google Shape;7910;p8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11" name="Google Shape;7911;p8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12" name="Google Shape;7912;p8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13" name="Google Shape;7913;p8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14" name="Google Shape;7914;p8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15" name="Google Shape;7915;p8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16" name="Google Shape;7916;p8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17" name="Google Shape;7917;p8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18" name="Google Shape;7918;p8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19" name="Google Shape;7919;p8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20" name="Google Shape;7920;p8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21" name="Google Shape;7921;p8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22" name="Google Shape;7922;p8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23" name="Google Shape;7923;p8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24" name="Google Shape;7924;p8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25" name="Google Shape;7925;p8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26" name="Google Shape;7926;p8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27" name="Google Shape;7927;p8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28" name="Google Shape;7928;p8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29" name="Google Shape;7929;p8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30" name="Google Shape;7930;p8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31" name="Google Shape;7931;p8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32" name="Google Shape;7932;p8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33" name="Google Shape;7933;p8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34" name="Google Shape;7934;p8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35" name="Google Shape;7935;p8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36" name="Google Shape;7936;p8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37" name="Google Shape;7937;p8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38" name="Google Shape;7938;p8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39" name="Google Shape;7939;p8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40" name="Google Shape;7940;p8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41" name="Google Shape;7941;p8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42" name="Google Shape;7942;p8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43" name="Google Shape;7943;p8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44" name="Google Shape;7944;p8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45" name="Google Shape;7945;p8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46" name="Google Shape;7946;p8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47" name="Google Shape;7947;p8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48" name="Google Shape;7948;p8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49" name="Google Shape;7949;p8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50" name="Google Shape;7950;p8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51" name="Google Shape;7951;p8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52" name="Google Shape;7952;p8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53" name="Google Shape;7953;p8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54" name="Google Shape;7954;p8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55" name="Google Shape;7955;p8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56" name="Google Shape;7956;p8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57" name="Google Shape;7957;p8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58" name="Google Shape;7958;p8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59" name="Google Shape;7959;p8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60" name="Google Shape;7960;p8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61" name="Google Shape;7961;p8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62" name="Google Shape;7962;p8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63" name="Google Shape;7963;p8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64" name="Google Shape;7964;p8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65" name="Google Shape;7965;p8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66" name="Google Shape;7966;p8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67" name="Google Shape;7967;p8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68" name="Google Shape;7968;p8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69" name="Google Shape;7969;p8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70" name="Google Shape;7970;p8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71" name="Google Shape;7971;p8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72" name="Google Shape;7972;p8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73" name="Google Shape;7973;p8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74" name="Google Shape;7974;p8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75" name="Google Shape;7975;p8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76" name="Google Shape;7976;p8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77" name="Google Shape;7977;p8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78" name="Google Shape;7978;p8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79" name="Google Shape;7979;p8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80" name="Google Shape;7980;p8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81" name="Google Shape;7981;p8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82" name="Google Shape;7982;p8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83" name="Google Shape;7983;p8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84" name="Google Shape;7984;p8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85" name="Google Shape;7985;p8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86" name="Google Shape;7986;p8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87" name="Google Shape;7987;p8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88" name="Google Shape;7988;p8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89" name="Google Shape;7989;p8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90" name="Google Shape;7990;p8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91" name="Google Shape;7991;p8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92" name="Google Shape;7992;p8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93" name="Google Shape;7993;p8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94" name="Google Shape;7994;p8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95" name="Google Shape;7995;p8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96" name="Google Shape;7996;p8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97" name="Google Shape;7997;p8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98" name="Google Shape;7998;p8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7999" name="Google Shape;7999;p8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00" name="Google Shape;8000;p8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01" name="Google Shape;8001;p8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02" name="Google Shape;8002;p8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03" name="Google Shape;8003;p8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04" name="Google Shape;8004;p8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05" name="Google Shape;8005;p8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06" name="Google Shape;8006;p8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07" name="Google Shape;8007;p8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08" name="Google Shape;8008;p8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09" name="Google Shape;8009;p8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10" name="Google Shape;8010;p8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11" name="Google Shape;8011;p8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12" name="Google Shape;8012;p8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13" name="Google Shape;8013;p8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14" name="Google Shape;8014;p8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15" name="Google Shape;8015;p8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16" name="Google Shape;8016;p8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17" name="Google Shape;8017;p8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18" name="Google Shape;8018;p8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19" name="Google Shape;8019;p8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20" name="Google Shape;8020;p8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21" name="Google Shape;8021;p8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22" name="Google Shape;8022;p8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23" name="Google Shape;8023;p8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24" name="Google Shape;8024;p8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25" name="Google Shape;8025;p8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26" name="Google Shape;8026;p8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27" name="Google Shape;8027;p8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28" name="Google Shape;8028;p8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29" name="Google Shape;8029;p8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30" name="Google Shape;8030;p8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31" name="Google Shape;8031;p8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32" name="Google Shape;8032;p8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33" name="Google Shape;8033;p8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34" name="Google Shape;8034;p8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35" name="Google Shape;8035;p8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36" name="Google Shape;8036;p8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37" name="Google Shape;8037;p8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38" name="Google Shape;8038;p8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39" name="Google Shape;8039;p8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40" name="Google Shape;8040;p8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41" name="Google Shape;8041;p8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42" name="Google Shape;8042;p8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43" name="Google Shape;8043;p8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44" name="Google Shape;8044;p8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45" name="Google Shape;8045;p8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46" name="Google Shape;8046;p8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47" name="Google Shape;8047;p8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48" name="Google Shape;8048;p8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49" name="Google Shape;8049;p8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50" name="Google Shape;8050;p8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51" name="Google Shape;8051;p8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52" name="Google Shape;8052;p8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53" name="Google Shape;8053;p8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54" name="Google Shape;8054;p8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55" name="Google Shape;8055;p8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56" name="Google Shape;8056;p8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57" name="Google Shape;8057;p8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58" name="Google Shape;8058;p8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59" name="Google Shape;8059;p8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60" name="Google Shape;8060;p8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61" name="Google Shape;8061;p8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62" name="Google Shape;8062;p8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63" name="Google Shape;8063;p8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64" name="Google Shape;8064;p8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65" name="Google Shape;8065;p8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66" name="Google Shape;8066;p8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67" name="Google Shape;8067;p8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68" name="Google Shape;8068;p8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69" name="Google Shape;8069;p8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70" name="Google Shape;8070;p8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71" name="Google Shape;8071;p8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72" name="Google Shape;8072;p8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73" name="Google Shape;8073;p8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74" name="Google Shape;8074;p8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75" name="Google Shape;8075;p8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76" name="Google Shape;8076;p8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77" name="Google Shape;8077;p8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78" name="Google Shape;8078;p8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79" name="Google Shape;8079;p8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80" name="Google Shape;8080;p8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81" name="Google Shape;8081;p8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82" name="Google Shape;8082;p8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83" name="Google Shape;8083;p8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84" name="Google Shape;8084;p8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85" name="Google Shape;8085;p8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86" name="Google Shape;8086;p8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87" name="Google Shape;8087;p8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88" name="Google Shape;8088;p8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89" name="Google Shape;8089;p8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90" name="Google Shape;8090;p8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91" name="Google Shape;8091;p8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92" name="Google Shape;8092;p8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93" name="Google Shape;8093;p8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94" name="Google Shape;8094;p8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95" name="Google Shape;8095;p8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96" name="Google Shape;8096;p8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97" name="Google Shape;8097;p8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98" name="Google Shape;8098;p8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099" name="Google Shape;8099;p8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00" name="Google Shape;8100;p8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01" name="Google Shape;8101;p8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02" name="Google Shape;8102;p8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03" name="Google Shape;8103;p8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04" name="Google Shape;8104;p8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05" name="Google Shape;8105;p8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06" name="Google Shape;8106;p8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07" name="Google Shape;8107;p8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08" name="Google Shape;8108;p8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09" name="Google Shape;8109;p8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10" name="Google Shape;8110;p8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11" name="Google Shape;8111;p8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12" name="Google Shape;8112;p8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13" name="Google Shape;8113;p8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14" name="Google Shape;8114;p8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15" name="Google Shape;8115;p8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16" name="Google Shape;8116;p8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17" name="Google Shape;8117;p8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18" name="Google Shape;8118;p8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19" name="Google Shape;8119;p8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20" name="Google Shape;8120;p8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21" name="Google Shape;8121;p8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22" name="Google Shape;8122;p8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23" name="Google Shape;8123;p8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24" name="Google Shape;8124;p8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25" name="Google Shape;8125;p8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26" name="Google Shape;8126;p8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27" name="Google Shape;8127;p8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28" name="Google Shape;8128;p8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29" name="Google Shape;8129;p8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30" name="Google Shape;8130;p8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31" name="Google Shape;8131;p8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32" name="Google Shape;8132;p8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33" name="Google Shape;8133;p8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34" name="Google Shape;8134;p8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35" name="Google Shape;8135;p8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36" name="Google Shape;8136;p8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37" name="Google Shape;8137;p8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38" name="Google Shape;8138;p8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39" name="Google Shape;8139;p8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40" name="Google Shape;8140;p8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41" name="Google Shape;8141;p8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42" name="Google Shape;8142;p8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43" name="Google Shape;8143;p8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44" name="Google Shape;8144;p8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45" name="Google Shape;8145;p8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46" name="Google Shape;8146;p8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47" name="Google Shape;8147;p8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48" name="Google Shape;8148;p8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49" name="Google Shape;8149;p8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50" name="Google Shape;8150;p8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51" name="Google Shape;8151;p8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52" name="Google Shape;8152;p8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53" name="Google Shape;8153;p8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54" name="Google Shape;8154;p8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55" name="Google Shape;8155;p8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56" name="Google Shape;8156;p8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57" name="Google Shape;8157;p8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58" name="Google Shape;8158;p8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59" name="Google Shape;8159;p8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60" name="Google Shape;8160;p8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61" name="Google Shape;8161;p8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62" name="Google Shape;8162;p8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63" name="Google Shape;8163;p8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64" name="Google Shape;8164;p8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65" name="Google Shape;8165;p8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66" name="Google Shape;8166;p8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67" name="Google Shape;8167;p8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68" name="Google Shape;8168;p8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69" name="Google Shape;8169;p8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70" name="Google Shape;8170;p8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71" name="Google Shape;8171;p8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72" name="Google Shape;8172;p8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73" name="Google Shape;8173;p8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74" name="Google Shape;8174;p8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75" name="Google Shape;8175;p8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76" name="Google Shape;8176;p8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77" name="Google Shape;8177;p8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78" name="Google Shape;8178;p8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79" name="Google Shape;8179;p8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80" name="Google Shape;8180;p8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81" name="Google Shape;8181;p8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82" name="Google Shape;8182;p8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83" name="Google Shape;8183;p8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84" name="Google Shape;8184;p8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85" name="Google Shape;8185;p8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86" name="Google Shape;8186;p8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87" name="Google Shape;8187;p8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88" name="Google Shape;8188;p8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89" name="Google Shape;8189;p8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90" name="Google Shape;8190;p8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91" name="Google Shape;8191;p8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92" name="Google Shape;8192;p8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93" name="Google Shape;8193;p8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94" name="Google Shape;8194;p8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95" name="Google Shape;8195;p8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96" name="Google Shape;8196;p8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97" name="Google Shape;8197;p8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98" name="Google Shape;8198;p8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199" name="Google Shape;8199;p8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00" name="Google Shape;8200;p8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01" name="Google Shape;8201;p8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02" name="Google Shape;8202;p8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03" name="Google Shape;8203;p8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04" name="Google Shape;8204;p8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05" name="Google Shape;8205;p8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06" name="Google Shape;8206;p8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07" name="Google Shape;8207;p8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08" name="Google Shape;8208;p8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09" name="Google Shape;8209;p8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10" name="Google Shape;8210;p8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11" name="Google Shape;8211;p8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12" name="Google Shape;8212;p8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13" name="Google Shape;8213;p8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14" name="Google Shape;8214;p8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15" name="Google Shape;8215;p8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16" name="Google Shape;8216;p8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17" name="Google Shape;8217;p8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18" name="Google Shape;8218;p8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19" name="Google Shape;8219;p8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20" name="Google Shape;8220;p8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21" name="Google Shape;8221;p8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22" name="Google Shape;8222;p8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23" name="Google Shape;8223;p8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24" name="Google Shape;8224;p8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25" name="Google Shape;8225;p8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26" name="Google Shape;8226;p8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27" name="Google Shape;8227;p8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28" name="Google Shape;8228;p8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29" name="Google Shape;8229;p8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30" name="Google Shape;8230;p8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31" name="Google Shape;8231;p8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32" name="Google Shape;8232;p8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33" name="Google Shape;8233;p8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34" name="Google Shape;8234;p8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35" name="Google Shape;8235;p8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36" name="Google Shape;8236;p8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37" name="Google Shape;8237;p8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38" name="Google Shape;8238;p8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39" name="Google Shape;8239;p8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40" name="Google Shape;8240;p8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41" name="Google Shape;8241;p8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42" name="Google Shape;8242;p8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43" name="Google Shape;8243;p8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44" name="Google Shape;8244;p8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45" name="Google Shape;8245;p8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46" name="Google Shape;8246;p8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47" name="Google Shape;8247;p8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48" name="Google Shape;8248;p8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49" name="Google Shape;8249;p8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50" name="Google Shape;8250;p8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51" name="Google Shape;8251;p8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52" name="Google Shape;8252;p8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53" name="Google Shape;8253;p8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54" name="Google Shape;8254;p8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55" name="Google Shape;8255;p8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56" name="Google Shape;8256;p8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57" name="Google Shape;8257;p8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58" name="Google Shape;8258;p8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59" name="Google Shape;8259;p8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60" name="Google Shape;8260;p8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61" name="Google Shape;8261;p8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62" name="Google Shape;8262;p8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63" name="Google Shape;8263;p8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64" name="Google Shape;8264;p8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65" name="Google Shape;8265;p8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66" name="Google Shape;8266;p8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67" name="Google Shape;8267;p8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68" name="Google Shape;8268;p8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69" name="Google Shape;8269;p8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70" name="Google Shape;8270;p8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71" name="Google Shape;8271;p8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72" name="Google Shape;8272;p8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73" name="Google Shape;8273;p8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74" name="Google Shape;8274;p8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75" name="Google Shape;8275;p8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76" name="Google Shape;8276;p8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77" name="Google Shape;8277;p8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78" name="Google Shape;8278;p8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79" name="Google Shape;8279;p8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80" name="Google Shape;8280;p8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81" name="Google Shape;8281;p8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82" name="Google Shape;8282;p8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83" name="Google Shape;8283;p8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84" name="Google Shape;8284;p8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85" name="Google Shape;8285;p8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86" name="Google Shape;8286;p8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87" name="Google Shape;8287;p8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88" name="Google Shape;8288;p8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89" name="Google Shape;8289;p8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90" name="Google Shape;8290;p8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91" name="Google Shape;8291;p8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92" name="Google Shape;8292;p8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93" name="Google Shape;8293;p8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94" name="Google Shape;8294;p8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95" name="Google Shape;8295;p8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96" name="Google Shape;8296;p8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97" name="Google Shape;8297;p8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98" name="Google Shape;8298;p8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299" name="Google Shape;8299;p8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00" name="Google Shape;8300;p8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01" name="Google Shape;8301;p8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02" name="Google Shape;8302;p8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03" name="Google Shape;8303;p8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04" name="Google Shape;8304;p8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05" name="Google Shape;8305;p8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06" name="Google Shape;8306;p8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07" name="Google Shape;8307;p8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08" name="Google Shape;8308;p8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09" name="Google Shape;8309;p8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10" name="Google Shape;8310;p8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11" name="Google Shape;8311;p8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12" name="Google Shape;8312;p8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13" name="Google Shape;8313;p8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14" name="Google Shape;8314;p8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15" name="Google Shape;8315;p8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16" name="Google Shape;8316;p8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17" name="Google Shape;8317;p8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18" name="Google Shape;8318;p8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19" name="Google Shape;8319;p8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20" name="Google Shape;8320;p8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21" name="Google Shape;8321;p8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22" name="Google Shape;8322;p8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23" name="Google Shape;8323;p8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24" name="Google Shape;8324;p8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25" name="Google Shape;8325;p8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26" name="Google Shape;8326;p8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27" name="Google Shape;8327;p8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28" name="Google Shape;8328;p8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29" name="Google Shape;8329;p8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30" name="Google Shape;8330;p8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31" name="Google Shape;8331;p8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32" name="Google Shape;8332;p8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33" name="Google Shape;8333;p8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34" name="Google Shape;8334;p8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35" name="Google Shape;8335;p8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36" name="Google Shape;8336;p8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37" name="Google Shape;8337;p8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38" name="Google Shape;8338;p8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39" name="Google Shape;8339;p8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40" name="Google Shape;8340;p8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41" name="Google Shape;8341;p8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42" name="Google Shape;8342;p8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43" name="Google Shape;8343;p8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44" name="Google Shape;8344;p8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45" name="Google Shape;8345;p8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46" name="Google Shape;8346;p8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47" name="Google Shape;8347;p8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48" name="Google Shape;8348;p8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49" name="Google Shape;8349;p8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50" name="Google Shape;8350;p8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51" name="Google Shape;8351;p8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52" name="Google Shape;8352;p8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53" name="Google Shape;8353;p8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54" name="Google Shape;8354;p8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55" name="Google Shape;8355;p8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56" name="Google Shape;8356;p8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57" name="Google Shape;8357;p8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58" name="Google Shape;8358;p8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59" name="Google Shape;8359;p8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60" name="Google Shape;8360;p8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61" name="Google Shape;8361;p8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62" name="Google Shape;8362;p8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63" name="Google Shape;8363;p8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64" name="Google Shape;8364;p8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65" name="Google Shape;8365;p8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66" name="Google Shape;8366;p8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67" name="Google Shape;8367;p8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68" name="Google Shape;8368;p8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69" name="Google Shape;8369;p8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70" name="Google Shape;8370;p8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71" name="Google Shape;8371;p8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72" name="Google Shape;8372;p8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73" name="Google Shape;8373;p8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74" name="Google Shape;8374;p8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75" name="Google Shape;8375;p8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76" name="Google Shape;8376;p8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77" name="Google Shape;8377;p8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78" name="Google Shape;8378;p8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79" name="Google Shape;8379;p8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80" name="Google Shape;8380;p8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81" name="Google Shape;8381;p8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82" name="Google Shape;8382;p8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83" name="Google Shape;8383;p8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84" name="Google Shape;8384;p8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85" name="Google Shape;8385;p8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86" name="Google Shape;8386;p8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87" name="Google Shape;8387;p8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88" name="Google Shape;8388;p8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89" name="Google Shape;8389;p8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90" name="Google Shape;8390;p8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91" name="Google Shape;8391;p8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92" name="Google Shape;8392;p8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93" name="Google Shape;8393;p8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94" name="Google Shape;8394;p8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95" name="Google Shape;8395;p8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96" name="Google Shape;8396;p8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97" name="Google Shape;8397;p8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98" name="Google Shape;8398;p8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399" name="Google Shape;8399;p8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00" name="Google Shape;8400;p8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01" name="Google Shape;8401;p8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02" name="Google Shape;8402;p8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03" name="Google Shape;8403;p8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04" name="Google Shape;8404;p8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05" name="Google Shape;8405;p8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06" name="Google Shape;8406;p8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07" name="Google Shape;8407;p8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08" name="Google Shape;8408;p8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09" name="Google Shape;8409;p8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10" name="Google Shape;8410;p8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11" name="Google Shape;8411;p8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12" name="Google Shape;8412;p8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13" name="Google Shape;8413;p8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14" name="Google Shape;8414;p8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15" name="Google Shape;8415;p8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16" name="Google Shape;8416;p8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17" name="Google Shape;8417;p8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18" name="Google Shape;8418;p8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19" name="Google Shape;8419;p8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20" name="Google Shape;8420;p8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21" name="Google Shape;8421;p8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22" name="Google Shape;8422;p8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23" name="Google Shape;8423;p8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24" name="Google Shape;8424;p8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25" name="Google Shape;8425;p8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26" name="Google Shape;8426;p8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27" name="Google Shape;8427;p8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28" name="Google Shape;8428;p8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29" name="Google Shape;8429;p8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30" name="Google Shape;8430;p8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31" name="Google Shape;8431;p8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32" name="Google Shape;8432;p8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33" name="Google Shape;8433;p8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34" name="Google Shape;8434;p8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35" name="Google Shape;8435;p8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36" name="Google Shape;8436;p8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37" name="Google Shape;8437;p8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38" name="Google Shape;8438;p8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39" name="Google Shape;8439;p8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40" name="Google Shape;8440;p8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41" name="Google Shape;8441;p8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42" name="Google Shape;8442;p8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43" name="Google Shape;8443;p8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44" name="Google Shape;8444;p8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45" name="Google Shape;8445;p8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46" name="Google Shape;8446;p8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47" name="Google Shape;8447;p8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48" name="Google Shape;8448;p8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49" name="Google Shape;8449;p8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50" name="Google Shape;8450;p8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51" name="Google Shape;8451;p8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52" name="Google Shape;8452;p8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53" name="Google Shape;8453;p8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54" name="Google Shape;8454;p8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55" name="Google Shape;8455;p8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56" name="Google Shape;8456;p8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57" name="Google Shape;8457;p8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58" name="Google Shape;8458;p8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59" name="Google Shape;8459;p8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60" name="Google Shape;8460;p8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61" name="Google Shape;8461;p8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62" name="Google Shape;8462;p8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63" name="Google Shape;8463;p8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64" name="Google Shape;8464;p8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65" name="Google Shape;8465;p8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66" name="Google Shape;8466;p8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67" name="Google Shape;8467;p8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68" name="Google Shape;8468;p8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69" name="Google Shape;8469;p8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70" name="Google Shape;8470;p8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71" name="Google Shape;8471;p8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72" name="Google Shape;8472;p8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73" name="Google Shape;8473;p8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74" name="Google Shape;8474;p8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75" name="Google Shape;8475;p8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76" name="Google Shape;8476;p8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77" name="Google Shape;8477;p8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78" name="Google Shape;8478;p8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79" name="Google Shape;8479;p8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80" name="Google Shape;8480;p8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81" name="Google Shape;8481;p8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82" name="Google Shape;8482;p8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83" name="Google Shape;8483;p8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84" name="Google Shape;8484;p8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85" name="Google Shape;8485;p8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86" name="Google Shape;8486;p8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87" name="Google Shape;8487;p8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88" name="Google Shape;8488;p8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89" name="Google Shape;8489;p8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90" name="Google Shape;8490;p8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91" name="Google Shape;8491;p8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92" name="Google Shape;8492;p8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93" name="Google Shape;8493;p8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94" name="Google Shape;8494;p8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95" name="Google Shape;8495;p8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96" name="Google Shape;8496;p8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97" name="Google Shape;8497;p8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98" name="Google Shape;8498;p8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499" name="Google Shape;8499;p8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00" name="Google Shape;8500;p8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01" name="Google Shape;8501;p8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02" name="Google Shape;8502;p8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03" name="Google Shape;8503;p8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04" name="Google Shape;8504;p8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05" name="Google Shape;8505;p8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06" name="Google Shape;8506;p8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07" name="Google Shape;8507;p8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08" name="Google Shape;8508;p8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09" name="Google Shape;8509;p8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10" name="Google Shape;8510;p8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11" name="Google Shape;8511;p8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12" name="Google Shape;8512;p8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13" name="Google Shape;8513;p8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14" name="Google Shape;8514;p8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15" name="Google Shape;8515;p8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16" name="Google Shape;8516;p8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17" name="Google Shape;8517;p8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18" name="Google Shape;8518;p8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19" name="Google Shape;8519;p8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20" name="Google Shape;8520;p8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21" name="Google Shape;8521;p8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22" name="Google Shape;8522;p8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23" name="Google Shape;8523;p8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24" name="Google Shape;8524;p8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25" name="Google Shape;8525;p8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26" name="Google Shape;8526;p8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27" name="Google Shape;8527;p8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28" name="Google Shape;8528;p8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29" name="Google Shape;8529;p8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30" name="Google Shape;8530;p8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31" name="Google Shape;8531;p8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32" name="Google Shape;8532;p8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33" name="Google Shape;8533;p8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34" name="Google Shape;8534;p8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35" name="Google Shape;8535;p8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36" name="Google Shape;8536;p8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37" name="Google Shape;8537;p8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38" name="Google Shape;8538;p8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39" name="Google Shape;8539;p8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40" name="Google Shape;8540;p8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41" name="Google Shape;8541;p8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42" name="Google Shape;8542;p8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43" name="Google Shape;8543;p8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44" name="Google Shape;8544;p8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45" name="Google Shape;8545;p8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46" name="Google Shape;8546;p8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47" name="Google Shape;8547;p8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48" name="Google Shape;8548;p8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49" name="Google Shape;8549;p8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50" name="Google Shape;8550;p8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51" name="Google Shape;8551;p8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52" name="Google Shape;8552;p8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53" name="Google Shape;8553;p8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54" name="Google Shape;8554;p8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55" name="Google Shape;8555;p8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56" name="Google Shape;8556;p8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57" name="Google Shape;8557;p8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58" name="Google Shape;8558;p8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59" name="Google Shape;8559;p8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60" name="Google Shape;8560;p8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61" name="Google Shape;8561;p8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62" name="Google Shape;8562;p8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63" name="Google Shape;8563;p8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64" name="Google Shape;8564;p8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65" name="Google Shape;8565;p8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66" name="Google Shape;8566;p8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67" name="Google Shape;8567;p8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68" name="Google Shape;8568;p8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69" name="Google Shape;8569;p8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70" name="Google Shape;8570;p8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71" name="Google Shape;8571;p8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72" name="Google Shape;8572;p8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73" name="Google Shape;8573;p8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74" name="Google Shape;8574;p8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75" name="Google Shape;8575;p8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76" name="Google Shape;8576;p8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77" name="Google Shape;8577;p8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78" name="Google Shape;8578;p8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79" name="Google Shape;8579;p8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80" name="Google Shape;8580;p8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81" name="Google Shape;8581;p8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82" name="Google Shape;8582;p8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83" name="Google Shape;8583;p8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84" name="Google Shape;8584;p8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85" name="Google Shape;8585;p8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86" name="Google Shape;8586;p8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87" name="Google Shape;8587;p8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88" name="Google Shape;8588;p8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89" name="Google Shape;8589;p8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90" name="Google Shape;8590;p8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91" name="Google Shape;8591;p8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92" name="Google Shape;8592;p8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93" name="Google Shape;8593;p8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94" name="Google Shape;8594;p8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95" name="Google Shape;8595;p8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96" name="Google Shape;8596;p8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97" name="Google Shape;8597;p8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98" name="Google Shape;8598;p8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599" name="Google Shape;8599;p8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00" name="Google Shape;8600;p8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01" name="Google Shape;8601;p8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02" name="Google Shape;8602;p8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03" name="Google Shape;8603;p8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04" name="Google Shape;8604;p8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05" name="Google Shape;8605;p8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06" name="Google Shape;8606;p8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07" name="Google Shape;8607;p8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08" name="Google Shape;8608;p8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09" name="Google Shape;8609;p8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10" name="Google Shape;8610;p8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11" name="Google Shape;8611;p8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12" name="Google Shape;8612;p8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13" name="Google Shape;8613;p8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14" name="Google Shape;8614;p8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15" name="Google Shape;8615;p8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16" name="Google Shape;8616;p8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17" name="Google Shape;8617;p8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18" name="Google Shape;8618;p8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19" name="Google Shape;8619;p8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20" name="Google Shape;8620;p8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21" name="Google Shape;8621;p8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22" name="Google Shape;8622;p8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23" name="Google Shape;8623;p8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24" name="Google Shape;8624;p8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25" name="Google Shape;8625;p8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26" name="Google Shape;8626;p8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27" name="Google Shape;8627;p8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28" name="Google Shape;8628;p8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29" name="Google Shape;8629;p8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30" name="Google Shape;8630;p8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31" name="Google Shape;8631;p8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32" name="Google Shape;8632;p8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33" name="Google Shape;8633;p8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34" name="Google Shape;8634;p8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35" name="Google Shape;8635;p8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36" name="Google Shape;8636;p8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37" name="Google Shape;8637;p8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38" name="Google Shape;8638;p8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39" name="Google Shape;8639;p8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40" name="Google Shape;8640;p8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41" name="Google Shape;8641;p8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42" name="Google Shape;8642;p8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43" name="Google Shape;8643;p8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44" name="Google Shape;8644;p8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45" name="Google Shape;8645;p8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46" name="Google Shape;8646;p8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47" name="Google Shape;8647;p8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48" name="Google Shape;8648;p8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49" name="Google Shape;8649;p8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50" name="Google Shape;8650;p8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51" name="Google Shape;8651;p8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52" name="Google Shape;8652;p8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53" name="Google Shape;8653;p8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54" name="Google Shape;8654;p8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55" name="Google Shape;8655;p8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56" name="Google Shape;8656;p8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57" name="Google Shape;8657;p8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58" name="Google Shape;8658;p8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59" name="Google Shape;8659;p8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60" name="Google Shape;8660;p8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61" name="Google Shape;8661;p8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62" name="Google Shape;8662;p8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63" name="Google Shape;8663;p8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64" name="Google Shape;8664;p8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65" name="Google Shape;8665;p8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66" name="Google Shape;8666;p8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67" name="Google Shape;8667;p8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68" name="Google Shape;8668;p8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69" name="Google Shape;8669;p8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70" name="Google Shape;8670;p8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71" name="Google Shape;8671;p8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72" name="Google Shape;8672;p8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73" name="Google Shape;8673;p8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74" name="Google Shape;8674;p8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75" name="Google Shape;8675;p8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76" name="Google Shape;8676;p8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77" name="Google Shape;8677;p8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78" name="Google Shape;8678;p8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79" name="Google Shape;8679;p8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80" name="Google Shape;8680;p8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81" name="Google Shape;8681;p8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82" name="Google Shape;8682;p8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83" name="Google Shape;8683;p8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84" name="Google Shape;8684;p8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85" name="Google Shape;8685;p8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86" name="Google Shape;8686;p8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87" name="Google Shape;8687;p8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88" name="Google Shape;8688;p8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89" name="Google Shape;8689;p8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90" name="Google Shape;8690;p8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91" name="Google Shape;8691;p8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92" name="Google Shape;8692;p8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93" name="Google Shape;8693;p8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94" name="Google Shape;8694;p8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95" name="Google Shape;8695;p8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96" name="Google Shape;8696;p8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97" name="Google Shape;8697;p8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98" name="Google Shape;8698;p8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699" name="Google Shape;8699;p8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00" name="Google Shape;8700;p8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01" name="Google Shape;8701;p8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02" name="Google Shape;8702;p8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03" name="Google Shape;8703;p8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04" name="Google Shape;8704;p8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05" name="Google Shape;8705;p8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06" name="Google Shape;8706;p8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07" name="Google Shape;8707;p8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08" name="Google Shape;8708;p8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09" name="Google Shape;8709;p8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10" name="Google Shape;8710;p8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11" name="Google Shape;8711;p8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12" name="Google Shape;8712;p8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13" name="Google Shape;8713;p8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14" name="Google Shape;8714;p8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15" name="Google Shape;8715;p8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16" name="Google Shape;8716;p8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17" name="Google Shape;8717;p8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18" name="Google Shape;8718;p8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19" name="Google Shape;8719;p8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20" name="Google Shape;8720;p8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21" name="Google Shape;8721;p8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22" name="Google Shape;8722;p8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23" name="Google Shape;8723;p8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24" name="Google Shape;8724;p8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25" name="Google Shape;8725;p8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26" name="Google Shape;8726;p8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27" name="Google Shape;8727;p8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28" name="Google Shape;8728;p8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29" name="Google Shape;8729;p8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30" name="Google Shape;8730;p8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31" name="Google Shape;8731;p8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32" name="Google Shape;8732;p8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33" name="Google Shape;8733;p8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34" name="Google Shape;8734;p8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35" name="Google Shape;8735;p8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36" name="Google Shape;8736;p8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37" name="Google Shape;8737;p8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38" name="Google Shape;8738;p8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39" name="Google Shape;8739;p8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40" name="Google Shape;8740;p8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41" name="Google Shape;8741;p8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42" name="Google Shape;8742;p8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43" name="Google Shape;8743;p8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44" name="Google Shape;8744;p8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45" name="Google Shape;8745;p8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46" name="Google Shape;8746;p8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47" name="Google Shape;8747;p8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48" name="Google Shape;8748;p8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49" name="Google Shape;8749;p8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50" name="Google Shape;8750;p8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51" name="Google Shape;8751;p8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52" name="Google Shape;8752;p8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53" name="Google Shape;8753;p8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54" name="Google Shape;8754;p8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55" name="Google Shape;8755;p8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56" name="Google Shape;8756;p8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8757" name="Google Shape;8757;p8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8758" name="Google Shape;8758;p8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9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05" name="Google Shape;9805;p11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9806" name="Google Shape;9806;p11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07" name="Google Shape;9807;p11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08" name="Google Shape;9808;p11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09" name="Google Shape;9809;p11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10" name="Google Shape;9810;p11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11" name="Google Shape;9811;p11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12" name="Google Shape;9812;p11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13" name="Google Shape;9813;p11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14" name="Google Shape;9814;p11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15" name="Google Shape;9815;p11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16" name="Google Shape;9816;p11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17" name="Google Shape;9817;p11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18" name="Google Shape;9818;p11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19" name="Google Shape;9819;p11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20" name="Google Shape;9820;p11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21" name="Google Shape;9821;p11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22" name="Google Shape;9822;p11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23" name="Google Shape;9823;p11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24" name="Google Shape;9824;p11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25" name="Google Shape;9825;p11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26" name="Google Shape;9826;p11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27" name="Google Shape;9827;p11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28" name="Google Shape;9828;p11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29" name="Google Shape;9829;p11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30" name="Google Shape;9830;p11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31" name="Google Shape;9831;p11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32" name="Google Shape;9832;p11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33" name="Google Shape;9833;p11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34" name="Google Shape;9834;p11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35" name="Google Shape;9835;p11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36" name="Google Shape;9836;p11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37" name="Google Shape;9837;p11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38" name="Google Shape;9838;p11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39" name="Google Shape;9839;p11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40" name="Google Shape;9840;p11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41" name="Google Shape;9841;p11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42" name="Google Shape;9842;p11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43" name="Google Shape;9843;p11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44" name="Google Shape;9844;p11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45" name="Google Shape;9845;p11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46" name="Google Shape;9846;p11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47" name="Google Shape;9847;p11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48" name="Google Shape;9848;p11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49" name="Google Shape;9849;p11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50" name="Google Shape;9850;p11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51" name="Google Shape;9851;p11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52" name="Google Shape;9852;p11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53" name="Google Shape;9853;p11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54" name="Google Shape;9854;p11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55" name="Google Shape;9855;p11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56" name="Google Shape;9856;p11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57" name="Google Shape;9857;p11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58" name="Google Shape;9858;p11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59" name="Google Shape;9859;p11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60" name="Google Shape;9860;p11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61" name="Google Shape;9861;p11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62" name="Google Shape;9862;p11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63" name="Google Shape;9863;p11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64" name="Google Shape;9864;p11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65" name="Google Shape;9865;p11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66" name="Google Shape;9866;p11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67" name="Google Shape;9867;p11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68" name="Google Shape;9868;p11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69" name="Google Shape;9869;p11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70" name="Google Shape;9870;p11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71" name="Google Shape;9871;p11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72" name="Google Shape;9872;p11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73" name="Google Shape;9873;p11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74" name="Google Shape;9874;p11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75" name="Google Shape;9875;p11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76" name="Google Shape;9876;p11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77" name="Google Shape;9877;p11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78" name="Google Shape;9878;p11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79" name="Google Shape;9879;p11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80" name="Google Shape;9880;p11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81" name="Google Shape;9881;p11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82" name="Google Shape;9882;p11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83" name="Google Shape;9883;p11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84" name="Google Shape;9884;p11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85" name="Google Shape;9885;p11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86" name="Google Shape;9886;p11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87" name="Google Shape;9887;p11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88" name="Google Shape;9888;p11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89" name="Google Shape;9889;p11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90" name="Google Shape;9890;p11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91" name="Google Shape;9891;p11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92" name="Google Shape;9892;p11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93" name="Google Shape;9893;p11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94" name="Google Shape;9894;p11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95" name="Google Shape;9895;p11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96" name="Google Shape;9896;p11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97" name="Google Shape;9897;p11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98" name="Google Shape;9898;p11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899" name="Google Shape;9899;p11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00" name="Google Shape;9900;p11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01" name="Google Shape;9901;p11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02" name="Google Shape;9902;p11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03" name="Google Shape;9903;p11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04" name="Google Shape;9904;p11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05" name="Google Shape;9905;p11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06" name="Google Shape;9906;p11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07" name="Google Shape;9907;p11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08" name="Google Shape;9908;p11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09" name="Google Shape;9909;p11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10" name="Google Shape;9910;p11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11" name="Google Shape;9911;p11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12" name="Google Shape;9912;p11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13" name="Google Shape;9913;p11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14" name="Google Shape;9914;p11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15" name="Google Shape;9915;p11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16" name="Google Shape;9916;p11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17" name="Google Shape;9917;p11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18" name="Google Shape;9918;p11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19" name="Google Shape;9919;p11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20" name="Google Shape;9920;p11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21" name="Google Shape;9921;p11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22" name="Google Shape;9922;p11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23" name="Google Shape;9923;p11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24" name="Google Shape;9924;p11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25" name="Google Shape;9925;p11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26" name="Google Shape;9926;p11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27" name="Google Shape;9927;p11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28" name="Google Shape;9928;p11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29" name="Google Shape;9929;p11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30" name="Google Shape;9930;p11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31" name="Google Shape;9931;p11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32" name="Google Shape;9932;p11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33" name="Google Shape;9933;p11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34" name="Google Shape;9934;p11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35" name="Google Shape;9935;p11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36" name="Google Shape;9936;p11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37" name="Google Shape;9937;p11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38" name="Google Shape;9938;p11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39" name="Google Shape;9939;p11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40" name="Google Shape;9940;p11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41" name="Google Shape;9941;p11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42" name="Google Shape;9942;p11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43" name="Google Shape;9943;p11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44" name="Google Shape;9944;p11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45" name="Google Shape;9945;p11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46" name="Google Shape;9946;p11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47" name="Google Shape;9947;p11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48" name="Google Shape;9948;p11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49" name="Google Shape;9949;p11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50" name="Google Shape;9950;p11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51" name="Google Shape;9951;p11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52" name="Google Shape;9952;p11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53" name="Google Shape;9953;p11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54" name="Google Shape;9954;p11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55" name="Google Shape;9955;p11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56" name="Google Shape;9956;p11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57" name="Google Shape;9957;p11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58" name="Google Shape;9958;p11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59" name="Google Shape;9959;p11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60" name="Google Shape;9960;p11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61" name="Google Shape;9961;p11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62" name="Google Shape;9962;p11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63" name="Google Shape;9963;p11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64" name="Google Shape;9964;p11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65" name="Google Shape;9965;p11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66" name="Google Shape;9966;p11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67" name="Google Shape;9967;p11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68" name="Google Shape;9968;p11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69" name="Google Shape;9969;p11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70" name="Google Shape;9970;p11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71" name="Google Shape;9971;p11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72" name="Google Shape;9972;p11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73" name="Google Shape;9973;p11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74" name="Google Shape;9974;p11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75" name="Google Shape;9975;p11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76" name="Google Shape;9976;p11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77" name="Google Shape;9977;p11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78" name="Google Shape;9978;p11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79" name="Google Shape;9979;p11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80" name="Google Shape;9980;p11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81" name="Google Shape;9981;p11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82" name="Google Shape;9982;p11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83" name="Google Shape;9983;p11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84" name="Google Shape;9984;p11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85" name="Google Shape;9985;p11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86" name="Google Shape;9986;p11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87" name="Google Shape;9987;p11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88" name="Google Shape;9988;p11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89" name="Google Shape;9989;p11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90" name="Google Shape;9990;p11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91" name="Google Shape;9991;p11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92" name="Google Shape;9992;p11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93" name="Google Shape;9993;p11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94" name="Google Shape;9994;p11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95" name="Google Shape;9995;p11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96" name="Google Shape;9996;p11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97" name="Google Shape;9997;p11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98" name="Google Shape;9998;p11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999" name="Google Shape;9999;p11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00" name="Google Shape;10000;p11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01" name="Google Shape;10001;p11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02" name="Google Shape;10002;p11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03" name="Google Shape;10003;p11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04" name="Google Shape;10004;p11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05" name="Google Shape;10005;p11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06" name="Google Shape;10006;p11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07" name="Google Shape;10007;p11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08" name="Google Shape;10008;p11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09" name="Google Shape;10009;p11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10" name="Google Shape;10010;p11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11" name="Google Shape;10011;p11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12" name="Google Shape;10012;p11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13" name="Google Shape;10013;p11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14" name="Google Shape;10014;p11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15" name="Google Shape;10015;p11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16" name="Google Shape;10016;p11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17" name="Google Shape;10017;p11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18" name="Google Shape;10018;p11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19" name="Google Shape;10019;p11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20" name="Google Shape;10020;p11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21" name="Google Shape;10021;p11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22" name="Google Shape;10022;p11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23" name="Google Shape;10023;p11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24" name="Google Shape;10024;p11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25" name="Google Shape;10025;p11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26" name="Google Shape;10026;p11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27" name="Google Shape;10027;p11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28" name="Google Shape;10028;p11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29" name="Google Shape;10029;p11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30" name="Google Shape;10030;p11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31" name="Google Shape;10031;p11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32" name="Google Shape;10032;p11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33" name="Google Shape;10033;p11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34" name="Google Shape;10034;p11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35" name="Google Shape;10035;p11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36" name="Google Shape;10036;p11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37" name="Google Shape;10037;p11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38" name="Google Shape;10038;p11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39" name="Google Shape;10039;p11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40" name="Google Shape;10040;p11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41" name="Google Shape;10041;p11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42" name="Google Shape;10042;p11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43" name="Google Shape;10043;p11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44" name="Google Shape;10044;p11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45" name="Google Shape;10045;p11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46" name="Google Shape;10046;p11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47" name="Google Shape;10047;p11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48" name="Google Shape;10048;p11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49" name="Google Shape;10049;p11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50" name="Google Shape;10050;p11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51" name="Google Shape;10051;p11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52" name="Google Shape;10052;p11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53" name="Google Shape;10053;p11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54" name="Google Shape;10054;p11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55" name="Google Shape;10055;p11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56" name="Google Shape;10056;p11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57" name="Google Shape;10057;p11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58" name="Google Shape;10058;p11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59" name="Google Shape;10059;p11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60" name="Google Shape;10060;p11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61" name="Google Shape;10061;p11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62" name="Google Shape;10062;p11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63" name="Google Shape;10063;p11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64" name="Google Shape;10064;p11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65" name="Google Shape;10065;p11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66" name="Google Shape;10066;p11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67" name="Google Shape;10067;p11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68" name="Google Shape;10068;p11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69" name="Google Shape;10069;p11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70" name="Google Shape;10070;p11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71" name="Google Shape;10071;p11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72" name="Google Shape;10072;p11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73" name="Google Shape;10073;p11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74" name="Google Shape;10074;p11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75" name="Google Shape;10075;p11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76" name="Google Shape;10076;p11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77" name="Google Shape;10077;p11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78" name="Google Shape;10078;p11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79" name="Google Shape;10079;p11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80" name="Google Shape;10080;p11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81" name="Google Shape;10081;p11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82" name="Google Shape;10082;p11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83" name="Google Shape;10083;p11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84" name="Google Shape;10084;p11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85" name="Google Shape;10085;p11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86" name="Google Shape;10086;p11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87" name="Google Shape;10087;p11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88" name="Google Shape;10088;p11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89" name="Google Shape;10089;p11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90" name="Google Shape;10090;p11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91" name="Google Shape;10091;p11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92" name="Google Shape;10092;p11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93" name="Google Shape;10093;p11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94" name="Google Shape;10094;p11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95" name="Google Shape;10095;p11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96" name="Google Shape;10096;p11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97" name="Google Shape;10097;p11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98" name="Google Shape;10098;p11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099" name="Google Shape;10099;p11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00" name="Google Shape;10100;p11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01" name="Google Shape;10101;p11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02" name="Google Shape;10102;p11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03" name="Google Shape;10103;p11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04" name="Google Shape;10104;p11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05" name="Google Shape;10105;p11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06" name="Google Shape;10106;p11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07" name="Google Shape;10107;p11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08" name="Google Shape;10108;p11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09" name="Google Shape;10109;p11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10" name="Google Shape;10110;p11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11" name="Google Shape;10111;p11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12" name="Google Shape;10112;p11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13" name="Google Shape;10113;p11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14" name="Google Shape;10114;p11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15" name="Google Shape;10115;p11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16" name="Google Shape;10116;p11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17" name="Google Shape;10117;p11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18" name="Google Shape;10118;p11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19" name="Google Shape;10119;p11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20" name="Google Shape;10120;p11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21" name="Google Shape;10121;p11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22" name="Google Shape;10122;p11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23" name="Google Shape;10123;p11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24" name="Google Shape;10124;p11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25" name="Google Shape;10125;p11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26" name="Google Shape;10126;p11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27" name="Google Shape;10127;p11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28" name="Google Shape;10128;p11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29" name="Google Shape;10129;p11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30" name="Google Shape;10130;p11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31" name="Google Shape;10131;p11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32" name="Google Shape;10132;p11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33" name="Google Shape;10133;p11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34" name="Google Shape;10134;p11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35" name="Google Shape;10135;p11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36" name="Google Shape;10136;p11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37" name="Google Shape;10137;p11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38" name="Google Shape;10138;p11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39" name="Google Shape;10139;p11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40" name="Google Shape;10140;p11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41" name="Google Shape;10141;p11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42" name="Google Shape;10142;p11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43" name="Google Shape;10143;p11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44" name="Google Shape;10144;p11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45" name="Google Shape;10145;p11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46" name="Google Shape;10146;p11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47" name="Google Shape;10147;p11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48" name="Google Shape;10148;p11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49" name="Google Shape;10149;p11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50" name="Google Shape;10150;p11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51" name="Google Shape;10151;p11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52" name="Google Shape;10152;p11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53" name="Google Shape;10153;p11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54" name="Google Shape;10154;p11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55" name="Google Shape;10155;p11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56" name="Google Shape;10156;p11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57" name="Google Shape;10157;p11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58" name="Google Shape;10158;p11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59" name="Google Shape;10159;p11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60" name="Google Shape;10160;p11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61" name="Google Shape;10161;p11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62" name="Google Shape;10162;p11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63" name="Google Shape;10163;p11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64" name="Google Shape;10164;p11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65" name="Google Shape;10165;p11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66" name="Google Shape;10166;p11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67" name="Google Shape;10167;p11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68" name="Google Shape;10168;p11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69" name="Google Shape;10169;p11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70" name="Google Shape;10170;p11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71" name="Google Shape;10171;p11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72" name="Google Shape;10172;p11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73" name="Google Shape;10173;p11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74" name="Google Shape;10174;p11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75" name="Google Shape;10175;p11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76" name="Google Shape;10176;p11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77" name="Google Shape;10177;p11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78" name="Google Shape;10178;p11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79" name="Google Shape;10179;p11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80" name="Google Shape;10180;p11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81" name="Google Shape;10181;p11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82" name="Google Shape;10182;p11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83" name="Google Shape;10183;p11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84" name="Google Shape;10184;p11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85" name="Google Shape;10185;p11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86" name="Google Shape;10186;p11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87" name="Google Shape;10187;p11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88" name="Google Shape;10188;p11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89" name="Google Shape;10189;p11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90" name="Google Shape;10190;p11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91" name="Google Shape;10191;p11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92" name="Google Shape;10192;p11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93" name="Google Shape;10193;p11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94" name="Google Shape;10194;p11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95" name="Google Shape;10195;p11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96" name="Google Shape;10196;p11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97" name="Google Shape;10197;p11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98" name="Google Shape;10198;p11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199" name="Google Shape;10199;p11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00" name="Google Shape;10200;p11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01" name="Google Shape;10201;p11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02" name="Google Shape;10202;p11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03" name="Google Shape;10203;p11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04" name="Google Shape;10204;p11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05" name="Google Shape;10205;p11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06" name="Google Shape;10206;p11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07" name="Google Shape;10207;p11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08" name="Google Shape;10208;p11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09" name="Google Shape;10209;p11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10" name="Google Shape;10210;p11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11" name="Google Shape;10211;p11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12" name="Google Shape;10212;p11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13" name="Google Shape;10213;p11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14" name="Google Shape;10214;p11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15" name="Google Shape;10215;p11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16" name="Google Shape;10216;p11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17" name="Google Shape;10217;p11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18" name="Google Shape;10218;p11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19" name="Google Shape;10219;p11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20" name="Google Shape;10220;p11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21" name="Google Shape;10221;p11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22" name="Google Shape;10222;p11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23" name="Google Shape;10223;p11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24" name="Google Shape;10224;p11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25" name="Google Shape;10225;p11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26" name="Google Shape;10226;p11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27" name="Google Shape;10227;p11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28" name="Google Shape;10228;p11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29" name="Google Shape;10229;p11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30" name="Google Shape;10230;p11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31" name="Google Shape;10231;p11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32" name="Google Shape;10232;p11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33" name="Google Shape;10233;p11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34" name="Google Shape;10234;p11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35" name="Google Shape;10235;p11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36" name="Google Shape;10236;p11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37" name="Google Shape;10237;p11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38" name="Google Shape;10238;p11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39" name="Google Shape;10239;p11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40" name="Google Shape;10240;p11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41" name="Google Shape;10241;p11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42" name="Google Shape;10242;p11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43" name="Google Shape;10243;p11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44" name="Google Shape;10244;p11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45" name="Google Shape;10245;p11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46" name="Google Shape;10246;p11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47" name="Google Shape;10247;p11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48" name="Google Shape;10248;p11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49" name="Google Shape;10249;p11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0" name="Google Shape;10250;p11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1" name="Google Shape;10251;p11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2" name="Google Shape;10252;p11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3" name="Google Shape;10253;p11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4" name="Google Shape;10254;p11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5" name="Google Shape;10255;p11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6" name="Google Shape;10256;p11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7" name="Google Shape;10257;p11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8" name="Google Shape;10258;p11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9" name="Google Shape;10259;p11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0" name="Google Shape;10260;p11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1" name="Google Shape;10261;p11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2" name="Google Shape;10262;p11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3" name="Google Shape;10263;p11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4" name="Google Shape;10264;p11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5" name="Google Shape;10265;p11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6" name="Google Shape;10266;p11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7" name="Google Shape;10267;p11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8" name="Google Shape;10268;p11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9" name="Google Shape;10269;p11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0" name="Google Shape;10270;p11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1" name="Google Shape;10271;p11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2" name="Google Shape;10272;p11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3" name="Google Shape;10273;p11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4" name="Google Shape;10274;p11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5" name="Google Shape;10275;p11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6" name="Google Shape;10276;p11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7" name="Google Shape;10277;p11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8" name="Google Shape;10278;p11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9" name="Google Shape;10279;p11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0" name="Google Shape;10280;p11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1" name="Google Shape;10281;p11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2" name="Google Shape;10282;p11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3" name="Google Shape;10283;p11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4" name="Google Shape;10284;p11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5" name="Google Shape;10285;p11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6" name="Google Shape;10286;p11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7" name="Google Shape;10287;p11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8" name="Google Shape;10288;p11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9" name="Google Shape;10289;p11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90" name="Google Shape;10290;p11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91" name="Google Shape;10291;p11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92" name="Google Shape;10292;p11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93" name="Google Shape;10293;p11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94" name="Google Shape;10294;p11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95" name="Google Shape;10295;p11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96" name="Google Shape;10296;p11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97" name="Google Shape;10297;p11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98" name="Google Shape;10298;p11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99" name="Google Shape;10299;p11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00" name="Google Shape;10300;p11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01" name="Google Shape;10301;p11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02" name="Google Shape;10302;p11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03" name="Google Shape;10303;p11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04" name="Google Shape;10304;p11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05" name="Google Shape;10305;p11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06" name="Google Shape;10306;p11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07" name="Google Shape;10307;p11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08" name="Google Shape;10308;p11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09" name="Google Shape;10309;p11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10" name="Google Shape;10310;p11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11" name="Google Shape;10311;p11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12" name="Google Shape;10312;p11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13" name="Google Shape;10313;p11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14" name="Google Shape;10314;p11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15" name="Google Shape;10315;p11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16" name="Google Shape;10316;p11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17" name="Google Shape;10317;p11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18" name="Google Shape;10318;p11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19" name="Google Shape;10319;p11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20" name="Google Shape;10320;p11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21" name="Google Shape;10321;p11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22" name="Google Shape;10322;p11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23" name="Google Shape;10323;p11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24" name="Google Shape;10324;p11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25" name="Google Shape;10325;p11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26" name="Google Shape;10326;p11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27" name="Google Shape;10327;p11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28" name="Google Shape;10328;p11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29" name="Google Shape;10329;p11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30" name="Google Shape;10330;p11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31" name="Google Shape;10331;p11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32" name="Google Shape;10332;p11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33" name="Google Shape;10333;p11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34" name="Google Shape;10334;p11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35" name="Google Shape;10335;p11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36" name="Google Shape;10336;p11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37" name="Google Shape;10337;p11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38" name="Google Shape;10338;p11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39" name="Google Shape;10339;p11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40" name="Google Shape;10340;p11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41" name="Google Shape;10341;p11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42" name="Google Shape;10342;p11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43" name="Google Shape;10343;p11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44" name="Google Shape;10344;p11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45" name="Google Shape;10345;p11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46" name="Google Shape;10346;p11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47" name="Google Shape;10347;p11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48" name="Google Shape;10348;p11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49" name="Google Shape;10349;p11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50" name="Google Shape;10350;p11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51" name="Google Shape;10351;p11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52" name="Google Shape;10352;p11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53" name="Google Shape;10353;p11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54" name="Google Shape;10354;p11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55" name="Google Shape;10355;p11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56" name="Google Shape;10356;p11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57" name="Google Shape;10357;p11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58" name="Google Shape;10358;p11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59" name="Google Shape;10359;p11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60" name="Google Shape;10360;p11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61" name="Google Shape;10361;p11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62" name="Google Shape;10362;p11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63" name="Google Shape;10363;p11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64" name="Google Shape;10364;p11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65" name="Google Shape;10365;p11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66" name="Google Shape;10366;p11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67" name="Google Shape;10367;p11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68" name="Google Shape;10368;p11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69" name="Google Shape;10369;p11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70" name="Google Shape;10370;p11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71" name="Google Shape;10371;p11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72" name="Google Shape;10372;p11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73" name="Google Shape;10373;p11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74" name="Google Shape;10374;p11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75" name="Google Shape;10375;p11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76" name="Google Shape;10376;p11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77" name="Google Shape;10377;p11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78" name="Google Shape;10378;p11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79" name="Google Shape;10379;p11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80" name="Google Shape;10380;p11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81" name="Google Shape;10381;p11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82" name="Google Shape;10382;p11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83" name="Google Shape;10383;p11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84" name="Google Shape;10384;p11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85" name="Google Shape;10385;p11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86" name="Google Shape;10386;p11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87" name="Google Shape;10387;p11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88" name="Google Shape;10388;p11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89" name="Google Shape;10389;p11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90" name="Google Shape;10390;p11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91" name="Google Shape;10391;p11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92" name="Google Shape;10392;p11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93" name="Google Shape;10393;p11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94" name="Google Shape;10394;p11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95" name="Google Shape;10395;p11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96" name="Google Shape;10396;p11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97" name="Google Shape;10397;p11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98" name="Google Shape;10398;p11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399" name="Google Shape;10399;p11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00" name="Google Shape;10400;p11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01" name="Google Shape;10401;p11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02" name="Google Shape;10402;p11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03" name="Google Shape;10403;p11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04" name="Google Shape;10404;p11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05" name="Google Shape;10405;p11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06" name="Google Shape;10406;p11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07" name="Google Shape;10407;p11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08" name="Google Shape;10408;p11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09" name="Google Shape;10409;p11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10" name="Google Shape;10410;p11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11" name="Google Shape;10411;p11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12" name="Google Shape;10412;p11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13" name="Google Shape;10413;p11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14" name="Google Shape;10414;p11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15" name="Google Shape;10415;p11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16" name="Google Shape;10416;p11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17" name="Google Shape;10417;p11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18" name="Google Shape;10418;p11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19" name="Google Shape;10419;p11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20" name="Google Shape;10420;p11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21" name="Google Shape;10421;p11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22" name="Google Shape;10422;p11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23" name="Google Shape;10423;p11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24" name="Google Shape;10424;p11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25" name="Google Shape;10425;p11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26" name="Google Shape;10426;p11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27" name="Google Shape;10427;p11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28" name="Google Shape;10428;p11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29" name="Google Shape;10429;p11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30" name="Google Shape;10430;p11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31" name="Google Shape;10431;p11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32" name="Google Shape;10432;p11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33" name="Google Shape;10433;p11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34" name="Google Shape;10434;p11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35" name="Google Shape;10435;p11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36" name="Google Shape;10436;p11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37" name="Google Shape;10437;p11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38" name="Google Shape;10438;p11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39" name="Google Shape;10439;p11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40" name="Google Shape;10440;p11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41" name="Google Shape;10441;p11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42" name="Google Shape;10442;p11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43" name="Google Shape;10443;p11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44" name="Google Shape;10444;p11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45" name="Google Shape;10445;p11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46" name="Google Shape;10446;p11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47" name="Google Shape;10447;p11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48" name="Google Shape;10448;p11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49" name="Google Shape;10449;p11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50" name="Google Shape;10450;p11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51" name="Google Shape;10451;p11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52" name="Google Shape;10452;p11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53" name="Google Shape;10453;p11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54" name="Google Shape;10454;p11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55" name="Google Shape;10455;p11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56" name="Google Shape;10456;p11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57" name="Google Shape;10457;p11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58" name="Google Shape;10458;p11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59" name="Google Shape;10459;p11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60" name="Google Shape;10460;p11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61" name="Google Shape;10461;p11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62" name="Google Shape;10462;p11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63" name="Google Shape;10463;p11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64" name="Google Shape;10464;p11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65" name="Google Shape;10465;p11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66" name="Google Shape;10466;p11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67" name="Google Shape;10467;p11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68" name="Google Shape;10468;p11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69" name="Google Shape;10469;p11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70" name="Google Shape;10470;p11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71" name="Google Shape;10471;p11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72" name="Google Shape;10472;p11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73" name="Google Shape;10473;p11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74" name="Google Shape;10474;p11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75" name="Google Shape;10475;p11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76" name="Google Shape;10476;p11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77" name="Google Shape;10477;p11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78" name="Google Shape;10478;p11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79" name="Google Shape;10479;p11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80" name="Google Shape;10480;p11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81" name="Google Shape;10481;p11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82" name="Google Shape;10482;p11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83" name="Google Shape;10483;p11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84" name="Google Shape;10484;p11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85" name="Google Shape;10485;p11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86" name="Google Shape;10486;p11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87" name="Google Shape;10487;p11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88" name="Google Shape;10488;p11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89" name="Google Shape;10489;p11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90" name="Google Shape;10490;p11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91" name="Google Shape;10491;p11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92" name="Google Shape;10492;p11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93" name="Google Shape;10493;p11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94" name="Google Shape;10494;p11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95" name="Google Shape;10495;p11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96" name="Google Shape;10496;p11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97" name="Google Shape;10497;p11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98" name="Google Shape;10498;p11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499" name="Google Shape;10499;p11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00" name="Google Shape;10500;p11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01" name="Google Shape;10501;p11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02" name="Google Shape;10502;p11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03" name="Google Shape;10503;p11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04" name="Google Shape;10504;p11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05" name="Google Shape;10505;p11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06" name="Google Shape;10506;p11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07" name="Google Shape;10507;p11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08" name="Google Shape;10508;p11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09" name="Google Shape;10509;p11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10" name="Google Shape;10510;p11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11" name="Google Shape;10511;p11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12" name="Google Shape;10512;p11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13" name="Google Shape;10513;p11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14" name="Google Shape;10514;p11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15" name="Google Shape;10515;p11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16" name="Google Shape;10516;p11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17" name="Google Shape;10517;p11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18" name="Google Shape;10518;p11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19" name="Google Shape;10519;p11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20" name="Google Shape;10520;p11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21" name="Google Shape;10521;p11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22" name="Google Shape;10522;p11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23" name="Google Shape;10523;p11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24" name="Google Shape;10524;p11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25" name="Google Shape;10525;p11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26" name="Google Shape;10526;p11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27" name="Google Shape;10527;p11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28" name="Google Shape;10528;p11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29" name="Google Shape;10529;p11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30" name="Google Shape;10530;p11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31" name="Google Shape;10531;p11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32" name="Google Shape;10532;p11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33" name="Google Shape;10533;p11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34" name="Google Shape;10534;p11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35" name="Google Shape;10535;p11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36" name="Google Shape;10536;p11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37" name="Google Shape;10537;p11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38" name="Google Shape;10538;p11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39" name="Google Shape;10539;p11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40" name="Google Shape;10540;p11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41" name="Google Shape;10541;p11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42" name="Google Shape;10542;p11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43" name="Google Shape;10543;p11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44" name="Google Shape;10544;p11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45" name="Google Shape;10545;p11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46" name="Google Shape;10546;p11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47" name="Google Shape;10547;p11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48" name="Google Shape;10548;p11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49" name="Google Shape;10549;p11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50" name="Google Shape;10550;p11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51" name="Google Shape;10551;p11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52" name="Google Shape;10552;p11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53" name="Google Shape;10553;p11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54" name="Google Shape;10554;p11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55" name="Google Shape;10555;p11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56" name="Google Shape;10556;p11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57" name="Google Shape;10557;p11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58" name="Google Shape;10558;p11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59" name="Google Shape;10559;p11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60" name="Google Shape;10560;p11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61" name="Google Shape;10561;p11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62" name="Google Shape;10562;p11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63" name="Google Shape;10563;p11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64" name="Google Shape;10564;p11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65" name="Google Shape;10565;p11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66" name="Google Shape;10566;p11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67" name="Google Shape;10567;p11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68" name="Google Shape;10568;p11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69" name="Google Shape;10569;p11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70" name="Google Shape;10570;p11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71" name="Google Shape;10571;p11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72" name="Google Shape;10572;p11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73" name="Google Shape;10573;p11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74" name="Google Shape;10574;p11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75" name="Google Shape;10575;p11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76" name="Google Shape;10576;p11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77" name="Google Shape;10577;p11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78" name="Google Shape;10578;p11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79" name="Google Shape;10579;p11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80" name="Google Shape;10580;p11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81" name="Google Shape;10581;p11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82" name="Google Shape;10582;p11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83" name="Google Shape;10583;p11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84" name="Google Shape;10584;p11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85" name="Google Shape;10585;p11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86" name="Google Shape;10586;p11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87" name="Google Shape;10587;p11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88" name="Google Shape;10588;p11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89" name="Google Shape;10589;p11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90" name="Google Shape;10590;p11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91" name="Google Shape;10591;p11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92" name="Google Shape;10592;p11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93" name="Google Shape;10593;p11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94" name="Google Shape;10594;p11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95" name="Google Shape;10595;p11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96" name="Google Shape;10596;p11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97" name="Google Shape;10597;p11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98" name="Google Shape;10598;p11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599" name="Google Shape;10599;p11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00" name="Google Shape;10600;p11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01" name="Google Shape;10601;p11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02" name="Google Shape;10602;p11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03" name="Google Shape;10603;p11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04" name="Google Shape;10604;p11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05" name="Google Shape;10605;p11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06" name="Google Shape;10606;p11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07" name="Google Shape;10607;p11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08" name="Google Shape;10608;p11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09" name="Google Shape;10609;p11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10" name="Google Shape;10610;p11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11" name="Google Shape;10611;p11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12" name="Google Shape;10612;p11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13" name="Google Shape;10613;p11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14" name="Google Shape;10614;p11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15" name="Google Shape;10615;p11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16" name="Google Shape;10616;p11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17" name="Google Shape;10617;p11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18" name="Google Shape;10618;p11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19" name="Google Shape;10619;p11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20" name="Google Shape;10620;p11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21" name="Google Shape;10621;p11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22" name="Google Shape;10622;p11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23" name="Google Shape;10623;p11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24" name="Google Shape;10624;p11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25" name="Google Shape;10625;p11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26" name="Google Shape;10626;p11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27" name="Google Shape;10627;p11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28" name="Google Shape;10628;p11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29" name="Google Shape;10629;p11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30" name="Google Shape;10630;p11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31" name="Google Shape;10631;p11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32" name="Google Shape;10632;p11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33" name="Google Shape;10633;p11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34" name="Google Shape;10634;p11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35" name="Google Shape;10635;p11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36" name="Google Shape;10636;p11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37" name="Google Shape;10637;p11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38" name="Google Shape;10638;p11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39" name="Google Shape;10639;p11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40" name="Google Shape;10640;p11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41" name="Google Shape;10641;p11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42" name="Google Shape;10642;p11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43" name="Google Shape;10643;p11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44" name="Google Shape;10644;p11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45" name="Google Shape;10645;p11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46" name="Google Shape;10646;p11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47" name="Google Shape;10647;p11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48" name="Google Shape;10648;p11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49" name="Google Shape;10649;p11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50" name="Google Shape;10650;p11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51" name="Google Shape;10651;p11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52" name="Google Shape;10652;p11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53" name="Google Shape;10653;p11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54" name="Google Shape;10654;p11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55" name="Google Shape;10655;p11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56" name="Google Shape;10656;p11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57" name="Google Shape;10657;p11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58" name="Google Shape;10658;p11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59" name="Google Shape;10659;p11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60" name="Google Shape;10660;p11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61" name="Google Shape;10661;p11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62" name="Google Shape;10662;p11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63" name="Google Shape;10663;p11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64" name="Google Shape;10664;p11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65" name="Google Shape;10665;p11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66" name="Google Shape;10666;p11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67" name="Google Shape;10667;p11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68" name="Google Shape;10668;p11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69" name="Google Shape;10669;p11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70" name="Google Shape;10670;p11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71" name="Google Shape;10671;p11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72" name="Google Shape;10672;p11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73" name="Google Shape;10673;p11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74" name="Google Shape;10674;p11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75" name="Google Shape;10675;p11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76" name="Google Shape;10676;p11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77" name="Google Shape;10677;p11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78" name="Google Shape;10678;p11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79" name="Google Shape;10679;p11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80" name="Google Shape;10680;p11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81" name="Google Shape;10681;p11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82" name="Google Shape;10682;p11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83" name="Google Shape;10683;p11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84" name="Google Shape;10684;p11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85" name="Google Shape;10685;p11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86" name="Google Shape;10686;p11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87" name="Google Shape;10687;p11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88" name="Google Shape;10688;p11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89" name="Google Shape;10689;p11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90" name="Google Shape;10690;p11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91" name="Google Shape;10691;p11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92" name="Google Shape;10692;p11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93" name="Google Shape;10693;p11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94" name="Google Shape;10694;p11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95" name="Google Shape;10695;p11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96" name="Google Shape;10696;p11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97" name="Google Shape;10697;p11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98" name="Google Shape;10698;p11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699" name="Google Shape;10699;p11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00" name="Google Shape;10700;p11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01" name="Google Shape;10701;p11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02" name="Google Shape;10702;p11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03" name="Google Shape;10703;p11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04" name="Google Shape;10704;p11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05" name="Google Shape;10705;p11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06" name="Google Shape;10706;p11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07" name="Google Shape;10707;p11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08" name="Google Shape;10708;p11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09" name="Google Shape;10709;p11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10" name="Google Shape;10710;p11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11" name="Google Shape;10711;p11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12" name="Google Shape;10712;p11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13" name="Google Shape;10713;p11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14" name="Google Shape;10714;p11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15" name="Google Shape;10715;p11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16" name="Google Shape;10716;p11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17" name="Google Shape;10717;p11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18" name="Google Shape;10718;p11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19" name="Google Shape;10719;p11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20" name="Google Shape;10720;p11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21" name="Google Shape;10721;p11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22" name="Google Shape;10722;p11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23" name="Google Shape;10723;p11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24" name="Google Shape;10724;p11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25" name="Google Shape;10725;p11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26" name="Google Shape;10726;p11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27" name="Google Shape;10727;p11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28" name="Google Shape;10728;p11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29" name="Google Shape;10729;p11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30" name="Google Shape;10730;p11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31" name="Google Shape;10731;p11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32" name="Google Shape;10732;p11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33" name="Google Shape;10733;p11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34" name="Google Shape;10734;p11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35" name="Google Shape;10735;p11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36" name="Google Shape;10736;p11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37" name="Google Shape;10737;p11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38" name="Google Shape;10738;p11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39" name="Google Shape;10739;p11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40" name="Google Shape;10740;p11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41" name="Google Shape;10741;p11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42" name="Google Shape;10742;p11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43" name="Google Shape;10743;p11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44" name="Google Shape;10744;p11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45" name="Google Shape;10745;p11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46" name="Google Shape;10746;p11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47" name="Google Shape;10747;p11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48" name="Google Shape;10748;p11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49" name="Google Shape;10749;p11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50" name="Google Shape;10750;p11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51" name="Google Shape;10751;p11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52" name="Google Shape;10752;p11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53" name="Google Shape;10753;p11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54" name="Google Shape;10754;p11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55" name="Google Shape;10755;p11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56" name="Google Shape;10756;p11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57" name="Google Shape;10757;p11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58" name="Google Shape;10758;p11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59" name="Google Shape;10759;p11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60" name="Google Shape;10760;p11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61" name="Google Shape;10761;p11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62" name="Google Shape;10762;p11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63" name="Google Shape;10763;p11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64" name="Google Shape;10764;p11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65" name="Google Shape;10765;p11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66" name="Google Shape;10766;p11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67" name="Google Shape;10767;p11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68" name="Google Shape;10768;p11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69" name="Google Shape;10769;p11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70" name="Google Shape;10770;p11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71" name="Google Shape;10771;p11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72" name="Google Shape;10772;p11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73" name="Google Shape;10773;p11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74" name="Google Shape;10774;p11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75" name="Google Shape;10775;p11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76" name="Google Shape;10776;p11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77" name="Google Shape;10777;p11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78" name="Google Shape;10778;p11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79" name="Google Shape;10779;p11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80" name="Google Shape;10780;p11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81" name="Google Shape;10781;p11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82" name="Google Shape;10782;p11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83" name="Google Shape;10783;p11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84" name="Google Shape;10784;p11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85" name="Google Shape;10785;p11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86" name="Google Shape;10786;p11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87" name="Google Shape;10787;p11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88" name="Google Shape;10788;p11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89" name="Google Shape;10789;p11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90" name="Google Shape;10790;p11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91" name="Google Shape;10791;p11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92" name="Google Shape;10792;p11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93" name="Google Shape;10793;p11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94" name="Google Shape;10794;p11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95" name="Google Shape;10795;p11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96" name="Google Shape;10796;p11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97" name="Google Shape;10797;p11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98" name="Google Shape;10798;p11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799" name="Google Shape;10799;p11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00" name="Google Shape;10800;p11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01" name="Google Shape;10801;p11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02" name="Google Shape;10802;p11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03" name="Google Shape;10803;p11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04" name="Google Shape;10804;p11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05" name="Google Shape;10805;p11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06" name="Google Shape;10806;p11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07" name="Google Shape;10807;p11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08" name="Google Shape;10808;p11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09" name="Google Shape;10809;p11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10" name="Google Shape;10810;p11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11" name="Google Shape;10811;p11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12" name="Google Shape;10812;p11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13" name="Google Shape;10813;p11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14" name="Google Shape;10814;p11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15" name="Google Shape;10815;p11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16" name="Google Shape;10816;p11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17" name="Google Shape;10817;p11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18" name="Google Shape;10818;p11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19" name="Google Shape;10819;p11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20" name="Google Shape;10820;p11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21" name="Google Shape;10821;p11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22" name="Google Shape;10822;p11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23" name="Google Shape;10823;p11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24" name="Google Shape;10824;p11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25" name="Google Shape;10825;p11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26" name="Google Shape;10826;p11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27" name="Google Shape;10827;p11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10828" name="Google Shape;10828;p11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10829" name="Google Shape;10829;p11"/>
          <p:cNvSpPr txBox="1">
            <a:spLocks noGrp="1"/>
          </p:cNvSpPr>
          <p:nvPr>
            <p:ph type="title" hasCustomPrompt="1"/>
          </p:nvPr>
        </p:nvSpPr>
        <p:spPr>
          <a:xfrm>
            <a:off x="2422500" y="2630291"/>
            <a:ext cx="7348800" cy="17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106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830" name="Google Shape;10830;p11"/>
          <p:cNvSpPr txBox="1">
            <a:spLocks noGrp="1"/>
          </p:cNvSpPr>
          <p:nvPr>
            <p:ph type="subTitle" idx="1"/>
          </p:nvPr>
        </p:nvSpPr>
        <p:spPr>
          <a:xfrm>
            <a:off x="2420717" y="4082376"/>
            <a:ext cx="73488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3_1">
    <p:spTree>
      <p:nvGrpSpPr>
        <p:cNvPr id="1" name="Shape 10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3" name="Google Shape;10833;p13"/>
          <p:cNvGrpSpPr/>
          <p:nvPr/>
        </p:nvGrpSpPr>
        <p:grpSpPr>
          <a:xfrm>
            <a:off x="84" y="-25"/>
            <a:ext cx="12192051" cy="6857988"/>
            <a:chOff x="3450750" y="2336425"/>
            <a:chExt cx="2076350" cy="1165875"/>
          </a:xfrm>
        </p:grpSpPr>
        <p:sp>
          <p:nvSpPr>
            <p:cNvPr id="10834" name="Google Shape;10834;p13"/>
            <p:cNvSpPr/>
            <p:nvPr/>
          </p:nvSpPr>
          <p:spPr>
            <a:xfrm>
              <a:off x="3450750" y="2336425"/>
              <a:ext cx="259975" cy="62900"/>
            </a:xfrm>
            <a:custGeom>
              <a:avLst/>
              <a:gdLst/>
              <a:ahLst/>
              <a:cxnLst/>
              <a:rect l="l" t="t" r="r" b="b"/>
              <a:pathLst>
                <a:path w="10399" h="2516" extrusionOk="0">
                  <a:moveTo>
                    <a:pt x="1" y="0"/>
                  </a:moveTo>
                  <a:lnTo>
                    <a:pt x="1" y="68"/>
                  </a:lnTo>
                  <a:cubicBezTo>
                    <a:pt x="1228" y="1565"/>
                    <a:pt x="3089" y="2515"/>
                    <a:pt x="5173" y="2515"/>
                  </a:cubicBezTo>
                  <a:cubicBezTo>
                    <a:pt x="7283" y="2515"/>
                    <a:pt x="9171" y="1531"/>
                    <a:pt x="103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35" name="Google Shape;10835;p13"/>
            <p:cNvSpPr/>
            <p:nvPr/>
          </p:nvSpPr>
          <p:spPr>
            <a:xfrm>
              <a:off x="3450750" y="2336425"/>
              <a:ext cx="261150" cy="63900"/>
            </a:xfrm>
            <a:custGeom>
              <a:avLst/>
              <a:gdLst/>
              <a:ahLst/>
              <a:cxnLst/>
              <a:rect l="l" t="t" r="r" b="b"/>
              <a:pathLst>
                <a:path w="10446" h="2556" extrusionOk="0">
                  <a:moveTo>
                    <a:pt x="1" y="0"/>
                  </a:moveTo>
                  <a:lnTo>
                    <a:pt x="1" y="128"/>
                  </a:lnTo>
                  <a:cubicBezTo>
                    <a:pt x="1235" y="1612"/>
                    <a:pt x="3096" y="2556"/>
                    <a:pt x="5173" y="2556"/>
                  </a:cubicBezTo>
                  <a:cubicBezTo>
                    <a:pt x="7310" y="2556"/>
                    <a:pt x="9212" y="1558"/>
                    <a:pt x="10446" y="0"/>
                  </a:cubicBezTo>
                  <a:lnTo>
                    <a:pt x="10338" y="0"/>
                  </a:lnTo>
                  <a:cubicBezTo>
                    <a:pt x="9117" y="1504"/>
                    <a:pt x="7256" y="2475"/>
                    <a:pt x="5173" y="2475"/>
                  </a:cubicBezTo>
                  <a:cubicBezTo>
                    <a:pt x="3082" y="2475"/>
                    <a:pt x="1221" y="1504"/>
                    <a:pt x="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36" name="Google Shape;10836;p13"/>
            <p:cNvSpPr/>
            <p:nvPr/>
          </p:nvSpPr>
          <p:spPr>
            <a:xfrm>
              <a:off x="347992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5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37" name="Google Shape;10837;p13"/>
            <p:cNvSpPr/>
            <p:nvPr/>
          </p:nvSpPr>
          <p:spPr>
            <a:xfrm>
              <a:off x="34785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49" y="0"/>
                  </a:lnTo>
                  <a:cubicBezTo>
                    <a:pt x="6845" y="951"/>
                    <a:pt x="5482" y="1538"/>
                    <a:pt x="3986" y="1538"/>
                  </a:cubicBezTo>
                  <a:cubicBezTo>
                    <a:pt x="2489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38" name="Google Shape;10838;p13"/>
            <p:cNvSpPr/>
            <p:nvPr/>
          </p:nvSpPr>
          <p:spPr>
            <a:xfrm>
              <a:off x="3522075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39" name="Google Shape;10839;p13"/>
            <p:cNvSpPr/>
            <p:nvPr/>
          </p:nvSpPr>
          <p:spPr>
            <a:xfrm>
              <a:off x="35200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77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2" y="533"/>
                    <a:pt x="2327" y="533"/>
                  </a:cubicBezTo>
                  <a:cubicBezTo>
                    <a:pt x="1551" y="533"/>
                    <a:pt x="816" y="337"/>
                    <a:pt x="16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40" name="Google Shape;10840;p13"/>
            <p:cNvSpPr/>
            <p:nvPr/>
          </p:nvSpPr>
          <p:spPr>
            <a:xfrm>
              <a:off x="3783700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26" y="2515"/>
                  </a:cubicBezTo>
                  <a:cubicBezTo>
                    <a:pt x="7336" y="2515"/>
                    <a:pt x="9224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41" name="Google Shape;10841;p13"/>
            <p:cNvSpPr/>
            <p:nvPr/>
          </p:nvSpPr>
          <p:spPr>
            <a:xfrm>
              <a:off x="3782350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2" y="2556"/>
                    <a:pt x="5280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4" y="1504"/>
                    <a:pt x="7363" y="2475"/>
                    <a:pt x="5280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42" name="Google Shape;10842;p13"/>
            <p:cNvSpPr/>
            <p:nvPr/>
          </p:nvSpPr>
          <p:spPr>
            <a:xfrm>
              <a:off x="381420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8" y="1578"/>
                    <a:pt x="3932" y="1578"/>
                  </a:cubicBezTo>
                  <a:cubicBezTo>
                    <a:pt x="5456" y="1578"/>
                    <a:pt x="6845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43" name="Google Shape;10843;p13"/>
            <p:cNvSpPr/>
            <p:nvPr/>
          </p:nvSpPr>
          <p:spPr>
            <a:xfrm>
              <a:off x="381267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1" y="0"/>
                  </a:moveTo>
                  <a:cubicBezTo>
                    <a:pt x="1033" y="1005"/>
                    <a:pt x="2442" y="1625"/>
                    <a:pt x="3993" y="1625"/>
                  </a:cubicBezTo>
                  <a:cubicBezTo>
                    <a:pt x="5544" y="1625"/>
                    <a:pt x="6946" y="1005"/>
                    <a:pt x="7978" y="0"/>
                  </a:cubicBezTo>
                  <a:lnTo>
                    <a:pt x="7856" y="0"/>
                  </a:lnTo>
                  <a:cubicBezTo>
                    <a:pt x="6845" y="951"/>
                    <a:pt x="5490" y="1538"/>
                    <a:pt x="3993" y="1538"/>
                  </a:cubicBezTo>
                  <a:cubicBezTo>
                    <a:pt x="2496" y="1538"/>
                    <a:pt x="1134" y="951"/>
                    <a:pt x="12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44" name="Google Shape;10844;p13"/>
            <p:cNvSpPr/>
            <p:nvPr/>
          </p:nvSpPr>
          <p:spPr>
            <a:xfrm>
              <a:off x="385617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45" name="Google Shape;10845;p13"/>
            <p:cNvSpPr/>
            <p:nvPr/>
          </p:nvSpPr>
          <p:spPr>
            <a:xfrm>
              <a:off x="385415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1" y="0"/>
                  </a:moveTo>
                  <a:cubicBezTo>
                    <a:pt x="688" y="391"/>
                    <a:pt x="1484" y="614"/>
                    <a:pt x="2334" y="614"/>
                  </a:cubicBezTo>
                  <a:cubicBezTo>
                    <a:pt x="3183" y="614"/>
                    <a:pt x="3972" y="391"/>
                    <a:pt x="4660" y="0"/>
                  </a:cubicBezTo>
                  <a:lnTo>
                    <a:pt x="4491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8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46" name="Google Shape;10846;p13"/>
            <p:cNvSpPr/>
            <p:nvPr/>
          </p:nvSpPr>
          <p:spPr>
            <a:xfrm>
              <a:off x="4117975" y="2336425"/>
              <a:ext cx="261125" cy="62900"/>
            </a:xfrm>
            <a:custGeom>
              <a:avLst/>
              <a:gdLst/>
              <a:ahLst/>
              <a:cxnLst/>
              <a:rect l="l" t="t" r="r" b="b"/>
              <a:pathLst>
                <a:path w="10445" h="2516" extrusionOk="0">
                  <a:moveTo>
                    <a:pt x="0" y="0"/>
                  </a:moveTo>
                  <a:cubicBezTo>
                    <a:pt x="1221" y="1531"/>
                    <a:pt x="3109" y="2515"/>
                    <a:pt x="5219" y="2515"/>
                  </a:cubicBezTo>
                  <a:cubicBezTo>
                    <a:pt x="7337" y="2515"/>
                    <a:pt x="9225" y="1531"/>
                    <a:pt x="1044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47" name="Google Shape;10847;p13"/>
            <p:cNvSpPr/>
            <p:nvPr/>
          </p:nvSpPr>
          <p:spPr>
            <a:xfrm>
              <a:off x="4116625" y="2336425"/>
              <a:ext cx="263825" cy="63900"/>
            </a:xfrm>
            <a:custGeom>
              <a:avLst/>
              <a:gdLst/>
              <a:ahLst/>
              <a:cxnLst/>
              <a:rect l="l" t="t" r="r" b="b"/>
              <a:pathLst>
                <a:path w="10553" h="2556" extrusionOk="0">
                  <a:moveTo>
                    <a:pt x="0" y="0"/>
                  </a:moveTo>
                  <a:cubicBezTo>
                    <a:pt x="1234" y="1558"/>
                    <a:pt x="3143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48" name="Google Shape;10848;p13"/>
            <p:cNvSpPr/>
            <p:nvPr/>
          </p:nvSpPr>
          <p:spPr>
            <a:xfrm>
              <a:off x="4148475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49" name="Google Shape;10849;p13"/>
            <p:cNvSpPr/>
            <p:nvPr/>
          </p:nvSpPr>
          <p:spPr>
            <a:xfrm>
              <a:off x="4146975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43" y="1625"/>
                    <a:pt x="6945" y="1005"/>
                    <a:pt x="7977" y="0"/>
                  </a:cubicBezTo>
                  <a:lnTo>
                    <a:pt x="7855" y="0"/>
                  </a:lnTo>
                  <a:cubicBezTo>
                    <a:pt x="6844" y="951"/>
                    <a:pt x="5489" y="1538"/>
                    <a:pt x="3992" y="1538"/>
                  </a:cubicBezTo>
                  <a:cubicBezTo>
                    <a:pt x="2495" y="1538"/>
                    <a:pt x="1133" y="951"/>
                    <a:pt x="1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50" name="Google Shape;10850;p13"/>
            <p:cNvSpPr/>
            <p:nvPr/>
          </p:nvSpPr>
          <p:spPr>
            <a:xfrm>
              <a:off x="419045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51" name="Google Shape;10851;p13"/>
            <p:cNvSpPr/>
            <p:nvPr/>
          </p:nvSpPr>
          <p:spPr>
            <a:xfrm>
              <a:off x="4188425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3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52" name="Google Shape;10852;p13"/>
            <p:cNvSpPr/>
            <p:nvPr/>
          </p:nvSpPr>
          <p:spPr>
            <a:xfrm>
              <a:off x="445207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16" y="2515"/>
                    <a:pt x="5226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53" name="Google Shape;10853;p13"/>
            <p:cNvSpPr/>
            <p:nvPr/>
          </p:nvSpPr>
          <p:spPr>
            <a:xfrm>
              <a:off x="4450900" y="2336425"/>
              <a:ext cx="263850" cy="63900"/>
            </a:xfrm>
            <a:custGeom>
              <a:avLst/>
              <a:gdLst/>
              <a:ahLst/>
              <a:cxnLst/>
              <a:rect l="l" t="t" r="r" b="b"/>
              <a:pathLst>
                <a:path w="10554" h="2556" extrusionOk="0">
                  <a:moveTo>
                    <a:pt x="0" y="0"/>
                  </a:moveTo>
                  <a:cubicBezTo>
                    <a:pt x="1234" y="1558"/>
                    <a:pt x="3136" y="2556"/>
                    <a:pt x="5273" y="2556"/>
                  </a:cubicBezTo>
                  <a:cubicBezTo>
                    <a:pt x="7411" y="2556"/>
                    <a:pt x="9319" y="1558"/>
                    <a:pt x="10553" y="0"/>
                  </a:cubicBezTo>
                  <a:lnTo>
                    <a:pt x="10445" y="0"/>
                  </a:lnTo>
                  <a:cubicBezTo>
                    <a:pt x="9225" y="1504"/>
                    <a:pt x="7364" y="2475"/>
                    <a:pt x="5273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54" name="Google Shape;10854;p13"/>
            <p:cNvSpPr/>
            <p:nvPr/>
          </p:nvSpPr>
          <p:spPr>
            <a:xfrm>
              <a:off x="4482750" y="2336425"/>
              <a:ext cx="196600" cy="39475"/>
            </a:xfrm>
            <a:custGeom>
              <a:avLst/>
              <a:gdLst/>
              <a:ahLst/>
              <a:cxnLst/>
              <a:rect l="l" t="t" r="r" b="b"/>
              <a:pathLst>
                <a:path w="7864" h="1579" extrusionOk="0">
                  <a:moveTo>
                    <a:pt x="1" y="0"/>
                  </a:moveTo>
                  <a:cubicBezTo>
                    <a:pt x="1019" y="978"/>
                    <a:pt x="2401" y="1578"/>
                    <a:pt x="3932" y="1578"/>
                  </a:cubicBezTo>
                  <a:cubicBezTo>
                    <a:pt x="5456" y="1578"/>
                    <a:pt x="6838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55" name="Google Shape;10855;p13"/>
            <p:cNvSpPr/>
            <p:nvPr/>
          </p:nvSpPr>
          <p:spPr>
            <a:xfrm>
              <a:off x="4481250" y="2336425"/>
              <a:ext cx="199425" cy="40650"/>
            </a:xfrm>
            <a:custGeom>
              <a:avLst/>
              <a:gdLst/>
              <a:ahLst/>
              <a:cxnLst/>
              <a:rect l="l" t="t" r="r" b="b"/>
              <a:pathLst>
                <a:path w="7977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92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92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56" name="Google Shape;10856;p13"/>
            <p:cNvSpPr/>
            <p:nvPr/>
          </p:nvSpPr>
          <p:spPr>
            <a:xfrm>
              <a:off x="4524725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8" y="364"/>
                    <a:pt x="1437" y="573"/>
                    <a:pt x="2253" y="573"/>
                  </a:cubicBezTo>
                  <a:cubicBezTo>
                    <a:pt x="3069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57" name="Google Shape;10857;p13"/>
            <p:cNvSpPr/>
            <p:nvPr/>
          </p:nvSpPr>
          <p:spPr>
            <a:xfrm>
              <a:off x="4522700" y="2336425"/>
              <a:ext cx="116525" cy="15350"/>
            </a:xfrm>
            <a:custGeom>
              <a:avLst/>
              <a:gdLst/>
              <a:ahLst/>
              <a:cxnLst/>
              <a:rect l="l" t="t" r="r" b="b"/>
              <a:pathLst>
                <a:path w="4661" h="614" extrusionOk="0">
                  <a:moveTo>
                    <a:pt x="1" y="0"/>
                  </a:moveTo>
                  <a:cubicBezTo>
                    <a:pt x="689" y="391"/>
                    <a:pt x="1484" y="614"/>
                    <a:pt x="2334" y="614"/>
                  </a:cubicBezTo>
                  <a:cubicBezTo>
                    <a:pt x="3177" y="614"/>
                    <a:pt x="3972" y="391"/>
                    <a:pt x="4660" y="0"/>
                  </a:cubicBezTo>
                  <a:lnTo>
                    <a:pt x="4485" y="0"/>
                  </a:lnTo>
                  <a:cubicBezTo>
                    <a:pt x="3844" y="337"/>
                    <a:pt x="3109" y="533"/>
                    <a:pt x="2334" y="533"/>
                  </a:cubicBezTo>
                  <a:cubicBezTo>
                    <a:pt x="1552" y="533"/>
                    <a:pt x="824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58" name="Google Shape;10858;p13"/>
            <p:cNvSpPr/>
            <p:nvPr/>
          </p:nvSpPr>
          <p:spPr>
            <a:xfrm>
              <a:off x="4786350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59" name="Google Shape;10859;p13"/>
            <p:cNvSpPr/>
            <p:nvPr/>
          </p:nvSpPr>
          <p:spPr>
            <a:xfrm>
              <a:off x="4785175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6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9" y="1504"/>
                    <a:pt x="10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60" name="Google Shape;10860;p13"/>
            <p:cNvSpPr/>
            <p:nvPr/>
          </p:nvSpPr>
          <p:spPr>
            <a:xfrm>
              <a:off x="4817050" y="2336425"/>
              <a:ext cx="196400" cy="39475"/>
            </a:xfrm>
            <a:custGeom>
              <a:avLst/>
              <a:gdLst/>
              <a:ahLst/>
              <a:cxnLst/>
              <a:rect l="l" t="t" r="r" b="b"/>
              <a:pathLst>
                <a:path w="7856" h="1579" extrusionOk="0">
                  <a:moveTo>
                    <a:pt x="0" y="0"/>
                  </a:moveTo>
                  <a:cubicBezTo>
                    <a:pt x="1018" y="978"/>
                    <a:pt x="2400" y="1578"/>
                    <a:pt x="3924" y="1578"/>
                  </a:cubicBezTo>
                  <a:cubicBezTo>
                    <a:pt x="5455" y="1578"/>
                    <a:pt x="6837" y="978"/>
                    <a:pt x="785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61" name="Google Shape;10861;p13"/>
            <p:cNvSpPr/>
            <p:nvPr/>
          </p:nvSpPr>
          <p:spPr>
            <a:xfrm>
              <a:off x="4815525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41" y="1625"/>
                    <a:pt x="3985" y="1625"/>
                  </a:cubicBezTo>
                  <a:cubicBezTo>
                    <a:pt x="5536" y="1625"/>
                    <a:pt x="6945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5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62" name="Google Shape;10862;p13"/>
            <p:cNvSpPr/>
            <p:nvPr/>
          </p:nvSpPr>
          <p:spPr>
            <a:xfrm>
              <a:off x="4859000" y="2336425"/>
              <a:ext cx="112475" cy="14350"/>
            </a:xfrm>
            <a:custGeom>
              <a:avLst/>
              <a:gdLst/>
              <a:ahLst/>
              <a:cxnLst/>
              <a:rect l="l" t="t" r="r" b="b"/>
              <a:pathLst>
                <a:path w="4499" h="574" extrusionOk="0">
                  <a:moveTo>
                    <a:pt x="1" y="0"/>
                  </a:moveTo>
                  <a:cubicBezTo>
                    <a:pt x="669" y="364"/>
                    <a:pt x="1437" y="573"/>
                    <a:pt x="2246" y="573"/>
                  </a:cubicBezTo>
                  <a:cubicBezTo>
                    <a:pt x="3062" y="573"/>
                    <a:pt x="3831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63" name="Google Shape;10863;p13"/>
            <p:cNvSpPr/>
            <p:nvPr/>
          </p:nvSpPr>
          <p:spPr>
            <a:xfrm>
              <a:off x="4857000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6" y="614"/>
                  </a:cubicBezTo>
                  <a:cubicBezTo>
                    <a:pt x="3176" y="614"/>
                    <a:pt x="3972" y="391"/>
                    <a:pt x="4659" y="0"/>
                  </a:cubicBezTo>
                  <a:lnTo>
                    <a:pt x="4484" y="0"/>
                  </a:lnTo>
                  <a:cubicBezTo>
                    <a:pt x="3844" y="337"/>
                    <a:pt x="3109" y="533"/>
                    <a:pt x="2326" y="533"/>
                  </a:cubicBezTo>
                  <a:cubicBezTo>
                    <a:pt x="1551" y="533"/>
                    <a:pt x="816" y="337"/>
                    <a:pt x="17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64" name="Google Shape;10864;p13"/>
            <p:cNvSpPr/>
            <p:nvPr/>
          </p:nvSpPr>
          <p:spPr>
            <a:xfrm>
              <a:off x="5120625" y="2336425"/>
              <a:ext cx="261325" cy="62900"/>
            </a:xfrm>
            <a:custGeom>
              <a:avLst/>
              <a:gdLst/>
              <a:ahLst/>
              <a:cxnLst/>
              <a:rect l="l" t="t" r="r" b="b"/>
              <a:pathLst>
                <a:path w="10453" h="2516" extrusionOk="0">
                  <a:moveTo>
                    <a:pt x="1" y="0"/>
                  </a:moveTo>
                  <a:cubicBezTo>
                    <a:pt x="1228" y="1531"/>
                    <a:pt x="3109" y="2515"/>
                    <a:pt x="5227" y="2515"/>
                  </a:cubicBezTo>
                  <a:cubicBezTo>
                    <a:pt x="7344" y="2515"/>
                    <a:pt x="9225" y="1531"/>
                    <a:pt x="104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65" name="Google Shape;10865;p13"/>
            <p:cNvSpPr/>
            <p:nvPr/>
          </p:nvSpPr>
          <p:spPr>
            <a:xfrm>
              <a:off x="5119450" y="2336425"/>
              <a:ext cx="263675" cy="63900"/>
            </a:xfrm>
            <a:custGeom>
              <a:avLst/>
              <a:gdLst/>
              <a:ahLst/>
              <a:cxnLst/>
              <a:rect l="l" t="t" r="r" b="b"/>
              <a:pathLst>
                <a:path w="10547" h="2556" extrusionOk="0">
                  <a:moveTo>
                    <a:pt x="1" y="0"/>
                  </a:moveTo>
                  <a:cubicBezTo>
                    <a:pt x="1235" y="1558"/>
                    <a:pt x="3136" y="2556"/>
                    <a:pt x="5274" y="2556"/>
                  </a:cubicBezTo>
                  <a:cubicBezTo>
                    <a:pt x="7411" y="2556"/>
                    <a:pt x="9313" y="1558"/>
                    <a:pt x="10547" y="0"/>
                  </a:cubicBezTo>
                  <a:lnTo>
                    <a:pt x="10439" y="0"/>
                  </a:lnTo>
                  <a:cubicBezTo>
                    <a:pt x="9225" y="1504"/>
                    <a:pt x="7357" y="2475"/>
                    <a:pt x="5274" y="2475"/>
                  </a:cubicBezTo>
                  <a:cubicBezTo>
                    <a:pt x="3190" y="2475"/>
                    <a:pt x="1322" y="1504"/>
                    <a:pt x="10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66" name="Google Shape;10866;p13"/>
            <p:cNvSpPr/>
            <p:nvPr/>
          </p:nvSpPr>
          <p:spPr>
            <a:xfrm>
              <a:off x="5151150" y="2336425"/>
              <a:ext cx="196575" cy="39475"/>
            </a:xfrm>
            <a:custGeom>
              <a:avLst/>
              <a:gdLst/>
              <a:ahLst/>
              <a:cxnLst/>
              <a:rect l="l" t="t" r="r" b="b"/>
              <a:pathLst>
                <a:path w="7863" h="1579" extrusionOk="0">
                  <a:moveTo>
                    <a:pt x="0" y="0"/>
                  </a:moveTo>
                  <a:cubicBezTo>
                    <a:pt x="1025" y="978"/>
                    <a:pt x="2408" y="1578"/>
                    <a:pt x="3932" y="1578"/>
                  </a:cubicBezTo>
                  <a:cubicBezTo>
                    <a:pt x="5462" y="1578"/>
                    <a:pt x="6844" y="978"/>
                    <a:pt x="78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67" name="Google Shape;10867;p13"/>
            <p:cNvSpPr/>
            <p:nvPr/>
          </p:nvSpPr>
          <p:spPr>
            <a:xfrm>
              <a:off x="5149800" y="2336425"/>
              <a:ext cx="199450" cy="40650"/>
            </a:xfrm>
            <a:custGeom>
              <a:avLst/>
              <a:gdLst/>
              <a:ahLst/>
              <a:cxnLst/>
              <a:rect l="l" t="t" r="r" b="b"/>
              <a:pathLst>
                <a:path w="7978" h="1626" extrusionOk="0">
                  <a:moveTo>
                    <a:pt x="0" y="0"/>
                  </a:moveTo>
                  <a:cubicBezTo>
                    <a:pt x="1032" y="1005"/>
                    <a:pt x="2435" y="1625"/>
                    <a:pt x="3986" y="1625"/>
                  </a:cubicBezTo>
                  <a:cubicBezTo>
                    <a:pt x="5536" y="1625"/>
                    <a:pt x="6946" y="1005"/>
                    <a:pt x="7977" y="0"/>
                  </a:cubicBezTo>
                  <a:lnTo>
                    <a:pt x="7856" y="0"/>
                  </a:lnTo>
                  <a:cubicBezTo>
                    <a:pt x="6844" y="951"/>
                    <a:pt x="5482" y="1538"/>
                    <a:pt x="3986" y="1538"/>
                  </a:cubicBezTo>
                  <a:cubicBezTo>
                    <a:pt x="2495" y="1538"/>
                    <a:pt x="1133" y="951"/>
                    <a:pt x="1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68" name="Google Shape;10868;p13"/>
            <p:cNvSpPr/>
            <p:nvPr/>
          </p:nvSpPr>
          <p:spPr>
            <a:xfrm>
              <a:off x="5193300" y="2336425"/>
              <a:ext cx="112450" cy="14350"/>
            </a:xfrm>
            <a:custGeom>
              <a:avLst/>
              <a:gdLst/>
              <a:ahLst/>
              <a:cxnLst/>
              <a:rect l="l" t="t" r="r" b="b"/>
              <a:pathLst>
                <a:path w="4498" h="574" extrusionOk="0">
                  <a:moveTo>
                    <a:pt x="0" y="0"/>
                  </a:moveTo>
                  <a:cubicBezTo>
                    <a:pt x="668" y="364"/>
                    <a:pt x="1430" y="573"/>
                    <a:pt x="2246" y="573"/>
                  </a:cubicBezTo>
                  <a:cubicBezTo>
                    <a:pt x="3061" y="573"/>
                    <a:pt x="3830" y="364"/>
                    <a:pt x="449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69" name="Google Shape;10869;p13"/>
            <p:cNvSpPr/>
            <p:nvPr/>
          </p:nvSpPr>
          <p:spPr>
            <a:xfrm>
              <a:off x="5191275" y="2336425"/>
              <a:ext cx="116500" cy="15350"/>
            </a:xfrm>
            <a:custGeom>
              <a:avLst/>
              <a:gdLst/>
              <a:ahLst/>
              <a:cxnLst/>
              <a:rect l="l" t="t" r="r" b="b"/>
              <a:pathLst>
                <a:path w="4660" h="614" extrusionOk="0">
                  <a:moveTo>
                    <a:pt x="0" y="0"/>
                  </a:moveTo>
                  <a:cubicBezTo>
                    <a:pt x="688" y="391"/>
                    <a:pt x="1484" y="614"/>
                    <a:pt x="2327" y="614"/>
                  </a:cubicBezTo>
                  <a:cubicBezTo>
                    <a:pt x="3176" y="614"/>
                    <a:pt x="3972" y="391"/>
                    <a:pt x="4660" y="0"/>
                  </a:cubicBezTo>
                  <a:lnTo>
                    <a:pt x="4484" y="0"/>
                  </a:lnTo>
                  <a:cubicBezTo>
                    <a:pt x="3837" y="337"/>
                    <a:pt x="3109" y="533"/>
                    <a:pt x="2327" y="533"/>
                  </a:cubicBezTo>
                  <a:cubicBezTo>
                    <a:pt x="1551" y="533"/>
                    <a:pt x="816" y="337"/>
                    <a:pt x="17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70" name="Google Shape;10870;p13"/>
            <p:cNvSpPr/>
            <p:nvPr/>
          </p:nvSpPr>
          <p:spPr>
            <a:xfrm>
              <a:off x="35817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96" y="3520"/>
                    <a:pt x="3109" y="6318"/>
                    <a:pt x="6676" y="6318"/>
                  </a:cubicBezTo>
                  <a:cubicBezTo>
                    <a:pt x="10249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71" name="Google Shape;10871;p13"/>
            <p:cNvSpPr/>
            <p:nvPr/>
          </p:nvSpPr>
          <p:spPr>
            <a:xfrm>
              <a:off x="358072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89" y="3540"/>
                    <a:pt x="3129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63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72" name="Google Shape;10872;p13"/>
            <p:cNvSpPr/>
            <p:nvPr/>
          </p:nvSpPr>
          <p:spPr>
            <a:xfrm>
              <a:off x="360517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73" name="Google Shape;10873;p13"/>
            <p:cNvSpPr/>
            <p:nvPr/>
          </p:nvSpPr>
          <p:spPr>
            <a:xfrm>
              <a:off x="360400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8" y="5428"/>
                  </a:cubicBezTo>
                  <a:cubicBezTo>
                    <a:pt x="8773" y="5428"/>
                    <a:pt x="11274" y="3014"/>
                    <a:pt x="11429" y="0"/>
                  </a:cubicBezTo>
                  <a:lnTo>
                    <a:pt x="11342" y="0"/>
                  </a:lnTo>
                  <a:cubicBezTo>
                    <a:pt x="11193" y="2967"/>
                    <a:pt x="8725" y="5341"/>
                    <a:pt x="5718" y="5341"/>
                  </a:cubicBezTo>
                  <a:cubicBezTo>
                    <a:pt x="2704" y="5341"/>
                    <a:pt x="243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74" name="Google Shape;10874;p13"/>
            <p:cNvSpPr/>
            <p:nvPr/>
          </p:nvSpPr>
          <p:spPr>
            <a:xfrm>
              <a:off x="363030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7148" y="4376"/>
                    <a:pt x="9177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75" name="Google Shape;10875;p13"/>
            <p:cNvSpPr/>
            <p:nvPr/>
          </p:nvSpPr>
          <p:spPr>
            <a:xfrm>
              <a:off x="3629275" y="2336425"/>
              <a:ext cx="235175" cy="110425"/>
            </a:xfrm>
            <a:custGeom>
              <a:avLst/>
              <a:gdLst/>
              <a:ahLst/>
              <a:cxnLst/>
              <a:rect l="l" t="t" r="r" b="b"/>
              <a:pathLst>
                <a:path w="9407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7" y="4417"/>
                  </a:cubicBezTo>
                  <a:cubicBezTo>
                    <a:pt x="7209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62" y="4336"/>
                    <a:pt x="4707" y="4336"/>
                  </a:cubicBezTo>
                  <a:cubicBezTo>
                    <a:pt x="2253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76" name="Google Shape;10876;p13"/>
            <p:cNvSpPr/>
            <p:nvPr/>
          </p:nvSpPr>
          <p:spPr>
            <a:xfrm>
              <a:off x="365912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8" y="1807"/>
                    <a:pt x="1666" y="3223"/>
                    <a:pt x="3513" y="3223"/>
                  </a:cubicBezTo>
                  <a:cubicBezTo>
                    <a:pt x="5354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77" name="Google Shape;10877;p13"/>
            <p:cNvSpPr/>
            <p:nvPr/>
          </p:nvSpPr>
          <p:spPr>
            <a:xfrm>
              <a:off x="3658100" y="2336425"/>
              <a:ext cx="177525" cy="81775"/>
            </a:xfrm>
            <a:custGeom>
              <a:avLst/>
              <a:gdLst/>
              <a:ahLst/>
              <a:cxnLst/>
              <a:rect l="l" t="t" r="r" b="b"/>
              <a:pathLst>
                <a:path w="7101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78" name="Google Shape;10878;p13"/>
            <p:cNvSpPr/>
            <p:nvPr/>
          </p:nvSpPr>
          <p:spPr>
            <a:xfrm>
              <a:off x="368440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79" name="Google Shape;10879;p13"/>
            <p:cNvSpPr/>
            <p:nvPr/>
          </p:nvSpPr>
          <p:spPr>
            <a:xfrm>
              <a:off x="3683400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77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5" y="2178"/>
                    <a:pt x="229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80" name="Google Shape;10880;p13"/>
            <p:cNvSpPr/>
            <p:nvPr/>
          </p:nvSpPr>
          <p:spPr>
            <a:xfrm>
              <a:off x="371357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81" name="Google Shape;10881;p13"/>
            <p:cNvSpPr/>
            <p:nvPr/>
          </p:nvSpPr>
          <p:spPr>
            <a:xfrm>
              <a:off x="3712375" y="2336425"/>
              <a:ext cx="68975" cy="27825"/>
            </a:xfrm>
            <a:custGeom>
              <a:avLst/>
              <a:gdLst/>
              <a:ahLst/>
              <a:cxnLst/>
              <a:rect l="l" t="t" r="r" b="b"/>
              <a:pathLst>
                <a:path w="2759" h="1113" extrusionOk="0">
                  <a:moveTo>
                    <a:pt x="1" y="0"/>
                  </a:moveTo>
                  <a:cubicBezTo>
                    <a:pt x="142" y="634"/>
                    <a:pt x="702" y="1113"/>
                    <a:pt x="1383" y="1113"/>
                  </a:cubicBezTo>
                  <a:cubicBezTo>
                    <a:pt x="2057" y="1113"/>
                    <a:pt x="2624" y="634"/>
                    <a:pt x="2759" y="0"/>
                  </a:cubicBezTo>
                  <a:lnTo>
                    <a:pt x="2671" y="0"/>
                  </a:lnTo>
                  <a:cubicBezTo>
                    <a:pt x="2536" y="587"/>
                    <a:pt x="2010" y="1025"/>
                    <a:pt x="1383" y="1025"/>
                  </a:cubicBezTo>
                  <a:cubicBezTo>
                    <a:pt x="749" y="1025"/>
                    <a:pt x="223" y="58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82" name="Google Shape;10882;p13"/>
            <p:cNvSpPr/>
            <p:nvPr/>
          </p:nvSpPr>
          <p:spPr>
            <a:xfrm>
              <a:off x="391602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2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83" name="Google Shape;10883;p13"/>
            <p:cNvSpPr/>
            <p:nvPr/>
          </p:nvSpPr>
          <p:spPr>
            <a:xfrm>
              <a:off x="3915000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84" name="Google Shape;10884;p13"/>
            <p:cNvSpPr/>
            <p:nvPr/>
          </p:nvSpPr>
          <p:spPr>
            <a:xfrm>
              <a:off x="3939275" y="2336425"/>
              <a:ext cx="283750" cy="134550"/>
            </a:xfrm>
            <a:custGeom>
              <a:avLst/>
              <a:gdLst/>
              <a:ahLst/>
              <a:cxnLst/>
              <a:rect l="l" t="t" r="r" b="b"/>
              <a:pathLst>
                <a:path w="11350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85" name="Google Shape;10885;p13"/>
            <p:cNvSpPr/>
            <p:nvPr/>
          </p:nvSpPr>
          <p:spPr>
            <a:xfrm>
              <a:off x="3938275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5" y="3014"/>
                    <a:pt x="2657" y="5428"/>
                    <a:pt x="5712" y="5428"/>
                  </a:cubicBezTo>
                  <a:cubicBezTo>
                    <a:pt x="8773" y="5428"/>
                    <a:pt x="11274" y="3014"/>
                    <a:pt x="11430" y="0"/>
                  </a:cubicBezTo>
                  <a:lnTo>
                    <a:pt x="11342" y="0"/>
                  </a:lnTo>
                  <a:cubicBezTo>
                    <a:pt x="11194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86" name="Google Shape;10886;p13"/>
            <p:cNvSpPr/>
            <p:nvPr/>
          </p:nvSpPr>
          <p:spPr>
            <a:xfrm>
              <a:off x="396457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55" y="2441"/>
                    <a:pt x="2178" y="4376"/>
                    <a:pt x="4660" y="4376"/>
                  </a:cubicBezTo>
                  <a:cubicBezTo>
                    <a:pt x="7148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87" name="Google Shape;10887;p13"/>
            <p:cNvSpPr/>
            <p:nvPr/>
          </p:nvSpPr>
          <p:spPr>
            <a:xfrm>
              <a:off x="3963550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206" y="4417"/>
                    <a:pt x="4701" y="4417"/>
                  </a:cubicBezTo>
                  <a:cubicBezTo>
                    <a:pt x="7202" y="4417"/>
                    <a:pt x="9259" y="2461"/>
                    <a:pt x="9407" y="0"/>
                  </a:cubicBezTo>
                  <a:lnTo>
                    <a:pt x="9326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88" name="Google Shape;10888;p13"/>
            <p:cNvSpPr/>
            <p:nvPr/>
          </p:nvSpPr>
          <p:spPr>
            <a:xfrm>
              <a:off x="399340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66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89" name="Google Shape;10889;p13"/>
            <p:cNvSpPr/>
            <p:nvPr/>
          </p:nvSpPr>
          <p:spPr>
            <a:xfrm>
              <a:off x="3992375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7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20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34" y="3183"/>
                    <a:pt x="237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90" name="Google Shape;10890;p13"/>
            <p:cNvSpPr/>
            <p:nvPr/>
          </p:nvSpPr>
          <p:spPr>
            <a:xfrm>
              <a:off x="401867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9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91" name="Google Shape;10891;p13"/>
            <p:cNvSpPr/>
            <p:nvPr/>
          </p:nvSpPr>
          <p:spPr>
            <a:xfrm>
              <a:off x="4017675" y="2336425"/>
              <a:ext cx="126950" cy="56500"/>
            </a:xfrm>
            <a:custGeom>
              <a:avLst/>
              <a:gdLst/>
              <a:ahLst/>
              <a:cxnLst/>
              <a:rect l="l" t="t" r="r" b="b"/>
              <a:pathLst>
                <a:path w="5078" h="2260" extrusionOk="0">
                  <a:moveTo>
                    <a:pt x="0" y="0"/>
                  </a:moveTo>
                  <a:cubicBezTo>
                    <a:pt x="142" y="1268"/>
                    <a:pt x="1227" y="2259"/>
                    <a:pt x="2536" y="2259"/>
                  </a:cubicBezTo>
                  <a:cubicBezTo>
                    <a:pt x="3850" y="2259"/>
                    <a:pt x="4936" y="1268"/>
                    <a:pt x="5078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36" y="2178"/>
                  </a:cubicBezTo>
                  <a:cubicBezTo>
                    <a:pt x="1275" y="2178"/>
                    <a:pt x="230" y="122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92" name="Google Shape;10892;p13"/>
            <p:cNvSpPr/>
            <p:nvPr/>
          </p:nvSpPr>
          <p:spPr>
            <a:xfrm>
              <a:off x="4047850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93" name="Google Shape;10893;p13"/>
            <p:cNvSpPr/>
            <p:nvPr/>
          </p:nvSpPr>
          <p:spPr>
            <a:xfrm>
              <a:off x="4046675" y="2336425"/>
              <a:ext cx="68950" cy="27825"/>
            </a:xfrm>
            <a:custGeom>
              <a:avLst/>
              <a:gdLst/>
              <a:ahLst/>
              <a:cxnLst/>
              <a:rect l="l" t="t" r="r" b="b"/>
              <a:pathLst>
                <a:path w="2758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7" y="1113"/>
                    <a:pt x="2623" y="634"/>
                    <a:pt x="2758" y="0"/>
                  </a:cubicBezTo>
                  <a:lnTo>
                    <a:pt x="2670" y="0"/>
                  </a:lnTo>
                  <a:cubicBezTo>
                    <a:pt x="2535" y="587"/>
                    <a:pt x="2009" y="1025"/>
                    <a:pt x="1376" y="1025"/>
                  </a:cubicBezTo>
                  <a:cubicBezTo>
                    <a:pt x="748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94" name="Google Shape;10894;p13"/>
            <p:cNvSpPr/>
            <p:nvPr/>
          </p:nvSpPr>
          <p:spPr>
            <a:xfrm>
              <a:off x="425030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0" y="0"/>
                  </a:moveTo>
                  <a:cubicBezTo>
                    <a:pt x="189" y="3520"/>
                    <a:pt x="3109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95" name="Google Shape;10895;p13"/>
            <p:cNvSpPr/>
            <p:nvPr/>
          </p:nvSpPr>
          <p:spPr>
            <a:xfrm>
              <a:off x="4249275" y="2336425"/>
              <a:ext cx="335825" cy="158975"/>
            </a:xfrm>
            <a:custGeom>
              <a:avLst/>
              <a:gdLst/>
              <a:ahLst/>
              <a:cxnLst/>
              <a:rect l="l" t="t" r="r" b="b"/>
              <a:pathLst>
                <a:path w="13433" h="6359" extrusionOk="0">
                  <a:moveTo>
                    <a:pt x="1" y="0"/>
                  </a:moveTo>
                  <a:cubicBezTo>
                    <a:pt x="190" y="3540"/>
                    <a:pt x="3130" y="6359"/>
                    <a:pt x="6717" y="6359"/>
                  </a:cubicBezTo>
                  <a:cubicBezTo>
                    <a:pt x="10304" y="6359"/>
                    <a:pt x="13244" y="3540"/>
                    <a:pt x="13433" y="0"/>
                  </a:cubicBezTo>
                  <a:lnTo>
                    <a:pt x="13352" y="0"/>
                  </a:lnTo>
                  <a:cubicBezTo>
                    <a:pt x="13156" y="3493"/>
                    <a:pt x="10257" y="6278"/>
                    <a:pt x="6717" y="6278"/>
                  </a:cubicBezTo>
                  <a:cubicBezTo>
                    <a:pt x="3177" y="6278"/>
                    <a:pt x="277" y="3493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96" name="Google Shape;10896;p13"/>
            <p:cNvSpPr/>
            <p:nvPr/>
          </p:nvSpPr>
          <p:spPr>
            <a:xfrm>
              <a:off x="4273550" y="2336425"/>
              <a:ext cx="283575" cy="134550"/>
            </a:xfrm>
            <a:custGeom>
              <a:avLst/>
              <a:gdLst/>
              <a:ahLst/>
              <a:cxnLst/>
              <a:rect l="l" t="t" r="r" b="b"/>
              <a:pathLst>
                <a:path w="11343" h="5382" extrusionOk="0">
                  <a:moveTo>
                    <a:pt x="1" y="0"/>
                  </a:moveTo>
                  <a:cubicBezTo>
                    <a:pt x="156" y="3001"/>
                    <a:pt x="2637" y="5381"/>
                    <a:pt x="5672" y="5381"/>
                  </a:cubicBezTo>
                  <a:cubicBezTo>
                    <a:pt x="8713" y="5381"/>
                    <a:pt x="11194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97" name="Google Shape;10897;p13"/>
            <p:cNvSpPr/>
            <p:nvPr/>
          </p:nvSpPr>
          <p:spPr>
            <a:xfrm>
              <a:off x="4272550" y="2336425"/>
              <a:ext cx="285750" cy="135725"/>
            </a:xfrm>
            <a:custGeom>
              <a:avLst/>
              <a:gdLst/>
              <a:ahLst/>
              <a:cxnLst/>
              <a:rect l="l" t="t" r="r" b="b"/>
              <a:pathLst>
                <a:path w="11430" h="5429" extrusionOk="0">
                  <a:moveTo>
                    <a:pt x="0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73" y="5428"/>
                    <a:pt x="11275" y="3014"/>
                    <a:pt x="11430" y="0"/>
                  </a:cubicBezTo>
                  <a:lnTo>
                    <a:pt x="11342" y="0"/>
                  </a:lnTo>
                  <a:cubicBezTo>
                    <a:pt x="11187" y="2967"/>
                    <a:pt x="8726" y="5341"/>
                    <a:pt x="5712" y="5341"/>
                  </a:cubicBezTo>
                  <a:cubicBezTo>
                    <a:pt x="2704" y="5341"/>
                    <a:pt x="236" y="2967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98" name="Google Shape;10898;p13"/>
            <p:cNvSpPr/>
            <p:nvPr/>
          </p:nvSpPr>
          <p:spPr>
            <a:xfrm>
              <a:off x="4298850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0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899" name="Google Shape;10899;p13"/>
            <p:cNvSpPr/>
            <p:nvPr/>
          </p:nvSpPr>
          <p:spPr>
            <a:xfrm>
              <a:off x="4297825" y="2336425"/>
              <a:ext cx="235200" cy="110425"/>
            </a:xfrm>
            <a:custGeom>
              <a:avLst/>
              <a:gdLst/>
              <a:ahLst/>
              <a:cxnLst/>
              <a:rect l="l" t="t" r="r" b="b"/>
              <a:pathLst>
                <a:path w="9408" h="4417" extrusionOk="0">
                  <a:moveTo>
                    <a:pt x="1" y="0"/>
                  </a:moveTo>
                  <a:cubicBezTo>
                    <a:pt x="149" y="2461"/>
                    <a:pt x="2199" y="4417"/>
                    <a:pt x="4701" y="4417"/>
                  </a:cubicBezTo>
                  <a:cubicBezTo>
                    <a:pt x="7202" y="4417"/>
                    <a:pt x="9252" y="2461"/>
                    <a:pt x="9407" y="0"/>
                  </a:cubicBezTo>
                  <a:lnTo>
                    <a:pt x="9320" y="0"/>
                  </a:lnTo>
                  <a:cubicBezTo>
                    <a:pt x="9171" y="2414"/>
                    <a:pt x="7155" y="4336"/>
                    <a:pt x="4701" y="4336"/>
                  </a:cubicBezTo>
                  <a:cubicBezTo>
                    <a:pt x="2246" y="4336"/>
                    <a:pt x="237" y="2414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00" name="Google Shape;10900;p13"/>
            <p:cNvSpPr/>
            <p:nvPr/>
          </p:nvSpPr>
          <p:spPr>
            <a:xfrm>
              <a:off x="4327675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71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01" name="Google Shape;10901;p13"/>
            <p:cNvSpPr/>
            <p:nvPr/>
          </p:nvSpPr>
          <p:spPr>
            <a:xfrm>
              <a:off x="4326650" y="2336425"/>
              <a:ext cx="177550" cy="81775"/>
            </a:xfrm>
            <a:custGeom>
              <a:avLst/>
              <a:gdLst/>
              <a:ahLst/>
              <a:cxnLst/>
              <a:rect l="l" t="t" r="r" b="b"/>
              <a:pathLst>
                <a:path w="7102" h="3271" extrusionOk="0">
                  <a:moveTo>
                    <a:pt x="1" y="0"/>
                  </a:moveTo>
                  <a:cubicBezTo>
                    <a:pt x="149" y="1828"/>
                    <a:pt x="1680" y="3271"/>
                    <a:pt x="3548" y="3271"/>
                  </a:cubicBezTo>
                  <a:cubicBezTo>
                    <a:pt x="5415" y="3271"/>
                    <a:pt x="6953" y="1828"/>
                    <a:pt x="7101" y="0"/>
                  </a:cubicBezTo>
                  <a:lnTo>
                    <a:pt x="7014" y="0"/>
                  </a:lnTo>
                  <a:cubicBezTo>
                    <a:pt x="6865" y="1780"/>
                    <a:pt x="5368" y="3183"/>
                    <a:pt x="3548" y="3183"/>
                  </a:cubicBezTo>
                  <a:cubicBezTo>
                    <a:pt x="1727" y="3183"/>
                    <a:pt x="230" y="1780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02" name="Google Shape;10902;p13"/>
            <p:cNvSpPr/>
            <p:nvPr/>
          </p:nvSpPr>
          <p:spPr>
            <a:xfrm>
              <a:off x="4352950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2" y="1248"/>
                    <a:pt x="1208" y="2219"/>
                    <a:pt x="2496" y="2219"/>
                  </a:cubicBezTo>
                  <a:cubicBezTo>
                    <a:pt x="3790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03" name="Google Shape;10903;p13"/>
            <p:cNvSpPr/>
            <p:nvPr/>
          </p:nvSpPr>
          <p:spPr>
            <a:xfrm>
              <a:off x="435177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6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0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04" name="Google Shape;10904;p13"/>
            <p:cNvSpPr/>
            <p:nvPr/>
          </p:nvSpPr>
          <p:spPr>
            <a:xfrm>
              <a:off x="4382125" y="2336425"/>
              <a:ext cx="66600" cy="26825"/>
            </a:xfrm>
            <a:custGeom>
              <a:avLst/>
              <a:gdLst/>
              <a:ahLst/>
              <a:cxnLst/>
              <a:rect l="l" t="t" r="r" b="b"/>
              <a:pathLst>
                <a:path w="2664" h="1073" extrusionOk="0">
                  <a:moveTo>
                    <a:pt x="0" y="0"/>
                  </a:moveTo>
                  <a:cubicBezTo>
                    <a:pt x="128" y="614"/>
                    <a:pt x="675" y="1072"/>
                    <a:pt x="1329" y="1072"/>
                  </a:cubicBezTo>
                  <a:cubicBezTo>
                    <a:pt x="1983" y="1072"/>
                    <a:pt x="2529" y="614"/>
                    <a:pt x="266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05" name="Google Shape;10905;p13"/>
            <p:cNvSpPr/>
            <p:nvPr/>
          </p:nvSpPr>
          <p:spPr>
            <a:xfrm>
              <a:off x="438095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1" y="1113"/>
                    <a:pt x="1376" y="1113"/>
                  </a:cubicBezTo>
                  <a:cubicBezTo>
                    <a:pt x="2050" y="1113"/>
                    <a:pt x="2616" y="634"/>
                    <a:pt x="2751" y="0"/>
                  </a:cubicBezTo>
                  <a:lnTo>
                    <a:pt x="2670" y="0"/>
                  </a:lnTo>
                  <a:cubicBezTo>
                    <a:pt x="2535" y="587"/>
                    <a:pt x="2010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06" name="Google Shape;10906;p13"/>
            <p:cNvSpPr/>
            <p:nvPr/>
          </p:nvSpPr>
          <p:spPr>
            <a:xfrm>
              <a:off x="4584575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89" y="3520"/>
                    <a:pt x="3102" y="6318"/>
                    <a:pt x="6676" y="6318"/>
                  </a:cubicBezTo>
                  <a:cubicBezTo>
                    <a:pt x="10243" y="6318"/>
                    <a:pt x="13163" y="3520"/>
                    <a:pt x="1335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07" name="Google Shape;10907;p13"/>
            <p:cNvSpPr/>
            <p:nvPr/>
          </p:nvSpPr>
          <p:spPr>
            <a:xfrm>
              <a:off x="4583575" y="2336425"/>
              <a:ext cx="335800" cy="158975"/>
            </a:xfrm>
            <a:custGeom>
              <a:avLst/>
              <a:gdLst/>
              <a:ahLst/>
              <a:cxnLst/>
              <a:rect l="l" t="t" r="r" b="b"/>
              <a:pathLst>
                <a:path w="13432" h="6359" extrusionOk="0">
                  <a:moveTo>
                    <a:pt x="0" y="0"/>
                  </a:moveTo>
                  <a:cubicBezTo>
                    <a:pt x="189" y="3540"/>
                    <a:pt x="3129" y="6359"/>
                    <a:pt x="6716" y="6359"/>
                  </a:cubicBezTo>
                  <a:cubicBezTo>
                    <a:pt x="10303" y="6359"/>
                    <a:pt x="13243" y="3540"/>
                    <a:pt x="13432" y="0"/>
                  </a:cubicBezTo>
                  <a:lnTo>
                    <a:pt x="13344" y="0"/>
                  </a:lnTo>
                  <a:cubicBezTo>
                    <a:pt x="13155" y="3493"/>
                    <a:pt x="10256" y="6278"/>
                    <a:pt x="6716" y="6278"/>
                  </a:cubicBezTo>
                  <a:cubicBezTo>
                    <a:pt x="3176" y="6278"/>
                    <a:pt x="270" y="3493"/>
                    <a:pt x="8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08" name="Google Shape;10908;p13"/>
            <p:cNvSpPr/>
            <p:nvPr/>
          </p:nvSpPr>
          <p:spPr>
            <a:xfrm>
              <a:off x="4607850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7" y="5381"/>
                    <a:pt x="5671" y="5381"/>
                  </a:cubicBezTo>
                  <a:cubicBezTo>
                    <a:pt x="8712" y="5381"/>
                    <a:pt x="11193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09" name="Google Shape;10909;p13"/>
            <p:cNvSpPr/>
            <p:nvPr/>
          </p:nvSpPr>
          <p:spPr>
            <a:xfrm>
              <a:off x="4606825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56" y="3014"/>
                    <a:pt x="2657" y="5428"/>
                    <a:pt x="5712" y="5428"/>
                  </a:cubicBezTo>
                  <a:cubicBezTo>
                    <a:pt x="8766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10" name="Google Shape;10910;p13"/>
            <p:cNvSpPr/>
            <p:nvPr/>
          </p:nvSpPr>
          <p:spPr>
            <a:xfrm>
              <a:off x="4633125" y="2336425"/>
              <a:ext cx="233150" cy="109425"/>
            </a:xfrm>
            <a:custGeom>
              <a:avLst/>
              <a:gdLst/>
              <a:ahLst/>
              <a:cxnLst/>
              <a:rect l="l" t="t" r="r" b="b"/>
              <a:pathLst>
                <a:path w="9326" h="4377" extrusionOk="0">
                  <a:moveTo>
                    <a:pt x="1" y="0"/>
                  </a:moveTo>
                  <a:cubicBezTo>
                    <a:pt x="149" y="2441"/>
                    <a:pt x="2178" y="4376"/>
                    <a:pt x="4660" y="4376"/>
                  </a:cubicBezTo>
                  <a:cubicBezTo>
                    <a:pt x="7141" y="4376"/>
                    <a:pt x="9171" y="2441"/>
                    <a:pt x="932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11" name="Google Shape;10911;p13"/>
            <p:cNvSpPr/>
            <p:nvPr/>
          </p:nvSpPr>
          <p:spPr>
            <a:xfrm>
              <a:off x="4631950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5" y="2461"/>
                    <a:pt x="2205" y="4417"/>
                    <a:pt x="4707" y="4417"/>
                  </a:cubicBezTo>
                  <a:cubicBezTo>
                    <a:pt x="7208" y="4417"/>
                    <a:pt x="9258" y="2461"/>
                    <a:pt x="9413" y="0"/>
                  </a:cubicBezTo>
                  <a:lnTo>
                    <a:pt x="9326" y="0"/>
                  </a:lnTo>
                  <a:cubicBezTo>
                    <a:pt x="9177" y="2414"/>
                    <a:pt x="7161" y="4336"/>
                    <a:pt x="4707" y="4336"/>
                  </a:cubicBezTo>
                  <a:cubicBezTo>
                    <a:pt x="2252" y="4336"/>
                    <a:pt x="243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12" name="Google Shape;10912;p13"/>
            <p:cNvSpPr/>
            <p:nvPr/>
          </p:nvSpPr>
          <p:spPr>
            <a:xfrm>
              <a:off x="46619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4" y="3223"/>
                    <a:pt x="6865" y="1807"/>
                    <a:pt x="70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13" name="Google Shape;10913;p13"/>
            <p:cNvSpPr/>
            <p:nvPr/>
          </p:nvSpPr>
          <p:spPr>
            <a:xfrm>
              <a:off x="466077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5" y="1828"/>
                    <a:pt x="1686" y="3271"/>
                    <a:pt x="3554" y="3271"/>
                  </a:cubicBezTo>
                  <a:cubicBezTo>
                    <a:pt x="5422" y="3271"/>
                    <a:pt x="6959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4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14" name="Google Shape;10914;p13"/>
            <p:cNvSpPr/>
            <p:nvPr/>
          </p:nvSpPr>
          <p:spPr>
            <a:xfrm>
              <a:off x="4687225" y="2336425"/>
              <a:ext cx="124950" cy="55475"/>
            </a:xfrm>
            <a:custGeom>
              <a:avLst/>
              <a:gdLst/>
              <a:ahLst/>
              <a:cxnLst/>
              <a:rect l="l" t="t" r="r" b="b"/>
              <a:pathLst>
                <a:path w="4998" h="2219" extrusionOk="0">
                  <a:moveTo>
                    <a:pt x="1" y="0"/>
                  </a:moveTo>
                  <a:cubicBezTo>
                    <a:pt x="143" y="1248"/>
                    <a:pt x="1208" y="2219"/>
                    <a:pt x="2496" y="2219"/>
                  </a:cubicBezTo>
                  <a:cubicBezTo>
                    <a:pt x="3784" y="2219"/>
                    <a:pt x="4849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15" name="Google Shape;10915;p13"/>
            <p:cNvSpPr/>
            <p:nvPr/>
          </p:nvSpPr>
          <p:spPr>
            <a:xfrm>
              <a:off x="4686050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8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82" y="2178"/>
                    <a:pt x="237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16" name="Google Shape;10916;p13"/>
            <p:cNvSpPr/>
            <p:nvPr/>
          </p:nvSpPr>
          <p:spPr>
            <a:xfrm>
              <a:off x="4716225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17" name="Google Shape;10917;p13"/>
            <p:cNvSpPr/>
            <p:nvPr/>
          </p:nvSpPr>
          <p:spPr>
            <a:xfrm>
              <a:off x="471522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1" y="0"/>
                  </a:cubicBezTo>
                  <a:lnTo>
                    <a:pt x="2664" y="0"/>
                  </a:lnTo>
                  <a:cubicBezTo>
                    <a:pt x="2536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18" name="Google Shape;10918;p13"/>
            <p:cNvSpPr/>
            <p:nvPr/>
          </p:nvSpPr>
          <p:spPr>
            <a:xfrm>
              <a:off x="4918850" y="2336425"/>
              <a:ext cx="333800" cy="157975"/>
            </a:xfrm>
            <a:custGeom>
              <a:avLst/>
              <a:gdLst/>
              <a:ahLst/>
              <a:cxnLst/>
              <a:rect l="l" t="t" r="r" b="b"/>
              <a:pathLst>
                <a:path w="13352" h="6319" extrusionOk="0">
                  <a:moveTo>
                    <a:pt x="1" y="0"/>
                  </a:moveTo>
                  <a:cubicBezTo>
                    <a:pt x="190" y="3520"/>
                    <a:pt x="3102" y="6318"/>
                    <a:pt x="6676" y="6318"/>
                  </a:cubicBezTo>
                  <a:cubicBezTo>
                    <a:pt x="10243" y="6318"/>
                    <a:pt x="13156" y="3520"/>
                    <a:pt x="1335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19" name="Google Shape;10919;p13"/>
            <p:cNvSpPr/>
            <p:nvPr/>
          </p:nvSpPr>
          <p:spPr>
            <a:xfrm>
              <a:off x="4917675" y="2336425"/>
              <a:ext cx="336000" cy="158975"/>
            </a:xfrm>
            <a:custGeom>
              <a:avLst/>
              <a:gdLst/>
              <a:ahLst/>
              <a:cxnLst/>
              <a:rect l="l" t="t" r="r" b="b"/>
              <a:pathLst>
                <a:path w="13440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23" y="6359"/>
                  </a:cubicBezTo>
                  <a:cubicBezTo>
                    <a:pt x="10310" y="6359"/>
                    <a:pt x="13250" y="3540"/>
                    <a:pt x="13439" y="0"/>
                  </a:cubicBezTo>
                  <a:lnTo>
                    <a:pt x="13351" y="0"/>
                  </a:lnTo>
                  <a:cubicBezTo>
                    <a:pt x="13163" y="3493"/>
                    <a:pt x="10263" y="6278"/>
                    <a:pt x="6723" y="6278"/>
                  </a:cubicBezTo>
                  <a:cubicBezTo>
                    <a:pt x="3183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20" name="Google Shape;10920;p13"/>
            <p:cNvSpPr/>
            <p:nvPr/>
          </p:nvSpPr>
          <p:spPr>
            <a:xfrm>
              <a:off x="4942125" y="2336425"/>
              <a:ext cx="283550" cy="134550"/>
            </a:xfrm>
            <a:custGeom>
              <a:avLst/>
              <a:gdLst/>
              <a:ahLst/>
              <a:cxnLst/>
              <a:rect l="l" t="t" r="r" b="b"/>
              <a:pathLst>
                <a:path w="11342" h="5382" extrusionOk="0">
                  <a:moveTo>
                    <a:pt x="0" y="0"/>
                  </a:moveTo>
                  <a:cubicBezTo>
                    <a:pt x="155" y="3001"/>
                    <a:pt x="2630" y="5381"/>
                    <a:pt x="5671" y="5381"/>
                  </a:cubicBezTo>
                  <a:cubicBezTo>
                    <a:pt x="8705" y="5381"/>
                    <a:pt x="11187" y="3001"/>
                    <a:pt x="1134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21" name="Google Shape;10921;p13"/>
            <p:cNvSpPr/>
            <p:nvPr/>
          </p:nvSpPr>
          <p:spPr>
            <a:xfrm>
              <a:off x="4941100" y="2336425"/>
              <a:ext cx="285600" cy="135725"/>
            </a:xfrm>
            <a:custGeom>
              <a:avLst/>
              <a:gdLst/>
              <a:ahLst/>
              <a:cxnLst/>
              <a:rect l="l" t="t" r="r" b="b"/>
              <a:pathLst>
                <a:path w="11424" h="5429" extrusionOk="0">
                  <a:moveTo>
                    <a:pt x="1" y="0"/>
                  </a:moveTo>
                  <a:cubicBezTo>
                    <a:pt x="149" y="3014"/>
                    <a:pt x="2657" y="5428"/>
                    <a:pt x="5712" y="5428"/>
                  </a:cubicBezTo>
                  <a:cubicBezTo>
                    <a:pt x="8767" y="5428"/>
                    <a:pt x="11275" y="3014"/>
                    <a:pt x="11423" y="0"/>
                  </a:cubicBezTo>
                  <a:lnTo>
                    <a:pt x="11342" y="0"/>
                  </a:lnTo>
                  <a:cubicBezTo>
                    <a:pt x="11187" y="2967"/>
                    <a:pt x="8719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22" name="Google Shape;10922;p13"/>
            <p:cNvSpPr/>
            <p:nvPr/>
          </p:nvSpPr>
          <p:spPr>
            <a:xfrm>
              <a:off x="4967400" y="2336425"/>
              <a:ext cx="233000" cy="109425"/>
            </a:xfrm>
            <a:custGeom>
              <a:avLst/>
              <a:gdLst/>
              <a:ahLst/>
              <a:cxnLst/>
              <a:rect l="l" t="t" r="r" b="b"/>
              <a:pathLst>
                <a:path w="9320" h="4377" extrusionOk="0">
                  <a:moveTo>
                    <a:pt x="1" y="0"/>
                  </a:moveTo>
                  <a:cubicBezTo>
                    <a:pt x="149" y="2441"/>
                    <a:pt x="2179" y="4376"/>
                    <a:pt x="4660" y="4376"/>
                  </a:cubicBezTo>
                  <a:cubicBezTo>
                    <a:pt x="7141" y="4376"/>
                    <a:pt x="9171" y="2441"/>
                    <a:pt x="93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23" name="Google Shape;10923;p13"/>
            <p:cNvSpPr/>
            <p:nvPr/>
          </p:nvSpPr>
          <p:spPr>
            <a:xfrm>
              <a:off x="4966225" y="2336425"/>
              <a:ext cx="235350" cy="110425"/>
            </a:xfrm>
            <a:custGeom>
              <a:avLst/>
              <a:gdLst/>
              <a:ahLst/>
              <a:cxnLst/>
              <a:rect l="l" t="t" r="r" b="b"/>
              <a:pathLst>
                <a:path w="9414" h="4417" extrusionOk="0">
                  <a:moveTo>
                    <a:pt x="0" y="0"/>
                  </a:moveTo>
                  <a:cubicBezTo>
                    <a:pt x="156" y="2461"/>
                    <a:pt x="2205" y="4417"/>
                    <a:pt x="4707" y="4417"/>
                  </a:cubicBezTo>
                  <a:cubicBezTo>
                    <a:pt x="7209" y="4417"/>
                    <a:pt x="9258" y="2461"/>
                    <a:pt x="9414" y="0"/>
                  </a:cubicBezTo>
                  <a:lnTo>
                    <a:pt x="9326" y="0"/>
                  </a:lnTo>
                  <a:cubicBezTo>
                    <a:pt x="9178" y="2414"/>
                    <a:pt x="7161" y="4336"/>
                    <a:pt x="4707" y="4336"/>
                  </a:cubicBezTo>
                  <a:cubicBezTo>
                    <a:pt x="2253" y="4336"/>
                    <a:pt x="236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24" name="Google Shape;10924;p13"/>
            <p:cNvSpPr/>
            <p:nvPr/>
          </p:nvSpPr>
          <p:spPr>
            <a:xfrm>
              <a:off x="4996225" y="2336425"/>
              <a:ext cx="175350" cy="80600"/>
            </a:xfrm>
            <a:custGeom>
              <a:avLst/>
              <a:gdLst/>
              <a:ahLst/>
              <a:cxnLst/>
              <a:rect l="l" t="t" r="r" b="b"/>
              <a:pathLst>
                <a:path w="7014" h="3224" extrusionOk="0">
                  <a:moveTo>
                    <a:pt x="1" y="0"/>
                  </a:moveTo>
                  <a:cubicBezTo>
                    <a:pt x="149" y="1807"/>
                    <a:pt x="1659" y="3223"/>
                    <a:pt x="3507" y="3223"/>
                  </a:cubicBezTo>
                  <a:cubicBezTo>
                    <a:pt x="5355" y="3223"/>
                    <a:pt x="6865" y="1807"/>
                    <a:pt x="70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25" name="Google Shape;10925;p13"/>
            <p:cNvSpPr/>
            <p:nvPr/>
          </p:nvSpPr>
          <p:spPr>
            <a:xfrm>
              <a:off x="4995050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0" y="0"/>
                  </a:moveTo>
                  <a:cubicBezTo>
                    <a:pt x="156" y="1828"/>
                    <a:pt x="1686" y="3271"/>
                    <a:pt x="3554" y="3271"/>
                  </a:cubicBezTo>
                  <a:cubicBezTo>
                    <a:pt x="5422" y="3271"/>
                    <a:pt x="6952" y="1828"/>
                    <a:pt x="7107" y="0"/>
                  </a:cubicBezTo>
                  <a:lnTo>
                    <a:pt x="7020" y="0"/>
                  </a:lnTo>
                  <a:cubicBezTo>
                    <a:pt x="6871" y="1780"/>
                    <a:pt x="5375" y="3183"/>
                    <a:pt x="3554" y="3183"/>
                  </a:cubicBezTo>
                  <a:cubicBezTo>
                    <a:pt x="1733" y="3183"/>
                    <a:pt x="236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26" name="Google Shape;10926;p13"/>
            <p:cNvSpPr/>
            <p:nvPr/>
          </p:nvSpPr>
          <p:spPr>
            <a:xfrm>
              <a:off x="5021350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0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27" name="Google Shape;10927;p13"/>
            <p:cNvSpPr/>
            <p:nvPr/>
          </p:nvSpPr>
          <p:spPr>
            <a:xfrm>
              <a:off x="5020325" y="2336425"/>
              <a:ext cx="127150" cy="56500"/>
            </a:xfrm>
            <a:custGeom>
              <a:avLst/>
              <a:gdLst/>
              <a:ahLst/>
              <a:cxnLst/>
              <a:rect l="l" t="t" r="r" b="b"/>
              <a:pathLst>
                <a:path w="5086" h="2260" extrusionOk="0">
                  <a:moveTo>
                    <a:pt x="1" y="0"/>
                  </a:moveTo>
                  <a:cubicBezTo>
                    <a:pt x="149" y="1268"/>
                    <a:pt x="1235" y="2259"/>
                    <a:pt x="2543" y="2259"/>
                  </a:cubicBezTo>
                  <a:cubicBezTo>
                    <a:pt x="3851" y="2259"/>
                    <a:pt x="4937" y="1268"/>
                    <a:pt x="5085" y="0"/>
                  </a:cubicBezTo>
                  <a:lnTo>
                    <a:pt x="4997" y="0"/>
                  </a:lnTo>
                  <a:cubicBezTo>
                    <a:pt x="4856" y="1227"/>
                    <a:pt x="3811" y="2178"/>
                    <a:pt x="2543" y="2178"/>
                  </a:cubicBezTo>
                  <a:cubicBezTo>
                    <a:pt x="1275" y="2178"/>
                    <a:pt x="230" y="1227"/>
                    <a:pt x="8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28" name="Google Shape;10928;p13"/>
            <p:cNvSpPr/>
            <p:nvPr/>
          </p:nvSpPr>
          <p:spPr>
            <a:xfrm>
              <a:off x="5050500" y="2336425"/>
              <a:ext cx="66800" cy="26825"/>
            </a:xfrm>
            <a:custGeom>
              <a:avLst/>
              <a:gdLst/>
              <a:ahLst/>
              <a:cxnLst/>
              <a:rect l="l" t="t" r="r" b="b"/>
              <a:pathLst>
                <a:path w="2672" h="1073" extrusionOk="0">
                  <a:moveTo>
                    <a:pt x="1" y="0"/>
                  </a:moveTo>
                  <a:cubicBezTo>
                    <a:pt x="136" y="614"/>
                    <a:pt x="682" y="1072"/>
                    <a:pt x="1336" y="1072"/>
                  </a:cubicBezTo>
                  <a:cubicBezTo>
                    <a:pt x="1990" y="1072"/>
                    <a:pt x="2536" y="614"/>
                    <a:pt x="267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29" name="Google Shape;10929;p13"/>
            <p:cNvSpPr/>
            <p:nvPr/>
          </p:nvSpPr>
          <p:spPr>
            <a:xfrm>
              <a:off x="5049500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0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23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30" name="Google Shape;10930;p13"/>
            <p:cNvSpPr/>
            <p:nvPr/>
          </p:nvSpPr>
          <p:spPr>
            <a:xfrm>
              <a:off x="5253125" y="2336425"/>
              <a:ext cx="273975" cy="157975"/>
            </a:xfrm>
            <a:custGeom>
              <a:avLst/>
              <a:gdLst/>
              <a:ahLst/>
              <a:cxnLst/>
              <a:rect l="l" t="t" r="r" b="b"/>
              <a:pathLst>
                <a:path w="10959" h="6319" extrusionOk="0">
                  <a:moveTo>
                    <a:pt x="1" y="0"/>
                  </a:moveTo>
                  <a:cubicBezTo>
                    <a:pt x="190" y="3520"/>
                    <a:pt x="3103" y="6318"/>
                    <a:pt x="6670" y="6318"/>
                  </a:cubicBezTo>
                  <a:cubicBezTo>
                    <a:pt x="8301" y="6318"/>
                    <a:pt x="9798" y="5732"/>
                    <a:pt x="10958" y="4761"/>
                  </a:cubicBezTo>
                  <a:lnTo>
                    <a:pt x="10958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31" name="Google Shape;10931;p13"/>
            <p:cNvSpPr/>
            <p:nvPr/>
          </p:nvSpPr>
          <p:spPr>
            <a:xfrm>
              <a:off x="5251950" y="2336425"/>
              <a:ext cx="275150" cy="158975"/>
            </a:xfrm>
            <a:custGeom>
              <a:avLst/>
              <a:gdLst/>
              <a:ahLst/>
              <a:cxnLst/>
              <a:rect l="l" t="t" r="r" b="b"/>
              <a:pathLst>
                <a:path w="11006" h="6359" extrusionOk="0">
                  <a:moveTo>
                    <a:pt x="1" y="0"/>
                  </a:moveTo>
                  <a:cubicBezTo>
                    <a:pt x="196" y="3540"/>
                    <a:pt x="3136" y="6359"/>
                    <a:pt x="6717" y="6359"/>
                  </a:cubicBezTo>
                  <a:cubicBezTo>
                    <a:pt x="8348" y="6359"/>
                    <a:pt x="9839" y="5779"/>
                    <a:pt x="11005" y="4815"/>
                  </a:cubicBezTo>
                  <a:lnTo>
                    <a:pt x="11005" y="4700"/>
                  </a:lnTo>
                  <a:cubicBezTo>
                    <a:pt x="9845" y="5685"/>
                    <a:pt x="8355" y="6278"/>
                    <a:pt x="6717" y="6278"/>
                  </a:cubicBezTo>
                  <a:cubicBezTo>
                    <a:pt x="3177" y="6278"/>
                    <a:pt x="277" y="3493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32" name="Google Shape;10932;p13"/>
            <p:cNvSpPr/>
            <p:nvPr/>
          </p:nvSpPr>
          <p:spPr>
            <a:xfrm>
              <a:off x="5276400" y="2336425"/>
              <a:ext cx="250700" cy="134550"/>
            </a:xfrm>
            <a:custGeom>
              <a:avLst/>
              <a:gdLst/>
              <a:ahLst/>
              <a:cxnLst/>
              <a:rect l="l" t="t" r="r" b="b"/>
              <a:pathLst>
                <a:path w="10028" h="5382" extrusionOk="0">
                  <a:moveTo>
                    <a:pt x="0" y="0"/>
                  </a:moveTo>
                  <a:cubicBezTo>
                    <a:pt x="149" y="3001"/>
                    <a:pt x="2630" y="5381"/>
                    <a:pt x="5671" y="5381"/>
                  </a:cubicBezTo>
                  <a:cubicBezTo>
                    <a:pt x="7418" y="5381"/>
                    <a:pt x="8989" y="4592"/>
                    <a:pt x="10027" y="3345"/>
                  </a:cubicBezTo>
                  <a:lnTo>
                    <a:pt x="10027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33" name="Google Shape;10933;p13"/>
            <p:cNvSpPr/>
            <p:nvPr/>
          </p:nvSpPr>
          <p:spPr>
            <a:xfrm>
              <a:off x="5275375" y="2336425"/>
              <a:ext cx="251725" cy="135725"/>
            </a:xfrm>
            <a:custGeom>
              <a:avLst/>
              <a:gdLst/>
              <a:ahLst/>
              <a:cxnLst/>
              <a:rect l="l" t="t" r="r" b="b"/>
              <a:pathLst>
                <a:path w="10069" h="5429" extrusionOk="0">
                  <a:moveTo>
                    <a:pt x="1" y="0"/>
                  </a:moveTo>
                  <a:cubicBezTo>
                    <a:pt x="149" y="3014"/>
                    <a:pt x="2658" y="5428"/>
                    <a:pt x="5712" y="5428"/>
                  </a:cubicBezTo>
                  <a:cubicBezTo>
                    <a:pt x="7452" y="5428"/>
                    <a:pt x="9016" y="4639"/>
                    <a:pt x="10068" y="3405"/>
                  </a:cubicBezTo>
                  <a:lnTo>
                    <a:pt x="10068" y="3277"/>
                  </a:lnTo>
                  <a:cubicBezTo>
                    <a:pt x="9036" y="4538"/>
                    <a:pt x="7465" y="5341"/>
                    <a:pt x="5712" y="5341"/>
                  </a:cubicBezTo>
                  <a:cubicBezTo>
                    <a:pt x="2705" y="5341"/>
                    <a:pt x="237" y="2967"/>
                    <a:pt x="8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34" name="Google Shape;10934;p13"/>
            <p:cNvSpPr/>
            <p:nvPr/>
          </p:nvSpPr>
          <p:spPr>
            <a:xfrm>
              <a:off x="5301525" y="2336425"/>
              <a:ext cx="225575" cy="109425"/>
            </a:xfrm>
            <a:custGeom>
              <a:avLst/>
              <a:gdLst/>
              <a:ahLst/>
              <a:cxnLst/>
              <a:rect l="l" t="t" r="r" b="b"/>
              <a:pathLst>
                <a:path w="9023" h="4377" extrusionOk="0">
                  <a:moveTo>
                    <a:pt x="0" y="0"/>
                  </a:moveTo>
                  <a:cubicBezTo>
                    <a:pt x="155" y="2441"/>
                    <a:pt x="2185" y="4376"/>
                    <a:pt x="4666" y="4376"/>
                  </a:cubicBezTo>
                  <a:cubicBezTo>
                    <a:pt x="6649" y="4376"/>
                    <a:pt x="8348" y="3136"/>
                    <a:pt x="9022" y="1389"/>
                  </a:cubicBezTo>
                  <a:lnTo>
                    <a:pt x="9022" y="0"/>
                  </a:ln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35" name="Google Shape;10935;p13"/>
            <p:cNvSpPr/>
            <p:nvPr/>
          </p:nvSpPr>
          <p:spPr>
            <a:xfrm>
              <a:off x="5300500" y="2336425"/>
              <a:ext cx="226600" cy="110425"/>
            </a:xfrm>
            <a:custGeom>
              <a:avLst/>
              <a:gdLst/>
              <a:ahLst/>
              <a:cxnLst/>
              <a:rect l="l" t="t" r="r" b="b"/>
              <a:pathLst>
                <a:path w="9064" h="4417" extrusionOk="0">
                  <a:moveTo>
                    <a:pt x="1" y="0"/>
                  </a:moveTo>
                  <a:cubicBezTo>
                    <a:pt x="156" y="2461"/>
                    <a:pt x="2206" y="4417"/>
                    <a:pt x="4707" y="4417"/>
                  </a:cubicBezTo>
                  <a:cubicBezTo>
                    <a:pt x="6669" y="4417"/>
                    <a:pt x="8355" y="3210"/>
                    <a:pt x="9063" y="1504"/>
                  </a:cubicBezTo>
                  <a:lnTo>
                    <a:pt x="9063" y="1268"/>
                  </a:lnTo>
                  <a:cubicBezTo>
                    <a:pt x="8422" y="3055"/>
                    <a:pt x="6710" y="4336"/>
                    <a:pt x="4707" y="4336"/>
                  </a:cubicBezTo>
                  <a:cubicBezTo>
                    <a:pt x="2253" y="4336"/>
                    <a:pt x="237" y="2414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36" name="Google Shape;10936;p13"/>
            <p:cNvSpPr/>
            <p:nvPr/>
          </p:nvSpPr>
          <p:spPr>
            <a:xfrm>
              <a:off x="5330350" y="2336425"/>
              <a:ext cx="175500" cy="80600"/>
            </a:xfrm>
            <a:custGeom>
              <a:avLst/>
              <a:gdLst/>
              <a:ahLst/>
              <a:cxnLst/>
              <a:rect l="l" t="t" r="r" b="b"/>
              <a:pathLst>
                <a:path w="7020" h="3224" extrusionOk="0">
                  <a:moveTo>
                    <a:pt x="0" y="0"/>
                  </a:moveTo>
                  <a:cubicBezTo>
                    <a:pt x="155" y="1807"/>
                    <a:pt x="1666" y="3223"/>
                    <a:pt x="3513" y="3223"/>
                  </a:cubicBezTo>
                  <a:cubicBezTo>
                    <a:pt x="5361" y="3223"/>
                    <a:pt x="6871" y="1807"/>
                    <a:pt x="701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37" name="Google Shape;10937;p13"/>
            <p:cNvSpPr/>
            <p:nvPr/>
          </p:nvSpPr>
          <p:spPr>
            <a:xfrm>
              <a:off x="5329325" y="2336425"/>
              <a:ext cx="177700" cy="81775"/>
            </a:xfrm>
            <a:custGeom>
              <a:avLst/>
              <a:gdLst/>
              <a:ahLst/>
              <a:cxnLst/>
              <a:rect l="l" t="t" r="r" b="b"/>
              <a:pathLst>
                <a:path w="7108" h="3271" extrusionOk="0">
                  <a:moveTo>
                    <a:pt x="1" y="0"/>
                  </a:moveTo>
                  <a:cubicBezTo>
                    <a:pt x="149" y="1828"/>
                    <a:pt x="1686" y="3271"/>
                    <a:pt x="3554" y="3271"/>
                  </a:cubicBezTo>
                  <a:cubicBezTo>
                    <a:pt x="5422" y="3271"/>
                    <a:pt x="6953" y="1828"/>
                    <a:pt x="7108" y="0"/>
                  </a:cubicBezTo>
                  <a:lnTo>
                    <a:pt x="7020" y="0"/>
                  </a:lnTo>
                  <a:cubicBezTo>
                    <a:pt x="6872" y="1780"/>
                    <a:pt x="5375" y="3183"/>
                    <a:pt x="3554" y="3183"/>
                  </a:cubicBezTo>
                  <a:cubicBezTo>
                    <a:pt x="1734" y="3183"/>
                    <a:pt x="237" y="1780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38" name="Google Shape;10938;p13"/>
            <p:cNvSpPr/>
            <p:nvPr/>
          </p:nvSpPr>
          <p:spPr>
            <a:xfrm>
              <a:off x="5355625" y="2336425"/>
              <a:ext cx="124925" cy="55475"/>
            </a:xfrm>
            <a:custGeom>
              <a:avLst/>
              <a:gdLst/>
              <a:ahLst/>
              <a:cxnLst/>
              <a:rect l="l" t="t" r="r" b="b"/>
              <a:pathLst>
                <a:path w="4997" h="2219" extrusionOk="0">
                  <a:moveTo>
                    <a:pt x="1" y="0"/>
                  </a:moveTo>
                  <a:cubicBezTo>
                    <a:pt x="149" y="1248"/>
                    <a:pt x="1214" y="2219"/>
                    <a:pt x="2502" y="2219"/>
                  </a:cubicBezTo>
                  <a:cubicBezTo>
                    <a:pt x="3790" y="2219"/>
                    <a:pt x="4855" y="1248"/>
                    <a:pt x="499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39" name="Google Shape;10939;p13"/>
            <p:cNvSpPr/>
            <p:nvPr/>
          </p:nvSpPr>
          <p:spPr>
            <a:xfrm>
              <a:off x="5354625" y="2336425"/>
              <a:ext cx="127125" cy="56500"/>
            </a:xfrm>
            <a:custGeom>
              <a:avLst/>
              <a:gdLst/>
              <a:ahLst/>
              <a:cxnLst/>
              <a:rect l="l" t="t" r="r" b="b"/>
              <a:pathLst>
                <a:path w="5085" h="2260" extrusionOk="0">
                  <a:moveTo>
                    <a:pt x="0" y="0"/>
                  </a:moveTo>
                  <a:cubicBezTo>
                    <a:pt x="148" y="1268"/>
                    <a:pt x="1227" y="2259"/>
                    <a:pt x="2542" y="2259"/>
                  </a:cubicBezTo>
                  <a:cubicBezTo>
                    <a:pt x="3850" y="2259"/>
                    <a:pt x="4936" y="1268"/>
                    <a:pt x="5084" y="0"/>
                  </a:cubicBezTo>
                  <a:lnTo>
                    <a:pt x="4997" y="0"/>
                  </a:lnTo>
                  <a:cubicBezTo>
                    <a:pt x="4848" y="1227"/>
                    <a:pt x="3803" y="2178"/>
                    <a:pt x="2542" y="2178"/>
                  </a:cubicBezTo>
                  <a:cubicBezTo>
                    <a:pt x="1274" y="2178"/>
                    <a:pt x="229" y="122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40" name="Google Shape;10940;p13"/>
            <p:cNvSpPr/>
            <p:nvPr/>
          </p:nvSpPr>
          <p:spPr>
            <a:xfrm>
              <a:off x="5384800" y="2336425"/>
              <a:ext cx="66775" cy="26825"/>
            </a:xfrm>
            <a:custGeom>
              <a:avLst/>
              <a:gdLst/>
              <a:ahLst/>
              <a:cxnLst/>
              <a:rect l="l" t="t" r="r" b="b"/>
              <a:pathLst>
                <a:path w="2671" h="1073" extrusionOk="0">
                  <a:moveTo>
                    <a:pt x="0" y="0"/>
                  </a:moveTo>
                  <a:cubicBezTo>
                    <a:pt x="135" y="614"/>
                    <a:pt x="681" y="1072"/>
                    <a:pt x="1335" y="1072"/>
                  </a:cubicBezTo>
                  <a:cubicBezTo>
                    <a:pt x="1989" y="1072"/>
                    <a:pt x="2535" y="614"/>
                    <a:pt x="26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41" name="Google Shape;10941;p13"/>
            <p:cNvSpPr/>
            <p:nvPr/>
          </p:nvSpPr>
          <p:spPr>
            <a:xfrm>
              <a:off x="5383775" y="2336425"/>
              <a:ext cx="68800" cy="27825"/>
            </a:xfrm>
            <a:custGeom>
              <a:avLst/>
              <a:gdLst/>
              <a:ahLst/>
              <a:cxnLst/>
              <a:rect l="l" t="t" r="r" b="b"/>
              <a:pathLst>
                <a:path w="2752" h="1113" extrusionOk="0">
                  <a:moveTo>
                    <a:pt x="1" y="0"/>
                  </a:moveTo>
                  <a:cubicBezTo>
                    <a:pt x="135" y="634"/>
                    <a:pt x="702" y="1113"/>
                    <a:pt x="1376" y="1113"/>
                  </a:cubicBezTo>
                  <a:cubicBezTo>
                    <a:pt x="2050" y="1113"/>
                    <a:pt x="2617" y="634"/>
                    <a:pt x="2752" y="0"/>
                  </a:cubicBezTo>
                  <a:lnTo>
                    <a:pt x="2664" y="0"/>
                  </a:lnTo>
                  <a:cubicBezTo>
                    <a:pt x="2529" y="587"/>
                    <a:pt x="2003" y="1025"/>
                    <a:pt x="1376" y="1025"/>
                  </a:cubicBezTo>
                  <a:cubicBezTo>
                    <a:pt x="749" y="1025"/>
                    <a:pt x="216" y="587"/>
                    <a:pt x="8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42" name="Google Shape;10942;p13"/>
            <p:cNvSpPr/>
            <p:nvPr/>
          </p:nvSpPr>
          <p:spPr>
            <a:xfrm>
              <a:off x="3450750" y="2336425"/>
              <a:ext cx="296375" cy="256075"/>
            </a:xfrm>
            <a:custGeom>
              <a:avLst/>
              <a:gdLst/>
              <a:ahLst/>
              <a:cxnLst/>
              <a:rect l="l" t="t" r="r" b="b"/>
              <a:pathLst>
                <a:path w="11855" h="10243" extrusionOk="0">
                  <a:moveTo>
                    <a:pt x="1" y="0"/>
                  </a:moveTo>
                  <a:lnTo>
                    <a:pt x="1" y="7795"/>
                  </a:lnTo>
                  <a:cubicBezTo>
                    <a:pt x="1228" y="9292"/>
                    <a:pt x="3089" y="10243"/>
                    <a:pt x="5173" y="10243"/>
                  </a:cubicBezTo>
                  <a:cubicBezTo>
                    <a:pt x="8861" y="10243"/>
                    <a:pt x="11855" y="7249"/>
                    <a:pt x="11855" y="3560"/>
                  </a:cubicBezTo>
                  <a:cubicBezTo>
                    <a:pt x="11855" y="2246"/>
                    <a:pt x="11477" y="1032"/>
                    <a:pt x="1083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43" name="Google Shape;10943;p13"/>
            <p:cNvSpPr/>
            <p:nvPr/>
          </p:nvSpPr>
          <p:spPr>
            <a:xfrm>
              <a:off x="3450750" y="2336425"/>
              <a:ext cx="297400" cy="257100"/>
            </a:xfrm>
            <a:custGeom>
              <a:avLst/>
              <a:gdLst/>
              <a:ahLst/>
              <a:cxnLst/>
              <a:rect l="l" t="t" r="r" b="b"/>
              <a:pathLst>
                <a:path w="11896" h="10284" extrusionOk="0">
                  <a:moveTo>
                    <a:pt x="10776" y="0"/>
                  </a:moveTo>
                  <a:cubicBezTo>
                    <a:pt x="11430" y="1025"/>
                    <a:pt x="11814" y="2246"/>
                    <a:pt x="11814" y="3560"/>
                  </a:cubicBezTo>
                  <a:cubicBezTo>
                    <a:pt x="11814" y="7222"/>
                    <a:pt x="8834" y="10202"/>
                    <a:pt x="5173" y="10202"/>
                  </a:cubicBezTo>
                  <a:cubicBezTo>
                    <a:pt x="3082" y="10202"/>
                    <a:pt x="1221" y="9231"/>
                    <a:pt x="1" y="7728"/>
                  </a:cubicBezTo>
                  <a:lnTo>
                    <a:pt x="1" y="7856"/>
                  </a:lnTo>
                  <a:cubicBezTo>
                    <a:pt x="1235" y="9339"/>
                    <a:pt x="3096" y="10283"/>
                    <a:pt x="5173" y="10283"/>
                  </a:cubicBezTo>
                  <a:cubicBezTo>
                    <a:pt x="8881" y="10283"/>
                    <a:pt x="11895" y="7269"/>
                    <a:pt x="11895" y="3560"/>
                  </a:cubicBezTo>
                  <a:cubicBezTo>
                    <a:pt x="11895" y="2252"/>
                    <a:pt x="11525" y="1032"/>
                    <a:pt x="1087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44" name="Google Shape;10944;p13"/>
            <p:cNvSpPr/>
            <p:nvPr/>
          </p:nvSpPr>
          <p:spPr>
            <a:xfrm>
              <a:off x="3450750" y="2336425"/>
              <a:ext cx="269425" cy="232650"/>
            </a:xfrm>
            <a:custGeom>
              <a:avLst/>
              <a:gdLst/>
              <a:ahLst/>
              <a:cxnLst/>
              <a:rect l="l" t="t" r="r" b="b"/>
              <a:pathLst>
                <a:path w="10777" h="9306" extrusionOk="0">
                  <a:moveTo>
                    <a:pt x="736" y="0"/>
                  </a:moveTo>
                  <a:cubicBezTo>
                    <a:pt x="446" y="344"/>
                    <a:pt x="203" y="722"/>
                    <a:pt x="1" y="1126"/>
                  </a:cubicBezTo>
                  <a:lnTo>
                    <a:pt x="1" y="6136"/>
                  </a:lnTo>
                  <a:cubicBezTo>
                    <a:pt x="931" y="8018"/>
                    <a:pt x="2860" y="9305"/>
                    <a:pt x="5099" y="9305"/>
                  </a:cubicBezTo>
                  <a:cubicBezTo>
                    <a:pt x="8234" y="9305"/>
                    <a:pt x="10776" y="6763"/>
                    <a:pt x="10776" y="3628"/>
                  </a:cubicBezTo>
                  <a:cubicBezTo>
                    <a:pt x="10776" y="2246"/>
                    <a:pt x="10284" y="985"/>
                    <a:pt x="946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45" name="Google Shape;10945;p13"/>
            <p:cNvSpPr/>
            <p:nvPr/>
          </p:nvSpPr>
          <p:spPr>
            <a:xfrm>
              <a:off x="3450750" y="2336425"/>
              <a:ext cx="270600" cy="233825"/>
            </a:xfrm>
            <a:custGeom>
              <a:avLst/>
              <a:gdLst/>
              <a:ahLst/>
              <a:cxnLst/>
              <a:rect l="l" t="t" r="r" b="b"/>
              <a:pathLst>
                <a:path w="10824" h="9353" extrusionOk="0">
                  <a:moveTo>
                    <a:pt x="9407" y="0"/>
                  </a:moveTo>
                  <a:cubicBezTo>
                    <a:pt x="10237" y="978"/>
                    <a:pt x="10736" y="2246"/>
                    <a:pt x="10736" y="3628"/>
                  </a:cubicBezTo>
                  <a:cubicBezTo>
                    <a:pt x="10736" y="6736"/>
                    <a:pt x="8207" y="9265"/>
                    <a:pt x="5099" y="9265"/>
                  </a:cubicBezTo>
                  <a:cubicBezTo>
                    <a:pt x="2853" y="9265"/>
                    <a:pt x="904" y="7943"/>
                    <a:pt x="1" y="6035"/>
                  </a:cubicBezTo>
                  <a:lnTo>
                    <a:pt x="1" y="6224"/>
                  </a:lnTo>
                  <a:cubicBezTo>
                    <a:pt x="952" y="8078"/>
                    <a:pt x="2880" y="9353"/>
                    <a:pt x="5099" y="9353"/>
                  </a:cubicBezTo>
                  <a:cubicBezTo>
                    <a:pt x="8254" y="9353"/>
                    <a:pt x="10823" y="6784"/>
                    <a:pt x="10823" y="3628"/>
                  </a:cubicBezTo>
                  <a:cubicBezTo>
                    <a:pt x="10823" y="2252"/>
                    <a:pt x="10331" y="985"/>
                    <a:pt x="951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46" name="Google Shape;10946;p13"/>
            <p:cNvSpPr/>
            <p:nvPr/>
          </p:nvSpPr>
          <p:spPr>
            <a:xfrm>
              <a:off x="3450750" y="2336425"/>
              <a:ext cx="19750" cy="30525"/>
            </a:xfrm>
            <a:custGeom>
              <a:avLst/>
              <a:gdLst/>
              <a:ahLst/>
              <a:cxnLst/>
              <a:rect l="l" t="t" r="r" b="b"/>
              <a:pathLst>
                <a:path w="790" h="1221" extrusionOk="0">
                  <a:moveTo>
                    <a:pt x="682" y="0"/>
                  </a:moveTo>
                  <a:cubicBezTo>
                    <a:pt x="419" y="317"/>
                    <a:pt x="190" y="668"/>
                    <a:pt x="1" y="1032"/>
                  </a:cubicBezTo>
                  <a:lnTo>
                    <a:pt x="1" y="1221"/>
                  </a:lnTo>
                  <a:cubicBezTo>
                    <a:pt x="210" y="782"/>
                    <a:pt x="480" y="371"/>
                    <a:pt x="79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47" name="Google Shape;10947;p13"/>
            <p:cNvSpPr/>
            <p:nvPr/>
          </p:nvSpPr>
          <p:spPr>
            <a:xfrm>
              <a:off x="3461375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48" name="Google Shape;10948;p13"/>
            <p:cNvSpPr/>
            <p:nvPr/>
          </p:nvSpPr>
          <p:spPr>
            <a:xfrm>
              <a:off x="3460375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8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1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49" name="Google Shape;10949;p13"/>
            <p:cNvSpPr/>
            <p:nvPr/>
          </p:nvSpPr>
          <p:spPr>
            <a:xfrm>
              <a:off x="3490200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50" name="Google Shape;10950;p13"/>
            <p:cNvSpPr/>
            <p:nvPr/>
          </p:nvSpPr>
          <p:spPr>
            <a:xfrm>
              <a:off x="3489025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53" y="7040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51" name="Google Shape;10951;p13"/>
            <p:cNvSpPr/>
            <p:nvPr/>
          </p:nvSpPr>
          <p:spPr>
            <a:xfrm>
              <a:off x="351532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52" name="Google Shape;10952;p13"/>
            <p:cNvSpPr/>
            <p:nvPr/>
          </p:nvSpPr>
          <p:spPr>
            <a:xfrm>
              <a:off x="3514300" y="236322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2" y="3965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53" name="Google Shape;10953;p13"/>
            <p:cNvSpPr/>
            <p:nvPr/>
          </p:nvSpPr>
          <p:spPr>
            <a:xfrm>
              <a:off x="35441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54" name="Google Shape;10954;p13"/>
            <p:cNvSpPr/>
            <p:nvPr/>
          </p:nvSpPr>
          <p:spPr>
            <a:xfrm>
              <a:off x="3542975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55" name="Google Shape;10955;p13"/>
            <p:cNvSpPr/>
            <p:nvPr/>
          </p:nvSpPr>
          <p:spPr>
            <a:xfrm>
              <a:off x="3747100" y="2336425"/>
              <a:ext cx="334325" cy="256075"/>
            </a:xfrm>
            <a:custGeom>
              <a:avLst/>
              <a:gdLst/>
              <a:ahLst/>
              <a:cxnLst/>
              <a:rect l="l" t="t" r="r" b="b"/>
              <a:pathLst>
                <a:path w="13373" h="10243" extrusionOk="0">
                  <a:moveTo>
                    <a:pt x="1033" y="0"/>
                  </a:moveTo>
                  <a:cubicBezTo>
                    <a:pt x="379" y="1032"/>
                    <a:pt x="1" y="2246"/>
                    <a:pt x="1" y="3560"/>
                  </a:cubicBezTo>
                  <a:cubicBezTo>
                    <a:pt x="1" y="7249"/>
                    <a:pt x="2995" y="10243"/>
                    <a:pt x="6690" y="10243"/>
                  </a:cubicBezTo>
                  <a:cubicBezTo>
                    <a:pt x="10378" y="10243"/>
                    <a:pt x="13372" y="7249"/>
                    <a:pt x="13372" y="3560"/>
                  </a:cubicBezTo>
                  <a:cubicBezTo>
                    <a:pt x="13372" y="2246"/>
                    <a:pt x="12994" y="1032"/>
                    <a:pt x="1234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56" name="Google Shape;10956;p13"/>
            <p:cNvSpPr/>
            <p:nvPr/>
          </p:nvSpPr>
          <p:spPr>
            <a:xfrm>
              <a:off x="374610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15" y="10283"/>
                    <a:pt x="6730" y="10283"/>
                  </a:cubicBezTo>
                  <a:cubicBezTo>
                    <a:pt x="10438" y="10283"/>
                    <a:pt x="13453" y="7269"/>
                    <a:pt x="13453" y="3560"/>
                  </a:cubicBezTo>
                  <a:cubicBezTo>
                    <a:pt x="13453" y="2252"/>
                    <a:pt x="13082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30" y="10202"/>
                  </a:cubicBezTo>
                  <a:cubicBezTo>
                    <a:pt x="3062" y="10202"/>
                    <a:pt x="81" y="7222"/>
                    <a:pt x="81" y="3560"/>
                  </a:cubicBezTo>
                  <a:cubicBezTo>
                    <a:pt x="81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57" name="Google Shape;10957;p13"/>
            <p:cNvSpPr/>
            <p:nvPr/>
          </p:nvSpPr>
          <p:spPr>
            <a:xfrm>
              <a:off x="3770550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15" y="0"/>
                  </a:moveTo>
                  <a:cubicBezTo>
                    <a:pt x="492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58" name="Google Shape;10958;p13"/>
            <p:cNvSpPr/>
            <p:nvPr/>
          </p:nvSpPr>
          <p:spPr>
            <a:xfrm>
              <a:off x="3769525" y="2336425"/>
              <a:ext cx="285925" cy="233825"/>
            </a:xfrm>
            <a:custGeom>
              <a:avLst/>
              <a:gdLst/>
              <a:ahLst/>
              <a:cxnLst/>
              <a:rect l="l" t="t" r="r" b="b"/>
              <a:pathLst>
                <a:path w="11437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37" y="6784"/>
                    <a:pt x="11437" y="3628"/>
                  </a:cubicBezTo>
                  <a:cubicBezTo>
                    <a:pt x="11437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2" y="6736"/>
                    <a:pt x="82" y="3628"/>
                  </a:cubicBezTo>
                  <a:cubicBezTo>
                    <a:pt x="82" y="2246"/>
                    <a:pt x="581" y="978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59" name="Google Shape;10959;p13"/>
            <p:cNvSpPr/>
            <p:nvPr/>
          </p:nvSpPr>
          <p:spPr>
            <a:xfrm>
              <a:off x="379565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75" y="857"/>
                    <a:pt x="1" y="2165"/>
                    <a:pt x="1" y="3628"/>
                  </a:cubicBezTo>
                  <a:cubicBezTo>
                    <a:pt x="1" y="6210"/>
                    <a:pt x="2091" y="8301"/>
                    <a:pt x="4674" y="8301"/>
                  </a:cubicBezTo>
                  <a:cubicBezTo>
                    <a:pt x="7256" y="8301"/>
                    <a:pt x="9347" y="6210"/>
                    <a:pt x="9347" y="3628"/>
                  </a:cubicBezTo>
                  <a:cubicBezTo>
                    <a:pt x="9347" y="2165"/>
                    <a:pt x="8672" y="857"/>
                    <a:pt x="761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60" name="Google Shape;10960;p13"/>
            <p:cNvSpPr/>
            <p:nvPr/>
          </p:nvSpPr>
          <p:spPr>
            <a:xfrm>
              <a:off x="379465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59" y="863"/>
                    <a:pt x="7714" y="0"/>
                  </a:cubicBezTo>
                  <a:lnTo>
                    <a:pt x="7579" y="0"/>
                  </a:lnTo>
                  <a:cubicBezTo>
                    <a:pt x="8652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61" name="Google Shape;10961;p13"/>
            <p:cNvSpPr/>
            <p:nvPr/>
          </p:nvSpPr>
          <p:spPr>
            <a:xfrm>
              <a:off x="3824475" y="233912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62" name="Google Shape;10962;p13"/>
            <p:cNvSpPr/>
            <p:nvPr/>
          </p:nvSpPr>
          <p:spPr>
            <a:xfrm>
              <a:off x="3823300" y="23381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63" name="Google Shape;10963;p13"/>
            <p:cNvSpPr/>
            <p:nvPr/>
          </p:nvSpPr>
          <p:spPr>
            <a:xfrm>
              <a:off x="384960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64" name="Google Shape;10964;p13"/>
            <p:cNvSpPr/>
            <p:nvPr/>
          </p:nvSpPr>
          <p:spPr>
            <a:xfrm>
              <a:off x="3848600" y="23632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1" y="3965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65" name="Google Shape;10965;p13"/>
            <p:cNvSpPr/>
            <p:nvPr/>
          </p:nvSpPr>
          <p:spPr>
            <a:xfrm>
              <a:off x="387825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08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66" name="Google Shape;10966;p13"/>
            <p:cNvSpPr/>
            <p:nvPr/>
          </p:nvSpPr>
          <p:spPr>
            <a:xfrm>
              <a:off x="3877250" y="239187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1" y="2738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67" name="Google Shape;10967;p13"/>
            <p:cNvSpPr/>
            <p:nvPr/>
          </p:nvSpPr>
          <p:spPr>
            <a:xfrm>
              <a:off x="408140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68" name="Google Shape;10968;p13"/>
            <p:cNvSpPr/>
            <p:nvPr/>
          </p:nvSpPr>
          <p:spPr>
            <a:xfrm>
              <a:off x="4080375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1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9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33" y="0"/>
                  </a:lnTo>
                  <a:cubicBezTo>
                    <a:pt x="12987" y="1025"/>
                    <a:pt x="13372" y="2246"/>
                    <a:pt x="13372" y="3560"/>
                  </a:cubicBezTo>
                  <a:cubicBezTo>
                    <a:pt x="13372" y="7222"/>
                    <a:pt x="10391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69" name="Google Shape;10969;p13"/>
            <p:cNvSpPr/>
            <p:nvPr/>
          </p:nvSpPr>
          <p:spPr>
            <a:xfrm>
              <a:off x="4104825" y="2336425"/>
              <a:ext cx="283900" cy="232650"/>
            </a:xfrm>
            <a:custGeom>
              <a:avLst/>
              <a:gdLst/>
              <a:ahLst/>
              <a:cxnLst/>
              <a:rect l="l" t="t" r="r" b="b"/>
              <a:pathLst>
                <a:path w="11356" h="9306" extrusionOk="0">
                  <a:moveTo>
                    <a:pt x="1308" y="0"/>
                  </a:moveTo>
                  <a:cubicBezTo>
                    <a:pt x="493" y="985"/>
                    <a:pt x="0" y="2246"/>
                    <a:pt x="0" y="3628"/>
                  </a:cubicBezTo>
                  <a:cubicBezTo>
                    <a:pt x="0" y="6763"/>
                    <a:pt x="2542" y="9305"/>
                    <a:pt x="5678" y="9305"/>
                  </a:cubicBezTo>
                  <a:cubicBezTo>
                    <a:pt x="8813" y="9305"/>
                    <a:pt x="11355" y="6763"/>
                    <a:pt x="11355" y="3628"/>
                  </a:cubicBezTo>
                  <a:cubicBezTo>
                    <a:pt x="11355" y="2246"/>
                    <a:pt x="10863" y="985"/>
                    <a:pt x="100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70" name="Google Shape;10970;p13"/>
            <p:cNvSpPr/>
            <p:nvPr/>
          </p:nvSpPr>
          <p:spPr>
            <a:xfrm>
              <a:off x="4103650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80" y="9353"/>
                    <a:pt x="11443" y="6784"/>
                    <a:pt x="11443" y="3628"/>
                  </a:cubicBezTo>
                  <a:cubicBezTo>
                    <a:pt x="11443" y="2252"/>
                    <a:pt x="10957" y="985"/>
                    <a:pt x="10141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71" name="Google Shape;10971;p13"/>
            <p:cNvSpPr/>
            <p:nvPr/>
          </p:nvSpPr>
          <p:spPr>
            <a:xfrm>
              <a:off x="4129950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72" name="Google Shape;10972;p13"/>
            <p:cNvSpPr/>
            <p:nvPr/>
          </p:nvSpPr>
          <p:spPr>
            <a:xfrm>
              <a:off x="4128925" y="2336425"/>
              <a:ext cx="235700" cy="208550"/>
            </a:xfrm>
            <a:custGeom>
              <a:avLst/>
              <a:gdLst/>
              <a:ahLst/>
              <a:cxnLst/>
              <a:rect l="l" t="t" r="r" b="b"/>
              <a:pathLst>
                <a:path w="9428" h="8342" extrusionOk="0">
                  <a:moveTo>
                    <a:pt x="1706" y="0"/>
                  </a:moveTo>
                  <a:cubicBezTo>
                    <a:pt x="661" y="863"/>
                    <a:pt x="1" y="2171"/>
                    <a:pt x="1" y="3628"/>
                  </a:cubicBezTo>
                  <a:cubicBezTo>
                    <a:pt x="1" y="6231"/>
                    <a:pt x="2111" y="8341"/>
                    <a:pt x="4714" y="8341"/>
                  </a:cubicBezTo>
                  <a:cubicBezTo>
                    <a:pt x="7310" y="8341"/>
                    <a:pt x="9427" y="6231"/>
                    <a:pt x="9427" y="3628"/>
                  </a:cubicBezTo>
                  <a:cubicBezTo>
                    <a:pt x="9427" y="2171"/>
                    <a:pt x="8760" y="863"/>
                    <a:pt x="7714" y="0"/>
                  </a:cubicBezTo>
                  <a:lnTo>
                    <a:pt x="7580" y="0"/>
                  </a:lnTo>
                  <a:cubicBezTo>
                    <a:pt x="8652" y="850"/>
                    <a:pt x="9339" y="2158"/>
                    <a:pt x="9339" y="3628"/>
                  </a:cubicBezTo>
                  <a:cubicBezTo>
                    <a:pt x="9339" y="6183"/>
                    <a:pt x="7263" y="8260"/>
                    <a:pt x="4714" y="8260"/>
                  </a:cubicBezTo>
                  <a:cubicBezTo>
                    <a:pt x="2158" y="8260"/>
                    <a:pt x="81" y="6183"/>
                    <a:pt x="81" y="3628"/>
                  </a:cubicBezTo>
                  <a:cubicBezTo>
                    <a:pt x="81" y="2158"/>
                    <a:pt x="769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73" name="Google Shape;10973;p13"/>
            <p:cNvSpPr/>
            <p:nvPr/>
          </p:nvSpPr>
          <p:spPr>
            <a:xfrm>
              <a:off x="415860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74" name="Google Shape;10974;p13"/>
            <p:cNvSpPr/>
            <p:nvPr/>
          </p:nvSpPr>
          <p:spPr>
            <a:xfrm>
              <a:off x="4157575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75" name="Google Shape;10975;p13"/>
            <p:cNvSpPr/>
            <p:nvPr/>
          </p:nvSpPr>
          <p:spPr>
            <a:xfrm>
              <a:off x="4183875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76" name="Google Shape;10976;p13"/>
            <p:cNvSpPr/>
            <p:nvPr/>
          </p:nvSpPr>
          <p:spPr>
            <a:xfrm>
              <a:off x="418270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77" name="Google Shape;10977;p13"/>
            <p:cNvSpPr/>
            <p:nvPr/>
          </p:nvSpPr>
          <p:spPr>
            <a:xfrm>
              <a:off x="4212550" y="23930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78" name="Google Shape;10978;p13"/>
            <p:cNvSpPr/>
            <p:nvPr/>
          </p:nvSpPr>
          <p:spPr>
            <a:xfrm>
              <a:off x="4211525" y="239187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8"/>
                    <a:pt x="1410" y="2738"/>
                  </a:cubicBezTo>
                  <a:cubicBezTo>
                    <a:pt x="682" y="2738"/>
                    <a:pt x="81" y="2138"/>
                    <a:pt x="81" y="1410"/>
                  </a:cubicBezTo>
                  <a:cubicBezTo>
                    <a:pt x="81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79" name="Google Shape;10979;p13"/>
            <p:cNvSpPr/>
            <p:nvPr/>
          </p:nvSpPr>
          <p:spPr>
            <a:xfrm>
              <a:off x="4415675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2" y="10243"/>
                  </a:cubicBezTo>
                  <a:cubicBezTo>
                    <a:pt x="10377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80" name="Google Shape;10980;p13"/>
            <p:cNvSpPr/>
            <p:nvPr/>
          </p:nvSpPr>
          <p:spPr>
            <a:xfrm>
              <a:off x="4414650" y="2336425"/>
              <a:ext cx="336325" cy="257100"/>
            </a:xfrm>
            <a:custGeom>
              <a:avLst/>
              <a:gdLst/>
              <a:ahLst/>
              <a:cxnLst/>
              <a:rect l="l" t="t" r="r" b="b"/>
              <a:pathLst>
                <a:path w="13453" h="10284" extrusionOk="0">
                  <a:moveTo>
                    <a:pt x="1019" y="0"/>
                  </a:moveTo>
                  <a:cubicBezTo>
                    <a:pt x="372" y="1032"/>
                    <a:pt x="1" y="2252"/>
                    <a:pt x="1" y="3560"/>
                  </a:cubicBezTo>
                  <a:cubicBezTo>
                    <a:pt x="1" y="7269"/>
                    <a:pt x="3015" y="10283"/>
                    <a:pt x="6723" y="10283"/>
                  </a:cubicBezTo>
                  <a:cubicBezTo>
                    <a:pt x="10432" y="10283"/>
                    <a:pt x="13453" y="7269"/>
                    <a:pt x="13453" y="3560"/>
                  </a:cubicBezTo>
                  <a:cubicBezTo>
                    <a:pt x="13453" y="2252"/>
                    <a:pt x="13075" y="1032"/>
                    <a:pt x="12428" y="0"/>
                  </a:cubicBezTo>
                  <a:lnTo>
                    <a:pt x="12327" y="0"/>
                  </a:lnTo>
                  <a:cubicBezTo>
                    <a:pt x="12988" y="1025"/>
                    <a:pt x="13365" y="2246"/>
                    <a:pt x="13365" y="3560"/>
                  </a:cubicBezTo>
                  <a:cubicBezTo>
                    <a:pt x="13365" y="7222"/>
                    <a:pt x="10385" y="10202"/>
                    <a:pt x="6723" y="10202"/>
                  </a:cubicBezTo>
                  <a:cubicBezTo>
                    <a:pt x="3062" y="10202"/>
                    <a:pt x="82" y="7222"/>
                    <a:pt x="82" y="3560"/>
                  </a:cubicBezTo>
                  <a:cubicBezTo>
                    <a:pt x="82" y="2246"/>
                    <a:pt x="466" y="1025"/>
                    <a:pt x="11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81" name="Google Shape;10981;p13"/>
            <p:cNvSpPr/>
            <p:nvPr/>
          </p:nvSpPr>
          <p:spPr>
            <a:xfrm>
              <a:off x="4438925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500" y="985"/>
                    <a:pt x="1" y="2246"/>
                    <a:pt x="1" y="3628"/>
                  </a:cubicBezTo>
                  <a:cubicBezTo>
                    <a:pt x="1" y="6763"/>
                    <a:pt x="2550" y="9305"/>
                    <a:pt x="5685" y="9305"/>
                  </a:cubicBezTo>
                  <a:cubicBezTo>
                    <a:pt x="8820" y="9305"/>
                    <a:pt x="11362" y="6763"/>
                    <a:pt x="11362" y="3628"/>
                  </a:cubicBezTo>
                  <a:cubicBezTo>
                    <a:pt x="11362" y="2246"/>
                    <a:pt x="10870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82" name="Google Shape;10982;p13"/>
            <p:cNvSpPr/>
            <p:nvPr/>
          </p:nvSpPr>
          <p:spPr>
            <a:xfrm>
              <a:off x="4437925" y="2336425"/>
              <a:ext cx="286075" cy="233825"/>
            </a:xfrm>
            <a:custGeom>
              <a:avLst/>
              <a:gdLst/>
              <a:ahLst/>
              <a:cxnLst/>
              <a:rect l="l" t="t" r="r" b="b"/>
              <a:pathLst>
                <a:path w="11443" h="9353" extrusionOk="0">
                  <a:moveTo>
                    <a:pt x="1308" y="0"/>
                  </a:moveTo>
                  <a:cubicBezTo>
                    <a:pt x="492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25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62" y="2246"/>
                    <a:pt x="11362" y="3628"/>
                  </a:cubicBezTo>
                  <a:cubicBezTo>
                    <a:pt x="11362" y="6736"/>
                    <a:pt x="8833" y="9265"/>
                    <a:pt x="5725" y="9265"/>
                  </a:cubicBezTo>
                  <a:cubicBezTo>
                    <a:pt x="2616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83" name="Google Shape;10983;p13"/>
            <p:cNvSpPr/>
            <p:nvPr/>
          </p:nvSpPr>
          <p:spPr>
            <a:xfrm>
              <a:off x="4464225" y="2336425"/>
              <a:ext cx="233650" cy="207525"/>
            </a:xfrm>
            <a:custGeom>
              <a:avLst/>
              <a:gdLst/>
              <a:ahLst/>
              <a:cxnLst/>
              <a:rect l="l" t="t" r="r" b="b"/>
              <a:pathLst>
                <a:path w="9346" h="8301" extrusionOk="0">
                  <a:moveTo>
                    <a:pt x="1733" y="0"/>
                  </a:moveTo>
                  <a:cubicBezTo>
                    <a:pt x="674" y="857"/>
                    <a:pt x="0" y="2165"/>
                    <a:pt x="0" y="3628"/>
                  </a:cubicBezTo>
                  <a:cubicBezTo>
                    <a:pt x="0" y="6210"/>
                    <a:pt x="2090" y="8301"/>
                    <a:pt x="4673" y="8301"/>
                  </a:cubicBezTo>
                  <a:cubicBezTo>
                    <a:pt x="7249" y="8301"/>
                    <a:pt x="9346" y="6210"/>
                    <a:pt x="9346" y="3628"/>
                  </a:cubicBezTo>
                  <a:cubicBezTo>
                    <a:pt x="9346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84" name="Google Shape;10984;p13"/>
            <p:cNvSpPr/>
            <p:nvPr/>
          </p:nvSpPr>
          <p:spPr>
            <a:xfrm>
              <a:off x="4463025" y="2336425"/>
              <a:ext cx="235875" cy="208550"/>
            </a:xfrm>
            <a:custGeom>
              <a:avLst/>
              <a:gdLst/>
              <a:ahLst/>
              <a:cxnLst/>
              <a:rect l="l" t="t" r="r" b="b"/>
              <a:pathLst>
                <a:path w="9435" h="8342" extrusionOk="0">
                  <a:moveTo>
                    <a:pt x="1714" y="0"/>
                  </a:moveTo>
                  <a:cubicBezTo>
                    <a:pt x="668" y="863"/>
                    <a:pt x="1" y="2171"/>
                    <a:pt x="1" y="3628"/>
                  </a:cubicBezTo>
                  <a:cubicBezTo>
                    <a:pt x="1" y="6231"/>
                    <a:pt x="2118" y="8341"/>
                    <a:pt x="4721" y="8341"/>
                  </a:cubicBezTo>
                  <a:cubicBezTo>
                    <a:pt x="7317" y="8341"/>
                    <a:pt x="9434" y="6231"/>
                    <a:pt x="9434" y="3628"/>
                  </a:cubicBezTo>
                  <a:cubicBezTo>
                    <a:pt x="9434" y="2171"/>
                    <a:pt x="8767" y="863"/>
                    <a:pt x="7722" y="0"/>
                  </a:cubicBezTo>
                  <a:lnTo>
                    <a:pt x="7587" y="0"/>
                  </a:lnTo>
                  <a:cubicBezTo>
                    <a:pt x="8659" y="850"/>
                    <a:pt x="9347" y="2158"/>
                    <a:pt x="9347" y="3628"/>
                  </a:cubicBezTo>
                  <a:cubicBezTo>
                    <a:pt x="9347" y="6183"/>
                    <a:pt x="7270" y="8260"/>
                    <a:pt x="4721" y="8260"/>
                  </a:cubicBezTo>
                  <a:cubicBezTo>
                    <a:pt x="2165" y="8260"/>
                    <a:pt x="89" y="6183"/>
                    <a:pt x="89" y="3628"/>
                  </a:cubicBezTo>
                  <a:cubicBezTo>
                    <a:pt x="89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85" name="Google Shape;10985;p13"/>
            <p:cNvSpPr/>
            <p:nvPr/>
          </p:nvSpPr>
          <p:spPr>
            <a:xfrm>
              <a:off x="4492875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86" name="Google Shape;10986;p13"/>
            <p:cNvSpPr/>
            <p:nvPr/>
          </p:nvSpPr>
          <p:spPr>
            <a:xfrm>
              <a:off x="4491850" y="23381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0"/>
                    <a:pt x="3568" y="7040"/>
                  </a:cubicBezTo>
                  <a:cubicBezTo>
                    <a:pt x="1646" y="7040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87" name="Google Shape;10987;p13"/>
            <p:cNvSpPr/>
            <p:nvPr/>
          </p:nvSpPr>
          <p:spPr>
            <a:xfrm>
              <a:off x="4518150" y="236422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88" name="Google Shape;10988;p13"/>
            <p:cNvSpPr/>
            <p:nvPr/>
          </p:nvSpPr>
          <p:spPr>
            <a:xfrm>
              <a:off x="451697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89" name="Google Shape;10989;p13"/>
            <p:cNvSpPr/>
            <p:nvPr/>
          </p:nvSpPr>
          <p:spPr>
            <a:xfrm>
              <a:off x="454682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08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90" name="Google Shape;10990;p13"/>
            <p:cNvSpPr/>
            <p:nvPr/>
          </p:nvSpPr>
          <p:spPr>
            <a:xfrm>
              <a:off x="454580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10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91" name="Google Shape;10991;p13"/>
            <p:cNvSpPr/>
            <p:nvPr/>
          </p:nvSpPr>
          <p:spPr>
            <a:xfrm>
              <a:off x="4749950" y="2336425"/>
              <a:ext cx="334300" cy="256075"/>
            </a:xfrm>
            <a:custGeom>
              <a:avLst/>
              <a:gdLst/>
              <a:ahLst/>
              <a:cxnLst/>
              <a:rect l="l" t="t" r="r" b="b"/>
              <a:pathLst>
                <a:path w="13372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94" y="10243"/>
                    <a:pt x="6683" y="10243"/>
                  </a:cubicBezTo>
                  <a:cubicBezTo>
                    <a:pt x="10378" y="10243"/>
                    <a:pt x="13371" y="7249"/>
                    <a:pt x="13371" y="3560"/>
                  </a:cubicBezTo>
                  <a:cubicBezTo>
                    <a:pt x="13371" y="2246"/>
                    <a:pt x="12994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92" name="Google Shape;10992;p13"/>
            <p:cNvSpPr/>
            <p:nvPr/>
          </p:nvSpPr>
          <p:spPr>
            <a:xfrm>
              <a:off x="4748775" y="2336425"/>
              <a:ext cx="336475" cy="257100"/>
            </a:xfrm>
            <a:custGeom>
              <a:avLst/>
              <a:gdLst/>
              <a:ahLst/>
              <a:cxnLst/>
              <a:rect l="l" t="t" r="r" b="b"/>
              <a:pathLst>
                <a:path w="13459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94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72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93" name="Google Shape;10993;p13"/>
            <p:cNvSpPr/>
            <p:nvPr/>
          </p:nvSpPr>
          <p:spPr>
            <a:xfrm>
              <a:off x="4773200" y="2336425"/>
              <a:ext cx="284075" cy="232650"/>
            </a:xfrm>
            <a:custGeom>
              <a:avLst/>
              <a:gdLst/>
              <a:ahLst/>
              <a:cxnLst/>
              <a:rect l="l" t="t" r="r" b="b"/>
              <a:pathLst>
                <a:path w="11363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8" y="9305"/>
                  </a:cubicBezTo>
                  <a:cubicBezTo>
                    <a:pt x="8821" y="9305"/>
                    <a:pt x="11363" y="6763"/>
                    <a:pt x="11363" y="3628"/>
                  </a:cubicBezTo>
                  <a:cubicBezTo>
                    <a:pt x="11363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94" name="Google Shape;10994;p13"/>
            <p:cNvSpPr/>
            <p:nvPr/>
          </p:nvSpPr>
          <p:spPr>
            <a:xfrm>
              <a:off x="4772200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93" y="985"/>
                    <a:pt x="0" y="2252"/>
                    <a:pt x="0" y="3628"/>
                  </a:cubicBezTo>
                  <a:cubicBezTo>
                    <a:pt x="0" y="6784"/>
                    <a:pt x="2569" y="9353"/>
                    <a:pt x="5718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42" y="0"/>
                  </a:cubicBezTo>
                  <a:lnTo>
                    <a:pt x="10027" y="0"/>
                  </a:lnTo>
                  <a:cubicBezTo>
                    <a:pt x="10856" y="978"/>
                    <a:pt x="11355" y="2246"/>
                    <a:pt x="11355" y="3628"/>
                  </a:cubicBezTo>
                  <a:cubicBezTo>
                    <a:pt x="11355" y="6736"/>
                    <a:pt x="8827" y="9265"/>
                    <a:pt x="5718" y="9265"/>
                  </a:cubicBezTo>
                  <a:cubicBezTo>
                    <a:pt x="2617" y="9265"/>
                    <a:pt x="88" y="6736"/>
                    <a:pt x="88" y="3628"/>
                  </a:cubicBezTo>
                  <a:cubicBezTo>
                    <a:pt x="88" y="2246"/>
                    <a:pt x="587" y="978"/>
                    <a:pt x="141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95" name="Google Shape;10995;p13"/>
            <p:cNvSpPr/>
            <p:nvPr/>
          </p:nvSpPr>
          <p:spPr>
            <a:xfrm>
              <a:off x="4798500" y="2336425"/>
              <a:ext cx="233500" cy="207525"/>
            </a:xfrm>
            <a:custGeom>
              <a:avLst/>
              <a:gdLst/>
              <a:ahLst/>
              <a:cxnLst/>
              <a:rect l="l" t="t" r="r" b="b"/>
              <a:pathLst>
                <a:path w="9340" h="8301" extrusionOk="0">
                  <a:moveTo>
                    <a:pt x="1733" y="0"/>
                  </a:moveTo>
                  <a:cubicBezTo>
                    <a:pt x="675" y="857"/>
                    <a:pt x="0" y="2165"/>
                    <a:pt x="0" y="3628"/>
                  </a:cubicBezTo>
                  <a:cubicBezTo>
                    <a:pt x="0" y="6210"/>
                    <a:pt x="2091" y="8301"/>
                    <a:pt x="4666" y="8301"/>
                  </a:cubicBezTo>
                  <a:cubicBezTo>
                    <a:pt x="7249" y="8301"/>
                    <a:pt x="9339" y="6210"/>
                    <a:pt x="9339" y="3628"/>
                  </a:cubicBezTo>
                  <a:cubicBezTo>
                    <a:pt x="9339" y="2165"/>
                    <a:pt x="8665" y="857"/>
                    <a:pt x="760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96" name="Google Shape;10996;p13"/>
            <p:cNvSpPr/>
            <p:nvPr/>
          </p:nvSpPr>
          <p:spPr>
            <a:xfrm>
              <a:off x="4797325" y="2336425"/>
              <a:ext cx="235850" cy="208550"/>
            </a:xfrm>
            <a:custGeom>
              <a:avLst/>
              <a:gdLst/>
              <a:ahLst/>
              <a:cxnLst/>
              <a:rect l="l" t="t" r="r" b="b"/>
              <a:pathLst>
                <a:path w="9434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3" y="8341"/>
                  </a:cubicBezTo>
                  <a:cubicBezTo>
                    <a:pt x="7316" y="8341"/>
                    <a:pt x="9433" y="6231"/>
                    <a:pt x="9433" y="3628"/>
                  </a:cubicBezTo>
                  <a:cubicBezTo>
                    <a:pt x="9433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3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97" name="Google Shape;10997;p13"/>
            <p:cNvSpPr/>
            <p:nvPr/>
          </p:nvSpPr>
          <p:spPr>
            <a:xfrm>
              <a:off x="4827150" y="23391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98" name="Google Shape;10998;p13"/>
            <p:cNvSpPr/>
            <p:nvPr/>
          </p:nvSpPr>
          <p:spPr>
            <a:xfrm>
              <a:off x="4826150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0" y="7040"/>
                  </a:cubicBezTo>
                  <a:cubicBezTo>
                    <a:pt x="1645" y="7040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999" name="Google Shape;10999;p13"/>
            <p:cNvSpPr/>
            <p:nvPr/>
          </p:nvSpPr>
          <p:spPr>
            <a:xfrm>
              <a:off x="4852275" y="236422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00" name="Google Shape;11000;p13"/>
            <p:cNvSpPr/>
            <p:nvPr/>
          </p:nvSpPr>
          <p:spPr>
            <a:xfrm>
              <a:off x="4851250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6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01" name="Google Shape;11001;p13"/>
            <p:cNvSpPr/>
            <p:nvPr/>
          </p:nvSpPr>
          <p:spPr>
            <a:xfrm>
              <a:off x="4881100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02" name="Google Shape;11002;p13"/>
            <p:cNvSpPr/>
            <p:nvPr/>
          </p:nvSpPr>
          <p:spPr>
            <a:xfrm>
              <a:off x="4880075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3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3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03" name="Google Shape;11003;p13"/>
            <p:cNvSpPr/>
            <p:nvPr/>
          </p:nvSpPr>
          <p:spPr>
            <a:xfrm>
              <a:off x="5084225" y="2336425"/>
              <a:ext cx="334125" cy="256075"/>
            </a:xfrm>
            <a:custGeom>
              <a:avLst/>
              <a:gdLst/>
              <a:ahLst/>
              <a:cxnLst/>
              <a:rect l="l" t="t" r="r" b="b"/>
              <a:pathLst>
                <a:path w="13365" h="10243" extrusionOk="0">
                  <a:moveTo>
                    <a:pt x="1025" y="0"/>
                  </a:moveTo>
                  <a:cubicBezTo>
                    <a:pt x="378" y="1032"/>
                    <a:pt x="0" y="2246"/>
                    <a:pt x="0" y="3560"/>
                  </a:cubicBezTo>
                  <a:cubicBezTo>
                    <a:pt x="0" y="7249"/>
                    <a:pt x="2988" y="10243"/>
                    <a:pt x="6683" y="10243"/>
                  </a:cubicBezTo>
                  <a:cubicBezTo>
                    <a:pt x="10378" y="10243"/>
                    <a:pt x="13365" y="7249"/>
                    <a:pt x="13365" y="3560"/>
                  </a:cubicBezTo>
                  <a:cubicBezTo>
                    <a:pt x="13365" y="2246"/>
                    <a:pt x="12987" y="1032"/>
                    <a:pt x="1234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04" name="Google Shape;11004;p13"/>
            <p:cNvSpPr/>
            <p:nvPr/>
          </p:nvSpPr>
          <p:spPr>
            <a:xfrm>
              <a:off x="5083050" y="2336425"/>
              <a:ext cx="336500" cy="257100"/>
            </a:xfrm>
            <a:custGeom>
              <a:avLst/>
              <a:gdLst/>
              <a:ahLst/>
              <a:cxnLst/>
              <a:rect l="l" t="t" r="r" b="b"/>
              <a:pathLst>
                <a:path w="13460" h="10284" extrusionOk="0">
                  <a:moveTo>
                    <a:pt x="1025" y="0"/>
                  </a:moveTo>
                  <a:cubicBezTo>
                    <a:pt x="378" y="1032"/>
                    <a:pt x="0" y="2252"/>
                    <a:pt x="0" y="3560"/>
                  </a:cubicBezTo>
                  <a:cubicBezTo>
                    <a:pt x="0" y="7269"/>
                    <a:pt x="3021" y="10283"/>
                    <a:pt x="6730" y="10283"/>
                  </a:cubicBezTo>
                  <a:cubicBezTo>
                    <a:pt x="10438" y="10283"/>
                    <a:pt x="13459" y="7269"/>
                    <a:pt x="13459" y="3560"/>
                  </a:cubicBezTo>
                  <a:cubicBezTo>
                    <a:pt x="13459" y="2252"/>
                    <a:pt x="13081" y="1032"/>
                    <a:pt x="12434" y="0"/>
                  </a:cubicBezTo>
                  <a:lnTo>
                    <a:pt x="12333" y="0"/>
                  </a:lnTo>
                  <a:cubicBezTo>
                    <a:pt x="12987" y="1025"/>
                    <a:pt x="13371" y="2246"/>
                    <a:pt x="13371" y="3560"/>
                  </a:cubicBezTo>
                  <a:cubicBezTo>
                    <a:pt x="13371" y="7222"/>
                    <a:pt x="10391" y="10202"/>
                    <a:pt x="6730" y="10202"/>
                  </a:cubicBezTo>
                  <a:cubicBezTo>
                    <a:pt x="3068" y="10202"/>
                    <a:pt x="88" y="7222"/>
                    <a:pt x="88" y="3560"/>
                  </a:cubicBezTo>
                  <a:cubicBezTo>
                    <a:pt x="88" y="2246"/>
                    <a:pt x="466" y="1025"/>
                    <a:pt x="11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05" name="Google Shape;11005;p13"/>
            <p:cNvSpPr/>
            <p:nvPr/>
          </p:nvSpPr>
          <p:spPr>
            <a:xfrm>
              <a:off x="5107475" y="2336425"/>
              <a:ext cx="283925" cy="232650"/>
            </a:xfrm>
            <a:custGeom>
              <a:avLst/>
              <a:gdLst/>
              <a:ahLst/>
              <a:cxnLst/>
              <a:rect l="l" t="t" r="r" b="b"/>
              <a:pathLst>
                <a:path w="11357" h="9306" extrusionOk="0">
                  <a:moveTo>
                    <a:pt x="1316" y="0"/>
                  </a:moveTo>
                  <a:cubicBezTo>
                    <a:pt x="493" y="985"/>
                    <a:pt x="1" y="2246"/>
                    <a:pt x="1" y="3628"/>
                  </a:cubicBezTo>
                  <a:cubicBezTo>
                    <a:pt x="1" y="6763"/>
                    <a:pt x="2543" y="9305"/>
                    <a:pt x="5679" y="9305"/>
                  </a:cubicBezTo>
                  <a:cubicBezTo>
                    <a:pt x="8814" y="9305"/>
                    <a:pt x="11356" y="6763"/>
                    <a:pt x="11356" y="3628"/>
                  </a:cubicBezTo>
                  <a:cubicBezTo>
                    <a:pt x="11356" y="2246"/>
                    <a:pt x="10864" y="985"/>
                    <a:pt x="1004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06" name="Google Shape;11006;p13"/>
            <p:cNvSpPr/>
            <p:nvPr/>
          </p:nvSpPr>
          <p:spPr>
            <a:xfrm>
              <a:off x="5106475" y="2336425"/>
              <a:ext cx="286100" cy="233825"/>
            </a:xfrm>
            <a:custGeom>
              <a:avLst/>
              <a:gdLst/>
              <a:ahLst/>
              <a:cxnLst/>
              <a:rect l="l" t="t" r="r" b="b"/>
              <a:pathLst>
                <a:path w="11444" h="9353" extrusionOk="0">
                  <a:moveTo>
                    <a:pt x="1302" y="0"/>
                  </a:moveTo>
                  <a:cubicBezTo>
                    <a:pt x="486" y="985"/>
                    <a:pt x="1" y="2252"/>
                    <a:pt x="1" y="3628"/>
                  </a:cubicBezTo>
                  <a:cubicBezTo>
                    <a:pt x="1" y="6784"/>
                    <a:pt x="2563" y="9353"/>
                    <a:pt x="5719" y="9353"/>
                  </a:cubicBezTo>
                  <a:cubicBezTo>
                    <a:pt x="8874" y="9353"/>
                    <a:pt x="11443" y="6784"/>
                    <a:pt x="11443" y="3628"/>
                  </a:cubicBezTo>
                  <a:cubicBezTo>
                    <a:pt x="11443" y="2252"/>
                    <a:pt x="10951" y="985"/>
                    <a:pt x="10135" y="0"/>
                  </a:cubicBezTo>
                  <a:lnTo>
                    <a:pt x="10027" y="0"/>
                  </a:lnTo>
                  <a:cubicBezTo>
                    <a:pt x="10857" y="978"/>
                    <a:pt x="11356" y="2246"/>
                    <a:pt x="11356" y="3628"/>
                  </a:cubicBezTo>
                  <a:cubicBezTo>
                    <a:pt x="11356" y="6736"/>
                    <a:pt x="8827" y="9265"/>
                    <a:pt x="5719" y="9265"/>
                  </a:cubicBezTo>
                  <a:cubicBezTo>
                    <a:pt x="2610" y="9265"/>
                    <a:pt x="81" y="6736"/>
                    <a:pt x="81" y="3628"/>
                  </a:cubicBezTo>
                  <a:cubicBezTo>
                    <a:pt x="81" y="2246"/>
                    <a:pt x="587" y="978"/>
                    <a:pt x="141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07" name="Google Shape;11007;p13"/>
            <p:cNvSpPr/>
            <p:nvPr/>
          </p:nvSpPr>
          <p:spPr>
            <a:xfrm>
              <a:off x="5132600" y="2336425"/>
              <a:ext cx="233675" cy="207525"/>
            </a:xfrm>
            <a:custGeom>
              <a:avLst/>
              <a:gdLst/>
              <a:ahLst/>
              <a:cxnLst/>
              <a:rect l="l" t="t" r="r" b="b"/>
              <a:pathLst>
                <a:path w="9347" h="8301" extrusionOk="0">
                  <a:moveTo>
                    <a:pt x="1734" y="0"/>
                  </a:moveTo>
                  <a:cubicBezTo>
                    <a:pt x="682" y="857"/>
                    <a:pt x="1" y="2165"/>
                    <a:pt x="1" y="3628"/>
                  </a:cubicBezTo>
                  <a:cubicBezTo>
                    <a:pt x="1" y="6210"/>
                    <a:pt x="2098" y="8301"/>
                    <a:pt x="4674" y="8301"/>
                  </a:cubicBezTo>
                  <a:cubicBezTo>
                    <a:pt x="7256" y="8301"/>
                    <a:pt x="9346" y="6210"/>
                    <a:pt x="9346" y="3628"/>
                  </a:cubicBezTo>
                  <a:cubicBezTo>
                    <a:pt x="9346" y="2165"/>
                    <a:pt x="8672" y="857"/>
                    <a:pt x="761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08" name="Google Shape;11008;p13"/>
            <p:cNvSpPr/>
            <p:nvPr/>
          </p:nvSpPr>
          <p:spPr>
            <a:xfrm>
              <a:off x="5131600" y="2336425"/>
              <a:ext cx="235675" cy="208550"/>
            </a:xfrm>
            <a:custGeom>
              <a:avLst/>
              <a:gdLst/>
              <a:ahLst/>
              <a:cxnLst/>
              <a:rect l="l" t="t" r="r" b="b"/>
              <a:pathLst>
                <a:path w="9427" h="8342" extrusionOk="0">
                  <a:moveTo>
                    <a:pt x="1713" y="0"/>
                  </a:moveTo>
                  <a:cubicBezTo>
                    <a:pt x="668" y="863"/>
                    <a:pt x="0" y="2171"/>
                    <a:pt x="0" y="3628"/>
                  </a:cubicBezTo>
                  <a:cubicBezTo>
                    <a:pt x="0" y="6231"/>
                    <a:pt x="2117" y="8341"/>
                    <a:pt x="4714" y="8341"/>
                  </a:cubicBezTo>
                  <a:cubicBezTo>
                    <a:pt x="7316" y="8341"/>
                    <a:pt x="9427" y="6231"/>
                    <a:pt x="9427" y="3628"/>
                  </a:cubicBezTo>
                  <a:cubicBezTo>
                    <a:pt x="9427" y="2171"/>
                    <a:pt x="8766" y="863"/>
                    <a:pt x="7721" y="0"/>
                  </a:cubicBezTo>
                  <a:lnTo>
                    <a:pt x="7586" y="0"/>
                  </a:lnTo>
                  <a:cubicBezTo>
                    <a:pt x="8658" y="850"/>
                    <a:pt x="9346" y="2158"/>
                    <a:pt x="9346" y="3628"/>
                  </a:cubicBezTo>
                  <a:cubicBezTo>
                    <a:pt x="9346" y="6183"/>
                    <a:pt x="7269" y="8260"/>
                    <a:pt x="4714" y="8260"/>
                  </a:cubicBezTo>
                  <a:cubicBezTo>
                    <a:pt x="2165" y="8260"/>
                    <a:pt x="88" y="6183"/>
                    <a:pt x="88" y="3628"/>
                  </a:cubicBezTo>
                  <a:cubicBezTo>
                    <a:pt x="88" y="2158"/>
                    <a:pt x="776" y="850"/>
                    <a:pt x="184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09" name="Google Shape;11009;p13"/>
            <p:cNvSpPr/>
            <p:nvPr/>
          </p:nvSpPr>
          <p:spPr>
            <a:xfrm>
              <a:off x="5161425" y="23391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10" name="Google Shape;11010;p13"/>
            <p:cNvSpPr/>
            <p:nvPr/>
          </p:nvSpPr>
          <p:spPr>
            <a:xfrm>
              <a:off x="5160425" y="23381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11" name="Google Shape;11011;p13"/>
            <p:cNvSpPr/>
            <p:nvPr/>
          </p:nvSpPr>
          <p:spPr>
            <a:xfrm>
              <a:off x="5186550" y="236422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12" name="Google Shape;11012;p13"/>
            <p:cNvSpPr/>
            <p:nvPr/>
          </p:nvSpPr>
          <p:spPr>
            <a:xfrm>
              <a:off x="5185525" y="23632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57" y="5118"/>
                  </a:cubicBezTo>
                  <a:cubicBezTo>
                    <a:pt x="3966" y="5118"/>
                    <a:pt x="5119" y="3965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13" name="Google Shape;11013;p13"/>
            <p:cNvSpPr/>
            <p:nvPr/>
          </p:nvSpPr>
          <p:spPr>
            <a:xfrm>
              <a:off x="5215375" y="23930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8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14" name="Google Shape;11014;p13"/>
            <p:cNvSpPr/>
            <p:nvPr/>
          </p:nvSpPr>
          <p:spPr>
            <a:xfrm>
              <a:off x="5214350" y="239187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04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8"/>
                    <a:pt x="1404" y="2738"/>
                  </a:cubicBezTo>
                  <a:cubicBezTo>
                    <a:pt x="675" y="2738"/>
                    <a:pt x="82" y="2138"/>
                    <a:pt x="82" y="1410"/>
                  </a:cubicBezTo>
                  <a:cubicBezTo>
                    <a:pt x="82" y="682"/>
                    <a:pt x="675" y="88"/>
                    <a:pt x="1404" y="88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10"/>
                  </a:cubicBezTo>
                  <a:cubicBezTo>
                    <a:pt x="2813" y="634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15" name="Google Shape;11015;p13"/>
            <p:cNvSpPr/>
            <p:nvPr/>
          </p:nvSpPr>
          <p:spPr>
            <a:xfrm>
              <a:off x="358157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16" name="Google Shape;11016;p13"/>
            <p:cNvSpPr/>
            <p:nvPr/>
          </p:nvSpPr>
          <p:spPr>
            <a:xfrm>
              <a:off x="358055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29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29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17" name="Google Shape;11017;p13"/>
            <p:cNvSpPr/>
            <p:nvPr/>
          </p:nvSpPr>
          <p:spPr>
            <a:xfrm>
              <a:off x="3604825" y="23802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18" name="Google Shape;11018;p13"/>
            <p:cNvSpPr/>
            <p:nvPr/>
          </p:nvSpPr>
          <p:spPr>
            <a:xfrm>
              <a:off x="360382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19" name="Google Shape;11019;p13"/>
            <p:cNvSpPr/>
            <p:nvPr/>
          </p:nvSpPr>
          <p:spPr>
            <a:xfrm>
              <a:off x="363012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0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20" name="Google Shape;11020;p13"/>
            <p:cNvSpPr/>
            <p:nvPr/>
          </p:nvSpPr>
          <p:spPr>
            <a:xfrm>
              <a:off x="3628950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21" name="Google Shape;11021;p13"/>
            <p:cNvSpPr/>
            <p:nvPr/>
          </p:nvSpPr>
          <p:spPr>
            <a:xfrm>
              <a:off x="365877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22" name="Google Shape;11022;p13"/>
            <p:cNvSpPr/>
            <p:nvPr/>
          </p:nvSpPr>
          <p:spPr>
            <a:xfrm>
              <a:off x="365777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23" name="Google Shape;11023;p13"/>
            <p:cNvSpPr/>
            <p:nvPr/>
          </p:nvSpPr>
          <p:spPr>
            <a:xfrm>
              <a:off x="3683900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24" name="Google Shape;11024;p13"/>
            <p:cNvSpPr/>
            <p:nvPr/>
          </p:nvSpPr>
          <p:spPr>
            <a:xfrm>
              <a:off x="368287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18"/>
                    <a:pt x="3925" y="5031"/>
                    <a:pt x="2563" y="5031"/>
                  </a:cubicBezTo>
                  <a:cubicBezTo>
                    <a:pt x="1194" y="5031"/>
                    <a:pt x="89" y="3918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25" name="Google Shape;11025;p13"/>
            <p:cNvSpPr/>
            <p:nvPr/>
          </p:nvSpPr>
          <p:spPr>
            <a:xfrm>
              <a:off x="371272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26" name="Google Shape;11026;p13"/>
            <p:cNvSpPr/>
            <p:nvPr/>
          </p:nvSpPr>
          <p:spPr>
            <a:xfrm>
              <a:off x="3711700" y="2486950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10"/>
                  </a:cubicBezTo>
                  <a:cubicBezTo>
                    <a:pt x="82" y="682"/>
                    <a:pt x="675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27" name="Google Shape;11027;p13"/>
            <p:cNvSpPr/>
            <p:nvPr/>
          </p:nvSpPr>
          <p:spPr>
            <a:xfrm>
              <a:off x="39158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89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89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28" name="Google Shape;11028;p13"/>
            <p:cNvSpPr/>
            <p:nvPr/>
          </p:nvSpPr>
          <p:spPr>
            <a:xfrm>
              <a:off x="3914675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29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29" name="Google Shape;11029;p13"/>
            <p:cNvSpPr/>
            <p:nvPr/>
          </p:nvSpPr>
          <p:spPr>
            <a:xfrm>
              <a:off x="3939125" y="238025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30" name="Google Shape;11030;p13"/>
            <p:cNvSpPr/>
            <p:nvPr/>
          </p:nvSpPr>
          <p:spPr>
            <a:xfrm>
              <a:off x="393810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31" name="Google Shape;11031;p13"/>
            <p:cNvSpPr/>
            <p:nvPr/>
          </p:nvSpPr>
          <p:spPr>
            <a:xfrm>
              <a:off x="3964400" y="240537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0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32" name="Google Shape;11032;p13"/>
            <p:cNvSpPr/>
            <p:nvPr/>
          </p:nvSpPr>
          <p:spPr>
            <a:xfrm>
              <a:off x="3963225" y="24043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33" name="Google Shape;11033;p13"/>
            <p:cNvSpPr/>
            <p:nvPr/>
          </p:nvSpPr>
          <p:spPr>
            <a:xfrm>
              <a:off x="3993050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34" name="Google Shape;11034;p13"/>
            <p:cNvSpPr/>
            <p:nvPr/>
          </p:nvSpPr>
          <p:spPr>
            <a:xfrm>
              <a:off x="399205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35" name="Google Shape;11035;p13"/>
            <p:cNvSpPr/>
            <p:nvPr/>
          </p:nvSpPr>
          <p:spPr>
            <a:xfrm>
              <a:off x="4018175" y="24593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36" name="Google Shape;11036;p13"/>
            <p:cNvSpPr/>
            <p:nvPr/>
          </p:nvSpPr>
          <p:spPr>
            <a:xfrm>
              <a:off x="4017175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18"/>
                    <a:pt x="3924" y="5031"/>
                    <a:pt x="2556" y="5031"/>
                  </a:cubicBezTo>
                  <a:cubicBezTo>
                    <a:pt x="1194" y="5031"/>
                    <a:pt x="88" y="3918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37" name="Google Shape;11037;p13"/>
            <p:cNvSpPr/>
            <p:nvPr/>
          </p:nvSpPr>
          <p:spPr>
            <a:xfrm>
              <a:off x="404700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38" name="Google Shape;11038;p13"/>
            <p:cNvSpPr/>
            <p:nvPr/>
          </p:nvSpPr>
          <p:spPr>
            <a:xfrm>
              <a:off x="4046000" y="2486950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10"/>
                  </a:cubicBezTo>
                  <a:cubicBezTo>
                    <a:pt x="81" y="682"/>
                    <a:pt x="674" y="88"/>
                    <a:pt x="1403" y="88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39" name="Google Shape;11039;p13"/>
            <p:cNvSpPr/>
            <p:nvPr/>
          </p:nvSpPr>
          <p:spPr>
            <a:xfrm>
              <a:off x="4250125" y="235327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89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89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40" name="Google Shape;11040;p13"/>
            <p:cNvSpPr/>
            <p:nvPr/>
          </p:nvSpPr>
          <p:spPr>
            <a:xfrm>
              <a:off x="4248950" y="23522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29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29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29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41" name="Google Shape;11041;p13"/>
            <p:cNvSpPr/>
            <p:nvPr/>
          </p:nvSpPr>
          <p:spPr>
            <a:xfrm>
              <a:off x="427340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42" name="Google Shape;11042;p13"/>
            <p:cNvSpPr/>
            <p:nvPr/>
          </p:nvSpPr>
          <p:spPr>
            <a:xfrm>
              <a:off x="4272375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43" name="Google Shape;11043;p13"/>
            <p:cNvSpPr/>
            <p:nvPr/>
          </p:nvSpPr>
          <p:spPr>
            <a:xfrm>
              <a:off x="4298500" y="240537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0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0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44" name="Google Shape;11044;p13"/>
            <p:cNvSpPr/>
            <p:nvPr/>
          </p:nvSpPr>
          <p:spPr>
            <a:xfrm>
              <a:off x="4297500" y="24043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45" name="Google Shape;11045;p13"/>
            <p:cNvSpPr/>
            <p:nvPr/>
          </p:nvSpPr>
          <p:spPr>
            <a:xfrm>
              <a:off x="4327325" y="24342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46" name="Google Shape;11046;p13"/>
            <p:cNvSpPr/>
            <p:nvPr/>
          </p:nvSpPr>
          <p:spPr>
            <a:xfrm>
              <a:off x="4326325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47" name="Google Shape;11047;p13"/>
            <p:cNvSpPr/>
            <p:nvPr/>
          </p:nvSpPr>
          <p:spPr>
            <a:xfrm>
              <a:off x="435245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48" name="Google Shape;11048;p13"/>
            <p:cNvSpPr/>
            <p:nvPr/>
          </p:nvSpPr>
          <p:spPr>
            <a:xfrm>
              <a:off x="4351450" y="245830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18"/>
                    <a:pt x="3925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49" name="Google Shape;11049;p13"/>
            <p:cNvSpPr/>
            <p:nvPr/>
          </p:nvSpPr>
          <p:spPr>
            <a:xfrm>
              <a:off x="4381275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50" name="Google Shape;11050;p13"/>
            <p:cNvSpPr/>
            <p:nvPr/>
          </p:nvSpPr>
          <p:spPr>
            <a:xfrm>
              <a:off x="4380100" y="2486950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8"/>
                  </a:moveTo>
                  <a:cubicBezTo>
                    <a:pt x="2145" y="88"/>
                    <a:pt x="2738" y="682"/>
                    <a:pt x="2738" y="1410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10"/>
                  </a:cubicBezTo>
                  <a:cubicBezTo>
                    <a:pt x="88" y="682"/>
                    <a:pt x="681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51" name="Google Shape;11051;p13"/>
            <p:cNvSpPr/>
            <p:nvPr/>
          </p:nvSpPr>
          <p:spPr>
            <a:xfrm>
              <a:off x="4584250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89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52" name="Google Shape;11052;p13"/>
            <p:cNvSpPr/>
            <p:nvPr/>
          </p:nvSpPr>
          <p:spPr>
            <a:xfrm>
              <a:off x="4583225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29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29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29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53" name="Google Shape;11053;p13"/>
            <p:cNvSpPr/>
            <p:nvPr/>
          </p:nvSpPr>
          <p:spPr>
            <a:xfrm>
              <a:off x="4607675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54" name="Google Shape;11054;p13"/>
            <p:cNvSpPr/>
            <p:nvPr/>
          </p:nvSpPr>
          <p:spPr>
            <a:xfrm>
              <a:off x="4606650" y="23792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55" name="Google Shape;11055;p13"/>
            <p:cNvSpPr/>
            <p:nvPr/>
          </p:nvSpPr>
          <p:spPr>
            <a:xfrm>
              <a:off x="4632800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0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56" name="Google Shape;11056;p13"/>
            <p:cNvSpPr/>
            <p:nvPr/>
          </p:nvSpPr>
          <p:spPr>
            <a:xfrm>
              <a:off x="4631775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57" name="Google Shape;11057;p13"/>
            <p:cNvSpPr/>
            <p:nvPr/>
          </p:nvSpPr>
          <p:spPr>
            <a:xfrm>
              <a:off x="4661625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58" name="Google Shape;11058;p13"/>
            <p:cNvSpPr/>
            <p:nvPr/>
          </p:nvSpPr>
          <p:spPr>
            <a:xfrm>
              <a:off x="46606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59" name="Google Shape;11059;p13"/>
            <p:cNvSpPr/>
            <p:nvPr/>
          </p:nvSpPr>
          <p:spPr>
            <a:xfrm>
              <a:off x="4686725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60" name="Google Shape;11060;p13"/>
            <p:cNvSpPr/>
            <p:nvPr/>
          </p:nvSpPr>
          <p:spPr>
            <a:xfrm>
              <a:off x="4685725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61" name="Google Shape;11061;p13"/>
            <p:cNvSpPr/>
            <p:nvPr/>
          </p:nvSpPr>
          <p:spPr>
            <a:xfrm>
              <a:off x="47155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62" name="Google Shape;11062;p13"/>
            <p:cNvSpPr/>
            <p:nvPr/>
          </p:nvSpPr>
          <p:spPr>
            <a:xfrm>
              <a:off x="471437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1" y="682"/>
                    <a:pt x="2731" y="1410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63" name="Google Shape;11063;p13"/>
            <p:cNvSpPr/>
            <p:nvPr/>
          </p:nvSpPr>
          <p:spPr>
            <a:xfrm>
              <a:off x="4918525" y="23532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89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64" name="Google Shape;11064;p13"/>
            <p:cNvSpPr/>
            <p:nvPr/>
          </p:nvSpPr>
          <p:spPr>
            <a:xfrm>
              <a:off x="4917500" y="23522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29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29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29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65" name="Google Shape;11065;p13"/>
            <p:cNvSpPr/>
            <p:nvPr/>
          </p:nvSpPr>
          <p:spPr>
            <a:xfrm>
              <a:off x="4941950" y="23802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66" name="Google Shape;11066;p13"/>
            <p:cNvSpPr/>
            <p:nvPr/>
          </p:nvSpPr>
          <p:spPr>
            <a:xfrm>
              <a:off x="4940950" y="237922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67" name="Google Shape;11067;p13"/>
            <p:cNvSpPr/>
            <p:nvPr/>
          </p:nvSpPr>
          <p:spPr>
            <a:xfrm>
              <a:off x="4967075" y="240537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0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0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68" name="Google Shape;11068;p13"/>
            <p:cNvSpPr/>
            <p:nvPr/>
          </p:nvSpPr>
          <p:spPr>
            <a:xfrm>
              <a:off x="4966050" y="24043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69" name="Google Shape;11069;p13"/>
            <p:cNvSpPr/>
            <p:nvPr/>
          </p:nvSpPr>
          <p:spPr>
            <a:xfrm>
              <a:off x="4995900" y="243420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70" name="Google Shape;11070;p13"/>
            <p:cNvSpPr/>
            <p:nvPr/>
          </p:nvSpPr>
          <p:spPr>
            <a:xfrm>
              <a:off x="4994725" y="24331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71" name="Google Shape;11071;p13"/>
            <p:cNvSpPr/>
            <p:nvPr/>
          </p:nvSpPr>
          <p:spPr>
            <a:xfrm>
              <a:off x="5021000" y="24593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72" name="Google Shape;11072;p13"/>
            <p:cNvSpPr/>
            <p:nvPr/>
          </p:nvSpPr>
          <p:spPr>
            <a:xfrm>
              <a:off x="5020000" y="24583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18"/>
                    <a:pt x="3918" y="5031"/>
                    <a:pt x="2556" y="5031"/>
                  </a:cubicBezTo>
                  <a:cubicBezTo>
                    <a:pt x="1194" y="5031"/>
                    <a:pt x="81" y="3918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73" name="Google Shape;11073;p13"/>
            <p:cNvSpPr/>
            <p:nvPr/>
          </p:nvSpPr>
          <p:spPr>
            <a:xfrm>
              <a:off x="5049675" y="24881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74" name="Google Shape;11074;p13"/>
            <p:cNvSpPr/>
            <p:nvPr/>
          </p:nvSpPr>
          <p:spPr>
            <a:xfrm>
              <a:off x="5048650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10"/>
                  </a:cubicBezTo>
                  <a:cubicBezTo>
                    <a:pt x="88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75" name="Google Shape;11075;p13"/>
            <p:cNvSpPr/>
            <p:nvPr/>
          </p:nvSpPr>
          <p:spPr>
            <a:xfrm>
              <a:off x="5252800" y="235327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89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76" name="Google Shape;11076;p13"/>
            <p:cNvSpPr/>
            <p:nvPr/>
          </p:nvSpPr>
          <p:spPr>
            <a:xfrm>
              <a:off x="5251775" y="235227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29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793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29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77" name="Google Shape;11077;p13"/>
            <p:cNvSpPr/>
            <p:nvPr/>
          </p:nvSpPr>
          <p:spPr>
            <a:xfrm>
              <a:off x="5276225" y="238025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78" name="Google Shape;11078;p13"/>
            <p:cNvSpPr/>
            <p:nvPr/>
          </p:nvSpPr>
          <p:spPr>
            <a:xfrm>
              <a:off x="5275050" y="237922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79" name="Google Shape;11079;p13"/>
            <p:cNvSpPr/>
            <p:nvPr/>
          </p:nvSpPr>
          <p:spPr>
            <a:xfrm>
              <a:off x="5301350" y="240537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0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80" name="Google Shape;11080;p13"/>
            <p:cNvSpPr/>
            <p:nvPr/>
          </p:nvSpPr>
          <p:spPr>
            <a:xfrm>
              <a:off x="5300325" y="240435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0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81" name="Google Shape;11081;p13"/>
            <p:cNvSpPr/>
            <p:nvPr/>
          </p:nvSpPr>
          <p:spPr>
            <a:xfrm>
              <a:off x="5330000" y="24342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82" name="Google Shape;11082;p13"/>
            <p:cNvSpPr/>
            <p:nvPr/>
          </p:nvSpPr>
          <p:spPr>
            <a:xfrm>
              <a:off x="5329000" y="24331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83" name="Google Shape;11083;p13"/>
            <p:cNvSpPr/>
            <p:nvPr/>
          </p:nvSpPr>
          <p:spPr>
            <a:xfrm>
              <a:off x="5355300" y="24593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84" name="Google Shape;11084;p13"/>
            <p:cNvSpPr/>
            <p:nvPr/>
          </p:nvSpPr>
          <p:spPr>
            <a:xfrm>
              <a:off x="5354100" y="24583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18"/>
                    <a:pt x="3925" y="5031"/>
                    <a:pt x="2563" y="5031"/>
                  </a:cubicBezTo>
                  <a:cubicBezTo>
                    <a:pt x="1201" y="5031"/>
                    <a:pt x="88" y="3918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85" name="Google Shape;11085;p13"/>
            <p:cNvSpPr/>
            <p:nvPr/>
          </p:nvSpPr>
          <p:spPr>
            <a:xfrm>
              <a:off x="5383950" y="24881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86" name="Google Shape;11086;p13"/>
            <p:cNvSpPr/>
            <p:nvPr/>
          </p:nvSpPr>
          <p:spPr>
            <a:xfrm>
              <a:off x="5382925" y="2486950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8"/>
                  </a:moveTo>
                  <a:cubicBezTo>
                    <a:pt x="2138" y="88"/>
                    <a:pt x="2732" y="682"/>
                    <a:pt x="2732" y="1410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10"/>
                  </a:cubicBezTo>
                  <a:cubicBezTo>
                    <a:pt x="89" y="682"/>
                    <a:pt x="682" y="88"/>
                    <a:pt x="1410" y="88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87" name="Google Shape;11087;p13"/>
            <p:cNvSpPr/>
            <p:nvPr/>
          </p:nvSpPr>
          <p:spPr>
            <a:xfrm>
              <a:off x="3450750" y="245137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2"/>
                    <a:pt x="1" y="2449"/>
                  </a:cubicBezTo>
                  <a:lnTo>
                    <a:pt x="1" y="10924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88" name="Google Shape;11088;p13"/>
            <p:cNvSpPr/>
            <p:nvPr/>
          </p:nvSpPr>
          <p:spPr>
            <a:xfrm>
              <a:off x="3450750" y="245037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1"/>
                    <a:pt x="5173" y="81"/>
                  </a:cubicBezTo>
                  <a:cubicBezTo>
                    <a:pt x="8834" y="81"/>
                    <a:pt x="11814" y="3062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25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89" name="Google Shape;11089;p13"/>
            <p:cNvSpPr/>
            <p:nvPr/>
          </p:nvSpPr>
          <p:spPr>
            <a:xfrm>
              <a:off x="3450750" y="2478350"/>
              <a:ext cx="269425" cy="283900"/>
            </a:xfrm>
            <a:custGeom>
              <a:avLst/>
              <a:gdLst/>
              <a:ahLst/>
              <a:cxnLst/>
              <a:rect l="l" t="t" r="r" b="b"/>
              <a:pathLst>
                <a:path w="10777" h="11356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56"/>
                    <a:pt x="5099" y="11356"/>
                  </a:cubicBezTo>
                  <a:cubicBezTo>
                    <a:pt x="8234" y="11356"/>
                    <a:pt x="10776" y="8814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90" name="Google Shape;11090;p13"/>
            <p:cNvSpPr/>
            <p:nvPr/>
          </p:nvSpPr>
          <p:spPr>
            <a:xfrm>
              <a:off x="3450750" y="247735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2"/>
                  </a:cubicBezTo>
                  <a:lnTo>
                    <a:pt x="1" y="3311"/>
                  </a:lnTo>
                  <a:cubicBezTo>
                    <a:pt x="904" y="1410"/>
                    <a:pt x="2853" y="81"/>
                    <a:pt x="5099" y="81"/>
                  </a:cubicBezTo>
                  <a:cubicBezTo>
                    <a:pt x="8207" y="81"/>
                    <a:pt x="10736" y="2610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5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3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91" name="Google Shape;11091;p13"/>
            <p:cNvSpPr/>
            <p:nvPr/>
          </p:nvSpPr>
          <p:spPr>
            <a:xfrm>
              <a:off x="3461375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92" name="Google Shape;11092;p13"/>
            <p:cNvSpPr/>
            <p:nvPr/>
          </p:nvSpPr>
          <p:spPr>
            <a:xfrm>
              <a:off x="3460375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93" name="Google Shape;11093;p13"/>
            <p:cNvSpPr/>
            <p:nvPr/>
          </p:nvSpPr>
          <p:spPr>
            <a:xfrm>
              <a:off x="3490200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94" name="Google Shape;11094;p13"/>
            <p:cNvSpPr/>
            <p:nvPr/>
          </p:nvSpPr>
          <p:spPr>
            <a:xfrm>
              <a:off x="3489025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95" name="Google Shape;11095;p13"/>
            <p:cNvSpPr/>
            <p:nvPr/>
          </p:nvSpPr>
          <p:spPr>
            <a:xfrm>
              <a:off x="351532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96" name="Google Shape;11096;p13"/>
            <p:cNvSpPr/>
            <p:nvPr/>
          </p:nvSpPr>
          <p:spPr>
            <a:xfrm>
              <a:off x="3514300" y="255640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2"/>
                  </a:moveTo>
                  <a:cubicBezTo>
                    <a:pt x="3919" y="82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2" y="3966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97" name="Google Shape;11097;p13"/>
            <p:cNvSpPr/>
            <p:nvPr/>
          </p:nvSpPr>
          <p:spPr>
            <a:xfrm>
              <a:off x="35441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98" name="Google Shape;11098;p13"/>
            <p:cNvSpPr/>
            <p:nvPr/>
          </p:nvSpPr>
          <p:spPr>
            <a:xfrm>
              <a:off x="3542975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099" name="Google Shape;11099;p13"/>
            <p:cNvSpPr/>
            <p:nvPr/>
          </p:nvSpPr>
          <p:spPr>
            <a:xfrm>
              <a:off x="3747100" y="245137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00" name="Google Shape;11100;p13"/>
            <p:cNvSpPr/>
            <p:nvPr/>
          </p:nvSpPr>
          <p:spPr>
            <a:xfrm>
              <a:off x="374610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01" name="Google Shape;11101;p13"/>
            <p:cNvSpPr/>
            <p:nvPr/>
          </p:nvSpPr>
          <p:spPr>
            <a:xfrm>
              <a:off x="3770550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02" name="Google Shape;11102;p13"/>
            <p:cNvSpPr/>
            <p:nvPr/>
          </p:nvSpPr>
          <p:spPr>
            <a:xfrm>
              <a:off x="3769525" y="247735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03" name="Google Shape;11103;p13"/>
            <p:cNvSpPr/>
            <p:nvPr/>
          </p:nvSpPr>
          <p:spPr>
            <a:xfrm>
              <a:off x="379565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04" name="Google Shape;11104;p13"/>
            <p:cNvSpPr/>
            <p:nvPr/>
          </p:nvSpPr>
          <p:spPr>
            <a:xfrm>
              <a:off x="379465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05" name="Google Shape;11105;p13"/>
            <p:cNvSpPr/>
            <p:nvPr/>
          </p:nvSpPr>
          <p:spPr>
            <a:xfrm>
              <a:off x="3824475" y="253230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06" name="Google Shape;11106;p13"/>
            <p:cNvSpPr/>
            <p:nvPr/>
          </p:nvSpPr>
          <p:spPr>
            <a:xfrm>
              <a:off x="3823300" y="253130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07" name="Google Shape;11107;p13"/>
            <p:cNvSpPr/>
            <p:nvPr/>
          </p:nvSpPr>
          <p:spPr>
            <a:xfrm>
              <a:off x="384960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08" name="Google Shape;11108;p13"/>
            <p:cNvSpPr/>
            <p:nvPr/>
          </p:nvSpPr>
          <p:spPr>
            <a:xfrm>
              <a:off x="3848600" y="255640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1" y="3966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09" name="Google Shape;11109;p13"/>
            <p:cNvSpPr/>
            <p:nvPr/>
          </p:nvSpPr>
          <p:spPr>
            <a:xfrm>
              <a:off x="387825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70" y="2731"/>
                  </a:cubicBezTo>
                  <a:cubicBezTo>
                    <a:pt x="2125" y="2731"/>
                    <a:pt x="2732" y="2117"/>
                    <a:pt x="2732" y="1362"/>
                  </a:cubicBezTo>
                  <a:cubicBezTo>
                    <a:pt x="2732" y="607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10" name="Google Shape;11110;p13"/>
            <p:cNvSpPr/>
            <p:nvPr/>
          </p:nvSpPr>
          <p:spPr>
            <a:xfrm>
              <a:off x="3877250" y="258507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1" y="2738"/>
                    <a:pt x="88" y="2144"/>
                    <a:pt x="88" y="1409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09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11" name="Google Shape;11111;p13"/>
            <p:cNvSpPr/>
            <p:nvPr/>
          </p:nvSpPr>
          <p:spPr>
            <a:xfrm>
              <a:off x="408140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12" name="Google Shape;11112;p13"/>
            <p:cNvSpPr/>
            <p:nvPr/>
          </p:nvSpPr>
          <p:spPr>
            <a:xfrm>
              <a:off x="4080375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13" name="Google Shape;11113;p13"/>
            <p:cNvSpPr/>
            <p:nvPr/>
          </p:nvSpPr>
          <p:spPr>
            <a:xfrm>
              <a:off x="4104825" y="247835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14" name="Google Shape;11114;p13"/>
            <p:cNvSpPr/>
            <p:nvPr/>
          </p:nvSpPr>
          <p:spPr>
            <a:xfrm>
              <a:off x="4103650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3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15" name="Google Shape;11115;p13"/>
            <p:cNvSpPr/>
            <p:nvPr/>
          </p:nvSpPr>
          <p:spPr>
            <a:xfrm>
              <a:off x="4129950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16" name="Google Shape;11116;p13"/>
            <p:cNvSpPr/>
            <p:nvPr/>
          </p:nvSpPr>
          <p:spPr>
            <a:xfrm>
              <a:off x="4128925" y="250245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3" y="89"/>
                    <a:pt x="9339" y="2165"/>
                    <a:pt x="9339" y="4714"/>
                  </a:cubicBezTo>
                  <a:cubicBezTo>
                    <a:pt x="9339" y="7270"/>
                    <a:pt x="7263" y="9347"/>
                    <a:pt x="4714" y="9347"/>
                  </a:cubicBezTo>
                  <a:cubicBezTo>
                    <a:pt x="2158" y="9347"/>
                    <a:pt x="81" y="7270"/>
                    <a:pt x="81" y="4714"/>
                  </a:cubicBezTo>
                  <a:cubicBezTo>
                    <a:pt x="81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0" y="9428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17" name="Google Shape;11117;p13"/>
            <p:cNvSpPr/>
            <p:nvPr/>
          </p:nvSpPr>
          <p:spPr>
            <a:xfrm>
              <a:off x="415860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18" name="Google Shape;11118;p13"/>
            <p:cNvSpPr/>
            <p:nvPr/>
          </p:nvSpPr>
          <p:spPr>
            <a:xfrm>
              <a:off x="4157575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19" name="Google Shape;11119;p13"/>
            <p:cNvSpPr/>
            <p:nvPr/>
          </p:nvSpPr>
          <p:spPr>
            <a:xfrm>
              <a:off x="4183875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20" name="Google Shape;11120;p13"/>
            <p:cNvSpPr/>
            <p:nvPr/>
          </p:nvSpPr>
          <p:spPr>
            <a:xfrm>
              <a:off x="418270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21" name="Google Shape;11121;p13"/>
            <p:cNvSpPr/>
            <p:nvPr/>
          </p:nvSpPr>
          <p:spPr>
            <a:xfrm>
              <a:off x="4212550" y="258625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22" name="Google Shape;11122;p13"/>
            <p:cNvSpPr/>
            <p:nvPr/>
          </p:nvSpPr>
          <p:spPr>
            <a:xfrm>
              <a:off x="4211525" y="258507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09"/>
                  </a:cubicBezTo>
                  <a:cubicBezTo>
                    <a:pt x="2731" y="2144"/>
                    <a:pt x="2138" y="2738"/>
                    <a:pt x="1410" y="2738"/>
                  </a:cubicBezTo>
                  <a:cubicBezTo>
                    <a:pt x="682" y="2738"/>
                    <a:pt x="81" y="2144"/>
                    <a:pt x="81" y="1409"/>
                  </a:cubicBezTo>
                  <a:cubicBezTo>
                    <a:pt x="81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09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09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23" name="Google Shape;11123;p13"/>
            <p:cNvSpPr/>
            <p:nvPr/>
          </p:nvSpPr>
          <p:spPr>
            <a:xfrm>
              <a:off x="4415675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24" name="Google Shape;11124;p13"/>
            <p:cNvSpPr/>
            <p:nvPr/>
          </p:nvSpPr>
          <p:spPr>
            <a:xfrm>
              <a:off x="4414650" y="245037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1"/>
                  </a:moveTo>
                  <a:cubicBezTo>
                    <a:pt x="10385" y="81"/>
                    <a:pt x="13365" y="3062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3" y="81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25" name="Google Shape;11125;p13"/>
            <p:cNvSpPr/>
            <p:nvPr/>
          </p:nvSpPr>
          <p:spPr>
            <a:xfrm>
              <a:off x="4438925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14"/>
                    <a:pt x="2550" y="11356"/>
                    <a:pt x="5685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26" name="Google Shape;11126;p13"/>
            <p:cNvSpPr/>
            <p:nvPr/>
          </p:nvSpPr>
          <p:spPr>
            <a:xfrm>
              <a:off x="4437925" y="247735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1"/>
                  </a:moveTo>
                  <a:cubicBezTo>
                    <a:pt x="8833" y="81"/>
                    <a:pt x="11362" y="2610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0"/>
                    <a:pt x="2616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27" name="Google Shape;11127;p13"/>
            <p:cNvSpPr/>
            <p:nvPr/>
          </p:nvSpPr>
          <p:spPr>
            <a:xfrm>
              <a:off x="4464225" y="250347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28" name="Google Shape;11128;p13"/>
            <p:cNvSpPr/>
            <p:nvPr/>
          </p:nvSpPr>
          <p:spPr>
            <a:xfrm>
              <a:off x="4463025" y="2502450"/>
              <a:ext cx="235875" cy="235700"/>
            </a:xfrm>
            <a:custGeom>
              <a:avLst/>
              <a:gdLst/>
              <a:ahLst/>
              <a:cxnLst/>
              <a:rect l="l" t="t" r="r" b="b"/>
              <a:pathLst>
                <a:path w="9435" h="9428" extrusionOk="0">
                  <a:moveTo>
                    <a:pt x="4721" y="89"/>
                  </a:moveTo>
                  <a:cubicBezTo>
                    <a:pt x="7270" y="89"/>
                    <a:pt x="9347" y="2165"/>
                    <a:pt x="9347" y="4714"/>
                  </a:cubicBezTo>
                  <a:cubicBezTo>
                    <a:pt x="9347" y="7270"/>
                    <a:pt x="7270" y="9347"/>
                    <a:pt x="4721" y="9347"/>
                  </a:cubicBezTo>
                  <a:cubicBezTo>
                    <a:pt x="2165" y="9347"/>
                    <a:pt x="89" y="7270"/>
                    <a:pt x="89" y="4714"/>
                  </a:cubicBezTo>
                  <a:cubicBezTo>
                    <a:pt x="89" y="2165"/>
                    <a:pt x="2165" y="89"/>
                    <a:pt x="4721" y="89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21" y="9428"/>
                  </a:cubicBezTo>
                  <a:cubicBezTo>
                    <a:pt x="7317" y="9428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29" name="Google Shape;11129;p13"/>
            <p:cNvSpPr/>
            <p:nvPr/>
          </p:nvSpPr>
          <p:spPr>
            <a:xfrm>
              <a:off x="4492875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30" name="Google Shape;11130;p13"/>
            <p:cNvSpPr/>
            <p:nvPr/>
          </p:nvSpPr>
          <p:spPr>
            <a:xfrm>
              <a:off x="4491850" y="253130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31" name="Google Shape;11131;p13"/>
            <p:cNvSpPr/>
            <p:nvPr/>
          </p:nvSpPr>
          <p:spPr>
            <a:xfrm>
              <a:off x="4518150" y="255742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32" name="Google Shape;11132;p13"/>
            <p:cNvSpPr/>
            <p:nvPr/>
          </p:nvSpPr>
          <p:spPr>
            <a:xfrm>
              <a:off x="451697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33" name="Google Shape;11133;p13"/>
            <p:cNvSpPr/>
            <p:nvPr/>
          </p:nvSpPr>
          <p:spPr>
            <a:xfrm>
              <a:off x="454682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7" y="2731"/>
                    <a:pt x="2731" y="2117"/>
                    <a:pt x="2731" y="1362"/>
                  </a:cubicBezTo>
                  <a:cubicBezTo>
                    <a:pt x="2731" y="607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34" name="Google Shape;11134;p13"/>
            <p:cNvSpPr/>
            <p:nvPr/>
          </p:nvSpPr>
          <p:spPr>
            <a:xfrm>
              <a:off x="454580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10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5" y="2819"/>
                    <a:pt x="2812" y="2185"/>
                    <a:pt x="2812" y="1409"/>
                  </a:cubicBezTo>
                  <a:cubicBezTo>
                    <a:pt x="2812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35" name="Google Shape;11135;p13"/>
            <p:cNvSpPr/>
            <p:nvPr/>
          </p:nvSpPr>
          <p:spPr>
            <a:xfrm>
              <a:off x="4749950" y="245137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36" name="Google Shape;11136;p13"/>
            <p:cNvSpPr/>
            <p:nvPr/>
          </p:nvSpPr>
          <p:spPr>
            <a:xfrm>
              <a:off x="4748775" y="245037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37" name="Google Shape;11137;p13"/>
            <p:cNvSpPr/>
            <p:nvPr/>
          </p:nvSpPr>
          <p:spPr>
            <a:xfrm>
              <a:off x="4773200" y="247835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38" name="Google Shape;11138;p13"/>
            <p:cNvSpPr/>
            <p:nvPr/>
          </p:nvSpPr>
          <p:spPr>
            <a:xfrm>
              <a:off x="4772200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1"/>
                  </a:moveTo>
                  <a:cubicBezTo>
                    <a:pt x="8827" y="81"/>
                    <a:pt x="11355" y="2610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39" name="Google Shape;11139;p13"/>
            <p:cNvSpPr/>
            <p:nvPr/>
          </p:nvSpPr>
          <p:spPr>
            <a:xfrm>
              <a:off x="4798500" y="250347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40" name="Google Shape;11140;p13"/>
            <p:cNvSpPr/>
            <p:nvPr/>
          </p:nvSpPr>
          <p:spPr>
            <a:xfrm>
              <a:off x="4797325" y="250245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3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3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3" y="89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3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41" name="Google Shape;11141;p13"/>
            <p:cNvSpPr/>
            <p:nvPr/>
          </p:nvSpPr>
          <p:spPr>
            <a:xfrm>
              <a:off x="4827150" y="253230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42" name="Google Shape;11142;p13"/>
            <p:cNvSpPr/>
            <p:nvPr/>
          </p:nvSpPr>
          <p:spPr>
            <a:xfrm>
              <a:off x="4826150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43" name="Google Shape;11143;p13"/>
            <p:cNvSpPr/>
            <p:nvPr/>
          </p:nvSpPr>
          <p:spPr>
            <a:xfrm>
              <a:off x="4852275" y="255742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44" name="Google Shape;11144;p13"/>
            <p:cNvSpPr/>
            <p:nvPr/>
          </p:nvSpPr>
          <p:spPr>
            <a:xfrm>
              <a:off x="4851250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6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45" name="Google Shape;11145;p13"/>
            <p:cNvSpPr/>
            <p:nvPr/>
          </p:nvSpPr>
          <p:spPr>
            <a:xfrm>
              <a:off x="4881100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2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46" name="Google Shape;11146;p13"/>
            <p:cNvSpPr/>
            <p:nvPr/>
          </p:nvSpPr>
          <p:spPr>
            <a:xfrm>
              <a:off x="4880075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3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3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3" y="2819"/>
                  </a:cubicBezTo>
                  <a:cubicBezTo>
                    <a:pt x="2186" y="2819"/>
                    <a:pt x="2813" y="2185"/>
                    <a:pt x="2813" y="1409"/>
                  </a:cubicBezTo>
                  <a:cubicBezTo>
                    <a:pt x="2813" y="634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47" name="Google Shape;11147;p13"/>
            <p:cNvSpPr/>
            <p:nvPr/>
          </p:nvSpPr>
          <p:spPr>
            <a:xfrm>
              <a:off x="5084225" y="245137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48" name="Google Shape;11148;p13"/>
            <p:cNvSpPr/>
            <p:nvPr/>
          </p:nvSpPr>
          <p:spPr>
            <a:xfrm>
              <a:off x="5083050" y="245037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49" name="Google Shape;11149;p13"/>
            <p:cNvSpPr/>
            <p:nvPr/>
          </p:nvSpPr>
          <p:spPr>
            <a:xfrm>
              <a:off x="5107475" y="2478350"/>
              <a:ext cx="283925" cy="283900"/>
            </a:xfrm>
            <a:custGeom>
              <a:avLst/>
              <a:gdLst/>
              <a:ahLst/>
              <a:cxnLst/>
              <a:rect l="l" t="t" r="r" b="b"/>
              <a:pathLst>
                <a:path w="11357" h="11356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9" y="11356"/>
                  </a:cubicBezTo>
                  <a:cubicBezTo>
                    <a:pt x="8814" y="11356"/>
                    <a:pt x="11356" y="8814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50" name="Google Shape;11150;p13"/>
            <p:cNvSpPr/>
            <p:nvPr/>
          </p:nvSpPr>
          <p:spPr>
            <a:xfrm>
              <a:off x="5106475" y="247735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51" name="Google Shape;11151;p13"/>
            <p:cNvSpPr/>
            <p:nvPr/>
          </p:nvSpPr>
          <p:spPr>
            <a:xfrm>
              <a:off x="5132600" y="250347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52" name="Google Shape;11152;p13"/>
            <p:cNvSpPr/>
            <p:nvPr/>
          </p:nvSpPr>
          <p:spPr>
            <a:xfrm>
              <a:off x="5131600" y="250245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53" name="Google Shape;11153;p13"/>
            <p:cNvSpPr/>
            <p:nvPr/>
          </p:nvSpPr>
          <p:spPr>
            <a:xfrm>
              <a:off x="5161425" y="253230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54" name="Google Shape;11154;p13"/>
            <p:cNvSpPr/>
            <p:nvPr/>
          </p:nvSpPr>
          <p:spPr>
            <a:xfrm>
              <a:off x="5160425" y="253130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55" name="Google Shape;11155;p13"/>
            <p:cNvSpPr/>
            <p:nvPr/>
          </p:nvSpPr>
          <p:spPr>
            <a:xfrm>
              <a:off x="5186550" y="255742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56" name="Google Shape;11156;p13"/>
            <p:cNvSpPr/>
            <p:nvPr/>
          </p:nvSpPr>
          <p:spPr>
            <a:xfrm>
              <a:off x="5185525" y="255640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2"/>
                    <a:pt x="2557" y="82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57" y="5119"/>
                  </a:cubicBezTo>
                  <a:cubicBezTo>
                    <a:pt x="3966" y="5119"/>
                    <a:pt x="5119" y="3966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57" name="Google Shape;11157;p13"/>
            <p:cNvSpPr/>
            <p:nvPr/>
          </p:nvSpPr>
          <p:spPr>
            <a:xfrm>
              <a:off x="5215375" y="258625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07"/>
                    <a:pt x="0" y="1362"/>
                  </a:cubicBezTo>
                  <a:cubicBezTo>
                    <a:pt x="0" y="2117"/>
                    <a:pt x="607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58" name="Google Shape;11158;p13"/>
            <p:cNvSpPr/>
            <p:nvPr/>
          </p:nvSpPr>
          <p:spPr>
            <a:xfrm>
              <a:off x="5214350" y="258507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04" y="88"/>
                  </a:moveTo>
                  <a:cubicBezTo>
                    <a:pt x="2138" y="88"/>
                    <a:pt x="2732" y="681"/>
                    <a:pt x="2732" y="1409"/>
                  </a:cubicBezTo>
                  <a:cubicBezTo>
                    <a:pt x="2732" y="2144"/>
                    <a:pt x="2138" y="2738"/>
                    <a:pt x="1404" y="2738"/>
                  </a:cubicBezTo>
                  <a:cubicBezTo>
                    <a:pt x="675" y="2738"/>
                    <a:pt x="82" y="2144"/>
                    <a:pt x="82" y="1409"/>
                  </a:cubicBezTo>
                  <a:cubicBezTo>
                    <a:pt x="82" y="681"/>
                    <a:pt x="675" y="88"/>
                    <a:pt x="1404" y="88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34"/>
                    <a:pt x="1" y="1409"/>
                  </a:cubicBezTo>
                  <a:cubicBezTo>
                    <a:pt x="1" y="2185"/>
                    <a:pt x="628" y="2819"/>
                    <a:pt x="1404" y="2819"/>
                  </a:cubicBezTo>
                  <a:cubicBezTo>
                    <a:pt x="2179" y="2819"/>
                    <a:pt x="2813" y="2185"/>
                    <a:pt x="2813" y="1409"/>
                  </a:cubicBezTo>
                  <a:cubicBezTo>
                    <a:pt x="2813" y="634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59" name="Google Shape;11159;p13"/>
            <p:cNvSpPr/>
            <p:nvPr/>
          </p:nvSpPr>
          <p:spPr>
            <a:xfrm>
              <a:off x="358157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60" name="Google Shape;11160;p13"/>
            <p:cNvSpPr/>
            <p:nvPr/>
          </p:nvSpPr>
          <p:spPr>
            <a:xfrm>
              <a:off x="358055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14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61" name="Google Shape;11161;p13"/>
            <p:cNvSpPr/>
            <p:nvPr/>
          </p:nvSpPr>
          <p:spPr>
            <a:xfrm>
              <a:off x="3604825" y="25734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85" y="11356"/>
                  </a:cubicBezTo>
                  <a:cubicBezTo>
                    <a:pt x="8821" y="11356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62" name="Google Shape;11162;p13"/>
            <p:cNvSpPr/>
            <p:nvPr/>
          </p:nvSpPr>
          <p:spPr>
            <a:xfrm>
              <a:off x="360382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63" name="Google Shape;11163;p13"/>
            <p:cNvSpPr/>
            <p:nvPr/>
          </p:nvSpPr>
          <p:spPr>
            <a:xfrm>
              <a:off x="363012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64" name="Google Shape;11164;p13"/>
            <p:cNvSpPr/>
            <p:nvPr/>
          </p:nvSpPr>
          <p:spPr>
            <a:xfrm>
              <a:off x="3628950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20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20" y="89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8"/>
                    <a:pt x="4720" y="9428"/>
                  </a:cubicBezTo>
                  <a:cubicBezTo>
                    <a:pt x="7316" y="9428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65" name="Google Shape;11165;p13"/>
            <p:cNvSpPr/>
            <p:nvPr/>
          </p:nvSpPr>
          <p:spPr>
            <a:xfrm>
              <a:off x="365877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66" name="Google Shape;11166;p13"/>
            <p:cNvSpPr/>
            <p:nvPr/>
          </p:nvSpPr>
          <p:spPr>
            <a:xfrm>
              <a:off x="365777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67" name="Google Shape;11167;p13"/>
            <p:cNvSpPr/>
            <p:nvPr/>
          </p:nvSpPr>
          <p:spPr>
            <a:xfrm>
              <a:off x="3683900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68" name="Google Shape;11168;p13"/>
            <p:cNvSpPr/>
            <p:nvPr/>
          </p:nvSpPr>
          <p:spPr>
            <a:xfrm>
              <a:off x="368287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66"/>
                    <a:pt x="1147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69" name="Google Shape;11169;p13"/>
            <p:cNvSpPr/>
            <p:nvPr/>
          </p:nvSpPr>
          <p:spPr>
            <a:xfrm>
              <a:off x="371272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70" name="Google Shape;11170;p13"/>
            <p:cNvSpPr/>
            <p:nvPr/>
          </p:nvSpPr>
          <p:spPr>
            <a:xfrm>
              <a:off x="3711700" y="2680125"/>
              <a:ext cx="70325" cy="70500"/>
            </a:xfrm>
            <a:custGeom>
              <a:avLst/>
              <a:gdLst/>
              <a:ahLst/>
              <a:cxnLst/>
              <a:rect l="l" t="t" r="r" b="b"/>
              <a:pathLst>
                <a:path w="2813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75" y="2739"/>
                    <a:pt x="82" y="2138"/>
                    <a:pt x="82" y="1410"/>
                  </a:cubicBezTo>
                  <a:cubicBezTo>
                    <a:pt x="82" y="682"/>
                    <a:pt x="675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35"/>
                    <a:pt x="1" y="1410"/>
                  </a:cubicBezTo>
                  <a:cubicBezTo>
                    <a:pt x="1" y="2186"/>
                    <a:pt x="628" y="2820"/>
                    <a:pt x="1410" y="2820"/>
                  </a:cubicBezTo>
                  <a:cubicBezTo>
                    <a:pt x="2186" y="2820"/>
                    <a:pt x="2813" y="2186"/>
                    <a:pt x="2813" y="1410"/>
                  </a:cubicBezTo>
                  <a:cubicBezTo>
                    <a:pt x="2813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71" name="Google Shape;11171;p13"/>
            <p:cNvSpPr/>
            <p:nvPr/>
          </p:nvSpPr>
          <p:spPr>
            <a:xfrm>
              <a:off x="39158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72" name="Google Shape;11172;p13"/>
            <p:cNvSpPr/>
            <p:nvPr/>
          </p:nvSpPr>
          <p:spPr>
            <a:xfrm>
              <a:off x="3914675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73" name="Google Shape;11173;p13"/>
            <p:cNvSpPr/>
            <p:nvPr/>
          </p:nvSpPr>
          <p:spPr>
            <a:xfrm>
              <a:off x="3939125" y="25734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20" y="11356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74" name="Google Shape;11174;p13"/>
            <p:cNvSpPr/>
            <p:nvPr/>
          </p:nvSpPr>
          <p:spPr>
            <a:xfrm>
              <a:off x="393810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3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75" name="Google Shape;11175;p13"/>
            <p:cNvSpPr/>
            <p:nvPr/>
          </p:nvSpPr>
          <p:spPr>
            <a:xfrm>
              <a:off x="3964400" y="25985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76" name="Google Shape;11176;p13"/>
            <p:cNvSpPr/>
            <p:nvPr/>
          </p:nvSpPr>
          <p:spPr>
            <a:xfrm>
              <a:off x="3963225" y="2597525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77" name="Google Shape;11177;p13"/>
            <p:cNvSpPr/>
            <p:nvPr/>
          </p:nvSpPr>
          <p:spPr>
            <a:xfrm>
              <a:off x="3993050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78" name="Google Shape;11178;p13"/>
            <p:cNvSpPr/>
            <p:nvPr/>
          </p:nvSpPr>
          <p:spPr>
            <a:xfrm>
              <a:off x="399205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79" name="Google Shape;11179;p13"/>
            <p:cNvSpPr/>
            <p:nvPr/>
          </p:nvSpPr>
          <p:spPr>
            <a:xfrm>
              <a:off x="4018175" y="26525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80" name="Google Shape;11180;p13"/>
            <p:cNvSpPr/>
            <p:nvPr/>
          </p:nvSpPr>
          <p:spPr>
            <a:xfrm>
              <a:off x="4017175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72" y="5119"/>
                    <a:pt x="5118" y="3966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81" name="Google Shape;11181;p13"/>
            <p:cNvSpPr/>
            <p:nvPr/>
          </p:nvSpPr>
          <p:spPr>
            <a:xfrm>
              <a:off x="404700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82" name="Google Shape;11182;p13"/>
            <p:cNvSpPr/>
            <p:nvPr/>
          </p:nvSpPr>
          <p:spPr>
            <a:xfrm>
              <a:off x="4046000" y="2680125"/>
              <a:ext cx="70300" cy="70500"/>
            </a:xfrm>
            <a:custGeom>
              <a:avLst/>
              <a:gdLst/>
              <a:ahLst/>
              <a:cxnLst/>
              <a:rect l="l" t="t" r="r" b="b"/>
              <a:pathLst>
                <a:path w="2812" h="2820" extrusionOk="0">
                  <a:moveTo>
                    <a:pt x="1403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03" y="2739"/>
                  </a:cubicBezTo>
                  <a:cubicBezTo>
                    <a:pt x="674" y="2739"/>
                    <a:pt x="81" y="2138"/>
                    <a:pt x="81" y="1410"/>
                  </a:cubicBezTo>
                  <a:cubicBezTo>
                    <a:pt x="81" y="682"/>
                    <a:pt x="674" y="89"/>
                    <a:pt x="1403" y="89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35"/>
                    <a:pt x="0" y="1410"/>
                  </a:cubicBezTo>
                  <a:cubicBezTo>
                    <a:pt x="0" y="2186"/>
                    <a:pt x="627" y="2820"/>
                    <a:pt x="1403" y="2820"/>
                  </a:cubicBezTo>
                  <a:cubicBezTo>
                    <a:pt x="2185" y="2820"/>
                    <a:pt x="2812" y="2186"/>
                    <a:pt x="2812" y="1410"/>
                  </a:cubicBezTo>
                  <a:cubicBezTo>
                    <a:pt x="2812" y="635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83" name="Google Shape;11183;p13"/>
            <p:cNvSpPr/>
            <p:nvPr/>
          </p:nvSpPr>
          <p:spPr>
            <a:xfrm>
              <a:off x="4250125" y="254645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84" name="Google Shape;11184;p13"/>
            <p:cNvSpPr/>
            <p:nvPr/>
          </p:nvSpPr>
          <p:spPr>
            <a:xfrm>
              <a:off x="4248950" y="25454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14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14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85" name="Google Shape;11185;p13"/>
            <p:cNvSpPr/>
            <p:nvPr/>
          </p:nvSpPr>
          <p:spPr>
            <a:xfrm>
              <a:off x="427340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86" name="Google Shape;11186;p13"/>
            <p:cNvSpPr/>
            <p:nvPr/>
          </p:nvSpPr>
          <p:spPr>
            <a:xfrm>
              <a:off x="4272375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3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87" name="Google Shape;11187;p13"/>
            <p:cNvSpPr/>
            <p:nvPr/>
          </p:nvSpPr>
          <p:spPr>
            <a:xfrm>
              <a:off x="4298500" y="25985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88" name="Google Shape;11188;p13"/>
            <p:cNvSpPr/>
            <p:nvPr/>
          </p:nvSpPr>
          <p:spPr>
            <a:xfrm>
              <a:off x="4297500" y="2597525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8" y="7270"/>
                    <a:pt x="88" y="4714"/>
                  </a:cubicBezTo>
                  <a:cubicBezTo>
                    <a:pt x="88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8"/>
                    <a:pt x="4714" y="9428"/>
                  </a:cubicBezTo>
                  <a:cubicBezTo>
                    <a:pt x="7316" y="9428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89" name="Google Shape;11189;p13"/>
            <p:cNvSpPr/>
            <p:nvPr/>
          </p:nvSpPr>
          <p:spPr>
            <a:xfrm>
              <a:off x="4327325" y="26273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90" name="Google Shape;11190;p13"/>
            <p:cNvSpPr/>
            <p:nvPr/>
          </p:nvSpPr>
          <p:spPr>
            <a:xfrm>
              <a:off x="4326325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91" name="Google Shape;11191;p13"/>
            <p:cNvSpPr/>
            <p:nvPr/>
          </p:nvSpPr>
          <p:spPr>
            <a:xfrm>
              <a:off x="435245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92" name="Google Shape;11192;p13"/>
            <p:cNvSpPr/>
            <p:nvPr/>
          </p:nvSpPr>
          <p:spPr>
            <a:xfrm>
              <a:off x="4351450" y="265147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66"/>
                    <a:pt x="1146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93" name="Google Shape;11193;p13"/>
            <p:cNvSpPr/>
            <p:nvPr/>
          </p:nvSpPr>
          <p:spPr>
            <a:xfrm>
              <a:off x="4381275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94" name="Google Shape;11194;p13"/>
            <p:cNvSpPr/>
            <p:nvPr/>
          </p:nvSpPr>
          <p:spPr>
            <a:xfrm>
              <a:off x="4380100" y="2680125"/>
              <a:ext cx="70475" cy="70500"/>
            </a:xfrm>
            <a:custGeom>
              <a:avLst/>
              <a:gdLst/>
              <a:ahLst/>
              <a:cxnLst/>
              <a:rect l="l" t="t" r="r" b="b"/>
              <a:pathLst>
                <a:path w="2819" h="2820" extrusionOk="0">
                  <a:moveTo>
                    <a:pt x="1410" y="89"/>
                  </a:moveTo>
                  <a:cubicBezTo>
                    <a:pt x="2145" y="89"/>
                    <a:pt x="2738" y="682"/>
                    <a:pt x="2738" y="1410"/>
                  </a:cubicBezTo>
                  <a:cubicBezTo>
                    <a:pt x="2738" y="2138"/>
                    <a:pt x="2145" y="2739"/>
                    <a:pt x="1410" y="2739"/>
                  </a:cubicBezTo>
                  <a:cubicBezTo>
                    <a:pt x="681" y="2739"/>
                    <a:pt x="88" y="2138"/>
                    <a:pt x="88" y="1410"/>
                  </a:cubicBezTo>
                  <a:cubicBezTo>
                    <a:pt x="88" y="682"/>
                    <a:pt x="681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35"/>
                    <a:pt x="0" y="1410"/>
                  </a:cubicBezTo>
                  <a:cubicBezTo>
                    <a:pt x="0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95" name="Google Shape;11195;p13"/>
            <p:cNvSpPr/>
            <p:nvPr/>
          </p:nvSpPr>
          <p:spPr>
            <a:xfrm>
              <a:off x="4584250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96" name="Google Shape;11196;p13"/>
            <p:cNvSpPr/>
            <p:nvPr/>
          </p:nvSpPr>
          <p:spPr>
            <a:xfrm>
              <a:off x="4583225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14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97" name="Google Shape;11197;p13"/>
            <p:cNvSpPr/>
            <p:nvPr/>
          </p:nvSpPr>
          <p:spPr>
            <a:xfrm>
              <a:off x="4607675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56"/>
                    <a:pt x="5678" y="11356"/>
                  </a:cubicBezTo>
                  <a:cubicBezTo>
                    <a:pt x="8813" y="11356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98" name="Google Shape;11198;p13"/>
            <p:cNvSpPr/>
            <p:nvPr/>
          </p:nvSpPr>
          <p:spPr>
            <a:xfrm>
              <a:off x="4606650" y="257242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3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3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199" name="Google Shape;11199;p13"/>
            <p:cNvSpPr/>
            <p:nvPr/>
          </p:nvSpPr>
          <p:spPr>
            <a:xfrm>
              <a:off x="4632800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00" name="Google Shape;11200;p13"/>
            <p:cNvSpPr/>
            <p:nvPr/>
          </p:nvSpPr>
          <p:spPr>
            <a:xfrm>
              <a:off x="4631775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69" y="89"/>
                    <a:pt x="9346" y="2165"/>
                    <a:pt x="9346" y="4714"/>
                  </a:cubicBezTo>
                  <a:cubicBezTo>
                    <a:pt x="9346" y="7270"/>
                    <a:pt x="7269" y="9347"/>
                    <a:pt x="4714" y="9347"/>
                  </a:cubicBezTo>
                  <a:cubicBezTo>
                    <a:pt x="2165" y="9347"/>
                    <a:pt x="81" y="7270"/>
                    <a:pt x="81" y="4714"/>
                  </a:cubicBezTo>
                  <a:cubicBezTo>
                    <a:pt x="81" y="2165"/>
                    <a:pt x="2165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01" name="Google Shape;11201;p13"/>
            <p:cNvSpPr/>
            <p:nvPr/>
          </p:nvSpPr>
          <p:spPr>
            <a:xfrm>
              <a:off x="4661625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02" name="Google Shape;11202;p13"/>
            <p:cNvSpPr/>
            <p:nvPr/>
          </p:nvSpPr>
          <p:spPr>
            <a:xfrm>
              <a:off x="46606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03" name="Google Shape;11203;p13"/>
            <p:cNvSpPr/>
            <p:nvPr/>
          </p:nvSpPr>
          <p:spPr>
            <a:xfrm>
              <a:off x="4686725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04" name="Google Shape;11204;p13"/>
            <p:cNvSpPr/>
            <p:nvPr/>
          </p:nvSpPr>
          <p:spPr>
            <a:xfrm>
              <a:off x="4685725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8" y="3966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05" name="Google Shape;11205;p13"/>
            <p:cNvSpPr/>
            <p:nvPr/>
          </p:nvSpPr>
          <p:spPr>
            <a:xfrm>
              <a:off x="47155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06" name="Google Shape;11206;p13"/>
            <p:cNvSpPr/>
            <p:nvPr/>
          </p:nvSpPr>
          <p:spPr>
            <a:xfrm>
              <a:off x="471437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1" y="682"/>
                    <a:pt x="2731" y="1410"/>
                  </a:cubicBezTo>
                  <a:cubicBezTo>
                    <a:pt x="2731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35"/>
                    <a:pt x="1" y="1410"/>
                  </a:cubicBezTo>
                  <a:cubicBezTo>
                    <a:pt x="1" y="2186"/>
                    <a:pt x="634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07" name="Google Shape;11207;p13"/>
            <p:cNvSpPr/>
            <p:nvPr/>
          </p:nvSpPr>
          <p:spPr>
            <a:xfrm>
              <a:off x="4918525" y="254645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08" name="Google Shape;11208;p13"/>
            <p:cNvSpPr/>
            <p:nvPr/>
          </p:nvSpPr>
          <p:spPr>
            <a:xfrm>
              <a:off x="4917500" y="25454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14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14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09" name="Google Shape;11209;p13"/>
            <p:cNvSpPr/>
            <p:nvPr/>
          </p:nvSpPr>
          <p:spPr>
            <a:xfrm>
              <a:off x="4941950" y="25734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56"/>
                    <a:pt x="5678" y="11356"/>
                  </a:cubicBezTo>
                  <a:cubicBezTo>
                    <a:pt x="8813" y="11356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10" name="Google Shape;11210;p13"/>
            <p:cNvSpPr/>
            <p:nvPr/>
          </p:nvSpPr>
          <p:spPr>
            <a:xfrm>
              <a:off x="4940950" y="257242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3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3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11" name="Google Shape;11211;p13"/>
            <p:cNvSpPr/>
            <p:nvPr/>
          </p:nvSpPr>
          <p:spPr>
            <a:xfrm>
              <a:off x="4967075" y="25985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12" name="Google Shape;11212;p13"/>
            <p:cNvSpPr/>
            <p:nvPr/>
          </p:nvSpPr>
          <p:spPr>
            <a:xfrm>
              <a:off x="4966050" y="2597525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9"/>
                  </a:moveTo>
                  <a:cubicBezTo>
                    <a:pt x="7270" y="89"/>
                    <a:pt x="9346" y="2165"/>
                    <a:pt x="9346" y="4714"/>
                  </a:cubicBezTo>
                  <a:cubicBezTo>
                    <a:pt x="9346" y="7270"/>
                    <a:pt x="7270" y="9347"/>
                    <a:pt x="4714" y="9347"/>
                  </a:cubicBezTo>
                  <a:cubicBezTo>
                    <a:pt x="2158" y="9347"/>
                    <a:pt x="82" y="7270"/>
                    <a:pt x="82" y="4714"/>
                  </a:cubicBezTo>
                  <a:cubicBezTo>
                    <a:pt x="82" y="2165"/>
                    <a:pt x="2158" y="89"/>
                    <a:pt x="4714" y="89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7317" y="9428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13" name="Google Shape;11213;p13"/>
            <p:cNvSpPr/>
            <p:nvPr/>
          </p:nvSpPr>
          <p:spPr>
            <a:xfrm>
              <a:off x="4995900" y="262737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14" name="Google Shape;11214;p13"/>
            <p:cNvSpPr/>
            <p:nvPr/>
          </p:nvSpPr>
          <p:spPr>
            <a:xfrm>
              <a:off x="4994725" y="262637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15" name="Google Shape;11215;p13"/>
            <p:cNvSpPr/>
            <p:nvPr/>
          </p:nvSpPr>
          <p:spPr>
            <a:xfrm>
              <a:off x="5021000" y="26525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16" name="Google Shape;11216;p13"/>
            <p:cNvSpPr/>
            <p:nvPr/>
          </p:nvSpPr>
          <p:spPr>
            <a:xfrm>
              <a:off x="5020000" y="26514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66"/>
                    <a:pt x="1147" y="5119"/>
                    <a:pt x="2556" y="5119"/>
                  </a:cubicBezTo>
                  <a:cubicBezTo>
                    <a:pt x="3965" y="5119"/>
                    <a:pt x="5112" y="3966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17" name="Google Shape;11217;p13"/>
            <p:cNvSpPr/>
            <p:nvPr/>
          </p:nvSpPr>
          <p:spPr>
            <a:xfrm>
              <a:off x="5049675" y="268132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18" name="Google Shape;11218;p13"/>
            <p:cNvSpPr/>
            <p:nvPr/>
          </p:nvSpPr>
          <p:spPr>
            <a:xfrm>
              <a:off x="5048650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8" y="2138"/>
                    <a:pt x="88" y="1410"/>
                  </a:cubicBezTo>
                  <a:cubicBezTo>
                    <a:pt x="88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5" y="2820"/>
                    <a:pt x="2819" y="2186"/>
                    <a:pt x="2819" y="1410"/>
                  </a:cubicBezTo>
                  <a:cubicBezTo>
                    <a:pt x="2819" y="635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19" name="Google Shape;11219;p13"/>
            <p:cNvSpPr/>
            <p:nvPr/>
          </p:nvSpPr>
          <p:spPr>
            <a:xfrm>
              <a:off x="5252800" y="254645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20" name="Google Shape;11220;p13"/>
            <p:cNvSpPr/>
            <p:nvPr/>
          </p:nvSpPr>
          <p:spPr>
            <a:xfrm>
              <a:off x="5251775" y="254545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14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3"/>
                    <a:pt x="11012" y="11908"/>
                  </a:cubicBezTo>
                  <a:lnTo>
                    <a:pt x="11012" y="11794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1"/>
                    <a:pt x="6724" y="81"/>
                  </a:cubicBezTo>
                  <a:cubicBezTo>
                    <a:pt x="8362" y="81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21" name="Google Shape;11221;p13"/>
            <p:cNvSpPr/>
            <p:nvPr/>
          </p:nvSpPr>
          <p:spPr>
            <a:xfrm>
              <a:off x="5276225" y="25734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56"/>
                    <a:pt x="5678" y="11356"/>
                  </a:cubicBezTo>
                  <a:cubicBezTo>
                    <a:pt x="7425" y="11356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22" name="Google Shape;11222;p13"/>
            <p:cNvSpPr/>
            <p:nvPr/>
          </p:nvSpPr>
          <p:spPr>
            <a:xfrm>
              <a:off x="5275050" y="257242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3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23" name="Google Shape;11223;p13"/>
            <p:cNvSpPr/>
            <p:nvPr/>
          </p:nvSpPr>
          <p:spPr>
            <a:xfrm>
              <a:off x="5301350" y="259855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5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24" name="Google Shape;11224;p13"/>
            <p:cNvSpPr/>
            <p:nvPr/>
          </p:nvSpPr>
          <p:spPr>
            <a:xfrm>
              <a:off x="5300325" y="2597525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8"/>
                    <a:pt x="4714" y="9428"/>
                  </a:cubicBezTo>
                  <a:cubicBezTo>
                    <a:pt x="6676" y="9428"/>
                    <a:pt x="8362" y="8227"/>
                    <a:pt x="9070" y="6515"/>
                  </a:cubicBezTo>
                  <a:lnTo>
                    <a:pt x="9070" y="6279"/>
                  </a:lnTo>
                  <a:cubicBezTo>
                    <a:pt x="8429" y="8065"/>
                    <a:pt x="6717" y="9347"/>
                    <a:pt x="4714" y="9347"/>
                  </a:cubicBezTo>
                  <a:cubicBezTo>
                    <a:pt x="2159" y="9347"/>
                    <a:pt x="82" y="7270"/>
                    <a:pt x="82" y="4714"/>
                  </a:cubicBezTo>
                  <a:cubicBezTo>
                    <a:pt x="82" y="2165"/>
                    <a:pt x="2159" y="89"/>
                    <a:pt x="4714" y="89"/>
                  </a:cubicBezTo>
                  <a:cubicBezTo>
                    <a:pt x="6717" y="89"/>
                    <a:pt x="8429" y="1363"/>
                    <a:pt x="9070" y="3150"/>
                  </a:cubicBezTo>
                  <a:lnTo>
                    <a:pt x="9070" y="2914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25" name="Google Shape;11225;p13"/>
            <p:cNvSpPr/>
            <p:nvPr/>
          </p:nvSpPr>
          <p:spPr>
            <a:xfrm>
              <a:off x="5330000" y="26273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26" name="Google Shape;11226;p13"/>
            <p:cNvSpPr/>
            <p:nvPr/>
          </p:nvSpPr>
          <p:spPr>
            <a:xfrm>
              <a:off x="5329000" y="26263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27" name="Google Shape;11227;p13"/>
            <p:cNvSpPr/>
            <p:nvPr/>
          </p:nvSpPr>
          <p:spPr>
            <a:xfrm>
              <a:off x="5355300" y="26525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28" name="Google Shape;11228;p13"/>
            <p:cNvSpPr/>
            <p:nvPr/>
          </p:nvSpPr>
          <p:spPr>
            <a:xfrm>
              <a:off x="5354100" y="26514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66"/>
                    <a:pt x="1154" y="5119"/>
                    <a:pt x="2563" y="5119"/>
                  </a:cubicBezTo>
                  <a:cubicBezTo>
                    <a:pt x="3972" y="5119"/>
                    <a:pt x="5119" y="3966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29" name="Google Shape;11229;p13"/>
            <p:cNvSpPr/>
            <p:nvPr/>
          </p:nvSpPr>
          <p:spPr>
            <a:xfrm>
              <a:off x="5383950" y="26813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30" name="Google Shape;11230;p13"/>
            <p:cNvSpPr/>
            <p:nvPr/>
          </p:nvSpPr>
          <p:spPr>
            <a:xfrm>
              <a:off x="5382925" y="2680125"/>
              <a:ext cx="70500" cy="70500"/>
            </a:xfrm>
            <a:custGeom>
              <a:avLst/>
              <a:gdLst/>
              <a:ahLst/>
              <a:cxnLst/>
              <a:rect l="l" t="t" r="r" b="b"/>
              <a:pathLst>
                <a:path w="2820" h="2820" extrusionOk="0">
                  <a:moveTo>
                    <a:pt x="1410" y="89"/>
                  </a:moveTo>
                  <a:cubicBezTo>
                    <a:pt x="2138" y="89"/>
                    <a:pt x="2732" y="682"/>
                    <a:pt x="2732" y="1410"/>
                  </a:cubicBezTo>
                  <a:cubicBezTo>
                    <a:pt x="2732" y="2138"/>
                    <a:pt x="2138" y="2739"/>
                    <a:pt x="1410" y="2739"/>
                  </a:cubicBezTo>
                  <a:cubicBezTo>
                    <a:pt x="682" y="2739"/>
                    <a:pt x="89" y="2138"/>
                    <a:pt x="89" y="1410"/>
                  </a:cubicBezTo>
                  <a:cubicBezTo>
                    <a:pt x="89" y="682"/>
                    <a:pt x="682" y="89"/>
                    <a:pt x="1410" y="89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35"/>
                    <a:pt x="1" y="1410"/>
                  </a:cubicBezTo>
                  <a:cubicBezTo>
                    <a:pt x="1" y="2186"/>
                    <a:pt x="635" y="2820"/>
                    <a:pt x="1410" y="2820"/>
                  </a:cubicBezTo>
                  <a:cubicBezTo>
                    <a:pt x="2186" y="2820"/>
                    <a:pt x="2819" y="2186"/>
                    <a:pt x="2819" y="1410"/>
                  </a:cubicBezTo>
                  <a:cubicBezTo>
                    <a:pt x="2819" y="635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31" name="Google Shape;11231;p13"/>
            <p:cNvSpPr/>
            <p:nvPr/>
          </p:nvSpPr>
          <p:spPr>
            <a:xfrm>
              <a:off x="3450750" y="2644575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0"/>
                  </a:moveTo>
                  <a:cubicBezTo>
                    <a:pt x="3089" y="0"/>
                    <a:pt x="1228" y="951"/>
                    <a:pt x="1" y="2448"/>
                  </a:cubicBezTo>
                  <a:lnTo>
                    <a:pt x="1" y="10930"/>
                  </a:lnTo>
                  <a:cubicBezTo>
                    <a:pt x="1228" y="12421"/>
                    <a:pt x="3089" y="13371"/>
                    <a:pt x="5173" y="13371"/>
                  </a:cubicBezTo>
                  <a:cubicBezTo>
                    <a:pt x="8861" y="13371"/>
                    <a:pt x="11855" y="10378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32" name="Google Shape;11232;p13"/>
            <p:cNvSpPr/>
            <p:nvPr/>
          </p:nvSpPr>
          <p:spPr>
            <a:xfrm>
              <a:off x="3450750" y="26435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2"/>
                    <a:pt x="11814" y="6730"/>
                  </a:cubicBezTo>
                  <a:cubicBezTo>
                    <a:pt x="11814" y="10392"/>
                    <a:pt x="8834" y="13372"/>
                    <a:pt x="5173" y="13372"/>
                  </a:cubicBezTo>
                  <a:cubicBezTo>
                    <a:pt x="3082" y="13372"/>
                    <a:pt x="1221" y="12401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33" name="Google Shape;11233;p13"/>
            <p:cNvSpPr/>
            <p:nvPr/>
          </p:nvSpPr>
          <p:spPr>
            <a:xfrm>
              <a:off x="3450750" y="2671550"/>
              <a:ext cx="269425" cy="284050"/>
            </a:xfrm>
            <a:custGeom>
              <a:avLst/>
              <a:gdLst/>
              <a:ahLst/>
              <a:cxnLst/>
              <a:rect l="l" t="t" r="r" b="b"/>
              <a:pathLst>
                <a:path w="10777" h="11362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7"/>
                    <a:pt x="2860" y="11362"/>
                    <a:pt x="5099" y="11362"/>
                  </a:cubicBezTo>
                  <a:cubicBezTo>
                    <a:pt x="8234" y="11362"/>
                    <a:pt x="10776" y="8813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34" name="Google Shape;11234;p13"/>
            <p:cNvSpPr/>
            <p:nvPr/>
          </p:nvSpPr>
          <p:spPr>
            <a:xfrm>
              <a:off x="3450750" y="2670525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35" name="Google Shape;11235;p13"/>
            <p:cNvSpPr/>
            <p:nvPr/>
          </p:nvSpPr>
          <p:spPr>
            <a:xfrm>
              <a:off x="3461375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36" name="Google Shape;11236;p13"/>
            <p:cNvSpPr/>
            <p:nvPr/>
          </p:nvSpPr>
          <p:spPr>
            <a:xfrm>
              <a:off x="3460375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37" name="Google Shape;11237;p13"/>
            <p:cNvSpPr/>
            <p:nvPr/>
          </p:nvSpPr>
          <p:spPr>
            <a:xfrm>
              <a:off x="3490200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38" name="Google Shape;11238;p13"/>
            <p:cNvSpPr/>
            <p:nvPr/>
          </p:nvSpPr>
          <p:spPr>
            <a:xfrm>
              <a:off x="3489025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53" y="7040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39" name="Google Shape;11239;p13"/>
            <p:cNvSpPr/>
            <p:nvPr/>
          </p:nvSpPr>
          <p:spPr>
            <a:xfrm>
              <a:off x="351532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40" name="Google Shape;11240;p13"/>
            <p:cNvSpPr/>
            <p:nvPr/>
          </p:nvSpPr>
          <p:spPr>
            <a:xfrm>
              <a:off x="3514300" y="274960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1"/>
                  </a:moveTo>
                  <a:cubicBezTo>
                    <a:pt x="3919" y="81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41" name="Google Shape;11241;p13"/>
            <p:cNvSpPr/>
            <p:nvPr/>
          </p:nvSpPr>
          <p:spPr>
            <a:xfrm>
              <a:off x="35441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42" name="Google Shape;11242;p13"/>
            <p:cNvSpPr/>
            <p:nvPr/>
          </p:nvSpPr>
          <p:spPr>
            <a:xfrm>
              <a:off x="3542975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43" name="Google Shape;11243;p13"/>
            <p:cNvSpPr/>
            <p:nvPr/>
          </p:nvSpPr>
          <p:spPr>
            <a:xfrm>
              <a:off x="3747100" y="2644575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10378"/>
                    <a:pt x="2995" y="13371"/>
                    <a:pt x="6690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44" name="Google Shape;11244;p13"/>
            <p:cNvSpPr/>
            <p:nvPr/>
          </p:nvSpPr>
          <p:spPr>
            <a:xfrm>
              <a:off x="374610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2" y="13372"/>
                    <a:pt x="81" y="10392"/>
                    <a:pt x="81" y="6730"/>
                  </a:cubicBezTo>
                  <a:cubicBezTo>
                    <a:pt x="81" y="3062"/>
                    <a:pt x="3062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10439"/>
                    <a:pt x="3015" y="13453"/>
                    <a:pt x="6730" y="13453"/>
                  </a:cubicBezTo>
                  <a:cubicBezTo>
                    <a:pt x="10438" y="13453"/>
                    <a:pt x="13453" y="1043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45" name="Google Shape;11245;p13"/>
            <p:cNvSpPr/>
            <p:nvPr/>
          </p:nvSpPr>
          <p:spPr>
            <a:xfrm>
              <a:off x="3770550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46" name="Google Shape;11246;p13"/>
            <p:cNvSpPr/>
            <p:nvPr/>
          </p:nvSpPr>
          <p:spPr>
            <a:xfrm>
              <a:off x="3769525" y="2670525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47" name="Google Shape;11247;p13"/>
            <p:cNvSpPr/>
            <p:nvPr/>
          </p:nvSpPr>
          <p:spPr>
            <a:xfrm>
              <a:off x="379565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1" y="1"/>
                    <a:pt x="1" y="2098"/>
                    <a:pt x="1" y="4674"/>
                  </a:cubicBezTo>
                  <a:cubicBezTo>
                    <a:pt x="1" y="7256"/>
                    <a:pt x="2091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48" name="Google Shape;11248;p13"/>
            <p:cNvSpPr/>
            <p:nvPr/>
          </p:nvSpPr>
          <p:spPr>
            <a:xfrm>
              <a:off x="379465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49" name="Google Shape;11249;p13"/>
            <p:cNvSpPr/>
            <p:nvPr/>
          </p:nvSpPr>
          <p:spPr>
            <a:xfrm>
              <a:off x="3824475" y="272547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50" name="Google Shape;11250;p13"/>
            <p:cNvSpPr/>
            <p:nvPr/>
          </p:nvSpPr>
          <p:spPr>
            <a:xfrm>
              <a:off x="3823300" y="272447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51" name="Google Shape;11251;p13"/>
            <p:cNvSpPr/>
            <p:nvPr/>
          </p:nvSpPr>
          <p:spPr>
            <a:xfrm>
              <a:off x="384960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52" name="Google Shape;11252;p13"/>
            <p:cNvSpPr/>
            <p:nvPr/>
          </p:nvSpPr>
          <p:spPr>
            <a:xfrm>
              <a:off x="3848600" y="274960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53" name="Google Shape;11253;p13"/>
            <p:cNvSpPr/>
            <p:nvPr/>
          </p:nvSpPr>
          <p:spPr>
            <a:xfrm>
              <a:off x="387825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07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54" name="Google Shape;11254;p13"/>
            <p:cNvSpPr/>
            <p:nvPr/>
          </p:nvSpPr>
          <p:spPr>
            <a:xfrm>
              <a:off x="3877250" y="277842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55" name="Google Shape;11255;p13"/>
            <p:cNvSpPr/>
            <p:nvPr/>
          </p:nvSpPr>
          <p:spPr>
            <a:xfrm>
              <a:off x="408140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56" name="Google Shape;11256;p13"/>
            <p:cNvSpPr/>
            <p:nvPr/>
          </p:nvSpPr>
          <p:spPr>
            <a:xfrm>
              <a:off x="4080375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57" name="Google Shape;11257;p13"/>
            <p:cNvSpPr/>
            <p:nvPr/>
          </p:nvSpPr>
          <p:spPr>
            <a:xfrm>
              <a:off x="4104825" y="2671550"/>
              <a:ext cx="283900" cy="284050"/>
            </a:xfrm>
            <a:custGeom>
              <a:avLst/>
              <a:gdLst/>
              <a:ahLst/>
              <a:cxnLst/>
              <a:rect l="l" t="t" r="r" b="b"/>
              <a:pathLst>
                <a:path w="11356" h="11362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62"/>
                    <a:pt x="5678" y="11362"/>
                  </a:cubicBezTo>
                  <a:cubicBezTo>
                    <a:pt x="8813" y="11362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58" name="Google Shape;11258;p13"/>
            <p:cNvSpPr/>
            <p:nvPr/>
          </p:nvSpPr>
          <p:spPr>
            <a:xfrm>
              <a:off x="4103650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59" name="Google Shape;11259;p13"/>
            <p:cNvSpPr/>
            <p:nvPr/>
          </p:nvSpPr>
          <p:spPr>
            <a:xfrm>
              <a:off x="4129950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60" name="Google Shape;11260;p13"/>
            <p:cNvSpPr/>
            <p:nvPr/>
          </p:nvSpPr>
          <p:spPr>
            <a:xfrm>
              <a:off x="4128925" y="269565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34"/>
                    <a:pt x="4714" y="9434"/>
                  </a:cubicBezTo>
                  <a:cubicBezTo>
                    <a:pt x="7310" y="9434"/>
                    <a:pt x="9427" y="7316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61" name="Google Shape;11261;p13"/>
            <p:cNvSpPr/>
            <p:nvPr/>
          </p:nvSpPr>
          <p:spPr>
            <a:xfrm>
              <a:off x="415860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62" name="Google Shape;11262;p13"/>
            <p:cNvSpPr/>
            <p:nvPr/>
          </p:nvSpPr>
          <p:spPr>
            <a:xfrm>
              <a:off x="4157575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63" name="Google Shape;11263;p13"/>
            <p:cNvSpPr/>
            <p:nvPr/>
          </p:nvSpPr>
          <p:spPr>
            <a:xfrm>
              <a:off x="4183875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64" name="Google Shape;11264;p13"/>
            <p:cNvSpPr/>
            <p:nvPr/>
          </p:nvSpPr>
          <p:spPr>
            <a:xfrm>
              <a:off x="418270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65" name="Google Shape;11265;p13"/>
            <p:cNvSpPr/>
            <p:nvPr/>
          </p:nvSpPr>
          <p:spPr>
            <a:xfrm>
              <a:off x="4212550" y="277942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66" name="Google Shape;11266;p13"/>
            <p:cNvSpPr/>
            <p:nvPr/>
          </p:nvSpPr>
          <p:spPr>
            <a:xfrm>
              <a:off x="4211525" y="277842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67" name="Google Shape;11267;p13"/>
            <p:cNvSpPr/>
            <p:nvPr/>
          </p:nvSpPr>
          <p:spPr>
            <a:xfrm>
              <a:off x="4415675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2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68" name="Google Shape;11268;p13"/>
            <p:cNvSpPr/>
            <p:nvPr/>
          </p:nvSpPr>
          <p:spPr>
            <a:xfrm>
              <a:off x="4414650" y="26435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2"/>
                    <a:pt x="13365" y="6730"/>
                  </a:cubicBezTo>
                  <a:cubicBezTo>
                    <a:pt x="13365" y="10392"/>
                    <a:pt x="10385" y="13372"/>
                    <a:pt x="6723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8"/>
                    <a:pt x="6723" y="88"/>
                  </a:cubicBezTo>
                  <a:close/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10439"/>
                    <a:pt x="3015" y="13453"/>
                    <a:pt x="6723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69" name="Google Shape;11269;p13"/>
            <p:cNvSpPr/>
            <p:nvPr/>
          </p:nvSpPr>
          <p:spPr>
            <a:xfrm>
              <a:off x="4438925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8813"/>
                    <a:pt x="2550" y="11362"/>
                    <a:pt x="5685" y="11362"/>
                  </a:cubicBezTo>
                  <a:cubicBezTo>
                    <a:pt x="8820" y="11362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70" name="Google Shape;11270;p13"/>
            <p:cNvSpPr/>
            <p:nvPr/>
          </p:nvSpPr>
          <p:spPr>
            <a:xfrm>
              <a:off x="4437925" y="2670525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71" name="Google Shape;11271;p13"/>
            <p:cNvSpPr/>
            <p:nvPr/>
          </p:nvSpPr>
          <p:spPr>
            <a:xfrm>
              <a:off x="4464225" y="269665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72" name="Google Shape;11272;p13"/>
            <p:cNvSpPr/>
            <p:nvPr/>
          </p:nvSpPr>
          <p:spPr>
            <a:xfrm>
              <a:off x="4463025" y="2695650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34"/>
                    <a:pt x="4721" y="9434"/>
                  </a:cubicBezTo>
                  <a:cubicBezTo>
                    <a:pt x="7317" y="9434"/>
                    <a:pt x="9434" y="7316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73" name="Google Shape;11273;p13"/>
            <p:cNvSpPr/>
            <p:nvPr/>
          </p:nvSpPr>
          <p:spPr>
            <a:xfrm>
              <a:off x="4492875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74" name="Google Shape;11274;p13"/>
            <p:cNvSpPr/>
            <p:nvPr/>
          </p:nvSpPr>
          <p:spPr>
            <a:xfrm>
              <a:off x="4491850" y="272447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0"/>
                    <a:pt x="3568" y="7040"/>
                  </a:cubicBezTo>
                  <a:cubicBezTo>
                    <a:pt x="1646" y="7040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75" name="Google Shape;11275;p13"/>
            <p:cNvSpPr/>
            <p:nvPr/>
          </p:nvSpPr>
          <p:spPr>
            <a:xfrm>
              <a:off x="4518150" y="275060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76" name="Google Shape;11276;p13"/>
            <p:cNvSpPr/>
            <p:nvPr/>
          </p:nvSpPr>
          <p:spPr>
            <a:xfrm>
              <a:off x="451697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77" name="Google Shape;11277;p13"/>
            <p:cNvSpPr/>
            <p:nvPr/>
          </p:nvSpPr>
          <p:spPr>
            <a:xfrm>
              <a:off x="454682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07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78" name="Google Shape;11278;p13"/>
            <p:cNvSpPr/>
            <p:nvPr/>
          </p:nvSpPr>
          <p:spPr>
            <a:xfrm>
              <a:off x="454580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79" name="Google Shape;11279;p13"/>
            <p:cNvSpPr/>
            <p:nvPr/>
          </p:nvSpPr>
          <p:spPr>
            <a:xfrm>
              <a:off x="4749950" y="264457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80" name="Google Shape;11280;p13"/>
            <p:cNvSpPr/>
            <p:nvPr/>
          </p:nvSpPr>
          <p:spPr>
            <a:xfrm>
              <a:off x="4748775" y="26435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81" name="Google Shape;11281;p13"/>
            <p:cNvSpPr/>
            <p:nvPr/>
          </p:nvSpPr>
          <p:spPr>
            <a:xfrm>
              <a:off x="4773200" y="2671550"/>
              <a:ext cx="284075" cy="284050"/>
            </a:xfrm>
            <a:custGeom>
              <a:avLst/>
              <a:gdLst/>
              <a:ahLst/>
              <a:cxnLst/>
              <a:rect l="l" t="t" r="r" b="b"/>
              <a:pathLst>
                <a:path w="11363" h="11362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8" y="11362"/>
                  </a:cubicBezTo>
                  <a:cubicBezTo>
                    <a:pt x="8821" y="11362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82" name="Google Shape;11282;p13"/>
            <p:cNvSpPr/>
            <p:nvPr/>
          </p:nvSpPr>
          <p:spPr>
            <a:xfrm>
              <a:off x="4772200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83" name="Google Shape;11283;p13"/>
            <p:cNvSpPr/>
            <p:nvPr/>
          </p:nvSpPr>
          <p:spPr>
            <a:xfrm>
              <a:off x="4798500" y="269665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6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6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84" name="Google Shape;11284;p13"/>
            <p:cNvSpPr/>
            <p:nvPr/>
          </p:nvSpPr>
          <p:spPr>
            <a:xfrm>
              <a:off x="4797325" y="269565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3" y="9434"/>
                  </a:cubicBezTo>
                  <a:cubicBezTo>
                    <a:pt x="7316" y="9434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85" name="Google Shape;11285;p13"/>
            <p:cNvSpPr/>
            <p:nvPr/>
          </p:nvSpPr>
          <p:spPr>
            <a:xfrm>
              <a:off x="4827150" y="272547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86" name="Google Shape;11286;p13"/>
            <p:cNvSpPr/>
            <p:nvPr/>
          </p:nvSpPr>
          <p:spPr>
            <a:xfrm>
              <a:off x="4826150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0" y="7040"/>
                  </a:cubicBezTo>
                  <a:cubicBezTo>
                    <a:pt x="1645" y="7040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87" name="Google Shape;11287;p13"/>
            <p:cNvSpPr/>
            <p:nvPr/>
          </p:nvSpPr>
          <p:spPr>
            <a:xfrm>
              <a:off x="4852275" y="275060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88" name="Google Shape;11288;p13"/>
            <p:cNvSpPr/>
            <p:nvPr/>
          </p:nvSpPr>
          <p:spPr>
            <a:xfrm>
              <a:off x="4851250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89" name="Google Shape;11289;p13"/>
            <p:cNvSpPr/>
            <p:nvPr/>
          </p:nvSpPr>
          <p:spPr>
            <a:xfrm>
              <a:off x="4881100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90" name="Google Shape;11290;p13"/>
            <p:cNvSpPr/>
            <p:nvPr/>
          </p:nvSpPr>
          <p:spPr>
            <a:xfrm>
              <a:off x="4880075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3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91" name="Google Shape;11291;p13"/>
            <p:cNvSpPr/>
            <p:nvPr/>
          </p:nvSpPr>
          <p:spPr>
            <a:xfrm>
              <a:off x="5084225" y="2644575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92" name="Google Shape;11292;p13"/>
            <p:cNvSpPr/>
            <p:nvPr/>
          </p:nvSpPr>
          <p:spPr>
            <a:xfrm>
              <a:off x="5083050" y="26435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93" name="Google Shape;11293;p13"/>
            <p:cNvSpPr/>
            <p:nvPr/>
          </p:nvSpPr>
          <p:spPr>
            <a:xfrm>
              <a:off x="5107475" y="2671550"/>
              <a:ext cx="283925" cy="284050"/>
            </a:xfrm>
            <a:custGeom>
              <a:avLst/>
              <a:gdLst/>
              <a:ahLst/>
              <a:cxnLst/>
              <a:rect l="l" t="t" r="r" b="b"/>
              <a:pathLst>
                <a:path w="11357" h="11362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62"/>
                    <a:pt x="5679" y="11362"/>
                  </a:cubicBezTo>
                  <a:cubicBezTo>
                    <a:pt x="8814" y="11362"/>
                    <a:pt x="11356" y="8813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94" name="Google Shape;11294;p13"/>
            <p:cNvSpPr/>
            <p:nvPr/>
          </p:nvSpPr>
          <p:spPr>
            <a:xfrm>
              <a:off x="5106475" y="267052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95" name="Google Shape;11295;p13"/>
            <p:cNvSpPr/>
            <p:nvPr/>
          </p:nvSpPr>
          <p:spPr>
            <a:xfrm>
              <a:off x="5132600" y="269665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96" name="Google Shape;11296;p13"/>
            <p:cNvSpPr/>
            <p:nvPr/>
          </p:nvSpPr>
          <p:spPr>
            <a:xfrm>
              <a:off x="5131600" y="269565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34"/>
                    <a:pt x="4714" y="9434"/>
                  </a:cubicBezTo>
                  <a:cubicBezTo>
                    <a:pt x="7316" y="9434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97" name="Google Shape;11297;p13"/>
            <p:cNvSpPr/>
            <p:nvPr/>
          </p:nvSpPr>
          <p:spPr>
            <a:xfrm>
              <a:off x="5161425" y="272547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98" name="Google Shape;11298;p13"/>
            <p:cNvSpPr/>
            <p:nvPr/>
          </p:nvSpPr>
          <p:spPr>
            <a:xfrm>
              <a:off x="5160425" y="272447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299" name="Google Shape;11299;p13"/>
            <p:cNvSpPr/>
            <p:nvPr/>
          </p:nvSpPr>
          <p:spPr>
            <a:xfrm>
              <a:off x="5186550" y="275060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00" name="Google Shape;11300;p13"/>
            <p:cNvSpPr/>
            <p:nvPr/>
          </p:nvSpPr>
          <p:spPr>
            <a:xfrm>
              <a:off x="5185525" y="274960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1"/>
                    <a:pt x="2557" y="81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01" name="Google Shape;11301;p13"/>
            <p:cNvSpPr/>
            <p:nvPr/>
          </p:nvSpPr>
          <p:spPr>
            <a:xfrm>
              <a:off x="5215375" y="277942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07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02" name="Google Shape;11302;p13"/>
            <p:cNvSpPr/>
            <p:nvPr/>
          </p:nvSpPr>
          <p:spPr>
            <a:xfrm>
              <a:off x="5214350" y="277842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78"/>
                    <a:pt x="628" y="2812"/>
                    <a:pt x="1404" y="2812"/>
                  </a:cubicBezTo>
                  <a:cubicBezTo>
                    <a:pt x="2179" y="2812"/>
                    <a:pt x="2813" y="2178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03" name="Google Shape;11303;p13"/>
            <p:cNvSpPr/>
            <p:nvPr/>
          </p:nvSpPr>
          <p:spPr>
            <a:xfrm>
              <a:off x="358157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04" name="Google Shape;11304;p13"/>
            <p:cNvSpPr/>
            <p:nvPr/>
          </p:nvSpPr>
          <p:spPr>
            <a:xfrm>
              <a:off x="358055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2"/>
                  </a:moveTo>
                  <a:cubicBezTo>
                    <a:pt x="10392" y="82"/>
                    <a:pt x="13365" y="3062"/>
                    <a:pt x="13365" y="6730"/>
                  </a:cubicBezTo>
                  <a:cubicBezTo>
                    <a:pt x="13365" y="10392"/>
                    <a:pt x="1039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lose/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10432" y="13453"/>
                    <a:pt x="13453" y="10439"/>
                    <a:pt x="13453" y="6730"/>
                  </a:cubicBezTo>
                  <a:cubicBezTo>
                    <a:pt x="13453" y="3015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05" name="Google Shape;11305;p13"/>
            <p:cNvSpPr/>
            <p:nvPr/>
          </p:nvSpPr>
          <p:spPr>
            <a:xfrm>
              <a:off x="3604825" y="2766625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06" name="Google Shape;11306;p13"/>
            <p:cNvSpPr/>
            <p:nvPr/>
          </p:nvSpPr>
          <p:spPr>
            <a:xfrm>
              <a:off x="360382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07" name="Google Shape;11307;p13"/>
            <p:cNvSpPr/>
            <p:nvPr/>
          </p:nvSpPr>
          <p:spPr>
            <a:xfrm>
              <a:off x="363012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08" name="Google Shape;11308;p13"/>
            <p:cNvSpPr/>
            <p:nvPr/>
          </p:nvSpPr>
          <p:spPr>
            <a:xfrm>
              <a:off x="3628950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7316"/>
                    <a:pt x="2117" y="9427"/>
                    <a:pt x="4720" y="9427"/>
                  </a:cubicBezTo>
                  <a:cubicBezTo>
                    <a:pt x="7316" y="9427"/>
                    <a:pt x="9433" y="7316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09" name="Google Shape;11309;p13"/>
            <p:cNvSpPr/>
            <p:nvPr/>
          </p:nvSpPr>
          <p:spPr>
            <a:xfrm>
              <a:off x="365877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10" name="Google Shape;11310;p13"/>
            <p:cNvSpPr/>
            <p:nvPr/>
          </p:nvSpPr>
          <p:spPr>
            <a:xfrm>
              <a:off x="365777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11" name="Google Shape;11311;p13"/>
            <p:cNvSpPr/>
            <p:nvPr/>
          </p:nvSpPr>
          <p:spPr>
            <a:xfrm>
              <a:off x="3683900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12" name="Google Shape;11312;p13"/>
            <p:cNvSpPr/>
            <p:nvPr/>
          </p:nvSpPr>
          <p:spPr>
            <a:xfrm>
              <a:off x="368287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9" y="3924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65"/>
                    <a:pt x="1147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13" name="Google Shape;11313;p13"/>
            <p:cNvSpPr/>
            <p:nvPr/>
          </p:nvSpPr>
          <p:spPr>
            <a:xfrm>
              <a:off x="371272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14" name="Google Shape;11314;p13"/>
            <p:cNvSpPr/>
            <p:nvPr/>
          </p:nvSpPr>
          <p:spPr>
            <a:xfrm>
              <a:off x="3711700" y="2873325"/>
              <a:ext cx="70325" cy="70475"/>
            </a:xfrm>
            <a:custGeom>
              <a:avLst/>
              <a:gdLst/>
              <a:ahLst/>
              <a:cxnLst/>
              <a:rect l="l" t="t" r="r" b="b"/>
              <a:pathLst>
                <a:path w="2813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75" y="2738"/>
                    <a:pt x="82" y="2145"/>
                    <a:pt x="82" y="1410"/>
                  </a:cubicBezTo>
                  <a:cubicBezTo>
                    <a:pt x="82" y="681"/>
                    <a:pt x="675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34"/>
                    <a:pt x="1" y="1410"/>
                  </a:cubicBezTo>
                  <a:cubicBezTo>
                    <a:pt x="1" y="2185"/>
                    <a:pt x="628" y="2819"/>
                    <a:pt x="1410" y="2819"/>
                  </a:cubicBezTo>
                  <a:cubicBezTo>
                    <a:pt x="2186" y="2819"/>
                    <a:pt x="2813" y="2185"/>
                    <a:pt x="2813" y="1410"/>
                  </a:cubicBezTo>
                  <a:cubicBezTo>
                    <a:pt x="2813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15" name="Google Shape;11315;p13"/>
            <p:cNvSpPr/>
            <p:nvPr/>
          </p:nvSpPr>
          <p:spPr>
            <a:xfrm>
              <a:off x="39158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10378"/>
                    <a:pt x="2994" y="13371"/>
                    <a:pt x="6683" y="13371"/>
                  </a:cubicBezTo>
                  <a:cubicBezTo>
                    <a:pt x="10378" y="13371"/>
                    <a:pt x="13372" y="10378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16" name="Google Shape;11316;p13"/>
            <p:cNvSpPr/>
            <p:nvPr/>
          </p:nvSpPr>
          <p:spPr>
            <a:xfrm>
              <a:off x="3914675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1" y="3062"/>
                    <a:pt x="13371" y="6730"/>
                  </a:cubicBezTo>
                  <a:cubicBezTo>
                    <a:pt x="13371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17" name="Google Shape;11317;p13"/>
            <p:cNvSpPr/>
            <p:nvPr/>
          </p:nvSpPr>
          <p:spPr>
            <a:xfrm>
              <a:off x="3939125" y="2766625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18" name="Google Shape;11318;p13"/>
            <p:cNvSpPr/>
            <p:nvPr/>
          </p:nvSpPr>
          <p:spPr>
            <a:xfrm>
              <a:off x="393810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19" name="Google Shape;11319;p13"/>
            <p:cNvSpPr/>
            <p:nvPr/>
          </p:nvSpPr>
          <p:spPr>
            <a:xfrm>
              <a:off x="3964400" y="2791725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20" name="Google Shape;11320;p13"/>
            <p:cNvSpPr/>
            <p:nvPr/>
          </p:nvSpPr>
          <p:spPr>
            <a:xfrm>
              <a:off x="3963225" y="2790725"/>
              <a:ext cx="235850" cy="235675"/>
            </a:xfrm>
            <a:custGeom>
              <a:avLst/>
              <a:gdLst/>
              <a:ahLst/>
              <a:cxnLst/>
              <a:rect l="l" t="t" r="r" b="b"/>
              <a:pathLst>
                <a:path w="9434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34" y="7316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21" name="Google Shape;11321;p13"/>
            <p:cNvSpPr/>
            <p:nvPr/>
          </p:nvSpPr>
          <p:spPr>
            <a:xfrm>
              <a:off x="3993050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22" name="Google Shape;11322;p13"/>
            <p:cNvSpPr/>
            <p:nvPr/>
          </p:nvSpPr>
          <p:spPr>
            <a:xfrm>
              <a:off x="399205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6"/>
                    <a:pt x="7047" y="3561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23" name="Google Shape;11323;p13"/>
            <p:cNvSpPr/>
            <p:nvPr/>
          </p:nvSpPr>
          <p:spPr>
            <a:xfrm>
              <a:off x="4018175" y="2845675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24" name="Google Shape;11324;p13"/>
            <p:cNvSpPr/>
            <p:nvPr/>
          </p:nvSpPr>
          <p:spPr>
            <a:xfrm>
              <a:off x="4017175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4"/>
                    <a:pt x="3924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72" y="5118"/>
                    <a:pt x="5118" y="3965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25" name="Google Shape;11325;p13"/>
            <p:cNvSpPr/>
            <p:nvPr/>
          </p:nvSpPr>
          <p:spPr>
            <a:xfrm>
              <a:off x="404700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7"/>
                    <a:pt x="1" y="1363"/>
                  </a:cubicBezTo>
                  <a:cubicBezTo>
                    <a:pt x="1" y="2118"/>
                    <a:pt x="614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26" name="Google Shape;11326;p13"/>
            <p:cNvSpPr/>
            <p:nvPr/>
          </p:nvSpPr>
          <p:spPr>
            <a:xfrm>
              <a:off x="4046000" y="2873325"/>
              <a:ext cx="70300" cy="70475"/>
            </a:xfrm>
            <a:custGeom>
              <a:avLst/>
              <a:gdLst/>
              <a:ahLst/>
              <a:cxnLst/>
              <a:rect l="l" t="t" r="r" b="b"/>
              <a:pathLst>
                <a:path w="2812" h="2819" extrusionOk="0">
                  <a:moveTo>
                    <a:pt x="1403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03" y="2738"/>
                  </a:cubicBezTo>
                  <a:cubicBezTo>
                    <a:pt x="674" y="2738"/>
                    <a:pt x="81" y="2145"/>
                    <a:pt x="81" y="1410"/>
                  </a:cubicBezTo>
                  <a:cubicBezTo>
                    <a:pt x="81" y="681"/>
                    <a:pt x="674" y="88"/>
                    <a:pt x="1403" y="88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34"/>
                    <a:pt x="0" y="1410"/>
                  </a:cubicBezTo>
                  <a:cubicBezTo>
                    <a:pt x="0" y="2185"/>
                    <a:pt x="627" y="2819"/>
                    <a:pt x="1403" y="2819"/>
                  </a:cubicBezTo>
                  <a:cubicBezTo>
                    <a:pt x="2185" y="2819"/>
                    <a:pt x="2812" y="2185"/>
                    <a:pt x="2812" y="1410"/>
                  </a:cubicBezTo>
                  <a:cubicBezTo>
                    <a:pt x="2812" y="634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27" name="Google Shape;11327;p13"/>
            <p:cNvSpPr/>
            <p:nvPr/>
          </p:nvSpPr>
          <p:spPr>
            <a:xfrm>
              <a:off x="4250125" y="2739650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10378"/>
                    <a:pt x="2988" y="13371"/>
                    <a:pt x="6683" y="13371"/>
                  </a:cubicBezTo>
                  <a:cubicBezTo>
                    <a:pt x="10378" y="13371"/>
                    <a:pt x="13365" y="10378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28" name="Google Shape;11328;p13"/>
            <p:cNvSpPr/>
            <p:nvPr/>
          </p:nvSpPr>
          <p:spPr>
            <a:xfrm>
              <a:off x="4248950" y="27386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8" y="13372"/>
                    <a:pt x="88" y="10392"/>
                    <a:pt x="88" y="6730"/>
                  </a:cubicBezTo>
                  <a:cubicBezTo>
                    <a:pt x="88" y="3062"/>
                    <a:pt x="3068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0" y="3015"/>
                    <a:pt x="0" y="6730"/>
                  </a:cubicBezTo>
                  <a:cubicBezTo>
                    <a:pt x="0" y="10439"/>
                    <a:pt x="3021" y="13453"/>
                    <a:pt x="6730" y="13453"/>
                  </a:cubicBezTo>
                  <a:cubicBezTo>
                    <a:pt x="10438" y="13453"/>
                    <a:pt x="13459" y="10439"/>
                    <a:pt x="13459" y="6730"/>
                  </a:cubicBezTo>
                  <a:cubicBezTo>
                    <a:pt x="13459" y="3015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29" name="Google Shape;11329;p13"/>
            <p:cNvSpPr/>
            <p:nvPr/>
          </p:nvSpPr>
          <p:spPr>
            <a:xfrm>
              <a:off x="427340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30" name="Google Shape;11330;p13"/>
            <p:cNvSpPr/>
            <p:nvPr/>
          </p:nvSpPr>
          <p:spPr>
            <a:xfrm>
              <a:off x="4272375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31" name="Google Shape;11331;p13"/>
            <p:cNvSpPr/>
            <p:nvPr/>
          </p:nvSpPr>
          <p:spPr>
            <a:xfrm>
              <a:off x="4298500" y="2791725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32" name="Google Shape;11332;p13"/>
            <p:cNvSpPr/>
            <p:nvPr/>
          </p:nvSpPr>
          <p:spPr>
            <a:xfrm>
              <a:off x="4297500" y="2790725"/>
              <a:ext cx="235675" cy="235675"/>
            </a:xfrm>
            <a:custGeom>
              <a:avLst/>
              <a:gdLst/>
              <a:ahLst/>
              <a:cxnLst/>
              <a:rect l="l" t="t" r="r" b="b"/>
              <a:pathLst>
                <a:path w="9427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7316"/>
                    <a:pt x="2118" y="9427"/>
                    <a:pt x="4714" y="9427"/>
                  </a:cubicBezTo>
                  <a:cubicBezTo>
                    <a:pt x="7316" y="9427"/>
                    <a:pt x="9427" y="7316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33" name="Google Shape;11333;p13"/>
            <p:cNvSpPr/>
            <p:nvPr/>
          </p:nvSpPr>
          <p:spPr>
            <a:xfrm>
              <a:off x="4327325" y="2820550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34" name="Google Shape;11334;p13"/>
            <p:cNvSpPr/>
            <p:nvPr/>
          </p:nvSpPr>
          <p:spPr>
            <a:xfrm>
              <a:off x="4326325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35" name="Google Shape;11335;p13"/>
            <p:cNvSpPr/>
            <p:nvPr/>
          </p:nvSpPr>
          <p:spPr>
            <a:xfrm>
              <a:off x="435245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36" name="Google Shape;11336;p13"/>
            <p:cNvSpPr/>
            <p:nvPr/>
          </p:nvSpPr>
          <p:spPr>
            <a:xfrm>
              <a:off x="4351450" y="2844675"/>
              <a:ext cx="127950" cy="127950"/>
            </a:xfrm>
            <a:custGeom>
              <a:avLst/>
              <a:gdLst/>
              <a:ahLst/>
              <a:cxnLst/>
              <a:rect l="l" t="t" r="r" b="b"/>
              <a:pathLst>
                <a:path w="5118" h="5118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4"/>
                    <a:pt x="3925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65"/>
                    <a:pt x="1146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37" name="Google Shape;11337;p13"/>
            <p:cNvSpPr/>
            <p:nvPr/>
          </p:nvSpPr>
          <p:spPr>
            <a:xfrm>
              <a:off x="4381275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38" name="Google Shape;11338;p13"/>
            <p:cNvSpPr/>
            <p:nvPr/>
          </p:nvSpPr>
          <p:spPr>
            <a:xfrm>
              <a:off x="4380100" y="2873325"/>
              <a:ext cx="70475" cy="70475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0" y="88"/>
                  </a:moveTo>
                  <a:cubicBezTo>
                    <a:pt x="2145" y="88"/>
                    <a:pt x="2738" y="681"/>
                    <a:pt x="2738" y="1410"/>
                  </a:cubicBezTo>
                  <a:cubicBezTo>
                    <a:pt x="2738" y="2145"/>
                    <a:pt x="2145" y="2738"/>
                    <a:pt x="1410" y="2738"/>
                  </a:cubicBezTo>
                  <a:cubicBezTo>
                    <a:pt x="681" y="2738"/>
                    <a:pt x="88" y="2145"/>
                    <a:pt x="88" y="1410"/>
                  </a:cubicBezTo>
                  <a:cubicBezTo>
                    <a:pt x="88" y="681"/>
                    <a:pt x="681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34"/>
                    <a:pt x="0" y="1410"/>
                  </a:cubicBezTo>
                  <a:cubicBezTo>
                    <a:pt x="0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39" name="Google Shape;11339;p13"/>
            <p:cNvSpPr/>
            <p:nvPr/>
          </p:nvSpPr>
          <p:spPr>
            <a:xfrm>
              <a:off x="4584250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7" y="13371"/>
                    <a:pt x="13371" y="10378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40" name="Google Shape;11340;p13"/>
            <p:cNvSpPr/>
            <p:nvPr/>
          </p:nvSpPr>
          <p:spPr>
            <a:xfrm>
              <a:off x="4583225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1" y="82"/>
                    <a:pt x="13372" y="3062"/>
                    <a:pt x="13372" y="6730"/>
                  </a:cubicBezTo>
                  <a:cubicBezTo>
                    <a:pt x="13372" y="10392"/>
                    <a:pt x="10391" y="13372"/>
                    <a:pt x="6730" y="13372"/>
                  </a:cubicBezTo>
                  <a:cubicBezTo>
                    <a:pt x="3069" y="13372"/>
                    <a:pt x="88" y="10392"/>
                    <a:pt x="88" y="6730"/>
                  </a:cubicBezTo>
                  <a:cubicBezTo>
                    <a:pt x="88" y="3062"/>
                    <a:pt x="3069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1" y="1"/>
                    <a:pt x="1" y="3015"/>
                    <a:pt x="1" y="6730"/>
                  </a:cubicBezTo>
                  <a:cubicBezTo>
                    <a:pt x="1" y="10439"/>
                    <a:pt x="3021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41" name="Google Shape;11341;p13"/>
            <p:cNvSpPr/>
            <p:nvPr/>
          </p:nvSpPr>
          <p:spPr>
            <a:xfrm>
              <a:off x="4607675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42" name="Google Shape;11342;p13"/>
            <p:cNvSpPr/>
            <p:nvPr/>
          </p:nvSpPr>
          <p:spPr>
            <a:xfrm>
              <a:off x="4606650" y="27656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43" name="Google Shape;11343;p13"/>
            <p:cNvSpPr/>
            <p:nvPr/>
          </p:nvSpPr>
          <p:spPr>
            <a:xfrm>
              <a:off x="4632800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44" name="Google Shape;11344;p13"/>
            <p:cNvSpPr/>
            <p:nvPr/>
          </p:nvSpPr>
          <p:spPr>
            <a:xfrm>
              <a:off x="4631775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7316"/>
                    <a:pt x="2118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45" name="Google Shape;11345;p13"/>
            <p:cNvSpPr/>
            <p:nvPr/>
          </p:nvSpPr>
          <p:spPr>
            <a:xfrm>
              <a:off x="4661625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46" name="Google Shape;11346;p13"/>
            <p:cNvSpPr/>
            <p:nvPr/>
          </p:nvSpPr>
          <p:spPr>
            <a:xfrm>
              <a:off x="46606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6"/>
                    <a:pt x="7040" y="3561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47" name="Google Shape;11347;p13"/>
            <p:cNvSpPr/>
            <p:nvPr/>
          </p:nvSpPr>
          <p:spPr>
            <a:xfrm>
              <a:off x="4686725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48" name="Google Shape;11348;p13"/>
            <p:cNvSpPr/>
            <p:nvPr/>
          </p:nvSpPr>
          <p:spPr>
            <a:xfrm>
              <a:off x="4685725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8" y="3965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49" name="Google Shape;11349;p13"/>
            <p:cNvSpPr/>
            <p:nvPr/>
          </p:nvSpPr>
          <p:spPr>
            <a:xfrm>
              <a:off x="47155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7"/>
                    <a:pt x="1" y="1363"/>
                  </a:cubicBezTo>
                  <a:cubicBezTo>
                    <a:pt x="1" y="2118"/>
                    <a:pt x="608" y="2731"/>
                    <a:pt x="1363" y="2731"/>
                  </a:cubicBezTo>
                  <a:cubicBezTo>
                    <a:pt x="2118" y="2731"/>
                    <a:pt x="2732" y="2118"/>
                    <a:pt x="2732" y="1363"/>
                  </a:cubicBezTo>
                  <a:cubicBezTo>
                    <a:pt x="2732" y="607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50" name="Google Shape;11350;p13"/>
            <p:cNvSpPr/>
            <p:nvPr/>
          </p:nvSpPr>
          <p:spPr>
            <a:xfrm>
              <a:off x="471437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1" y="681"/>
                    <a:pt x="2731" y="1410"/>
                  </a:cubicBezTo>
                  <a:cubicBezTo>
                    <a:pt x="2731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34"/>
                    <a:pt x="1" y="1410"/>
                  </a:cubicBezTo>
                  <a:cubicBezTo>
                    <a:pt x="1" y="2185"/>
                    <a:pt x="634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51" name="Google Shape;11351;p13"/>
            <p:cNvSpPr/>
            <p:nvPr/>
          </p:nvSpPr>
          <p:spPr>
            <a:xfrm>
              <a:off x="4918525" y="27396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9" y="13371"/>
                  </a:cubicBezTo>
                  <a:cubicBezTo>
                    <a:pt x="10378" y="13371"/>
                    <a:pt x="13371" y="10378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52" name="Google Shape;11352;p13"/>
            <p:cNvSpPr/>
            <p:nvPr/>
          </p:nvSpPr>
          <p:spPr>
            <a:xfrm>
              <a:off x="4917500" y="27386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2"/>
                  </a:moveTo>
                  <a:cubicBezTo>
                    <a:pt x="10392" y="82"/>
                    <a:pt x="13372" y="3062"/>
                    <a:pt x="13372" y="6730"/>
                  </a:cubicBezTo>
                  <a:cubicBezTo>
                    <a:pt x="13372" y="10392"/>
                    <a:pt x="10392" y="13372"/>
                    <a:pt x="6730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30" y="82"/>
                  </a:cubicBezTo>
                  <a:close/>
                  <a:moveTo>
                    <a:pt x="6730" y="1"/>
                  </a:moveTo>
                  <a:cubicBezTo>
                    <a:pt x="3022" y="1"/>
                    <a:pt x="1" y="3015"/>
                    <a:pt x="1" y="6730"/>
                  </a:cubicBezTo>
                  <a:cubicBezTo>
                    <a:pt x="1" y="10439"/>
                    <a:pt x="3022" y="13453"/>
                    <a:pt x="6730" y="13453"/>
                  </a:cubicBezTo>
                  <a:cubicBezTo>
                    <a:pt x="10439" y="13453"/>
                    <a:pt x="13453" y="10439"/>
                    <a:pt x="13453" y="6730"/>
                  </a:cubicBezTo>
                  <a:cubicBezTo>
                    <a:pt x="13453" y="3015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53" name="Google Shape;11353;p13"/>
            <p:cNvSpPr/>
            <p:nvPr/>
          </p:nvSpPr>
          <p:spPr>
            <a:xfrm>
              <a:off x="4941950" y="2766625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54" name="Google Shape;11354;p13"/>
            <p:cNvSpPr/>
            <p:nvPr/>
          </p:nvSpPr>
          <p:spPr>
            <a:xfrm>
              <a:off x="4940950" y="2765600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55" name="Google Shape;11355;p13"/>
            <p:cNvSpPr/>
            <p:nvPr/>
          </p:nvSpPr>
          <p:spPr>
            <a:xfrm>
              <a:off x="4967075" y="2791725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56" name="Google Shape;11356;p13"/>
            <p:cNvSpPr/>
            <p:nvPr/>
          </p:nvSpPr>
          <p:spPr>
            <a:xfrm>
              <a:off x="4966050" y="2790725"/>
              <a:ext cx="235700" cy="235675"/>
            </a:xfrm>
            <a:custGeom>
              <a:avLst/>
              <a:gdLst/>
              <a:ahLst/>
              <a:cxnLst/>
              <a:rect l="l" t="t" r="r" b="b"/>
              <a:pathLst>
                <a:path w="9428" h="9427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7317" y="9427"/>
                    <a:pt x="9427" y="7316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57" name="Google Shape;11357;p13"/>
            <p:cNvSpPr/>
            <p:nvPr/>
          </p:nvSpPr>
          <p:spPr>
            <a:xfrm>
              <a:off x="4995900" y="2820550"/>
              <a:ext cx="176000" cy="176200"/>
            </a:xfrm>
            <a:custGeom>
              <a:avLst/>
              <a:gdLst/>
              <a:ahLst/>
              <a:cxnLst/>
              <a:rect l="l" t="t" r="r" b="b"/>
              <a:pathLst>
                <a:path w="7040" h="704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58" name="Google Shape;11358;p13"/>
            <p:cNvSpPr/>
            <p:nvPr/>
          </p:nvSpPr>
          <p:spPr>
            <a:xfrm>
              <a:off x="4994725" y="2819550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6"/>
                    <a:pt x="7046" y="3561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59" name="Google Shape;11359;p13"/>
            <p:cNvSpPr/>
            <p:nvPr/>
          </p:nvSpPr>
          <p:spPr>
            <a:xfrm>
              <a:off x="5021000" y="2845675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60" name="Google Shape;11360;p13"/>
            <p:cNvSpPr/>
            <p:nvPr/>
          </p:nvSpPr>
          <p:spPr>
            <a:xfrm>
              <a:off x="5020000" y="2844675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3965"/>
                    <a:pt x="1147" y="5118"/>
                    <a:pt x="2556" y="5118"/>
                  </a:cubicBezTo>
                  <a:cubicBezTo>
                    <a:pt x="3965" y="5118"/>
                    <a:pt x="5112" y="3965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61" name="Google Shape;11361;p13"/>
            <p:cNvSpPr/>
            <p:nvPr/>
          </p:nvSpPr>
          <p:spPr>
            <a:xfrm>
              <a:off x="5049675" y="2874500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8" y="2118"/>
                    <a:pt x="2738" y="1363"/>
                  </a:cubicBezTo>
                  <a:cubicBezTo>
                    <a:pt x="2738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62" name="Google Shape;11362;p13"/>
            <p:cNvSpPr/>
            <p:nvPr/>
          </p:nvSpPr>
          <p:spPr>
            <a:xfrm>
              <a:off x="5048650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8" y="2145"/>
                    <a:pt x="88" y="1410"/>
                  </a:cubicBezTo>
                  <a:cubicBezTo>
                    <a:pt x="88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5" y="2819"/>
                    <a:pt x="2819" y="2185"/>
                    <a:pt x="2819" y="1410"/>
                  </a:cubicBezTo>
                  <a:cubicBezTo>
                    <a:pt x="2819" y="634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63" name="Google Shape;11363;p13"/>
            <p:cNvSpPr/>
            <p:nvPr/>
          </p:nvSpPr>
          <p:spPr>
            <a:xfrm>
              <a:off x="5252800" y="2739650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10378"/>
                    <a:pt x="2994" y="13371"/>
                    <a:pt x="6683" y="13371"/>
                  </a:cubicBezTo>
                  <a:cubicBezTo>
                    <a:pt x="8314" y="13371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64" name="Google Shape;11364;p13"/>
            <p:cNvSpPr/>
            <p:nvPr/>
          </p:nvSpPr>
          <p:spPr>
            <a:xfrm>
              <a:off x="5251775" y="27386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1"/>
                  </a:moveTo>
                  <a:cubicBezTo>
                    <a:pt x="3015" y="1"/>
                    <a:pt x="1" y="3015"/>
                    <a:pt x="1" y="6730"/>
                  </a:cubicBezTo>
                  <a:cubicBezTo>
                    <a:pt x="1" y="10439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9"/>
                  </a:cubicBezTo>
                  <a:lnTo>
                    <a:pt x="11012" y="11801"/>
                  </a:lnTo>
                  <a:cubicBezTo>
                    <a:pt x="9852" y="12779"/>
                    <a:pt x="8362" y="13372"/>
                    <a:pt x="6724" y="13372"/>
                  </a:cubicBezTo>
                  <a:cubicBezTo>
                    <a:pt x="3062" y="13372"/>
                    <a:pt x="82" y="10392"/>
                    <a:pt x="82" y="6730"/>
                  </a:cubicBezTo>
                  <a:cubicBezTo>
                    <a:pt x="82" y="3062"/>
                    <a:pt x="3062" y="82"/>
                    <a:pt x="6724" y="82"/>
                  </a:cubicBezTo>
                  <a:cubicBezTo>
                    <a:pt x="8362" y="82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65" name="Google Shape;11365;p13"/>
            <p:cNvSpPr/>
            <p:nvPr/>
          </p:nvSpPr>
          <p:spPr>
            <a:xfrm>
              <a:off x="5276225" y="2766625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6"/>
                    <a:pt x="10034" y="9319"/>
                  </a:cubicBezTo>
                  <a:lnTo>
                    <a:pt x="10034" y="2036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66" name="Google Shape;11366;p13"/>
            <p:cNvSpPr/>
            <p:nvPr/>
          </p:nvSpPr>
          <p:spPr>
            <a:xfrm>
              <a:off x="5275050" y="2765600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67" name="Google Shape;11367;p13"/>
            <p:cNvSpPr/>
            <p:nvPr/>
          </p:nvSpPr>
          <p:spPr>
            <a:xfrm>
              <a:off x="5301350" y="2791725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06"/>
                    <a:pt x="9029" y="6359"/>
                  </a:cubicBezTo>
                  <a:lnTo>
                    <a:pt x="9029" y="2988"/>
                  </a:lnTo>
                  <a:cubicBezTo>
                    <a:pt x="8355" y="1241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68" name="Google Shape;11368;p13"/>
            <p:cNvSpPr/>
            <p:nvPr/>
          </p:nvSpPr>
          <p:spPr>
            <a:xfrm>
              <a:off x="5300325" y="2790725"/>
              <a:ext cx="226775" cy="235675"/>
            </a:xfrm>
            <a:custGeom>
              <a:avLst/>
              <a:gdLst/>
              <a:ahLst/>
              <a:cxnLst/>
              <a:rect l="l" t="t" r="r" b="b"/>
              <a:pathLst>
                <a:path w="9071" h="9427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7316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78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69" name="Google Shape;11369;p13"/>
            <p:cNvSpPr/>
            <p:nvPr/>
          </p:nvSpPr>
          <p:spPr>
            <a:xfrm>
              <a:off x="5330000" y="2820550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70" name="Google Shape;11370;p13"/>
            <p:cNvSpPr/>
            <p:nvPr/>
          </p:nvSpPr>
          <p:spPr>
            <a:xfrm>
              <a:off x="5329000" y="28195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71" name="Google Shape;11371;p13"/>
            <p:cNvSpPr/>
            <p:nvPr/>
          </p:nvSpPr>
          <p:spPr>
            <a:xfrm>
              <a:off x="5355300" y="2845675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72" name="Google Shape;11372;p13"/>
            <p:cNvSpPr/>
            <p:nvPr/>
          </p:nvSpPr>
          <p:spPr>
            <a:xfrm>
              <a:off x="5354100" y="2844675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4"/>
                    <a:pt x="3925" y="5030"/>
                    <a:pt x="2563" y="5030"/>
                  </a:cubicBezTo>
                  <a:cubicBezTo>
                    <a:pt x="1201" y="5030"/>
                    <a:pt x="88" y="3924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65"/>
                    <a:pt x="1154" y="5118"/>
                    <a:pt x="2563" y="5118"/>
                  </a:cubicBezTo>
                  <a:cubicBezTo>
                    <a:pt x="3972" y="5118"/>
                    <a:pt x="5119" y="3965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73" name="Google Shape;11373;p13"/>
            <p:cNvSpPr/>
            <p:nvPr/>
          </p:nvSpPr>
          <p:spPr>
            <a:xfrm>
              <a:off x="5383950" y="28745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7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07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74" name="Google Shape;11374;p13"/>
            <p:cNvSpPr/>
            <p:nvPr/>
          </p:nvSpPr>
          <p:spPr>
            <a:xfrm>
              <a:off x="5382925" y="2873325"/>
              <a:ext cx="70500" cy="70475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10" y="88"/>
                  </a:moveTo>
                  <a:cubicBezTo>
                    <a:pt x="2138" y="88"/>
                    <a:pt x="2732" y="681"/>
                    <a:pt x="2732" y="1410"/>
                  </a:cubicBezTo>
                  <a:cubicBezTo>
                    <a:pt x="2732" y="2145"/>
                    <a:pt x="2138" y="2738"/>
                    <a:pt x="1410" y="2738"/>
                  </a:cubicBezTo>
                  <a:cubicBezTo>
                    <a:pt x="682" y="2738"/>
                    <a:pt x="89" y="2145"/>
                    <a:pt x="89" y="1410"/>
                  </a:cubicBezTo>
                  <a:cubicBezTo>
                    <a:pt x="89" y="681"/>
                    <a:pt x="682" y="88"/>
                    <a:pt x="1410" y="88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34"/>
                    <a:pt x="1" y="1410"/>
                  </a:cubicBezTo>
                  <a:cubicBezTo>
                    <a:pt x="1" y="2185"/>
                    <a:pt x="635" y="2819"/>
                    <a:pt x="1410" y="2819"/>
                  </a:cubicBezTo>
                  <a:cubicBezTo>
                    <a:pt x="2186" y="2819"/>
                    <a:pt x="2819" y="2185"/>
                    <a:pt x="2819" y="1410"/>
                  </a:cubicBezTo>
                  <a:cubicBezTo>
                    <a:pt x="2819" y="634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75" name="Google Shape;11375;p13"/>
            <p:cNvSpPr/>
            <p:nvPr/>
          </p:nvSpPr>
          <p:spPr>
            <a:xfrm>
              <a:off x="3450750" y="2837750"/>
              <a:ext cx="296375" cy="334300"/>
            </a:xfrm>
            <a:custGeom>
              <a:avLst/>
              <a:gdLst/>
              <a:ahLst/>
              <a:cxnLst/>
              <a:rect l="l" t="t" r="r" b="b"/>
              <a:pathLst>
                <a:path w="11855" h="13372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4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76" name="Google Shape;11376;p13"/>
            <p:cNvSpPr/>
            <p:nvPr/>
          </p:nvSpPr>
          <p:spPr>
            <a:xfrm>
              <a:off x="3450750" y="2836750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1"/>
                    <a:pt x="5173" y="13371"/>
                  </a:cubicBezTo>
                  <a:cubicBezTo>
                    <a:pt x="3082" y="13371"/>
                    <a:pt x="1221" y="12400"/>
                    <a:pt x="1" y="10897"/>
                  </a:cubicBezTo>
                  <a:lnTo>
                    <a:pt x="1" y="11031"/>
                  </a:lnTo>
                  <a:cubicBezTo>
                    <a:pt x="1235" y="12508"/>
                    <a:pt x="3096" y="13452"/>
                    <a:pt x="5173" y="13452"/>
                  </a:cubicBezTo>
                  <a:cubicBezTo>
                    <a:pt x="8881" y="13452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77" name="Google Shape;11377;p13"/>
            <p:cNvSpPr/>
            <p:nvPr/>
          </p:nvSpPr>
          <p:spPr>
            <a:xfrm>
              <a:off x="3450750" y="2864725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931" y="10068"/>
                    <a:pt x="2860" y="11362"/>
                    <a:pt x="5099" y="11362"/>
                  </a:cubicBezTo>
                  <a:cubicBezTo>
                    <a:pt x="8234" y="11362"/>
                    <a:pt x="10776" y="8820"/>
                    <a:pt x="10776" y="5678"/>
                  </a:cubicBezTo>
                  <a:cubicBezTo>
                    <a:pt x="10776" y="2543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78" name="Google Shape;11378;p13"/>
            <p:cNvSpPr/>
            <p:nvPr/>
          </p:nvSpPr>
          <p:spPr>
            <a:xfrm>
              <a:off x="3450750" y="2863700"/>
              <a:ext cx="270600" cy="286100"/>
            </a:xfrm>
            <a:custGeom>
              <a:avLst/>
              <a:gdLst/>
              <a:ahLst/>
              <a:cxnLst/>
              <a:rect l="l" t="t" r="r" b="b"/>
              <a:pathLst>
                <a:path w="10824" h="11444" extrusionOk="0">
                  <a:moveTo>
                    <a:pt x="5099" y="1"/>
                  </a:moveTo>
                  <a:cubicBezTo>
                    <a:pt x="2880" y="1"/>
                    <a:pt x="952" y="1275"/>
                    <a:pt x="1" y="3130"/>
                  </a:cubicBezTo>
                  <a:lnTo>
                    <a:pt x="1" y="3318"/>
                  </a:lnTo>
                  <a:cubicBezTo>
                    <a:pt x="904" y="1410"/>
                    <a:pt x="2853" y="82"/>
                    <a:pt x="5099" y="82"/>
                  </a:cubicBezTo>
                  <a:cubicBezTo>
                    <a:pt x="8207" y="82"/>
                    <a:pt x="10736" y="2610"/>
                    <a:pt x="10736" y="5719"/>
                  </a:cubicBezTo>
                  <a:cubicBezTo>
                    <a:pt x="10736" y="8827"/>
                    <a:pt x="8207" y="11356"/>
                    <a:pt x="5099" y="11356"/>
                  </a:cubicBezTo>
                  <a:cubicBezTo>
                    <a:pt x="2853" y="11356"/>
                    <a:pt x="904" y="10034"/>
                    <a:pt x="1" y="8126"/>
                  </a:cubicBezTo>
                  <a:lnTo>
                    <a:pt x="1" y="8315"/>
                  </a:lnTo>
                  <a:cubicBezTo>
                    <a:pt x="952" y="10169"/>
                    <a:pt x="2880" y="11444"/>
                    <a:pt x="5099" y="11444"/>
                  </a:cubicBezTo>
                  <a:cubicBezTo>
                    <a:pt x="8254" y="11444"/>
                    <a:pt x="10823" y="8875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79" name="Google Shape;11379;p13"/>
            <p:cNvSpPr/>
            <p:nvPr/>
          </p:nvSpPr>
          <p:spPr>
            <a:xfrm>
              <a:off x="3461375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80" name="Google Shape;11380;p13"/>
            <p:cNvSpPr/>
            <p:nvPr/>
          </p:nvSpPr>
          <p:spPr>
            <a:xfrm>
              <a:off x="3460375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81" name="Google Shape;11381;p13"/>
            <p:cNvSpPr/>
            <p:nvPr/>
          </p:nvSpPr>
          <p:spPr>
            <a:xfrm>
              <a:off x="3490200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0" y="5469"/>
                    <a:pt x="7040" y="3520"/>
                  </a:cubicBezTo>
                  <a:cubicBezTo>
                    <a:pt x="7040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82" name="Google Shape;11382;p13"/>
            <p:cNvSpPr/>
            <p:nvPr/>
          </p:nvSpPr>
          <p:spPr>
            <a:xfrm>
              <a:off x="3489025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53" y="7047"/>
                    <a:pt x="88" y="5483"/>
                    <a:pt x="88" y="3561"/>
                  </a:cubicBezTo>
                  <a:cubicBezTo>
                    <a:pt x="88" y="1646"/>
                    <a:pt x="1653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605" y="1"/>
                    <a:pt x="1" y="1599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9"/>
                    <a:pt x="5536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83" name="Google Shape;11383;p13"/>
            <p:cNvSpPr/>
            <p:nvPr/>
          </p:nvSpPr>
          <p:spPr>
            <a:xfrm>
              <a:off x="351532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84" name="Google Shape;11384;p13"/>
            <p:cNvSpPr/>
            <p:nvPr/>
          </p:nvSpPr>
          <p:spPr>
            <a:xfrm>
              <a:off x="3514300" y="2942775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85" name="Google Shape;11385;p13"/>
            <p:cNvSpPr/>
            <p:nvPr/>
          </p:nvSpPr>
          <p:spPr>
            <a:xfrm>
              <a:off x="35441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86" name="Google Shape;11386;p13"/>
            <p:cNvSpPr/>
            <p:nvPr/>
          </p:nvSpPr>
          <p:spPr>
            <a:xfrm>
              <a:off x="3542975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87" name="Google Shape;11387;p13"/>
            <p:cNvSpPr/>
            <p:nvPr/>
          </p:nvSpPr>
          <p:spPr>
            <a:xfrm>
              <a:off x="3747100" y="2837750"/>
              <a:ext cx="334325" cy="334300"/>
            </a:xfrm>
            <a:custGeom>
              <a:avLst/>
              <a:gdLst/>
              <a:ahLst/>
              <a:cxnLst/>
              <a:rect l="l" t="t" r="r" b="b"/>
              <a:pathLst>
                <a:path w="13373" h="13372" extrusionOk="0">
                  <a:moveTo>
                    <a:pt x="6690" y="1"/>
                  </a:moveTo>
                  <a:cubicBezTo>
                    <a:pt x="2995" y="1"/>
                    <a:pt x="1" y="2994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88" name="Google Shape;11388;p13"/>
            <p:cNvSpPr/>
            <p:nvPr/>
          </p:nvSpPr>
          <p:spPr>
            <a:xfrm>
              <a:off x="374610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2" y="13371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2"/>
                    <a:pt x="6730" y="13452"/>
                  </a:cubicBezTo>
                  <a:cubicBezTo>
                    <a:pt x="10438" y="13452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89" name="Google Shape;11389;p13"/>
            <p:cNvSpPr/>
            <p:nvPr/>
          </p:nvSpPr>
          <p:spPr>
            <a:xfrm>
              <a:off x="3770550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90" name="Google Shape;11390;p13"/>
            <p:cNvSpPr/>
            <p:nvPr/>
          </p:nvSpPr>
          <p:spPr>
            <a:xfrm>
              <a:off x="3769525" y="2863700"/>
              <a:ext cx="285925" cy="286100"/>
            </a:xfrm>
            <a:custGeom>
              <a:avLst/>
              <a:gdLst/>
              <a:ahLst/>
              <a:cxnLst/>
              <a:rect l="l" t="t" r="r" b="b"/>
              <a:pathLst>
                <a:path w="11437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37" y="8875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91" name="Google Shape;11391;p13"/>
            <p:cNvSpPr/>
            <p:nvPr/>
          </p:nvSpPr>
          <p:spPr>
            <a:xfrm>
              <a:off x="379565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1" y="0"/>
                    <a:pt x="1" y="2097"/>
                    <a:pt x="1" y="4673"/>
                  </a:cubicBezTo>
                  <a:cubicBezTo>
                    <a:pt x="1" y="7255"/>
                    <a:pt x="2091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92" name="Google Shape;11392;p13"/>
            <p:cNvSpPr/>
            <p:nvPr/>
          </p:nvSpPr>
          <p:spPr>
            <a:xfrm>
              <a:off x="379465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0" y="2118"/>
                    <a:pt x="0" y="4714"/>
                  </a:cubicBezTo>
                  <a:cubicBezTo>
                    <a:pt x="0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93" name="Google Shape;11393;p13"/>
            <p:cNvSpPr/>
            <p:nvPr/>
          </p:nvSpPr>
          <p:spPr>
            <a:xfrm>
              <a:off x="3824475" y="2918675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0"/>
                  </a:moveTo>
                  <a:cubicBezTo>
                    <a:pt x="1572" y="0"/>
                    <a:pt x="1" y="1578"/>
                    <a:pt x="1" y="3520"/>
                  </a:cubicBezTo>
                  <a:cubicBezTo>
                    <a:pt x="1" y="5469"/>
                    <a:pt x="1572" y="7046"/>
                    <a:pt x="3521" y="7046"/>
                  </a:cubicBezTo>
                  <a:cubicBezTo>
                    <a:pt x="5463" y="7046"/>
                    <a:pt x="7040" y="5469"/>
                    <a:pt x="7040" y="3520"/>
                  </a:cubicBezTo>
                  <a:cubicBezTo>
                    <a:pt x="7040" y="1578"/>
                    <a:pt x="5463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94" name="Google Shape;11394;p13"/>
            <p:cNvSpPr/>
            <p:nvPr/>
          </p:nvSpPr>
          <p:spPr>
            <a:xfrm>
              <a:off x="3823300" y="29176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2"/>
                  </a:moveTo>
                  <a:cubicBezTo>
                    <a:pt x="5489" y="82"/>
                    <a:pt x="7047" y="1646"/>
                    <a:pt x="7047" y="3561"/>
                  </a:cubicBezTo>
                  <a:cubicBezTo>
                    <a:pt x="7047" y="5483"/>
                    <a:pt x="5489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95" name="Google Shape;11395;p13"/>
            <p:cNvSpPr/>
            <p:nvPr/>
          </p:nvSpPr>
          <p:spPr>
            <a:xfrm>
              <a:off x="384960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96" name="Google Shape;11396;p13"/>
            <p:cNvSpPr/>
            <p:nvPr/>
          </p:nvSpPr>
          <p:spPr>
            <a:xfrm>
              <a:off x="3848600" y="294277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97" name="Google Shape;11397;p13"/>
            <p:cNvSpPr/>
            <p:nvPr/>
          </p:nvSpPr>
          <p:spPr>
            <a:xfrm>
              <a:off x="387825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2"/>
                    <a:pt x="1370" y="2732"/>
                  </a:cubicBezTo>
                  <a:cubicBezTo>
                    <a:pt x="2125" y="2732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98" name="Google Shape;11398;p13"/>
            <p:cNvSpPr/>
            <p:nvPr/>
          </p:nvSpPr>
          <p:spPr>
            <a:xfrm>
              <a:off x="3877250" y="297160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399" name="Google Shape;11399;p13"/>
            <p:cNvSpPr/>
            <p:nvPr/>
          </p:nvSpPr>
          <p:spPr>
            <a:xfrm>
              <a:off x="408140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00" name="Google Shape;11400;p13"/>
            <p:cNvSpPr/>
            <p:nvPr/>
          </p:nvSpPr>
          <p:spPr>
            <a:xfrm>
              <a:off x="4080375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01" name="Google Shape;11401;p13"/>
            <p:cNvSpPr/>
            <p:nvPr/>
          </p:nvSpPr>
          <p:spPr>
            <a:xfrm>
              <a:off x="4104825" y="286472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20"/>
                    <a:pt x="2542" y="11362"/>
                    <a:pt x="5678" y="11362"/>
                  </a:cubicBezTo>
                  <a:cubicBezTo>
                    <a:pt x="8813" y="11362"/>
                    <a:pt x="11355" y="8820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02" name="Google Shape;11402;p13"/>
            <p:cNvSpPr/>
            <p:nvPr/>
          </p:nvSpPr>
          <p:spPr>
            <a:xfrm>
              <a:off x="4103650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80" y="11444"/>
                    <a:pt x="11443" y="8875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03" name="Google Shape;11403;p13"/>
            <p:cNvSpPr/>
            <p:nvPr/>
          </p:nvSpPr>
          <p:spPr>
            <a:xfrm>
              <a:off x="4129950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04" name="Google Shape;11404;p13"/>
            <p:cNvSpPr/>
            <p:nvPr/>
          </p:nvSpPr>
          <p:spPr>
            <a:xfrm>
              <a:off x="4128925" y="28888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5"/>
                    <a:pt x="9339" y="4714"/>
                  </a:cubicBezTo>
                  <a:cubicBezTo>
                    <a:pt x="9339" y="7270"/>
                    <a:pt x="7263" y="9346"/>
                    <a:pt x="4714" y="9346"/>
                  </a:cubicBezTo>
                  <a:cubicBezTo>
                    <a:pt x="2158" y="9346"/>
                    <a:pt x="81" y="727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34"/>
                    <a:pt x="4714" y="9434"/>
                  </a:cubicBezTo>
                  <a:cubicBezTo>
                    <a:pt x="7310" y="9434"/>
                    <a:pt x="9427" y="7317"/>
                    <a:pt x="9427" y="4714"/>
                  </a:cubicBezTo>
                  <a:cubicBezTo>
                    <a:pt x="9427" y="2118"/>
                    <a:pt x="7310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05" name="Google Shape;11405;p13"/>
            <p:cNvSpPr/>
            <p:nvPr/>
          </p:nvSpPr>
          <p:spPr>
            <a:xfrm>
              <a:off x="415860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06" name="Google Shape;11406;p13"/>
            <p:cNvSpPr/>
            <p:nvPr/>
          </p:nvSpPr>
          <p:spPr>
            <a:xfrm>
              <a:off x="4157575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8" y="5483"/>
                    <a:pt x="88" y="3561"/>
                  </a:cubicBezTo>
                  <a:cubicBezTo>
                    <a:pt x="88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07" name="Google Shape;11407;p13"/>
            <p:cNvSpPr/>
            <p:nvPr/>
          </p:nvSpPr>
          <p:spPr>
            <a:xfrm>
              <a:off x="4183875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08" name="Google Shape;11408;p13"/>
            <p:cNvSpPr/>
            <p:nvPr/>
          </p:nvSpPr>
          <p:spPr>
            <a:xfrm>
              <a:off x="418270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09" name="Google Shape;11409;p13"/>
            <p:cNvSpPr/>
            <p:nvPr/>
          </p:nvSpPr>
          <p:spPr>
            <a:xfrm>
              <a:off x="4212550" y="29726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10" name="Google Shape;11410;p13"/>
            <p:cNvSpPr/>
            <p:nvPr/>
          </p:nvSpPr>
          <p:spPr>
            <a:xfrm>
              <a:off x="4211525" y="297160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11" name="Google Shape;11411;p13"/>
            <p:cNvSpPr/>
            <p:nvPr/>
          </p:nvSpPr>
          <p:spPr>
            <a:xfrm>
              <a:off x="4415675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2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12" name="Google Shape;11412;p13"/>
            <p:cNvSpPr/>
            <p:nvPr/>
          </p:nvSpPr>
          <p:spPr>
            <a:xfrm>
              <a:off x="4414650" y="283675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1"/>
                    <a:pt x="6723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3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13" name="Google Shape;11413;p13"/>
            <p:cNvSpPr/>
            <p:nvPr/>
          </p:nvSpPr>
          <p:spPr>
            <a:xfrm>
              <a:off x="4438925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0"/>
                  </a:moveTo>
                  <a:cubicBezTo>
                    <a:pt x="2550" y="0"/>
                    <a:pt x="1" y="2543"/>
                    <a:pt x="1" y="5678"/>
                  </a:cubicBezTo>
                  <a:cubicBezTo>
                    <a:pt x="1" y="8820"/>
                    <a:pt x="2550" y="11362"/>
                    <a:pt x="5685" y="11362"/>
                  </a:cubicBezTo>
                  <a:cubicBezTo>
                    <a:pt x="8820" y="11362"/>
                    <a:pt x="11362" y="8820"/>
                    <a:pt x="11362" y="5678"/>
                  </a:cubicBezTo>
                  <a:cubicBezTo>
                    <a:pt x="11362" y="2543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14" name="Google Shape;11414;p13"/>
            <p:cNvSpPr/>
            <p:nvPr/>
          </p:nvSpPr>
          <p:spPr>
            <a:xfrm>
              <a:off x="4437925" y="286370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extrusionOk="0">
                  <a:moveTo>
                    <a:pt x="5725" y="82"/>
                  </a:moveTo>
                  <a:cubicBezTo>
                    <a:pt x="8833" y="82"/>
                    <a:pt x="11362" y="2610"/>
                    <a:pt x="11362" y="5719"/>
                  </a:cubicBezTo>
                  <a:cubicBezTo>
                    <a:pt x="11362" y="8827"/>
                    <a:pt x="8833" y="11356"/>
                    <a:pt x="5725" y="11356"/>
                  </a:cubicBezTo>
                  <a:cubicBezTo>
                    <a:pt x="2616" y="11356"/>
                    <a:pt x="88" y="8827"/>
                    <a:pt x="88" y="5719"/>
                  </a:cubicBezTo>
                  <a:cubicBezTo>
                    <a:pt x="88" y="2610"/>
                    <a:pt x="2616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15" name="Google Shape;11415;p13"/>
            <p:cNvSpPr/>
            <p:nvPr/>
          </p:nvSpPr>
          <p:spPr>
            <a:xfrm>
              <a:off x="4464225" y="2889850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16" name="Google Shape;11416;p13"/>
            <p:cNvSpPr/>
            <p:nvPr/>
          </p:nvSpPr>
          <p:spPr>
            <a:xfrm>
              <a:off x="4463025" y="28888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5"/>
                    <a:pt x="9347" y="4714"/>
                  </a:cubicBezTo>
                  <a:cubicBezTo>
                    <a:pt x="9347" y="7270"/>
                    <a:pt x="7270" y="9346"/>
                    <a:pt x="4721" y="9346"/>
                  </a:cubicBezTo>
                  <a:cubicBezTo>
                    <a:pt x="2165" y="9346"/>
                    <a:pt x="89" y="727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lose/>
                  <a:moveTo>
                    <a:pt x="4721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34"/>
                    <a:pt x="4721" y="9434"/>
                  </a:cubicBezTo>
                  <a:cubicBezTo>
                    <a:pt x="7317" y="9434"/>
                    <a:pt x="9434" y="7317"/>
                    <a:pt x="9434" y="4714"/>
                  </a:cubicBezTo>
                  <a:cubicBezTo>
                    <a:pt x="9434" y="2118"/>
                    <a:pt x="7317" y="1"/>
                    <a:pt x="472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17" name="Google Shape;11417;p13"/>
            <p:cNvSpPr/>
            <p:nvPr/>
          </p:nvSpPr>
          <p:spPr>
            <a:xfrm>
              <a:off x="4492875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18" name="Google Shape;11418;p13"/>
            <p:cNvSpPr/>
            <p:nvPr/>
          </p:nvSpPr>
          <p:spPr>
            <a:xfrm>
              <a:off x="4491850" y="29176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2"/>
                  </a:moveTo>
                  <a:cubicBezTo>
                    <a:pt x="5483" y="82"/>
                    <a:pt x="7047" y="1646"/>
                    <a:pt x="7047" y="3561"/>
                  </a:cubicBezTo>
                  <a:cubicBezTo>
                    <a:pt x="7047" y="5483"/>
                    <a:pt x="5483" y="7047"/>
                    <a:pt x="3568" y="7047"/>
                  </a:cubicBezTo>
                  <a:cubicBezTo>
                    <a:pt x="1646" y="7047"/>
                    <a:pt x="89" y="5483"/>
                    <a:pt x="89" y="3561"/>
                  </a:cubicBezTo>
                  <a:cubicBezTo>
                    <a:pt x="89" y="1646"/>
                    <a:pt x="1646" y="82"/>
                    <a:pt x="3568" y="82"/>
                  </a:cubicBezTo>
                  <a:close/>
                  <a:moveTo>
                    <a:pt x="3568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19" name="Google Shape;11419;p13"/>
            <p:cNvSpPr/>
            <p:nvPr/>
          </p:nvSpPr>
          <p:spPr>
            <a:xfrm>
              <a:off x="4518150" y="2943775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20" name="Google Shape;11420;p13"/>
            <p:cNvSpPr/>
            <p:nvPr/>
          </p:nvSpPr>
          <p:spPr>
            <a:xfrm>
              <a:off x="451697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21" name="Google Shape;11421;p13"/>
            <p:cNvSpPr/>
            <p:nvPr/>
          </p:nvSpPr>
          <p:spPr>
            <a:xfrm>
              <a:off x="454682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7" y="2732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22" name="Google Shape;11422;p13"/>
            <p:cNvSpPr/>
            <p:nvPr/>
          </p:nvSpPr>
          <p:spPr>
            <a:xfrm>
              <a:off x="454580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23" name="Google Shape;11423;p13"/>
            <p:cNvSpPr/>
            <p:nvPr/>
          </p:nvSpPr>
          <p:spPr>
            <a:xfrm>
              <a:off x="4749950" y="2837750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24" name="Google Shape;11424;p13"/>
            <p:cNvSpPr/>
            <p:nvPr/>
          </p:nvSpPr>
          <p:spPr>
            <a:xfrm>
              <a:off x="4748775" y="2836750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25" name="Google Shape;11425;p13"/>
            <p:cNvSpPr/>
            <p:nvPr/>
          </p:nvSpPr>
          <p:spPr>
            <a:xfrm>
              <a:off x="4773200" y="286472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8" y="11362"/>
                  </a:cubicBezTo>
                  <a:cubicBezTo>
                    <a:pt x="8821" y="11362"/>
                    <a:pt x="11363" y="8820"/>
                    <a:pt x="11363" y="5678"/>
                  </a:cubicBezTo>
                  <a:cubicBezTo>
                    <a:pt x="11363" y="2543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26" name="Google Shape;11426;p13"/>
            <p:cNvSpPr/>
            <p:nvPr/>
          </p:nvSpPr>
          <p:spPr>
            <a:xfrm>
              <a:off x="4772200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8" y="82"/>
                  </a:moveTo>
                  <a:cubicBezTo>
                    <a:pt x="8827" y="82"/>
                    <a:pt x="11355" y="2610"/>
                    <a:pt x="11355" y="5719"/>
                  </a:cubicBezTo>
                  <a:cubicBezTo>
                    <a:pt x="11355" y="8827"/>
                    <a:pt x="8827" y="11356"/>
                    <a:pt x="5718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8875"/>
                    <a:pt x="2569" y="11444"/>
                    <a:pt x="5718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27" name="Google Shape;11427;p13"/>
            <p:cNvSpPr/>
            <p:nvPr/>
          </p:nvSpPr>
          <p:spPr>
            <a:xfrm>
              <a:off x="4798500" y="2889850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6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6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28" name="Google Shape;11428;p13"/>
            <p:cNvSpPr/>
            <p:nvPr/>
          </p:nvSpPr>
          <p:spPr>
            <a:xfrm>
              <a:off x="4797325" y="28888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3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lose/>
                  <a:moveTo>
                    <a:pt x="4713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3" y="9434"/>
                  </a:cubicBezTo>
                  <a:cubicBezTo>
                    <a:pt x="7316" y="9434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1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29" name="Google Shape;11429;p13"/>
            <p:cNvSpPr/>
            <p:nvPr/>
          </p:nvSpPr>
          <p:spPr>
            <a:xfrm>
              <a:off x="4827150" y="291867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0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30" name="Google Shape;11430;p13"/>
            <p:cNvSpPr/>
            <p:nvPr/>
          </p:nvSpPr>
          <p:spPr>
            <a:xfrm>
              <a:off x="4826150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7"/>
                    <a:pt x="3560" y="7047"/>
                  </a:cubicBezTo>
                  <a:cubicBezTo>
                    <a:pt x="1645" y="7047"/>
                    <a:pt x="81" y="5483"/>
                    <a:pt x="81" y="3561"/>
                  </a:cubicBezTo>
                  <a:cubicBezTo>
                    <a:pt x="81" y="1646"/>
                    <a:pt x="1645" y="82"/>
                    <a:pt x="3560" y="82"/>
                  </a:cubicBezTo>
                  <a:close/>
                  <a:moveTo>
                    <a:pt x="3560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31" name="Google Shape;11431;p13"/>
            <p:cNvSpPr/>
            <p:nvPr/>
          </p:nvSpPr>
          <p:spPr>
            <a:xfrm>
              <a:off x="4852275" y="2943775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32" name="Google Shape;11432;p13"/>
            <p:cNvSpPr/>
            <p:nvPr/>
          </p:nvSpPr>
          <p:spPr>
            <a:xfrm>
              <a:off x="4851250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33" name="Google Shape;11433;p13"/>
            <p:cNvSpPr/>
            <p:nvPr/>
          </p:nvSpPr>
          <p:spPr>
            <a:xfrm>
              <a:off x="4881100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2"/>
                    <a:pt x="1362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34" name="Google Shape;11434;p13"/>
            <p:cNvSpPr/>
            <p:nvPr/>
          </p:nvSpPr>
          <p:spPr>
            <a:xfrm>
              <a:off x="4880075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8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35" name="Google Shape;11435;p13"/>
            <p:cNvSpPr/>
            <p:nvPr/>
          </p:nvSpPr>
          <p:spPr>
            <a:xfrm>
              <a:off x="5084225" y="2837750"/>
              <a:ext cx="334125" cy="334300"/>
            </a:xfrm>
            <a:custGeom>
              <a:avLst/>
              <a:gdLst/>
              <a:ahLst/>
              <a:cxnLst/>
              <a:rect l="l" t="t" r="r" b="b"/>
              <a:pathLst>
                <a:path w="13365" h="13372" extrusionOk="0">
                  <a:moveTo>
                    <a:pt x="6683" y="1"/>
                  </a:moveTo>
                  <a:cubicBezTo>
                    <a:pt x="2988" y="1"/>
                    <a:pt x="0" y="2994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36" name="Google Shape;11436;p13"/>
            <p:cNvSpPr/>
            <p:nvPr/>
          </p:nvSpPr>
          <p:spPr>
            <a:xfrm>
              <a:off x="5083050" y="283675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37" name="Google Shape;11437;p13"/>
            <p:cNvSpPr/>
            <p:nvPr/>
          </p:nvSpPr>
          <p:spPr>
            <a:xfrm>
              <a:off x="5107475" y="2864725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20"/>
                    <a:pt x="2543" y="11362"/>
                    <a:pt x="5679" y="11362"/>
                  </a:cubicBezTo>
                  <a:cubicBezTo>
                    <a:pt x="8814" y="11362"/>
                    <a:pt x="11356" y="8820"/>
                    <a:pt x="11356" y="5678"/>
                  </a:cubicBezTo>
                  <a:cubicBezTo>
                    <a:pt x="11356" y="2543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38" name="Google Shape;11438;p13"/>
            <p:cNvSpPr/>
            <p:nvPr/>
          </p:nvSpPr>
          <p:spPr>
            <a:xfrm>
              <a:off x="5106475" y="2863700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39" name="Google Shape;11439;p13"/>
            <p:cNvSpPr/>
            <p:nvPr/>
          </p:nvSpPr>
          <p:spPr>
            <a:xfrm>
              <a:off x="5132600" y="2889850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40" name="Google Shape;11440;p13"/>
            <p:cNvSpPr/>
            <p:nvPr/>
          </p:nvSpPr>
          <p:spPr>
            <a:xfrm>
              <a:off x="5131600" y="28888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70"/>
                    <a:pt x="7269" y="9346"/>
                    <a:pt x="4714" y="9346"/>
                  </a:cubicBezTo>
                  <a:cubicBezTo>
                    <a:pt x="2165" y="9346"/>
                    <a:pt x="88" y="727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34"/>
                    <a:pt x="4714" y="9434"/>
                  </a:cubicBezTo>
                  <a:cubicBezTo>
                    <a:pt x="7316" y="9434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41" name="Google Shape;11441;p13"/>
            <p:cNvSpPr/>
            <p:nvPr/>
          </p:nvSpPr>
          <p:spPr>
            <a:xfrm>
              <a:off x="5161425" y="291867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42" name="Google Shape;11442;p13"/>
            <p:cNvSpPr/>
            <p:nvPr/>
          </p:nvSpPr>
          <p:spPr>
            <a:xfrm>
              <a:off x="5160425" y="29176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7"/>
                    <a:pt x="3561" y="7047"/>
                  </a:cubicBezTo>
                  <a:cubicBezTo>
                    <a:pt x="1646" y="7047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43" name="Google Shape;11443;p13"/>
            <p:cNvSpPr/>
            <p:nvPr/>
          </p:nvSpPr>
          <p:spPr>
            <a:xfrm>
              <a:off x="5186550" y="2943775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44" name="Google Shape;11444;p13"/>
            <p:cNvSpPr/>
            <p:nvPr/>
          </p:nvSpPr>
          <p:spPr>
            <a:xfrm>
              <a:off x="5185525" y="294277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7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45" name="Google Shape;11445;p13"/>
            <p:cNvSpPr/>
            <p:nvPr/>
          </p:nvSpPr>
          <p:spPr>
            <a:xfrm>
              <a:off x="5215375" y="29726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46" name="Google Shape;11446;p13"/>
            <p:cNvSpPr/>
            <p:nvPr/>
          </p:nvSpPr>
          <p:spPr>
            <a:xfrm>
              <a:off x="5214350" y="297160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8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47" name="Google Shape;11447;p13"/>
            <p:cNvSpPr/>
            <p:nvPr/>
          </p:nvSpPr>
          <p:spPr>
            <a:xfrm>
              <a:off x="358157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48" name="Google Shape;11448;p13"/>
            <p:cNvSpPr/>
            <p:nvPr/>
          </p:nvSpPr>
          <p:spPr>
            <a:xfrm>
              <a:off x="358055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1"/>
                  </a:moveTo>
                  <a:cubicBezTo>
                    <a:pt x="10392" y="81"/>
                    <a:pt x="13365" y="3061"/>
                    <a:pt x="13365" y="6730"/>
                  </a:cubicBezTo>
                  <a:cubicBezTo>
                    <a:pt x="13365" y="10391"/>
                    <a:pt x="1039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10432" y="13452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49" name="Google Shape;11449;p13"/>
            <p:cNvSpPr/>
            <p:nvPr/>
          </p:nvSpPr>
          <p:spPr>
            <a:xfrm>
              <a:off x="3604825" y="2959800"/>
              <a:ext cx="284075" cy="283900"/>
            </a:xfrm>
            <a:custGeom>
              <a:avLst/>
              <a:gdLst/>
              <a:ahLst/>
              <a:cxnLst/>
              <a:rect l="l" t="t" r="r" b="b"/>
              <a:pathLst>
                <a:path w="11363" h="11356" extrusionOk="0">
                  <a:moveTo>
                    <a:pt x="5685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85" y="11355"/>
                  </a:cubicBezTo>
                  <a:cubicBezTo>
                    <a:pt x="8821" y="11355"/>
                    <a:pt x="11363" y="8813"/>
                    <a:pt x="11363" y="5678"/>
                  </a:cubicBezTo>
                  <a:cubicBezTo>
                    <a:pt x="11363" y="2543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50" name="Google Shape;11450;p13"/>
            <p:cNvSpPr/>
            <p:nvPr/>
          </p:nvSpPr>
          <p:spPr>
            <a:xfrm>
              <a:off x="360382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25" y="82"/>
                  </a:move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8827"/>
                    <a:pt x="8834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lose/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51" name="Google Shape;11451;p13"/>
            <p:cNvSpPr/>
            <p:nvPr/>
          </p:nvSpPr>
          <p:spPr>
            <a:xfrm>
              <a:off x="363012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7249" y="9346"/>
                    <a:pt x="9346" y="7255"/>
                    <a:pt x="9346" y="4673"/>
                  </a:cubicBezTo>
                  <a:cubicBezTo>
                    <a:pt x="9346" y="2097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52" name="Google Shape;11452;p13"/>
            <p:cNvSpPr/>
            <p:nvPr/>
          </p:nvSpPr>
          <p:spPr>
            <a:xfrm>
              <a:off x="3628950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20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lose/>
                  <a:moveTo>
                    <a:pt x="4720" y="1"/>
                  </a:moveTo>
                  <a:cubicBezTo>
                    <a:pt x="2117" y="1"/>
                    <a:pt x="0" y="2118"/>
                    <a:pt x="0" y="4714"/>
                  </a:cubicBezTo>
                  <a:cubicBezTo>
                    <a:pt x="0" y="7317"/>
                    <a:pt x="2117" y="9427"/>
                    <a:pt x="4720" y="9427"/>
                  </a:cubicBezTo>
                  <a:cubicBezTo>
                    <a:pt x="7316" y="9427"/>
                    <a:pt x="9433" y="7317"/>
                    <a:pt x="9433" y="4714"/>
                  </a:cubicBezTo>
                  <a:cubicBezTo>
                    <a:pt x="9433" y="2118"/>
                    <a:pt x="7316" y="1"/>
                    <a:pt x="472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53" name="Google Shape;11453;p13"/>
            <p:cNvSpPr/>
            <p:nvPr/>
          </p:nvSpPr>
          <p:spPr>
            <a:xfrm>
              <a:off x="365877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54" name="Google Shape;11454;p13"/>
            <p:cNvSpPr/>
            <p:nvPr/>
          </p:nvSpPr>
          <p:spPr>
            <a:xfrm>
              <a:off x="365777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55" name="Google Shape;11455;p13"/>
            <p:cNvSpPr/>
            <p:nvPr/>
          </p:nvSpPr>
          <p:spPr>
            <a:xfrm>
              <a:off x="3683900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3905"/>
                    <a:pt x="1133" y="5031"/>
                    <a:pt x="2522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56" name="Google Shape;11456;p13"/>
            <p:cNvSpPr/>
            <p:nvPr/>
          </p:nvSpPr>
          <p:spPr>
            <a:xfrm>
              <a:off x="368287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7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57" name="Google Shape;11457;p13"/>
            <p:cNvSpPr/>
            <p:nvPr/>
          </p:nvSpPr>
          <p:spPr>
            <a:xfrm>
              <a:off x="371272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58" name="Google Shape;11458;p13"/>
            <p:cNvSpPr/>
            <p:nvPr/>
          </p:nvSpPr>
          <p:spPr>
            <a:xfrm>
              <a:off x="3711700" y="30666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5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8"/>
                    <a:pt x="1" y="1403"/>
                  </a:cubicBezTo>
                  <a:cubicBezTo>
                    <a:pt x="1" y="2178"/>
                    <a:pt x="628" y="2812"/>
                    <a:pt x="1410" y="2812"/>
                  </a:cubicBezTo>
                  <a:cubicBezTo>
                    <a:pt x="2186" y="2812"/>
                    <a:pt x="2813" y="2178"/>
                    <a:pt x="2813" y="1403"/>
                  </a:cubicBezTo>
                  <a:cubicBezTo>
                    <a:pt x="2813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59" name="Google Shape;11459;p13"/>
            <p:cNvSpPr/>
            <p:nvPr/>
          </p:nvSpPr>
          <p:spPr>
            <a:xfrm>
              <a:off x="39158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3" y="1"/>
                  </a:moveTo>
                  <a:cubicBezTo>
                    <a:pt x="2994" y="1"/>
                    <a:pt x="1" y="2994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60" name="Google Shape;11460;p13"/>
            <p:cNvSpPr/>
            <p:nvPr/>
          </p:nvSpPr>
          <p:spPr>
            <a:xfrm>
              <a:off x="3914675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1" y="3061"/>
                    <a:pt x="13371" y="6730"/>
                  </a:cubicBezTo>
                  <a:cubicBezTo>
                    <a:pt x="13371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61" name="Google Shape;11461;p13"/>
            <p:cNvSpPr/>
            <p:nvPr/>
          </p:nvSpPr>
          <p:spPr>
            <a:xfrm>
              <a:off x="3939125" y="2959800"/>
              <a:ext cx="284050" cy="283900"/>
            </a:xfrm>
            <a:custGeom>
              <a:avLst/>
              <a:gdLst/>
              <a:ahLst/>
              <a:cxnLst/>
              <a:rect l="l" t="t" r="r" b="b"/>
              <a:pathLst>
                <a:path w="11362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20" y="11355"/>
                    <a:pt x="11362" y="8813"/>
                    <a:pt x="11362" y="5678"/>
                  </a:cubicBezTo>
                  <a:cubicBezTo>
                    <a:pt x="11362" y="2543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62" name="Google Shape;11462;p13"/>
            <p:cNvSpPr/>
            <p:nvPr/>
          </p:nvSpPr>
          <p:spPr>
            <a:xfrm>
              <a:off x="393810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70" y="1"/>
                    <a:pt x="1" y="2563"/>
                    <a:pt x="1" y="5719"/>
                  </a:cubicBezTo>
                  <a:cubicBezTo>
                    <a:pt x="1" y="8875"/>
                    <a:pt x="2570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63" name="Google Shape;11463;p13"/>
            <p:cNvSpPr/>
            <p:nvPr/>
          </p:nvSpPr>
          <p:spPr>
            <a:xfrm>
              <a:off x="3964400" y="2984925"/>
              <a:ext cx="233500" cy="233650"/>
            </a:xfrm>
            <a:custGeom>
              <a:avLst/>
              <a:gdLst/>
              <a:ahLst/>
              <a:cxnLst/>
              <a:rect l="l" t="t" r="r" b="b"/>
              <a:pathLst>
                <a:path w="9340" h="9346" extrusionOk="0">
                  <a:moveTo>
                    <a:pt x="4667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67" y="9346"/>
                  </a:cubicBezTo>
                  <a:cubicBezTo>
                    <a:pt x="7249" y="9346"/>
                    <a:pt x="9339" y="7255"/>
                    <a:pt x="9339" y="4673"/>
                  </a:cubicBezTo>
                  <a:cubicBezTo>
                    <a:pt x="9339" y="2097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64" name="Google Shape;11464;p13"/>
            <p:cNvSpPr/>
            <p:nvPr/>
          </p:nvSpPr>
          <p:spPr>
            <a:xfrm>
              <a:off x="3963225" y="2983900"/>
              <a:ext cx="235850" cy="235700"/>
            </a:xfrm>
            <a:custGeom>
              <a:avLst/>
              <a:gdLst/>
              <a:ahLst/>
              <a:cxnLst/>
              <a:rect l="l" t="t" r="r" b="b"/>
              <a:pathLst>
                <a:path w="9434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34" y="7317"/>
                    <a:pt x="9434" y="4714"/>
                  </a:cubicBezTo>
                  <a:cubicBezTo>
                    <a:pt x="9434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65" name="Google Shape;11465;p13"/>
            <p:cNvSpPr/>
            <p:nvPr/>
          </p:nvSpPr>
          <p:spPr>
            <a:xfrm>
              <a:off x="3993050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66" name="Google Shape;11466;p13"/>
            <p:cNvSpPr/>
            <p:nvPr/>
          </p:nvSpPr>
          <p:spPr>
            <a:xfrm>
              <a:off x="399205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7" y="1646"/>
                    <a:pt x="7047" y="3561"/>
                  </a:cubicBezTo>
                  <a:cubicBezTo>
                    <a:pt x="7047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8" y="5530"/>
                    <a:pt x="7128" y="3561"/>
                  </a:cubicBezTo>
                  <a:cubicBezTo>
                    <a:pt x="7128" y="1599"/>
                    <a:pt x="5529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67" name="Google Shape;11467;p13"/>
            <p:cNvSpPr/>
            <p:nvPr/>
          </p:nvSpPr>
          <p:spPr>
            <a:xfrm>
              <a:off x="4018175" y="3038850"/>
              <a:ext cx="125950" cy="125800"/>
            </a:xfrm>
            <a:custGeom>
              <a:avLst/>
              <a:gdLst/>
              <a:ahLst/>
              <a:cxnLst/>
              <a:rect l="l" t="t" r="r" b="b"/>
              <a:pathLst>
                <a:path w="5038" h="5032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05"/>
                    <a:pt x="1127" y="5031"/>
                    <a:pt x="2516" y="5031"/>
                  </a:cubicBezTo>
                  <a:cubicBezTo>
                    <a:pt x="3911" y="5031"/>
                    <a:pt x="5037" y="3905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68" name="Google Shape;11468;p13"/>
            <p:cNvSpPr/>
            <p:nvPr/>
          </p:nvSpPr>
          <p:spPr>
            <a:xfrm>
              <a:off x="4017175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4" y="81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7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69" name="Google Shape;11469;p13"/>
            <p:cNvSpPr/>
            <p:nvPr/>
          </p:nvSpPr>
          <p:spPr>
            <a:xfrm>
              <a:off x="404700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14" y="1"/>
                    <a:pt x="1" y="608"/>
                    <a:pt x="1" y="1363"/>
                  </a:cubicBezTo>
                  <a:cubicBezTo>
                    <a:pt x="1" y="2118"/>
                    <a:pt x="614" y="2732"/>
                    <a:pt x="1363" y="2732"/>
                  </a:cubicBezTo>
                  <a:cubicBezTo>
                    <a:pt x="2118" y="2732"/>
                    <a:pt x="2731" y="2118"/>
                    <a:pt x="2731" y="1363"/>
                  </a:cubicBezTo>
                  <a:cubicBezTo>
                    <a:pt x="2731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70" name="Google Shape;11470;p13"/>
            <p:cNvSpPr/>
            <p:nvPr/>
          </p:nvSpPr>
          <p:spPr>
            <a:xfrm>
              <a:off x="4046000" y="3066675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03" y="2731"/>
                  </a:cubicBezTo>
                  <a:cubicBezTo>
                    <a:pt x="674" y="2731"/>
                    <a:pt x="81" y="2138"/>
                    <a:pt x="81" y="1403"/>
                  </a:cubicBezTo>
                  <a:cubicBezTo>
                    <a:pt x="81" y="675"/>
                    <a:pt x="674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7" y="0"/>
                    <a:pt x="0" y="628"/>
                    <a:pt x="0" y="1403"/>
                  </a:cubicBezTo>
                  <a:cubicBezTo>
                    <a:pt x="0" y="2178"/>
                    <a:pt x="627" y="2812"/>
                    <a:pt x="1403" y="2812"/>
                  </a:cubicBezTo>
                  <a:cubicBezTo>
                    <a:pt x="2185" y="2812"/>
                    <a:pt x="2812" y="2178"/>
                    <a:pt x="2812" y="1403"/>
                  </a:cubicBezTo>
                  <a:cubicBezTo>
                    <a:pt x="2812" y="628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71" name="Google Shape;11471;p13"/>
            <p:cNvSpPr/>
            <p:nvPr/>
          </p:nvSpPr>
          <p:spPr>
            <a:xfrm>
              <a:off x="4250125" y="2932825"/>
              <a:ext cx="334150" cy="334300"/>
            </a:xfrm>
            <a:custGeom>
              <a:avLst/>
              <a:gdLst/>
              <a:ahLst/>
              <a:cxnLst/>
              <a:rect l="l" t="t" r="r" b="b"/>
              <a:pathLst>
                <a:path w="13366" h="13372" extrusionOk="0">
                  <a:moveTo>
                    <a:pt x="6683" y="1"/>
                  </a:moveTo>
                  <a:cubicBezTo>
                    <a:pt x="2988" y="1"/>
                    <a:pt x="1" y="2994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4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72" name="Google Shape;11472;p13"/>
            <p:cNvSpPr/>
            <p:nvPr/>
          </p:nvSpPr>
          <p:spPr>
            <a:xfrm>
              <a:off x="4248950" y="29318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8" y="13371"/>
                    <a:pt x="88" y="10391"/>
                    <a:pt x="88" y="6730"/>
                  </a:cubicBezTo>
                  <a:cubicBezTo>
                    <a:pt x="88" y="3061"/>
                    <a:pt x="3068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2"/>
                    <a:pt x="6730" y="13452"/>
                  </a:cubicBezTo>
                  <a:cubicBezTo>
                    <a:pt x="10438" y="13452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73" name="Google Shape;11473;p13"/>
            <p:cNvSpPr/>
            <p:nvPr/>
          </p:nvSpPr>
          <p:spPr>
            <a:xfrm>
              <a:off x="427340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74" name="Google Shape;11474;p13"/>
            <p:cNvSpPr/>
            <p:nvPr/>
          </p:nvSpPr>
          <p:spPr>
            <a:xfrm>
              <a:off x="4272375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4" y="11444"/>
                    <a:pt x="11443" y="8875"/>
                    <a:pt x="11443" y="5719"/>
                  </a:cubicBezTo>
                  <a:cubicBezTo>
                    <a:pt x="11443" y="2563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75" name="Google Shape;11475;p13"/>
            <p:cNvSpPr/>
            <p:nvPr/>
          </p:nvSpPr>
          <p:spPr>
            <a:xfrm>
              <a:off x="4298500" y="2984925"/>
              <a:ext cx="233675" cy="233650"/>
            </a:xfrm>
            <a:custGeom>
              <a:avLst/>
              <a:gdLst/>
              <a:ahLst/>
              <a:cxnLst/>
              <a:rect l="l" t="t" r="r" b="b"/>
              <a:pathLst>
                <a:path w="9347" h="9346" extrusionOk="0">
                  <a:moveTo>
                    <a:pt x="4674" y="0"/>
                  </a:moveTo>
                  <a:cubicBezTo>
                    <a:pt x="2098" y="0"/>
                    <a:pt x="1" y="2097"/>
                    <a:pt x="1" y="4673"/>
                  </a:cubicBezTo>
                  <a:cubicBezTo>
                    <a:pt x="1" y="7255"/>
                    <a:pt x="2098" y="9346"/>
                    <a:pt x="4674" y="9346"/>
                  </a:cubicBezTo>
                  <a:cubicBezTo>
                    <a:pt x="7256" y="9346"/>
                    <a:pt x="9347" y="7255"/>
                    <a:pt x="9347" y="4673"/>
                  </a:cubicBezTo>
                  <a:cubicBezTo>
                    <a:pt x="9347" y="2097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76" name="Google Shape;11476;p13"/>
            <p:cNvSpPr/>
            <p:nvPr/>
          </p:nvSpPr>
          <p:spPr>
            <a:xfrm>
              <a:off x="4297500" y="2983900"/>
              <a:ext cx="235675" cy="235700"/>
            </a:xfrm>
            <a:custGeom>
              <a:avLst/>
              <a:gdLst/>
              <a:ahLst/>
              <a:cxnLst/>
              <a:rect l="l" t="t" r="r" b="b"/>
              <a:pathLst>
                <a:path w="9427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0" y="2118"/>
                    <a:pt x="0" y="4714"/>
                  </a:cubicBezTo>
                  <a:cubicBezTo>
                    <a:pt x="0" y="7317"/>
                    <a:pt x="2118" y="9427"/>
                    <a:pt x="4714" y="9427"/>
                  </a:cubicBezTo>
                  <a:cubicBezTo>
                    <a:pt x="7316" y="9427"/>
                    <a:pt x="9427" y="7317"/>
                    <a:pt x="9427" y="4714"/>
                  </a:cubicBezTo>
                  <a:cubicBezTo>
                    <a:pt x="9427" y="2118"/>
                    <a:pt x="731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77" name="Google Shape;11477;p13"/>
            <p:cNvSpPr/>
            <p:nvPr/>
          </p:nvSpPr>
          <p:spPr>
            <a:xfrm>
              <a:off x="4327325" y="30137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0"/>
                  </a:moveTo>
                  <a:cubicBezTo>
                    <a:pt x="1579" y="0"/>
                    <a:pt x="1" y="1578"/>
                    <a:pt x="1" y="3520"/>
                  </a:cubicBezTo>
                  <a:cubicBezTo>
                    <a:pt x="1" y="5469"/>
                    <a:pt x="1579" y="7046"/>
                    <a:pt x="3521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1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78" name="Google Shape;11478;p13"/>
            <p:cNvSpPr/>
            <p:nvPr/>
          </p:nvSpPr>
          <p:spPr>
            <a:xfrm>
              <a:off x="4326325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2" y="82"/>
                    <a:pt x="7040" y="1646"/>
                    <a:pt x="7040" y="3561"/>
                  </a:cubicBezTo>
                  <a:cubicBezTo>
                    <a:pt x="7040" y="5483"/>
                    <a:pt x="5482" y="7040"/>
                    <a:pt x="3561" y="7040"/>
                  </a:cubicBezTo>
                  <a:cubicBezTo>
                    <a:pt x="1646" y="7040"/>
                    <a:pt x="81" y="5483"/>
                    <a:pt x="81" y="3561"/>
                  </a:cubicBezTo>
                  <a:cubicBezTo>
                    <a:pt x="81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0" y="1599"/>
                    <a:pt x="0" y="3561"/>
                  </a:cubicBezTo>
                  <a:cubicBezTo>
                    <a:pt x="0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79" name="Google Shape;11479;p13"/>
            <p:cNvSpPr/>
            <p:nvPr/>
          </p:nvSpPr>
          <p:spPr>
            <a:xfrm>
              <a:off x="435245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80" name="Google Shape;11480;p13"/>
            <p:cNvSpPr/>
            <p:nvPr/>
          </p:nvSpPr>
          <p:spPr>
            <a:xfrm>
              <a:off x="4351450" y="3037850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1"/>
                  </a:moveTo>
                  <a:cubicBezTo>
                    <a:pt x="3925" y="81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7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81" name="Google Shape;11481;p13"/>
            <p:cNvSpPr/>
            <p:nvPr/>
          </p:nvSpPr>
          <p:spPr>
            <a:xfrm>
              <a:off x="4381275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82" name="Google Shape;11482;p13"/>
            <p:cNvSpPr/>
            <p:nvPr/>
          </p:nvSpPr>
          <p:spPr>
            <a:xfrm>
              <a:off x="4380100" y="30666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1"/>
                  </a:moveTo>
                  <a:cubicBezTo>
                    <a:pt x="2145" y="81"/>
                    <a:pt x="2738" y="675"/>
                    <a:pt x="2738" y="1403"/>
                  </a:cubicBezTo>
                  <a:cubicBezTo>
                    <a:pt x="2738" y="2138"/>
                    <a:pt x="2145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5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8"/>
                    <a:pt x="0" y="1403"/>
                  </a:cubicBezTo>
                  <a:cubicBezTo>
                    <a:pt x="0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83" name="Google Shape;11483;p13"/>
            <p:cNvSpPr/>
            <p:nvPr/>
          </p:nvSpPr>
          <p:spPr>
            <a:xfrm>
              <a:off x="4584250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4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84" name="Google Shape;11484;p13"/>
            <p:cNvSpPr/>
            <p:nvPr/>
          </p:nvSpPr>
          <p:spPr>
            <a:xfrm>
              <a:off x="4583225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1" y="81"/>
                    <a:pt x="13372" y="3061"/>
                    <a:pt x="13372" y="6730"/>
                  </a:cubicBezTo>
                  <a:cubicBezTo>
                    <a:pt x="13372" y="10391"/>
                    <a:pt x="10391" y="13371"/>
                    <a:pt x="6730" y="13371"/>
                  </a:cubicBezTo>
                  <a:cubicBezTo>
                    <a:pt x="3069" y="13371"/>
                    <a:pt x="88" y="10391"/>
                    <a:pt x="88" y="6730"/>
                  </a:cubicBezTo>
                  <a:cubicBezTo>
                    <a:pt x="88" y="3061"/>
                    <a:pt x="3069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85" name="Google Shape;11485;p13"/>
            <p:cNvSpPr/>
            <p:nvPr/>
          </p:nvSpPr>
          <p:spPr>
            <a:xfrm>
              <a:off x="4607675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2" y="0"/>
                    <a:pt x="0" y="2543"/>
                    <a:pt x="0" y="5678"/>
                  </a:cubicBezTo>
                  <a:cubicBezTo>
                    <a:pt x="0" y="8813"/>
                    <a:pt x="2542" y="11355"/>
                    <a:pt x="5678" y="11355"/>
                  </a:cubicBezTo>
                  <a:cubicBezTo>
                    <a:pt x="8813" y="11355"/>
                    <a:pt x="11355" y="8813"/>
                    <a:pt x="11355" y="5678"/>
                  </a:cubicBezTo>
                  <a:cubicBezTo>
                    <a:pt x="11355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86" name="Google Shape;11486;p13"/>
            <p:cNvSpPr/>
            <p:nvPr/>
          </p:nvSpPr>
          <p:spPr>
            <a:xfrm>
              <a:off x="4606650" y="2958775"/>
              <a:ext cx="286100" cy="286100"/>
            </a:xfrm>
            <a:custGeom>
              <a:avLst/>
              <a:gdLst/>
              <a:ahLst/>
              <a:cxnLst/>
              <a:rect l="l" t="t" r="r" b="b"/>
              <a:pathLst>
                <a:path w="11444" h="11444" extrusionOk="0">
                  <a:moveTo>
                    <a:pt x="5719" y="82"/>
                  </a:move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8827"/>
                    <a:pt x="8827" y="11356"/>
                    <a:pt x="5719" y="11356"/>
                  </a:cubicBezTo>
                  <a:cubicBezTo>
                    <a:pt x="2610" y="11356"/>
                    <a:pt x="82" y="8827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lose/>
                  <a:moveTo>
                    <a:pt x="5719" y="1"/>
                  </a:moveTo>
                  <a:cubicBezTo>
                    <a:pt x="2563" y="1"/>
                    <a:pt x="1" y="2563"/>
                    <a:pt x="1" y="5719"/>
                  </a:cubicBezTo>
                  <a:cubicBezTo>
                    <a:pt x="1" y="8875"/>
                    <a:pt x="2563" y="11444"/>
                    <a:pt x="5719" y="11444"/>
                  </a:cubicBezTo>
                  <a:cubicBezTo>
                    <a:pt x="8875" y="11444"/>
                    <a:pt x="11444" y="8875"/>
                    <a:pt x="11444" y="5719"/>
                  </a:cubicBezTo>
                  <a:cubicBezTo>
                    <a:pt x="11444" y="2563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87" name="Google Shape;11487;p13"/>
            <p:cNvSpPr/>
            <p:nvPr/>
          </p:nvSpPr>
          <p:spPr>
            <a:xfrm>
              <a:off x="4632800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5" y="9346"/>
                    <a:pt x="9346" y="7255"/>
                    <a:pt x="9346" y="4673"/>
                  </a:cubicBezTo>
                  <a:cubicBezTo>
                    <a:pt x="9346" y="2097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88" name="Google Shape;11488;p13"/>
            <p:cNvSpPr/>
            <p:nvPr/>
          </p:nvSpPr>
          <p:spPr>
            <a:xfrm>
              <a:off x="4631775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69" y="88"/>
                    <a:pt x="9346" y="2165"/>
                    <a:pt x="9346" y="4714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8" y="1"/>
                    <a:pt x="1" y="2118"/>
                    <a:pt x="1" y="4714"/>
                  </a:cubicBezTo>
                  <a:cubicBezTo>
                    <a:pt x="1" y="7317"/>
                    <a:pt x="2118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89" name="Google Shape;11489;p13"/>
            <p:cNvSpPr/>
            <p:nvPr/>
          </p:nvSpPr>
          <p:spPr>
            <a:xfrm>
              <a:off x="4661625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0"/>
                  </a:moveTo>
                  <a:cubicBezTo>
                    <a:pt x="1578" y="0"/>
                    <a:pt x="0" y="1578"/>
                    <a:pt x="0" y="3520"/>
                  </a:cubicBezTo>
                  <a:cubicBezTo>
                    <a:pt x="0" y="5469"/>
                    <a:pt x="1578" y="7046"/>
                    <a:pt x="3520" y="7046"/>
                  </a:cubicBezTo>
                  <a:cubicBezTo>
                    <a:pt x="5469" y="7046"/>
                    <a:pt x="7046" y="5469"/>
                    <a:pt x="7046" y="3520"/>
                  </a:cubicBezTo>
                  <a:cubicBezTo>
                    <a:pt x="7046" y="1578"/>
                    <a:pt x="5469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90" name="Google Shape;11490;p13"/>
            <p:cNvSpPr/>
            <p:nvPr/>
          </p:nvSpPr>
          <p:spPr>
            <a:xfrm>
              <a:off x="46606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2"/>
                  </a:moveTo>
                  <a:cubicBezTo>
                    <a:pt x="5483" y="82"/>
                    <a:pt x="7040" y="1646"/>
                    <a:pt x="7040" y="3561"/>
                  </a:cubicBezTo>
                  <a:cubicBezTo>
                    <a:pt x="7040" y="5483"/>
                    <a:pt x="5483" y="7040"/>
                    <a:pt x="3561" y="7040"/>
                  </a:cubicBezTo>
                  <a:cubicBezTo>
                    <a:pt x="1646" y="7040"/>
                    <a:pt x="82" y="5483"/>
                    <a:pt x="82" y="3561"/>
                  </a:cubicBezTo>
                  <a:cubicBezTo>
                    <a:pt x="82" y="1646"/>
                    <a:pt x="1646" y="82"/>
                    <a:pt x="3561" y="82"/>
                  </a:cubicBezTo>
                  <a:close/>
                  <a:moveTo>
                    <a:pt x="3561" y="1"/>
                  </a:moveTo>
                  <a:cubicBezTo>
                    <a:pt x="1599" y="1"/>
                    <a:pt x="1" y="1599"/>
                    <a:pt x="1" y="3561"/>
                  </a:cubicBezTo>
                  <a:cubicBezTo>
                    <a:pt x="1" y="5530"/>
                    <a:pt x="1599" y="7128"/>
                    <a:pt x="3561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9"/>
                    <a:pt x="5530" y="1"/>
                    <a:pt x="356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91" name="Google Shape;11491;p13"/>
            <p:cNvSpPr/>
            <p:nvPr/>
          </p:nvSpPr>
          <p:spPr>
            <a:xfrm>
              <a:off x="4686725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92" name="Google Shape;11492;p13"/>
            <p:cNvSpPr/>
            <p:nvPr/>
          </p:nvSpPr>
          <p:spPr>
            <a:xfrm>
              <a:off x="4685725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1"/>
                  </a:moveTo>
                  <a:cubicBezTo>
                    <a:pt x="3918" y="81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8" y="3972"/>
                    <a:pt x="5118" y="2556"/>
                  </a:cubicBezTo>
                  <a:cubicBezTo>
                    <a:pt x="5118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93" name="Google Shape;11493;p13"/>
            <p:cNvSpPr/>
            <p:nvPr/>
          </p:nvSpPr>
          <p:spPr>
            <a:xfrm>
              <a:off x="47155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8" y="1"/>
                    <a:pt x="1" y="608"/>
                    <a:pt x="1" y="1363"/>
                  </a:cubicBezTo>
                  <a:cubicBezTo>
                    <a:pt x="1" y="2118"/>
                    <a:pt x="608" y="2732"/>
                    <a:pt x="1363" y="2732"/>
                  </a:cubicBezTo>
                  <a:cubicBezTo>
                    <a:pt x="2118" y="2732"/>
                    <a:pt x="2732" y="2118"/>
                    <a:pt x="2732" y="1363"/>
                  </a:cubicBezTo>
                  <a:cubicBezTo>
                    <a:pt x="2732" y="608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94" name="Google Shape;11494;p13"/>
            <p:cNvSpPr/>
            <p:nvPr/>
          </p:nvSpPr>
          <p:spPr>
            <a:xfrm>
              <a:off x="471437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1" y="675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8"/>
                    <a:pt x="1" y="1403"/>
                  </a:cubicBezTo>
                  <a:cubicBezTo>
                    <a:pt x="1" y="2178"/>
                    <a:pt x="634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95" name="Google Shape;11495;p13"/>
            <p:cNvSpPr/>
            <p:nvPr/>
          </p:nvSpPr>
          <p:spPr>
            <a:xfrm>
              <a:off x="4918525" y="2932825"/>
              <a:ext cx="334300" cy="334300"/>
            </a:xfrm>
            <a:custGeom>
              <a:avLst/>
              <a:gdLst/>
              <a:ahLst/>
              <a:cxnLst/>
              <a:rect l="l" t="t" r="r" b="b"/>
              <a:pathLst>
                <a:path w="13372" h="13372" extrusionOk="0">
                  <a:moveTo>
                    <a:pt x="6689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4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96" name="Google Shape;11496;p13"/>
            <p:cNvSpPr/>
            <p:nvPr/>
          </p:nvSpPr>
          <p:spPr>
            <a:xfrm>
              <a:off x="4917500" y="29318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1"/>
                  </a:moveTo>
                  <a:cubicBezTo>
                    <a:pt x="10392" y="81"/>
                    <a:pt x="13372" y="3061"/>
                    <a:pt x="13372" y="6730"/>
                  </a:cubicBezTo>
                  <a:cubicBezTo>
                    <a:pt x="13372" y="10391"/>
                    <a:pt x="10392" y="13371"/>
                    <a:pt x="6730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30" y="81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2"/>
                    <a:pt x="6730" y="13452"/>
                  </a:cubicBezTo>
                  <a:cubicBezTo>
                    <a:pt x="10439" y="13452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97" name="Google Shape;11497;p13"/>
            <p:cNvSpPr/>
            <p:nvPr/>
          </p:nvSpPr>
          <p:spPr>
            <a:xfrm>
              <a:off x="4941950" y="2959800"/>
              <a:ext cx="283900" cy="283900"/>
            </a:xfrm>
            <a:custGeom>
              <a:avLst/>
              <a:gdLst/>
              <a:ahLst/>
              <a:cxnLst/>
              <a:rect l="l" t="t" r="r" b="b"/>
              <a:pathLst>
                <a:path w="11356" h="11356" extrusionOk="0">
                  <a:moveTo>
                    <a:pt x="5678" y="0"/>
                  </a:moveTo>
                  <a:cubicBezTo>
                    <a:pt x="2543" y="0"/>
                    <a:pt x="0" y="2543"/>
                    <a:pt x="0" y="5678"/>
                  </a:cubicBezTo>
                  <a:cubicBezTo>
                    <a:pt x="0" y="8813"/>
                    <a:pt x="2543" y="11355"/>
                    <a:pt x="5678" y="11355"/>
                  </a:cubicBezTo>
                  <a:cubicBezTo>
                    <a:pt x="8813" y="11355"/>
                    <a:pt x="11356" y="8813"/>
                    <a:pt x="11356" y="5678"/>
                  </a:cubicBezTo>
                  <a:cubicBezTo>
                    <a:pt x="11356" y="2543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98" name="Google Shape;11498;p13"/>
            <p:cNvSpPr/>
            <p:nvPr/>
          </p:nvSpPr>
          <p:spPr>
            <a:xfrm>
              <a:off x="4940950" y="2958775"/>
              <a:ext cx="285900" cy="286100"/>
            </a:xfrm>
            <a:custGeom>
              <a:avLst/>
              <a:gdLst/>
              <a:ahLst/>
              <a:cxnLst/>
              <a:rect l="l" t="t" r="r" b="b"/>
              <a:pathLst>
                <a:path w="11436" h="11444" extrusionOk="0">
                  <a:moveTo>
                    <a:pt x="5718" y="82"/>
                  </a:move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8827"/>
                    <a:pt x="8826" y="11356"/>
                    <a:pt x="5718" y="11356"/>
                  </a:cubicBezTo>
                  <a:cubicBezTo>
                    <a:pt x="2610" y="11356"/>
                    <a:pt x="81" y="8827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lose/>
                  <a:moveTo>
                    <a:pt x="5718" y="1"/>
                  </a:moveTo>
                  <a:cubicBezTo>
                    <a:pt x="2562" y="1"/>
                    <a:pt x="0" y="2563"/>
                    <a:pt x="0" y="5719"/>
                  </a:cubicBezTo>
                  <a:cubicBezTo>
                    <a:pt x="0" y="8875"/>
                    <a:pt x="2562" y="11444"/>
                    <a:pt x="5718" y="11444"/>
                  </a:cubicBezTo>
                  <a:cubicBezTo>
                    <a:pt x="8874" y="11444"/>
                    <a:pt x="11436" y="8875"/>
                    <a:pt x="11436" y="5719"/>
                  </a:cubicBezTo>
                  <a:cubicBezTo>
                    <a:pt x="11436" y="2563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499" name="Google Shape;11499;p13"/>
            <p:cNvSpPr/>
            <p:nvPr/>
          </p:nvSpPr>
          <p:spPr>
            <a:xfrm>
              <a:off x="4967075" y="2984925"/>
              <a:ext cx="233650" cy="233650"/>
            </a:xfrm>
            <a:custGeom>
              <a:avLst/>
              <a:gdLst/>
              <a:ahLst/>
              <a:cxnLst/>
              <a:rect l="l" t="t" r="r" b="b"/>
              <a:pathLst>
                <a:path w="9346" h="9346" extrusionOk="0">
                  <a:moveTo>
                    <a:pt x="4673" y="0"/>
                  </a:moveTo>
                  <a:cubicBezTo>
                    <a:pt x="2090" y="0"/>
                    <a:pt x="0" y="2097"/>
                    <a:pt x="0" y="4673"/>
                  </a:cubicBezTo>
                  <a:cubicBezTo>
                    <a:pt x="0" y="7255"/>
                    <a:pt x="2090" y="9346"/>
                    <a:pt x="4673" y="9346"/>
                  </a:cubicBezTo>
                  <a:cubicBezTo>
                    <a:pt x="7256" y="9346"/>
                    <a:pt x="9346" y="7255"/>
                    <a:pt x="9346" y="4673"/>
                  </a:cubicBezTo>
                  <a:cubicBezTo>
                    <a:pt x="9346" y="2097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00" name="Google Shape;11500;p13"/>
            <p:cNvSpPr/>
            <p:nvPr/>
          </p:nvSpPr>
          <p:spPr>
            <a:xfrm>
              <a:off x="4966050" y="2983900"/>
              <a:ext cx="235700" cy="235700"/>
            </a:xfrm>
            <a:custGeom>
              <a:avLst/>
              <a:gdLst/>
              <a:ahLst/>
              <a:cxnLst/>
              <a:rect l="l" t="t" r="r" b="b"/>
              <a:pathLst>
                <a:path w="9428" h="9428" extrusionOk="0">
                  <a:moveTo>
                    <a:pt x="4714" y="88"/>
                  </a:moveTo>
                  <a:cubicBezTo>
                    <a:pt x="7270" y="88"/>
                    <a:pt x="9346" y="2165"/>
                    <a:pt x="9346" y="4714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lose/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7317" y="9427"/>
                    <a:pt x="9427" y="7317"/>
                    <a:pt x="9427" y="4714"/>
                  </a:cubicBezTo>
                  <a:cubicBezTo>
                    <a:pt x="9427" y="2118"/>
                    <a:pt x="7317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01" name="Google Shape;11501;p13"/>
            <p:cNvSpPr/>
            <p:nvPr/>
          </p:nvSpPr>
          <p:spPr>
            <a:xfrm>
              <a:off x="4995900" y="3013750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0"/>
                  </a:moveTo>
                  <a:cubicBezTo>
                    <a:pt x="1571" y="0"/>
                    <a:pt x="0" y="1578"/>
                    <a:pt x="0" y="3520"/>
                  </a:cubicBezTo>
                  <a:cubicBezTo>
                    <a:pt x="0" y="5469"/>
                    <a:pt x="1571" y="7046"/>
                    <a:pt x="3520" y="7046"/>
                  </a:cubicBezTo>
                  <a:cubicBezTo>
                    <a:pt x="5462" y="7046"/>
                    <a:pt x="7040" y="5469"/>
                    <a:pt x="7040" y="3520"/>
                  </a:cubicBezTo>
                  <a:cubicBezTo>
                    <a:pt x="7040" y="1578"/>
                    <a:pt x="5462" y="0"/>
                    <a:pt x="352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02" name="Google Shape;11502;p13"/>
            <p:cNvSpPr/>
            <p:nvPr/>
          </p:nvSpPr>
          <p:spPr>
            <a:xfrm>
              <a:off x="4994725" y="30127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2"/>
                  </a:moveTo>
                  <a:cubicBezTo>
                    <a:pt x="5489" y="82"/>
                    <a:pt x="7046" y="1646"/>
                    <a:pt x="7046" y="3561"/>
                  </a:cubicBezTo>
                  <a:cubicBezTo>
                    <a:pt x="7046" y="5483"/>
                    <a:pt x="5489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605" y="1"/>
                    <a:pt x="0" y="1599"/>
                    <a:pt x="0" y="3561"/>
                  </a:cubicBezTo>
                  <a:cubicBezTo>
                    <a:pt x="0" y="5530"/>
                    <a:pt x="1605" y="7128"/>
                    <a:pt x="3567" y="7128"/>
                  </a:cubicBezTo>
                  <a:cubicBezTo>
                    <a:pt x="5529" y="7128"/>
                    <a:pt x="7134" y="5530"/>
                    <a:pt x="7134" y="3561"/>
                  </a:cubicBezTo>
                  <a:cubicBezTo>
                    <a:pt x="7134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03" name="Google Shape;11503;p13"/>
            <p:cNvSpPr/>
            <p:nvPr/>
          </p:nvSpPr>
          <p:spPr>
            <a:xfrm>
              <a:off x="5021000" y="3038850"/>
              <a:ext cx="125800" cy="125800"/>
            </a:xfrm>
            <a:custGeom>
              <a:avLst/>
              <a:gdLst/>
              <a:ahLst/>
              <a:cxnLst/>
              <a:rect l="l" t="t" r="r" b="b"/>
              <a:pathLst>
                <a:path w="5032" h="5032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05"/>
                    <a:pt x="1127" y="5031"/>
                    <a:pt x="2516" y="5031"/>
                  </a:cubicBezTo>
                  <a:cubicBezTo>
                    <a:pt x="3905" y="5031"/>
                    <a:pt x="5031" y="3905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04" name="Google Shape;11504;p13"/>
            <p:cNvSpPr/>
            <p:nvPr/>
          </p:nvSpPr>
          <p:spPr>
            <a:xfrm>
              <a:off x="5020000" y="30378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1"/>
                  </a:moveTo>
                  <a:cubicBezTo>
                    <a:pt x="3918" y="81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1"/>
                    <a:pt x="2556" y="81"/>
                  </a:cubicBezTo>
                  <a:close/>
                  <a:moveTo>
                    <a:pt x="2556" y="0"/>
                  </a:moveTo>
                  <a:cubicBezTo>
                    <a:pt x="1147" y="0"/>
                    <a:pt x="0" y="1147"/>
                    <a:pt x="0" y="2556"/>
                  </a:cubicBezTo>
                  <a:cubicBezTo>
                    <a:pt x="0" y="3972"/>
                    <a:pt x="1147" y="5118"/>
                    <a:pt x="2556" y="5118"/>
                  </a:cubicBezTo>
                  <a:cubicBezTo>
                    <a:pt x="3965" y="5118"/>
                    <a:pt x="5112" y="3972"/>
                    <a:pt x="5112" y="2556"/>
                  </a:cubicBezTo>
                  <a:cubicBezTo>
                    <a:pt x="5112" y="1147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05" name="Google Shape;11505;p13"/>
            <p:cNvSpPr/>
            <p:nvPr/>
          </p:nvSpPr>
          <p:spPr>
            <a:xfrm>
              <a:off x="5049675" y="30676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8" y="2118"/>
                    <a:pt x="2738" y="1363"/>
                  </a:cubicBezTo>
                  <a:cubicBezTo>
                    <a:pt x="2738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06" name="Google Shape;11506;p13"/>
            <p:cNvSpPr/>
            <p:nvPr/>
          </p:nvSpPr>
          <p:spPr>
            <a:xfrm>
              <a:off x="5048650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8" y="2138"/>
                    <a:pt x="88" y="1403"/>
                  </a:cubicBezTo>
                  <a:cubicBezTo>
                    <a:pt x="88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5" y="2812"/>
                    <a:pt x="2819" y="2178"/>
                    <a:pt x="2819" y="1403"/>
                  </a:cubicBezTo>
                  <a:cubicBezTo>
                    <a:pt x="2819" y="628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07" name="Google Shape;11507;p13"/>
            <p:cNvSpPr/>
            <p:nvPr/>
          </p:nvSpPr>
          <p:spPr>
            <a:xfrm>
              <a:off x="5252800" y="2932825"/>
              <a:ext cx="274300" cy="334300"/>
            </a:xfrm>
            <a:custGeom>
              <a:avLst/>
              <a:gdLst/>
              <a:ahLst/>
              <a:cxnLst/>
              <a:rect l="l" t="t" r="r" b="b"/>
              <a:pathLst>
                <a:path w="10972" h="13372" extrusionOk="0">
                  <a:moveTo>
                    <a:pt x="6683" y="1"/>
                  </a:moveTo>
                  <a:cubicBezTo>
                    <a:pt x="2994" y="1"/>
                    <a:pt x="0" y="2994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14"/>
                  </a:cubicBezTo>
                  <a:lnTo>
                    <a:pt x="10971" y="1558"/>
                  </a:lnTo>
                  <a:cubicBezTo>
                    <a:pt x="9811" y="587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08" name="Google Shape;11508;p13"/>
            <p:cNvSpPr/>
            <p:nvPr/>
          </p:nvSpPr>
          <p:spPr>
            <a:xfrm>
              <a:off x="5251775" y="2931825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2"/>
                    <a:pt x="6724" y="13452"/>
                  </a:cubicBezTo>
                  <a:cubicBezTo>
                    <a:pt x="8355" y="13452"/>
                    <a:pt x="9846" y="12872"/>
                    <a:pt x="11012" y="11908"/>
                  </a:cubicBezTo>
                  <a:lnTo>
                    <a:pt x="11012" y="11800"/>
                  </a:lnTo>
                  <a:cubicBezTo>
                    <a:pt x="9852" y="12778"/>
                    <a:pt x="8362" y="13371"/>
                    <a:pt x="6724" y="13371"/>
                  </a:cubicBezTo>
                  <a:cubicBezTo>
                    <a:pt x="3062" y="13371"/>
                    <a:pt x="82" y="10391"/>
                    <a:pt x="82" y="6730"/>
                  </a:cubicBezTo>
                  <a:cubicBezTo>
                    <a:pt x="82" y="3061"/>
                    <a:pt x="3062" y="81"/>
                    <a:pt x="6724" y="81"/>
                  </a:cubicBezTo>
                  <a:cubicBezTo>
                    <a:pt x="8362" y="81"/>
                    <a:pt x="9852" y="674"/>
                    <a:pt x="11012" y="1659"/>
                  </a:cubicBezTo>
                  <a:lnTo>
                    <a:pt x="11012" y="1544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09" name="Google Shape;11509;p13"/>
            <p:cNvSpPr/>
            <p:nvPr/>
          </p:nvSpPr>
          <p:spPr>
            <a:xfrm>
              <a:off x="5276225" y="2959800"/>
              <a:ext cx="250875" cy="283900"/>
            </a:xfrm>
            <a:custGeom>
              <a:avLst/>
              <a:gdLst/>
              <a:ahLst/>
              <a:cxnLst/>
              <a:rect l="l" t="t" r="r" b="b"/>
              <a:pathLst>
                <a:path w="10035" h="11356" extrusionOk="0">
                  <a:moveTo>
                    <a:pt x="5678" y="0"/>
                  </a:moveTo>
                  <a:cubicBezTo>
                    <a:pt x="2543" y="0"/>
                    <a:pt x="1" y="2543"/>
                    <a:pt x="1" y="5678"/>
                  </a:cubicBezTo>
                  <a:cubicBezTo>
                    <a:pt x="1" y="8813"/>
                    <a:pt x="2543" y="11355"/>
                    <a:pt x="5678" y="11355"/>
                  </a:cubicBezTo>
                  <a:cubicBezTo>
                    <a:pt x="7425" y="11355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10" name="Google Shape;11510;p13"/>
            <p:cNvSpPr/>
            <p:nvPr/>
          </p:nvSpPr>
          <p:spPr>
            <a:xfrm>
              <a:off x="5275050" y="2958775"/>
              <a:ext cx="252050" cy="286100"/>
            </a:xfrm>
            <a:custGeom>
              <a:avLst/>
              <a:gdLst/>
              <a:ahLst/>
              <a:cxnLst/>
              <a:rect l="l" t="t" r="r" b="b"/>
              <a:pathLst>
                <a:path w="10082" h="11444" extrusionOk="0">
                  <a:moveTo>
                    <a:pt x="5725" y="1"/>
                  </a:moveTo>
                  <a:cubicBezTo>
                    <a:pt x="2569" y="1"/>
                    <a:pt x="0" y="2563"/>
                    <a:pt x="0" y="5719"/>
                  </a:cubicBezTo>
                  <a:cubicBezTo>
                    <a:pt x="0" y="8875"/>
                    <a:pt x="2569" y="11444"/>
                    <a:pt x="5725" y="11444"/>
                  </a:cubicBezTo>
                  <a:cubicBezTo>
                    <a:pt x="7465" y="11444"/>
                    <a:pt x="9029" y="10655"/>
                    <a:pt x="10081" y="9421"/>
                  </a:cubicBezTo>
                  <a:lnTo>
                    <a:pt x="10081" y="9293"/>
                  </a:lnTo>
                  <a:cubicBezTo>
                    <a:pt x="9049" y="10554"/>
                    <a:pt x="7478" y="11356"/>
                    <a:pt x="5725" y="11356"/>
                  </a:cubicBezTo>
                  <a:cubicBezTo>
                    <a:pt x="2617" y="11356"/>
                    <a:pt x="88" y="8827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11" name="Google Shape;11511;p13"/>
            <p:cNvSpPr/>
            <p:nvPr/>
          </p:nvSpPr>
          <p:spPr>
            <a:xfrm>
              <a:off x="5301350" y="2984925"/>
              <a:ext cx="225750" cy="233650"/>
            </a:xfrm>
            <a:custGeom>
              <a:avLst/>
              <a:gdLst/>
              <a:ahLst/>
              <a:cxnLst/>
              <a:rect l="l" t="t" r="r" b="b"/>
              <a:pathLst>
                <a:path w="9030" h="9346" extrusionOk="0">
                  <a:moveTo>
                    <a:pt x="4673" y="0"/>
                  </a:moveTo>
                  <a:cubicBezTo>
                    <a:pt x="2091" y="0"/>
                    <a:pt x="0" y="2097"/>
                    <a:pt x="0" y="4673"/>
                  </a:cubicBezTo>
                  <a:cubicBezTo>
                    <a:pt x="0" y="7255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5"/>
                  </a:cubicBezTo>
                  <a:lnTo>
                    <a:pt x="9029" y="2987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12" name="Google Shape;11512;p13"/>
            <p:cNvSpPr/>
            <p:nvPr/>
          </p:nvSpPr>
          <p:spPr>
            <a:xfrm>
              <a:off x="5300325" y="2983900"/>
              <a:ext cx="226775" cy="235700"/>
            </a:xfrm>
            <a:custGeom>
              <a:avLst/>
              <a:gdLst/>
              <a:ahLst/>
              <a:cxnLst/>
              <a:rect l="l" t="t" r="r" b="b"/>
              <a:pathLst>
                <a:path w="9071" h="9428" extrusionOk="0">
                  <a:moveTo>
                    <a:pt x="4714" y="1"/>
                  </a:moveTo>
                  <a:cubicBezTo>
                    <a:pt x="2111" y="1"/>
                    <a:pt x="1" y="2118"/>
                    <a:pt x="1" y="4714"/>
                  </a:cubicBezTo>
                  <a:cubicBezTo>
                    <a:pt x="1" y="7317"/>
                    <a:pt x="2111" y="9427"/>
                    <a:pt x="4714" y="9427"/>
                  </a:cubicBezTo>
                  <a:cubicBezTo>
                    <a:pt x="6676" y="9427"/>
                    <a:pt x="8362" y="8227"/>
                    <a:pt x="9070" y="6514"/>
                  </a:cubicBezTo>
                  <a:lnTo>
                    <a:pt x="9070" y="6285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3"/>
                    <a:pt x="9070" y="3150"/>
                  </a:cubicBezTo>
                  <a:lnTo>
                    <a:pt x="9070" y="2920"/>
                  </a:lnTo>
                  <a:cubicBezTo>
                    <a:pt x="8362" y="1208"/>
                    <a:pt x="6676" y="1"/>
                    <a:pt x="47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13" name="Google Shape;11513;p13"/>
            <p:cNvSpPr/>
            <p:nvPr/>
          </p:nvSpPr>
          <p:spPr>
            <a:xfrm>
              <a:off x="5330000" y="30137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0"/>
                  </a:moveTo>
                  <a:cubicBezTo>
                    <a:pt x="1578" y="0"/>
                    <a:pt x="1" y="1578"/>
                    <a:pt x="1" y="3520"/>
                  </a:cubicBezTo>
                  <a:cubicBezTo>
                    <a:pt x="1" y="5469"/>
                    <a:pt x="1578" y="7046"/>
                    <a:pt x="3527" y="7046"/>
                  </a:cubicBezTo>
                  <a:cubicBezTo>
                    <a:pt x="5469" y="7046"/>
                    <a:pt x="7047" y="5469"/>
                    <a:pt x="7047" y="3520"/>
                  </a:cubicBezTo>
                  <a:cubicBezTo>
                    <a:pt x="7047" y="1578"/>
                    <a:pt x="5469" y="0"/>
                    <a:pt x="352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14" name="Google Shape;11514;p13"/>
            <p:cNvSpPr/>
            <p:nvPr/>
          </p:nvSpPr>
          <p:spPr>
            <a:xfrm>
              <a:off x="5329000" y="30127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2"/>
                  </a:moveTo>
                  <a:cubicBezTo>
                    <a:pt x="5482" y="82"/>
                    <a:pt x="7046" y="1646"/>
                    <a:pt x="7046" y="3561"/>
                  </a:cubicBezTo>
                  <a:cubicBezTo>
                    <a:pt x="7046" y="5483"/>
                    <a:pt x="5482" y="7040"/>
                    <a:pt x="3567" y="7040"/>
                  </a:cubicBezTo>
                  <a:cubicBezTo>
                    <a:pt x="1645" y="7040"/>
                    <a:pt x="88" y="5483"/>
                    <a:pt x="88" y="3561"/>
                  </a:cubicBezTo>
                  <a:cubicBezTo>
                    <a:pt x="88" y="1646"/>
                    <a:pt x="1645" y="82"/>
                    <a:pt x="3567" y="82"/>
                  </a:cubicBezTo>
                  <a:close/>
                  <a:moveTo>
                    <a:pt x="3567" y="1"/>
                  </a:moveTo>
                  <a:cubicBezTo>
                    <a:pt x="1598" y="1"/>
                    <a:pt x="0" y="1599"/>
                    <a:pt x="0" y="3561"/>
                  </a:cubicBezTo>
                  <a:cubicBezTo>
                    <a:pt x="0" y="5530"/>
                    <a:pt x="1598" y="7128"/>
                    <a:pt x="3567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9"/>
                    <a:pt x="5529" y="1"/>
                    <a:pt x="35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15" name="Google Shape;11515;p13"/>
            <p:cNvSpPr/>
            <p:nvPr/>
          </p:nvSpPr>
          <p:spPr>
            <a:xfrm>
              <a:off x="5355300" y="3038850"/>
              <a:ext cx="125775" cy="125800"/>
            </a:xfrm>
            <a:custGeom>
              <a:avLst/>
              <a:gdLst/>
              <a:ahLst/>
              <a:cxnLst/>
              <a:rect l="l" t="t" r="r" b="b"/>
              <a:pathLst>
                <a:path w="5031" h="5032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05"/>
                    <a:pt x="1126" y="5031"/>
                    <a:pt x="2515" y="5031"/>
                  </a:cubicBezTo>
                  <a:cubicBezTo>
                    <a:pt x="3904" y="5031"/>
                    <a:pt x="5030" y="3905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16" name="Google Shape;11516;p13"/>
            <p:cNvSpPr/>
            <p:nvPr/>
          </p:nvSpPr>
          <p:spPr>
            <a:xfrm>
              <a:off x="5354100" y="30378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1"/>
                  </a:moveTo>
                  <a:cubicBezTo>
                    <a:pt x="3925" y="81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1"/>
                    <a:pt x="2563" y="81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7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7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17" name="Google Shape;11517;p13"/>
            <p:cNvSpPr/>
            <p:nvPr/>
          </p:nvSpPr>
          <p:spPr>
            <a:xfrm>
              <a:off x="5383950" y="30676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08"/>
                    <a:pt x="0" y="1363"/>
                  </a:cubicBezTo>
                  <a:cubicBezTo>
                    <a:pt x="0" y="2118"/>
                    <a:pt x="614" y="2732"/>
                    <a:pt x="1369" y="2732"/>
                  </a:cubicBezTo>
                  <a:cubicBezTo>
                    <a:pt x="2124" y="2732"/>
                    <a:pt x="2731" y="2118"/>
                    <a:pt x="2731" y="1363"/>
                  </a:cubicBezTo>
                  <a:cubicBezTo>
                    <a:pt x="2731" y="608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18" name="Google Shape;11518;p13"/>
            <p:cNvSpPr/>
            <p:nvPr/>
          </p:nvSpPr>
          <p:spPr>
            <a:xfrm>
              <a:off x="5382925" y="30666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1"/>
                  </a:moveTo>
                  <a:cubicBezTo>
                    <a:pt x="2138" y="81"/>
                    <a:pt x="2732" y="675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82" y="2731"/>
                    <a:pt x="89" y="2138"/>
                    <a:pt x="89" y="1403"/>
                  </a:cubicBezTo>
                  <a:cubicBezTo>
                    <a:pt x="89" y="675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5" y="0"/>
                    <a:pt x="1" y="628"/>
                    <a:pt x="1" y="1403"/>
                  </a:cubicBezTo>
                  <a:cubicBezTo>
                    <a:pt x="1" y="2178"/>
                    <a:pt x="635" y="2812"/>
                    <a:pt x="1410" y="2812"/>
                  </a:cubicBezTo>
                  <a:cubicBezTo>
                    <a:pt x="2186" y="2812"/>
                    <a:pt x="2819" y="2178"/>
                    <a:pt x="2819" y="1403"/>
                  </a:cubicBezTo>
                  <a:cubicBezTo>
                    <a:pt x="2819" y="628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19" name="Google Shape;11519;p13"/>
            <p:cNvSpPr/>
            <p:nvPr/>
          </p:nvSpPr>
          <p:spPr>
            <a:xfrm>
              <a:off x="3450750" y="3030925"/>
              <a:ext cx="296375" cy="334325"/>
            </a:xfrm>
            <a:custGeom>
              <a:avLst/>
              <a:gdLst/>
              <a:ahLst/>
              <a:cxnLst/>
              <a:rect l="l" t="t" r="r" b="b"/>
              <a:pathLst>
                <a:path w="11855" h="13373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9"/>
                  </a:cubicBezTo>
                  <a:lnTo>
                    <a:pt x="1" y="10931"/>
                  </a:lnTo>
                  <a:cubicBezTo>
                    <a:pt x="1228" y="12421"/>
                    <a:pt x="3089" y="13372"/>
                    <a:pt x="5173" y="13372"/>
                  </a:cubicBezTo>
                  <a:cubicBezTo>
                    <a:pt x="8861" y="13372"/>
                    <a:pt x="11855" y="10378"/>
                    <a:pt x="11855" y="6690"/>
                  </a:cubicBezTo>
                  <a:cubicBezTo>
                    <a:pt x="11855" y="2995"/>
                    <a:pt x="8861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20" name="Google Shape;11520;p13"/>
            <p:cNvSpPr/>
            <p:nvPr/>
          </p:nvSpPr>
          <p:spPr>
            <a:xfrm>
              <a:off x="3450750" y="3029925"/>
              <a:ext cx="297400" cy="336325"/>
            </a:xfrm>
            <a:custGeom>
              <a:avLst/>
              <a:gdLst/>
              <a:ahLst/>
              <a:cxnLst/>
              <a:rect l="l" t="t" r="r" b="b"/>
              <a:pathLst>
                <a:path w="11896" h="13453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3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8834" y="88"/>
                    <a:pt x="11814" y="3068"/>
                    <a:pt x="11814" y="6730"/>
                  </a:cubicBezTo>
                  <a:cubicBezTo>
                    <a:pt x="11814" y="10391"/>
                    <a:pt x="8834" y="13372"/>
                    <a:pt x="5173" y="13372"/>
                  </a:cubicBezTo>
                  <a:cubicBezTo>
                    <a:pt x="3082" y="13372"/>
                    <a:pt x="1221" y="12407"/>
                    <a:pt x="1" y="10897"/>
                  </a:cubicBezTo>
                  <a:lnTo>
                    <a:pt x="1" y="11032"/>
                  </a:lnTo>
                  <a:cubicBezTo>
                    <a:pt x="1235" y="12509"/>
                    <a:pt x="3096" y="13453"/>
                    <a:pt x="5173" y="13453"/>
                  </a:cubicBezTo>
                  <a:cubicBezTo>
                    <a:pt x="8881" y="13453"/>
                    <a:pt x="11895" y="10438"/>
                    <a:pt x="11895" y="6730"/>
                  </a:cubicBezTo>
                  <a:cubicBezTo>
                    <a:pt x="11895" y="3021"/>
                    <a:pt x="8881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21" name="Google Shape;11521;p13"/>
            <p:cNvSpPr/>
            <p:nvPr/>
          </p:nvSpPr>
          <p:spPr>
            <a:xfrm>
              <a:off x="3450750" y="3057900"/>
              <a:ext cx="269425" cy="284075"/>
            </a:xfrm>
            <a:custGeom>
              <a:avLst/>
              <a:gdLst/>
              <a:ahLst/>
              <a:cxnLst/>
              <a:rect l="l" t="t" r="r" b="b"/>
              <a:pathLst>
                <a:path w="10777" h="11363" extrusionOk="0">
                  <a:moveTo>
                    <a:pt x="5099" y="1"/>
                  </a:moveTo>
                  <a:cubicBezTo>
                    <a:pt x="2860" y="1"/>
                    <a:pt x="931" y="1295"/>
                    <a:pt x="1" y="3177"/>
                  </a:cubicBezTo>
                  <a:lnTo>
                    <a:pt x="1" y="8187"/>
                  </a:lnTo>
                  <a:cubicBezTo>
                    <a:pt x="931" y="10068"/>
                    <a:pt x="2860" y="11363"/>
                    <a:pt x="5099" y="11363"/>
                  </a:cubicBezTo>
                  <a:cubicBezTo>
                    <a:pt x="8234" y="11363"/>
                    <a:pt x="10776" y="8820"/>
                    <a:pt x="10776" y="5678"/>
                  </a:cubicBezTo>
                  <a:cubicBezTo>
                    <a:pt x="10776" y="2543"/>
                    <a:pt x="8234" y="1"/>
                    <a:pt x="509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22" name="Google Shape;11522;p13"/>
            <p:cNvSpPr/>
            <p:nvPr/>
          </p:nvSpPr>
          <p:spPr>
            <a:xfrm>
              <a:off x="3450750" y="3056900"/>
              <a:ext cx="270600" cy="286075"/>
            </a:xfrm>
            <a:custGeom>
              <a:avLst/>
              <a:gdLst/>
              <a:ahLst/>
              <a:cxnLst/>
              <a:rect l="l" t="t" r="r" b="b"/>
              <a:pathLst>
                <a:path w="10824" h="11443" extrusionOk="0">
                  <a:moveTo>
                    <a:pt x="5099" y="0"/>
                  </a:moveTo>
                  <a:cubicBezTo>
                    <a:pt x="2880" y="0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8"/>
                  </a:cubicBezTo>
                  <a:cubicBezTo>
                    <a:pt x="10736" y="8827"/>
                    <a:pt x="8207" y="11355"/>
                    <a:pt x="5099" y="11355"/>
                  </a:cubicBezTo>
                  <a:cubicBezTo>
                    <a:pt x="2853" y="11355"/>
                    <a:pt x="904" y="10034"/>
                    <a:pt x="1" y="8126"/>
                  </a:cubicBezTo>
                  <a:lnTo>
                    <a:pt x="1" y="8314"/>
                  </a:lnTo>
                  <a:cubicBezTo>
                    <a:pt x="952" y="10169"/>
                    <a:pt x="2880" y="11443"/>
                    <a:pt x="5099" y="11443"/>
                  </a:cubicBezTo>
                  <a:cubicBezTo>
                    <a:pt x="8254" y="11443"/>
                    <a:pt x="10823" y="8874"/>
                    <a:pt x="10823" y="5718"/>
                  </a:cubicBezTo>
                  <a:cubicBezTo>
                    <a:pt x="10823" y="2569"/>
                    <a:pt x="8254" y="0"/>
                    <a:pt x="509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23" name="Google Shape;11523;p13"/>
            <p:cNvSpPr/>
            <p:nvPr/>
          </p:nvSpPr>
          <p:spPr>
            <a:xfrm>
              <a:off x="3461375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24" name="Google Shape;11524;p13"/>
            <p:cNvSpPr/>
            <p:nvPr/>
          </p:nvSpPr>
          <p:spPr>
            <a:xfrm>
              <a:off x="3460375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25" name="Google Shape;11525;p13"/>
            <p:cNvSpPr/>
            <p:nvPr/>
          </p:nvSpPr>
          <p:spPr>
            <a:xfrm>
              <a:off x="3490200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0"/>
                  </a:cubicBezTo>
                  <a:cubicBezTo>
                    <a:pt x="7040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26" name="Google Shape;11526;p13"/>
            <p:cNvSpPr/>
            <p:nvPr/>
          </p:nvSpPr>
          <p:spPr>
            <a:xfrm>
              <a:off x="3489025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53" y="7046"/>
                    <a:pt x="88" y="5482"/>
                    <a:pt x="88" y="3560"/>
                  </a:cubicBezTo>
                  <a:cubicBezTo>
                    <a:pt x="88" y="1645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0"/>
                  </a:cubicBezTo>
                  <a:cubicBezTo>
                    <a:pt x="1" y="5529"/>
                    <a:pt x="1605" y="7127"/>
                    <a:pt x="3568" y="7127"/>
                  </a:cubicBezTo>
                  <a:cubicBezTo>
                    <a:pt x="5536" y="7127"/>
                    <a:pt x="7135" y="5529"/>
                    <a:pt x="7135" y="3560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27" name="Google Shape;11527;p13"/>
            <p:cNvSpPr/>
            <p:nvPr/>
          </p:nvSpPr>
          <p:spPr>
            <a:xfrm>
              <a:off x="351532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28" name="Google Shape;11528;p13"/>
            <p:cNvSpPr/>
            <p:nvPr/>
          </p:nvSpPr>
          <p:spPr>
            <a:xfrm>
              <a:off x="3514300" y="3135950"/>
              <a:ext cx="127825" cy="127975"/>
            </a:xfrm>
            <a:custGeom>
              <a:avLst/>
              <a:gdLst/>
              <a:ahLst/>
              <a:cxnLst/>
              <a:rect l="l" t="t" r="r" b="b"/>
              <a:pathLst>
                <a:path w="5113" h="5119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5"/>
                    <a:pt x="3919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2" y="3972"/>
                    <a:pt x="5112" y="2556"/>
                  </a:cubicBezTo>
                  <a:cubicBezTo>
                    <a:pt x="5112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29" name="Google Shape;11529;p13"/>
            <p:cNvSpPr/>
            <p:nvPr/>
          </p:nvSpPr>
          <p:spPr>
            <a:xfrm>
              <a:off x="35441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30" name="Google Shape;11530;p13"/>
            <p:cNvSpPr/>
            <p:nvPr/>
          </p:nvSpPr>
          <p:spPr>
            <a:xfrm>
              <a:off x="3542975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31" name="Google Shape;11531;p13"/>
            <p:cNvSpPr/>
            <p:nvPr/>
          </p:nvSpPr>
          <p:spPr>
            <a:xfrm>
              <a:off x="3747100" y="3030925"/>
              <a:ext cx="334325" cy="334325"/>
            </a:xfrm>
            <a:custGeom>
              <a:avLst/>
              <a:gdLst/>
              <a:ahLst/>
              <a:cxnLst/>
              <a:rect l="l" t="t" r="r" b="b"/>
              <a:pathLst>
                <a:path w="13373" h="13373" extrusionOk="0">
                  <a:moveTo>
                    <a:pt x="6690" y="1"/>
                  </a:moveTo>
                  <a:cubicBezTo>
                    <a:pt x="2995" y="1"/>
                    <a:pt x="1" y="2995"/>
                    <a:pt x="1" y="6690"/>
                  </a:cubicBezTo>
                  <a:cubicBezTo>
                    <a:pt x="1" y="10378"/>
                    <a:pt x="2995" y="13372"/>
                    <a:pt x="6690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9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32" name="Google Shape;11532;p13"/>
            <p:cNvSpPr/>
            <p:nvPr/>
          </p:nvSpPr>
          <p:spPr>
            <a:xfrm>
              <a:off x="374610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2" y="13372"/>
                    <a:pt x="81" y="10391"/>
                    <a:pt x="81" y="6730"/>
                  </a:cubicBezTo>
                  <a:cubicBezTo>
                    <a:pt x="81" y="3068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15" y="0"/>
                    <a:pt x="0" y="3021"/>
                    <a:pt x="0" y="6730"/>
                  </a:cubicBezTo>
                  <a:cubicBezTo>
                    <a:pt x="0" y="10438"/>
                    <a:pt x="3015" y="13453"/>
                    <a:pt x="6730" y="13453"/>
                  </a:cubicBezTo>
                  <a:cubicBezTo>
                    <a:pt x="10438" y="13453"/>
                    <a:pt x="13453" y="10438"/>
                    <a:pt x="13453" y="6730"/>
                  </a:cubicBezTo>
                  <a:cubicBezTo>
                    <a:pt x="13453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33" name="Google Shape;11533;p13"/>
            <p:cNvSpPr/>
            <p:nvPr/>
          </p:nvSpPr>
          <p:spPr>
            <a:xfrm>
              <a:off x="3770550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34" name="Google Shape;11534;p13"/>
            <p:cNvSpPr/>
            <p:nvPr/>
          </p:nvSpPr>
          <p:spPr>
            <a:xfrm>
              <a:off x="3769525" y="3056900"/>
              <a:ext cx="285925" cy="286075"/>
            </a:xfrm>
            <a:custGeom>
              <a:avLst/>
              <a:gdLst/>
              <a:ahLst/>
              <a:cxnLst/>
              <a:rect l="l" t="t" r="r" b="b"/>
              <a:pathLst>
                <a:path w="11437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37" y="8874"/>
                    <a:pt x="11437" y="5718"/>
                  </a:cubicBezTo>
                  <a:cubicBezTo>
                    <a:pt x="11437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35" name="Google Shape;11535;p13"/>
            <p:cNvSpPr/>
            <p:nvPr/>
          </p:nvSpPr>
          <p:spPr>
            <a:xfrm>
              <a:off x="379565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1" y="0"/>
                    <a:pt x="1" y="2091"/>
                    <a:pt x="1" y="4666"/>
                  </a:cubicBezTo>
                  <a:cubicBezTo>
                    <a:pt x="1" y="7249"/>
                    <a:pt x="2091" y="9339"/>
                    <a:pt x="4674" y="9339"/>
                  </a:cubicBezTo>
                  <a:cubicBezTo>
                    <a:pt x="7256" y="9339"/>
                    <a:pt x="9347" y="7249"/>
                    <a:pt x="9347" y="4666"/>
                  </a:cubicBezTo>
                  <a:cubicBezTo>
                    <a:pt x="9347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36" name="Google Shape;11536;p13"/>
            <p:cNvSpPr/>
            <p:nvPr/>
          </p:nvSpPr>
          <p:spPr>
            <a:xfrm>
              <a:off x="379465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0" y="2117"/>
                    <a:pt x="0" y="4713"/>
                  </a:cubicBezTo>
                  <a:cubicBezTo>
                    <a:pt x="0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37" name="Google Shape;11537;p13"/>
            <p:cNvSpPr/>
            <p:nvPr/>
          </p:nvSpPr>
          <p:spPr>
            <a:xfrm>
              <a:off x="3824475" y="3111850"/>
              <a:ext cx="176025" cy="176175"/>
            </a:xfrm>
            <a:custGeom>
              <a:avLst/>
              <a:gdLst/>
              <a:ahLst/>
              <a:cxnLst/>
              <a:rect l="l" t="t" r="r" b="b"/>
              <a:pathLst>
                <a:path w="7041" h="7047" extrusionOk="0">
                  <a:moveTo>
                    <a:pt x="3521" y="1"/>
                  </a:moveTo>
                  <a:cubicBezTo>
                    <a:pt x="1572" y="1"/>
                    <a:pt x="1" y="1578"/>
                    <a:pt x="1" y="3520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0"/>
                  </a:cubicBezTo>
                  <a:cubicBezTo>
                    <a:pt x="7040" y="1578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38" name="Google Shape;11538;p13"/>
            <p:cNvSpPr/>
            <p:nvPr/>
          </p:nvSpPr>
          <p:spPr>
            <a:xfrm>
              <a:off x="3823300" y="3110850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5"/>
                    <a:pt x="7047" y="3560"/>
                  </a:cubicBezTo>
                  <a:cubicBezTo>
                    <a:pt x="7047" y="5482"/>
                    <a:pt x="5489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35" y="5529"/>
                    <a:pt x="7135" y="3560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39" name="Google Shape;11539;p13"/>
            <p:cNvSpPr/>
            <p:nvPr/>
          </p:nvSpPr>
          <p:spPr>
            <a:xfrm>
              <a:off x="384960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40" name="Google Shape;11540;p13"/>
            <p:cNvSpPr/>
            <p:nvPr/>
          </p:nvSpPr>
          <p:spPr>
            <a:xfrm>
              <a:off x="3848600" y="3135950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1" y="3972"/>
                    <a:pt x="5111" y="2556"/>
                  </a:cubicBezTo>
                  <a:cubicBezTo>
                    <a:pt x="5111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41" name="Google Shape;11541;p13"/>
            <p:cNvSpPr/>
            <p:nvPr/>
          </p:nvSpPr>
          <p:spPr>
            <a:xfrm>
              <a:off x="387825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0"/>
                  </a:moveTo>
                  <a:cubicBezTo>
                    <a:pt x="614" y="0"/>
                    <a:pt x="1" y="614"/>
                    <a:pt x="1" y="1362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2"/>
                  </a:cubicBezTo>
                  <a:cubicBezTo>
                    <a:pt x="2732" y="614"/>
                    <a:pt x="2125" y="0"/>
                    <a:pt x="137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42" name="Google Shape;11542;p13"/>
            <p:cNvSpPr/>
            <p:nvPr/>
          </p:nvSpPr>
          <p:spPr>
            <a:xfrm>
              <a:off x="3877250" y="3164775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43" name="Google Shape;11543;p13"/>
            <p:cNvSpPr/>
            <p:nvPr/>
          </p:nvSpPr>
          <p:spPr>
            <a:xfrm>
              <a:off x="408140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44" name="Google Shape;11544;p13"/>
            <p:cNvSpPr/>
            <p:nvPr/>
          </p:nvSpPr>
          <p:spPr>
            <a:xfrm>
              <a:off x="4080375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91" y="88"/>
                    <a:pt x="13372" y="3068"/>
                    <a:pt x="13372" y="6730"/>
                  </a:cubicBezTo>
                  <a:cubicBezTo>
                    <a:pt x="13372" y="10391"/>
                    <a:pt x="10391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45" name="Google Shape;11545;p13"/>
            <p:cNvSpPr/>
            <p:nvPr/>
          </p:nvSpPr>
          <p:spPr>
            <a:xfrm>
              <a:off x="4104825" y="3057900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20"/>
                    <a:pt x="2542" y="11363"/>
                    <a:pt x="5678" y="11363"/>
                  </a:cubicBezTo>
                  <a:cubicBezTo>
                    <a:pt x="8813" y="11363"/>
                    <a:pt x="11355" y="8820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46" name="Google Shape;11546;p13"/>
            <p:cNvSpPr/>
            <p:nvPr/>
          </p:nvSpPr>
          <p:spPr>
            <a:xfrm>
              <a:off x="4103650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80" y="11443"/>
                    <a:pt x="11443" y="8874"/>
                    <a:pt x="11443" y="5718"/>
                  </a:cubicBezTo>
                  <a:cubicBezTo>
                    <a:pt x="11443" y="2569"/>
                    <a:pt x="8880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47" name="Google Shape;11547;p13"/>
            <p:cNvSpPr/>
            <p:nvPr/>
          </p:nvSpPr>
          <p:spPr>
            <a:xfrm>
              <a:off x="4129950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48" name="Google Shape;11548;p13"/>
            <p:cNvSpPr/>
            <p:nvPr/>
          </p:nvSpPr>
          <p:spPr>
            <a:xfrm>
              <a:off x="4128925" y="3082025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3" y="88"/>
                    <a:pt x="9339" y="2164"/>
                    <a:pt x="9339" y="4713"/>
                  </a:cubicBezTo>
                  <a:cubicBezTo>
                    <a:pt x="9339" y="7269"/>
                    <a:pt x="7263" y="9346"/>
                    <a:pt x="4714" y="9346"/>
                  </a:cubicBezTo>
                  <a:cubicBezTo>
                    <a:pt x="2158" y="9346"/>
                    <a:pt x="81" y="7269"/>
                    <a:pt x="81" y="4713"/>
                  </a:cubicBezTo>
                  <a:cubicBezTo>
                    <a:pt x="81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0" y="9433"/>
                    <a:pt x="9427" y="7316"/>
                    <a:pt x="9427" y="4713"/>
                  </a:cubicBezTo>
                  <a:cubicBezTo>
                    <a:pt x="9427" y="2117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49" name="Google Shape;11549;p13"/>
            <p:cNvSpPr/>
            <p:nvPr/>
          </p:nvSpPr>
          <p:spPr>
            <a:xfrm>
              <a:off x="415860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50" name="Google Shape;11550;p13"/>
            <p:cNvSpPr/>
            <p:nvPr/>
          </p:nvSpPr>
          <p:spPr>
            <a:xfrm>
              <a:off x="4157575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8" y="5482"/>
                    <a:pt x="88" y="3560"/>
                  </a:cubicBezTo>
                  <a:cubicBezTo>
                    <a:pt x="88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51" name="Google Shape;11551;p13"/>
            <p:cNvSpPr/>
            <p:nvPr/>
          </p:nvSpPr>
          <p:spPr>
            <a:xfrm>
              <a:off x="4183875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52" name="Google Shape;11552;p13"/>
            <p:cNvSpPr/>
            <p:nvPr/>
          </p:nvSpPr>
          <p:spPr>
            <a:xfrm>
              <a:off x="418270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53" name="Google Shape;11553;p13"/>
            <p:cNvSpPr/>
            <p:nvPr/>
          </p:nvSpPr>
          <p:spPr>
            <a:xfrm>
              <a:off x="4212550" y="3165800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2"/>
                  </a:cubicBezTo>
                  <a:cubicBezTo>
                    <a:pt x="2731" y="614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54" name="Google Shape;11554;p13"/>
            <p:cNvSpPr/>
            <p:nvPr/>
          </p:nvSpPr>
          <p:spPr>
            <a:xfrm>
              <a:off x="4211525" y="3164775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1" y="2138"/>
                    <a:pt x="81" y="1403"/>
                  </a:cubicBezTo>
                  <a:cubicBezTo>
                    <a:pt x="81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85"/>
                    <a:pt x="634" y="2813"/>
                    <a:pt x="1410" y="2813"/>
                  </a:cubicBezTo>
                  <a:cubicBezTo>
                    <a:pt x="2185" y="2813"/>
                    <a:pt x="2819" y="2185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55" name="Google Shape;11555;p13"/>
            <p:cNvSpPr/>
            <p:nvPr/>
          </p:nvSpPr>
          <p:spPr>
            <a:xfrm>
              <a:off x="4415675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2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2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56" name="Google Shape;11556;p13"/>
            <p:cNvSpPr/>
            <p:nvPr/>
          </p:nvSpPr>
          <p:spPr>
            <a:xfrm>
              <a:off x="4414650" y="3029925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3" y="88"/>
                  </a:moveTo>
                  <a:cubicBezTo>
                    <a:pt x="10385" y="88"/>
                    <a:pt x="13365" y="3068"/>
                    <a:pt x="13365" y="6730"/>
                  </a:cubicBezTo>
                  <a:cubicBezTo>
                    <a:pt x="13365" y="10391"/>
                    <a:pt x="10385" y="13372"/>
                    <a:pt x="6723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8"/>
                    <a:pt x="3062" y="88"/>
                    <a:pt x="6723" y="88"/>
                  </a:cubicBezTo>
                  <a:close/>
                  <a:moveTo>
                    <a:pt x="6723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3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57" name="Google Shape;11557;p13"/>
            <p:cNvSpPr/>
            <p:nvPr/>
          </p:nvSpPr>
          <p:spPr>
            <a:xfrm>
              <a:off x="4438925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50" y="1"/>
                    <a:pt x="1" y="2543"/>
                    <a:pt x="1" y="5678"/>
                  </a:cubicBezTo>
                  <a:cubicBezTo>
                    <a:pt x="1" y="8820"/>
                    <a:pt x="2550" y="11363"/>
                    <a:pt x="5685" y="11363"/>
                  </a:cubicBezTo>
                  <a:cubicBezTo>
                    <a:pt x="8820" y="11363"/>
                    <a:pt x="11362" y="8820"/>
                    <a:pt x="11362" y="5678"/>
                  </a:cubicBezTo>
                  <a:cubicBezTo>
                    <a:pt x="11362" y="2543"/>
                    <a:pt x="8820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58" name="Google Shape;11558;p13"/>
            <p:cNvSpPr/>
            <p:nvPr/>
          </p:nvSpPr>
          <p:spPr>
            <a:xfrm>
              <a:off x="4437925" y="3056900"/>
              <a:ext cx="286075" cy="286075"/>
            </a:xfrm>
            <a:custGeom>
              <a:avLst/>
              <a:gdLst/>
              <a:ahLst/>
              <a:cxnLst/>
              <a:rect l="l" t="t" r="r" b="b"/>
              <a:pathLst>
                <a:path w="11443" h="11443" extrusionOk="0">
                  <a:moveTo>
                    <a:pt x="5725" y="88"/>
                  </a:moveTo>
                  <a:cubicBezTo>
                    <a:pt x="8833" y="88"/>
                    <a:pt x="11362" y="2617"/>
                    <a:pt x="11362" y="5718"/>
                  </a:cubicBezTo>
                  <a:cubicBezTo>
                    <a:pt x="11362" y="8827"/>
                    <a:pt x="8833" y="11355"/>
                    <a:pt x="5725" y="11355"/>
                  </a:cubicBezTo>
                  <a:cubicBezTo>
                    <a:pt x="2616" y="11355"/>
                    <a:pt x="88" y="8827"/>
                    <a:pt x="88" y="5718"/>
                  </a:cubicBezTo>
                  <a:cubicBezTo>
                    <a:pt x="88" y="2617"/>
                    <a:pt x="2616" y="88"/>
                    <a:pt x="5725" y="88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59" name="Google Shape;11559;p13"/>
            <p:cNvSpPr/>
            <p:nvPr/>
          </p:nvSpPr>
          <p:spPr>
            <a:xfrm>
              <a:off x="4464225" y="3083200"/>
              <a:ext cx="233650" cy="233500"/>
            </a:xfrm>
            <a:custGeom>
              <a:avLst/>
              <a:gdLst/>
              <a:ahLst/>
              <a:cxnLst/>
              <a:rect l="l" t="t" r="r" b="b"/>
              <a:pathLst>
                <a:path w="9346" h="9340" extrusionOk="0">
                  <a:moveTo>
                    <a:pt x="4673" y="0"/>
                  </a:moveTo>
                  <a:cubicBezTo>
                    <a:pt x="2090" y="0"/>
                    <a:pt x="0" y="2091"/>
                    <a:pt x="0" y="4666"/>
                  </a:cubicBezTo>
                  <a:cubicBezTo>
                    <a:pt x="0" y="7249"/>
                    <a:pt x="2090" y="9339"/>
                    <a:pt x="4673" y="9339"/>
                  </a:cubicBezTo>
                  <a:cubicBezTo>
                    <a:pt x="7249" y="9339"/>
                    <a:pt x="9346" y="7249"/>
                    <a:pt x="9346" y="4666"/>
                  </a:cubicBezTo>
                  <a:cubicBezTo>
                    <a:pt x="9346" y="2091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60" name="Google Shape;11560;p13"/>
            <p:cNvSpPr/>
            <p:nvPr/>
          </p:nvSpPr>
          <p:spPr>
            <a:xfrm>
              <a:off x="4463025" y="3082025"/>
              <a:ext cx="235875" cy="235850"/>
            </a:xfrm>
            <a:custGeom>
              <a:avLst/>
              <a:gdLst/>
              <a:ahLst/>
              <a:cxnLst/>
              <a:rect l="l" t="t" r="r" b="b"/>
              <a:pathLst>
                <a:path w="9435" h="9434" extrusionOk="0">
                  <a:moveTo>
                    <a:pt x="4721" y="88"/>
                  </a:moveTo>
                  <a:cubicBezTo>
                    <a:pt x="7270" y="88"/>
                    <a:pt x="9347" y="2164"/>
                    <a:pt x="9347" y="4713"/>
                  </a:cubicBezTo>
                  <a:cubicBezTo>
                    <a:pt x="9347" y="7269"/>
                    <a:pt x="7270" y="9346"/>
                    <a:pt x="4721" y="9346"/>
                  </a:cubicBezTo>
                  <a:cubicBezTo>
                    <a:pt x="2165" y="9346"/>
                    <a:pt x="89" y="7269"/>
                    <a:pt x="89" y="4713"/>
                  </a:cubicBezTo>
                  <a:cubicBezTo>
                    <a:pt x="89" y="2164"/>
                    <a:pt x="2165" y="88"/>
                    <a:pt x="4721" y="88"/>
                  </a:cubicBezTo>
                  <a:close/>
                  <a:moveTo>
                    <a:pt x="4721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21" y="9433"/>
                  </a:cubicBezTo>
                  <a:cubicBezTo>
                    <a:pt x="7317" y="9433"/>
                    <a:pt x="9434" y="7316"/>
                    <a:pt x="9434" y="4713"/>
                  </a:cubicBezTo>
                  <a:cubicBezTo>
                    <a:pt x="9434" y="2117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61" name="Google Shape;11561;p13"/>
            <p:cNvSpPr/>
            <p:nvPr/>
          </p:nvSpPr>
          <p:spPr>
            <a:xfrm>
              <a:off x="4492875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62" name="Google Shape;11562;p13"/>
            <p:cNvSpPr/>
            <p:nvPr/>
          </p:nvSpPr>
          <p:spPr>
            <a:xfrm>
              <a:off x="4491850" y="3110850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5"/>
                    <a:pt x="7047" y="3560"/>
                  </a:cubicBezTo>
                  <a:cubicBezTo>
                    <a:pt x="7047" y="5482"/>
                    <a:pt x="5483" y="7046"/>
                    <a:pt x="3568" y="7046"/>
                  </a:cubicBezTo>
                  <a:cubicBezTo>
                    <a:pt x="1646" y="7046"/>
                    <a:pt x="89" y="5482"/>
                    <a:pt x="89" y="3560"/>
                  </a:cubicBezTo>
                  <a:cubicBezTo>
                    <a:pt x="89" y="1645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8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63" name="Google Shape;11563;p13"/>
            <p:cNvSpPr/>
            <p:nvPr/>
          </p:nvSpPr>
          <p:spPr>
            <a:xfrm>
              <a:off x="4518150" y="3136975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64" name="Google Shape;11564;p13"/>
            <p:cNvSpPr/>
            <p:nvPr/>
          </p:nvSpPr>
          <p:spPr>
            <a:xfrm>
              <a:off x="451697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65" name="Google Shape;11565;p13"/>
            <p:cNvSpPr/>
            <p:nvPr/>
          </p:nvSpPr>
          <p:spPr>
            <a:xfrm>
              <a:off x="454682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2"/>
                  </a:cubicBezTo>
                  <a:cubicBezTo>
                    <a:pt x="2731" y="614"/>
                    <a:pt x="2117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66" name="Google Shape;11566;p13"/>
            <p:cNvSpPr/>
            <p:nvPr/>
          </p:nvSpPr>
          <p:spPr>
            <a:xfrm>
              <a:off x="454580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10" y="2813"/>
                  </a:cubicBezTo>
                  <a:cubicBezTo>
                    <a:pt x="2185" y="2813"/>
                    <a:pt x="2812" y="2185"/>
                    <a:pt x="2812" y="1403"/>
                  </a:cubicBezTo>
                  <a:cubicBezTo>
                    <a:pt x="2812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67" name="Google Shape;11567;p13"/>
            <p:cNvSpPr/>
            <p:nvPr/>
          </p:nvSpPr>
          <p:spPr>
            <a:xfrm>
              <a:off x="4749950" y="3030925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68" name="Google Shape;11568;p13"/>
            <p:cNvSpPr/>
            <p:nvPr/>
          </p:nvSpPr>
          <p:spPr>
            <a:xfrm>
              <a:off x="4748775" y="3029925"/>
              <a:ext cx="336475" cy="336325"/>
            </a:xfrm>
            <a:custGeom>
              <a:avLst/>
              <a:gdLst/>
              <a:ahLst/>
              <a:cxnLst/>
              <a:rect l="l" t="t" r="r" b="b"/>
              <a:pathLst>
                <a:path w="13459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69" name="Google Shape;11569;p13"/>
            <p:cNvSpPr/>
            <p:nvPr/>
          </p:nvSpPr>
          <p:spPr>
            <a:xfrm>
              <a:off x="4773200" y="3057900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8" y="11363"/>
                  </a:cubicBezTo>
                  <a:cubicBezTo>
                    <a:pt x="8821" y="11363"/>
                    <a:pt x="11363" y="8820"/>
                    <a:pt x="11363" y="5678"/>
                  </a:cubicBezTo>
                  <a:cubicBezTo>
                    <a:pt x="11363" y="2543"/>
                    <a:pt x="8821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70" name="Google Shape;11570;p13"/>
            <p:cNvSpPr/>
            <p:nvPr/>
          </p:nvSpPr>
          <p:spPr>
            <a:xfrm>
              <a:off x="4772200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8" y="88"/>
                  </a:moveTo>
                  <a:cubicBezTo>
                    <a:pt x="8827" y="88"/>
                    <a:pt x="11355" y="2617"/>
                    <a:pt x="11355" y="5718"/>
                  </a:cubicBezTo>
                  <a:cubicBezTo>
                    <a:pt x="11355" y="8827"/>
                    <a:pt x="8827" y="11355"/>
                    <a:pt x="5718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7"/>
                    <a:pt x="2617" y="88"/>
                    <a:pt x="5718" y="88"/>
                  </a:cubicBezTo>
                  <a:close/>
                  <a:moveTo>
                    <a:pt x="5718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18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71" name="Google Shape;11571;p13"/>
            <p:cNvSpPr/>
            <p:nvPr/>
          </p:nvSpPr>
          <p:spPr>
            <a:xfrm>
              <a:off x="4798500" y="3083200"/>
              <a:ext cx="233500" cy="233500"/>
            </a:xfrm>
            <a:custGeom>
              <a:avLst/>
              <a:gdLst/>
              <a:ahLst/>
              <a:cxnLst/>
              <a:rect l="l" t="t" r="r" b="b"/>
              <a:pathLst>
                <a:path w="9340" h="9340" extrusionOk="0">
                  <a:moveTo>
                    <a:pt x="4666" y="0"/>
                  </a:moveTo>
                  <a:cubicBezTo>
                    <a:pt x="2091" y="0"/>
                    <a:pt x="0" y="2091"/>
                    <a:pt x="0" y="4666"/>
                  </a:cubicBezTo>
                  <a:cubicBezTo>
                    <a:pt x="0" y="7249"/>
                    <a:pt x="2091" y="9339"/>
                    <a:pt x="4666" y="9339"/>
                  </a:cubicBezTo>
                  <a:cubicBezTo>
                    <a:pt x="7249" y="9339"/>
                    <a:pt x="9339" y="7249"/>
                    <a:pt x="9339" y="4666"/>
                  </a:cubicBezTo>
                  <a:cubicBezTo>
                    <a:pt x="9339" y="2091"/>
                    <a:pt x="7249" y="0"/>
                    <a:pt x="46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72" name="Google Shape;11572;p13"/>
            <p:cNvSpPr/>
            <p:nvPr/>
          </p:nvSpPr>
          <p:spPr>
            <a:xfrm>
              <a:off x="4797325" y="3082025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3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3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3" y="88"/>
                  </a:cubicBezTo>
                  <a:close/>
                  <a:moveTo>
                    <a:pt x="4713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3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73" name="Google Shape;11573;p13"/>
            <p:cNvSpPr/>
            <p:nvPr/>
          </p:nvSpPr>
          <p:spPr>
            <a:xfrm>
              <a:off x="4827150" y="3111850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74" name="Google Shape;11574;p13"/>
            <p:cNvSpPr/>
            <p:nvPr/>
          </p:nvSpPr>
          <p:spPr>
            <a:xfrm>
              <a:off x="4826150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6"/>
                    <a:pt x="3560" y="7046"/>
                  </a:cubicBezTo>
                  <a:cubicBezTo>
                    <a:pt x="1645" y="7046"/>
                    <a:pt x="81" y="5482"/>
                    <a:pt x="81" y="3560"/>
                  </a:cubicBezTo>
                  <a:cubicBezTo>
                    <a:pt x="81" y="1645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0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75" name="Google Shape;11575;p13"/>
            <p:cNvSpPr/>
            <p:nvPr/>
          </p:nvSpPr>
          <p:spPr>
            <a:xfrm>
              <a:off x="4852275" y="3136975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5"/>
                  </a:cubicBezTo>
                  <a:cubicBezTo>
                    <a:pt x="5037" y="1126"/>
                    <a:pt x="3911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76" name="Google Shape;11576;p13"/>
            <p:cNvSpPr/>
            <p:nvPr/>
          </p:nvSpPr>
          <p:spPr>
            <a:xfrm>
              <a:off x="4851250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6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77" name="Google Shape;11577;p13"/>
            <p:cNvSpPr/>
            <p:nvPr/>
          </p:nvSpPr>
          <p:spPr>
            <a:xfrm>
              <a:off x="4881100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0"/>
                  </a:moveTo>
                  <a:cubicBezTo>
                    <a:pt x="614" y="0"/>
                    <a:pt x="0" y="614"/>
                    <a:pt x="0" y="1362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78" name="Google Shape;11578;p13"/>
            <p:cNvSpPr/>
            <p:nvPr/>
          </p:nvSpPr>
          <p:spPr>
            <a:xfrm>
              <a:off x="4880075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3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3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3" y="2813"/>
                  </a:cubicBezTo>
                  <a:cubicBezTo>
                    <a:pt x="2186" y="2813"/>
                    <a:pt x="2813" y="2185"/>
                    <a:pt x="2813" y="1403"/>
                  </a:cubicBezTo>
                  <a:cubicBezTo>
                    <a:pt x="2813" y="628"/>
                    <a:pt x="2186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79" name="Google Shape;11579;p13"/>
            <p:cNvSpPr/>
            <p:nvPr/>
          </p:nvSpPr>
          <p:spPr>
            <a:xfrm>
              <a:off x="5084225" y="3030925"/>
              <a:ext cx="334125" cy="334325"/>
            </a:xfrm>
            <a:custGeom>
              <a:avLst/>
              <a:gdLst/>
              <a:ahLst/>
              <a:cxnLst/>
              <a:rect l="l" t="t" r="r" b="b"/>
              <a:pathLst>
                <a:path w="13365" h="13373" extrusionOk="0">
                  <a:moveTo>
                    <a:pt x="6683" y="1"/>
                  </a:moveTo>
                  <a:cubicBezTo>
                    <a:pt x="2988" y="1"/>
                    <a:pt x="0" y="2995"/>
                    <a:pt x="0" y="6690"/>
                  </a:cubicBezTo>
                  <a:cubicBezTo>
                    <a:pt x="0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80" name="Google Shape;11580;p13"/>
            <p:cNvSpPr/>
            <p:nvPr/>
          </p:nvSpPr>
          <p:spPr>
            <a:xfrm>
              <a:off x="5083050" y="3029925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8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8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81" name="Google Shape;11581;p13"/>
            <p:cNvSpPr/>
            <p:nvPr/>
          </p:nvSpPr>
          <p:spPr>
            <a:xfrm>
              <a:off x="5107475" y="3057900"/>
              <a:ext cx="283925" cy="284075"/>
            </a:xfrm>
            <a:custGeom>
              <a:avLst/>
              <a:gdLst/>
              <a:ahLst/>
              <a:cxnLst/>
              <a:rect l="l" t="t" r="r" b="b"/>
              <a:pathLst>
                <a:path w="11357" h="11363" extrusionOk="0">
                  <a:moveTo>
                    <a:pt x="5679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20"/>
                    <a:pt x="2543" y="11363"/>
                    <a:pt x="5679" y="11363"/>
                  </a:cubicBezTo>
                  <a:cubicBezTo>
                    <a:pt x="8814" y="11363"/>
                    <a:pt x="11356" y="8820"/>
                    <a:pt x="11356" y="5678"/>
                  </a:cubicBezTo>
                  <a:cubicBezTo>
                    <a:pt x="11356" y="2543"/>
                    <a:pt x="8814" y="1"/>
                    <a:pt x="567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82" name="Google Shape;11582;p13"/>
            <p:cNvSpPr/>
            <p:nvPr/>
          </p:nvSpPr>
          <p:spPr>
            <a:xfrm>
              <a:off x="5106475" y="3056900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8"/>
                  </a:moveTo>
                  <a:cubicBezTo>
                    <a:pt x="8827" y="88"/>
                    <a:pt x="11356" y="2617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7"/>
                    <a:pt x="2610" y="88"/>
                    <a:pt x="5719" y="88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83" name="Google Shape;11583;p13"/>
            <p:cNvSpPr/>
            <p:nvPr/>
          </p:nvSpPr>
          <p:spPr>
            <a:xfrm>
              <a:off x="5132600" y="3083200"/>
              <a:ext cx="233675" cy="233500"/>
            </a:xfrm>
            <a:custGeom>
              <a:avLst/>
              <a:gdLst/>
              <a:ahLst/>
              <a:cxnLst/>
              <a:rect l="l" t="t" r="r" b="b"/>
              <a:pathLst>
                <a:path w="9347" h="9340" extrusionOk="0">
                  <a:moveTo>
                    <a:pt x="4674" y="0"/>
                  </a:moveTo>
                  <a:cubicBezTo>
                    <a:pt x="2098" y="0"/>
                    <a:pt x="1" y="2091"/>
                    <a:pt x="1" y="4666"/>
                  </a:cubicBezTo>
                  <a:cubicBezTo>
                    <a:pt x="1" y="7249"/>
                    <a:pt x="2098" y="9339"/>
                    <a:pt x="4674" y="9339"/>
                  </a:cubicBezTo>
                  <a:cubicBezTo>
                    <a:pt x="7256" y="9339"/>
                    <a:pt x="9346" y="7249"/>
                    <a:pt x="9346" y="4666"/>
                  </a:cubicBezTo>
                  <a:cubicBezTo>
                    <a:pt x="9346" y="2091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84" name="Google Shape;11584;p13"/>
            <p:cNvSpPr/>
            <p:nvPr/>
          </p:nvSpPr>
          <p:spPr>
            <a:xfrm>
              <a:off x="5131600" y="3082025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85" name="Google Shape;11585;p13"/>
            <p:cNvSpPr/>
            <p:nvPr/>
          </p:nvSpPr>
          <p:spPr>
            <a:xfrm>
              <a:off x="5161425" y="3111850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86" name="Google Shape;11586;p13"/>
            <p:cNvSpPr/>
            <p:nvPr/>
          </p:nvSpPr>
          <p:spPr>
            <a:xfrm>
              <a:off x="5160425" y="3110850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6"/>
                    <a:pt x="3561" y="7046"/>
                  </a:cubicBezTo>
                  <a:cubicBezTo>
                    <a:pt x="1646" y="7046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87" name="Google Shape;11587;p13"/>
            <p:cNvSpPr/>
            <p:nvPr/>
          </p:nvSpPr>
          <p:spPr>
            <a:xfrm>
              <a:off x="5186550" y="3136975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88" name="Google Shape;11588;p13"/>
            <p:cNvSpPr/>
            <p:nvPr/>
          </p:nvSpPr>
          <p:spPr>
            <a:xfrm>
              <a:off x="5185525" y="3135950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57" y="5031"/>
                  </a:cubicBezTo>
                  <a:cubicBezTo>
                    <a:pt x="1194" y="5031"/>
                    <a:pt x="82" y="3925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57" y="5119"/>
                  </a:cubicBezTo>
                  <a:cubicBezTo>
                    <a:pt x="3966" y="5119"/>
                    <a:pt x="5119" y="3972"/>
                    <a:pt x="5119" y="2556"/>
                  </a:cubicBezTo>
                  <a:cubicBezTo>
                    <a:pt x="5119" y="1147"/>
                    <a:pt x="3966" y="1"/>
                    <a:pt x="255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89" name="Google Shape;11589;p13"/>
            <p:cNvSpPr/>
            <p:nvPr/>
          </p:nvSpPr>
          <p:spPr>
            <a:xfrm>
              <a:off x="5215375" y="3165800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7" y="0"/>
                    <a:pt x="0" y="614"/>
                    <a:pt x="0" y="1362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2"/>
                  </a:cubicBezTo>
                  <a:cubicBezTo>
                    <a:pt x="2731" y="614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90" name="Google Shape;11590;p13"/>
            <p:cNvSpPr/>
            <p:nvPr/>
          </p:nvSpPr>
          <p:spPr>
            <a:xfrm>
              <a:off x="5214350" y="3164775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04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04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04" y="82"/>
                  </a:cubicBezTo>
                  <a:close/>
                  <a:moveTo>
                    <a:pt x="1404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85"/>
                    <a:pt x="628" y="2813"/>
                    <a:pt x="1404" y="2813"/>
                  </a:cubicBezTo>
                  <a:cubicBezTo>
                    <a:pt x="2179" y="2813"/>
                    <a:pt x="2813" y="2185"/>
                    <a:pt x="2813" y="1403"/>
                  </a:cubicBezTo>
                  <a:cubicBezTo>
                    <a:pt x="2813" y="628"/>
                    <a:pt x="2179" y="1"/>
                    <a:pt x="140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91" name="Google Shape;11591;p13"/>
            <p:cNvSpPr/>
            <p:nvPr/>
          </p:nvSpPr>
          <p:spPr>
            <a:xfrm>
              <a:off x="358157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92" name="Google Shape;11592;p13"/>
            <p:cNvSpPr/>
            <p:nvPr/>
          </p:nvSpPr>
          <p:spPr>
            <a:xfrm>
              <a:off x="358055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24" y="88"/>
                  </a:moveTo>
                  <a:cubicBezTo>
                    <a:pt x="10392" y="88"/>
                    <a:pt x="13365" y="3062"/>
                    <a:pt x="13365" y="6730"/>
                  </a:cubicBezTo>
                  <a:cubicBezTo>
                    <a:pt x="13365" y="10391"/>
                    <a:pt x="1039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lose/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10432" y="13453"/>
                    <a:pt x="13453" y="10438"/>
                    <a:pt x="13453" y="6730"/>
                  </a:cubicBezTo>
                  <a:cubicBezTo>
                    <a:pt x="13453" y="3021"/>
                    <a:pt x="10432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93" name="Google Shape;11593;p13"/>
            <p:cNvSpPr/>
            <p:nvPr/>
          </p:nvSpPr>
          <p:spPr>
            <a:xfrm>
              <a:off x="3604825" y="3152975"/>
              <a:ext cx="284075" cy="284075"/>
            </a:xfrm>
            <a:custGeom>
              <a:avLst/>
              <a:gdLst/>
              <a:ahLst/>
              <a:cxnLst/>
              <a:rect l="l" t="t" r="r" b="b"/>
              <a:pathLst>
                <a:path w="11363" h="11363" extrusionOk="0">
                  <a:moveTo>
                    <a:pt x="5685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85" y="11363"/>
                  </a:cubicBezTo>
                  <a:cubicBezTo>
                    <a:pt x="8821" y="11363"/>
                    <a:pt x="11363" y="8814"/>
                    <a:pt x="11363" y="5678"/>
                  </a:cubicBezTo>
                  <a:cubicBezTo>
                    <a:pt x="11363" y="2543"/>
                    <a:pt x="8821" y="1"/>
                    <a:pt x="568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94" name="Google Shape;11594;p13"/>
            <p:cNvSpPr/>
            <p:nvPr/>
          </p:nvSpPr>
          <p:spPr>
            <a:xfrm>
              <a:off x="360382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25" y="81"/>
                  </a:moveTo>
                  <a:cubicBezTo>
                    <a:pt x="8834" y="81"/>
                    <a:pt x="11362" y="2610"/>
                    <a:pt x="11362" y="5718"/>
                  </a:cubicBezTo>
                  <a:cubicBezTo>
                    <a:pt x="11362" y="8827"/>
                    <a:pt x="8834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lose/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95" name="Google Shape;11595;p13"/>
            <p:cNvSpPr/>
            <p:nvPr/>
          </p:nvSpPr>
          <p:spPr>
            <a:xfrm>
              <a:off x="363012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7249" y="9346"/>
                    <a:pt x="9346" y="7256"/>
                    <a:pt x="9346" y="4673"/>
                  </a:cubicBezTo>
                  <a:cubicBezTo>
                    <a:pt x="9346" y="2098"/>
                    <a:pt x="7249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96" name="Google Shape;11596;p13"/>
            <p:cNvSpPr/>
            <p:nvPr/>
          </p:nvSpPr>
          <p:spPr>
            <a:xfrm>
              <a:off x="3628950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20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20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20" y="88"/>
                  </a:cubicBezTo>
                  <a:close/>
                  <a:moveTo>
                    <a:pt x="4720" y="0"/>
                  </a:moveTo>
                  <a:cubicBezTo>
                    <a:pt x="2117" y="0"/>
                    <a:pt x="0" y="2117"/>
                    <a:pt x="0" y="4713"/>
                  </a:cubicBezTo>
                  <a:cubicBezTo>
                    <a:pt x="0" y="7316"/>
                    <a:pt x="2117" y="9433"/>
                    <a:pt x="4720" y="9433"/>
                  </a:cubicBezTo>
                  <a:cubicBezTo>
                    <a:pt x="7316" y="9433"/>
                    <a:pt x="9433" y="7316"/>
                    <a:pt x="9433" y="4713"/>
                  </a:cubicBezTo>
                  <a:cubicBezTo>
                    <a:pt x="9433" y="2117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97" name="Google Shape;11597;p13"/>
            <p:cNvSpPr/>
            <p:nvPr/>
          </p:nvSpPr>
          <p:spPr>
            <a:xfrm>
              <a:off x="365877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98" name="Google Shape;11598;p13"/>
            <p:cNvSpPr/>
            <p:nvPr/>
          </p:nvSpPr>
          <p:spPr>
            <a:xfrm>
              <a:off x="365777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599" name="Google Shape;11599;p13"/>
            <p:cNvSpPr/>
            <p:nvPr/>
          </p:nvSpPr>
          <p:spPr>
            <a:xfrm>
              <a:off x="3683900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22" y="0"/>
                  </a:moveTo>
                  <a:cubicBezTo>
                    <a:pt x="1133" y="0"/>
                    <a:pt x="0" y="1126"/>
                    <a:pt x="0" y="2515"/>
                  </a:cubicBezTo>
                  <a:cubicBezTo>
                    <a:pt x="0" y="3904"/>
                    <a:pt x="1133" y="5030"/>
                    <a:pt x="2522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2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00" name="Google Shape;11600;p13"/>
            <p:cNvSpPr/>
            <p:nvPr/>
          </p:nvSpPr>
          <p:spPr>
            <a:xfrm>
              <a:off x="368287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1" y="1194"/>
                    <a:pt x="5031" y="2556"/>
                  </a:cubicBezTo>
                  <a:cubicBezTo>
                    <a:pt x="5031" y="3925"/>
                    <a:pt x="3925" y="5031"/>
                    <a:pt x="2563" y="5031"/>
                  </a:cubicBezTo>
                  <a:cubicBezTo>
                    <a:pt x="1194" y="5031"/>
                    <a:pt x="89" y="3925"/>
                    <a:pt x="89" y="2556"/>
                  </a:cubicBezTo>
                  <a:cubicBezTo>
                    <a:pt x="89" y="1194"/>
                    <a:pt x="1194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47" y="1"/>
                    <a:pt x="1" y="1147"/>
                    <a:pt x="1" y="2556"/>
                  </a:cubicBezTo>
                  <a:cubicBezTo>
                    <a:pt x="1" y="3972"/>
                    <a:pt x="1147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01" name="Google Shape;11601;p13"/>
            <p:cNvSpPr/>
            <p:nvPr/>
          </p:nvSpPr>
          <p:spPr>
            <a:xfrm>
              <a:off x="371272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02" name="Google Shape;11602;p13"/>
            <p:cNvSpPr/>
            <p:nvPr/>
          </p:nvSpPr>
          <p:spPr>
            <a:xfrm>
              <a:off x="3711700" y="3259850"/>
              <a:ext cx="70325" cy="70325"/>
            </a:xfrm>
            <a:custGeom>
              <a:avLst/>
              <a:gdLst/>
              <a:ahLst/>
              <a:cxnLst/>
              <a:rect l="l" t="t" r="r" b="b"/>
              <a:pathLst>
                <a:path w="2813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75" y="2732"/>
                    <a:pt x="82" y="2138"/>
                    <a:pt x="82" y="1403"/>
                  </a:cubicBezTo>
                  <a:cubicBezTo>
                    <a:pt x="82" y="675"/>
                    <a:pt x="675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28" y="1"/>
                    <a:pt x="1" y="628"/>
                    <a:pt x="1" y="1403"/>
                  </a:cubicBezTo>
                  <a:cubicBezTo>
                    <a:pt x="1" y="2179"/>
                    <a:pt x="628" y="2813"/>
                    <a:pt x="1410" y="2813"/>
                  </a:cubicBezTo>
                  <a:cubicBezTo>
                    <a:pt x="2186" y="2813"/>
                    <a:pt x="2813" y="2179"/>
                    <a:pt x="2813" y="1403"/>
                  </a:cubicBezTo>
                  <a:cubicBezTo>
                    <a:pt x="2813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03" name="Google Shape;11603;p13"/>
            <p:cNvSpPr/>
            <p:nvPr/>
          </p:nvSpPr>
          <p:spPr>
            <a:xfrm>
              <a:off x="39158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3" y="1"/>
                  </a:moveTo>
                  <a:cubicBezTo>
                    <a:pt x="2994" y="1"/>
                    <a:pt x="1" y="2995"/>
                    <a:pt x="1" y="6690"/>
                  </a:cubicBezTo>
                  <a:cubicBezTo>
                    <a:pt x="1" y="10378"/>
                    <a:pt x="2994" y="13372"/>
                    <a:pt x="6683" y="13372"/>
                  </a:cubicBezTo>
                  <a:cubicBezTo>
                    <a:pt x="10378" y="13372"/>
                    <a:pt x="13372" y="10378"/>
                    <a:pt x="13372" y="6690"/>
                  </a:cubicBezTo>
                  <a:cubicBezTo>
                    <a:pt x="13372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04" name="Google Shape;11604;p13"/>
            <p:cNvSpPr/>
            <p:nvPr/>
          </p:nvSpPr>
          <p:spPr>
            <a:xfrm>
              <a:off x="3914675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1" y="3062"/>
                    <a:pt x="13371" y="6730"/>
                  </a:cubicBezTo>
                  <a:cubicBezTo>
                    <a:pt x="13371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05" name="Google Shape;11605;p13"/>
            <p:cNvSpPr/>
            <p:nvPr/>
          </p:nvSpPr>
          <p:spPr>
            <a:xfrm>
              <a:off x="3939125" y="3152975"/>
              <a:ext cx="284050" cy="284075"/>
            </a:xfrm>
            <a:custGeom>
              <a:avLst/>
              <a:gdLst/>
              <a:ahLst/>
              <a:cxnLst/>
              <a:rect l="l" t="t" r="r" b="b"/>
              <a:pathLst>
                <a:path w="11362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20" y="11363"/>
                    <a:pt x="11362" y="8814"/>
                    <a:pt x="11362" y="5678"/>
                  </a:cubicBezTo>
                  <a:cubicBezTo>
                    <a:pt x="11362" y="2543"/>
                    <a:pt x="8820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06" name="Google Shape;11606;p13"/>
            <p:cNvSpPr/>
            <p:nvPr/>
          </p:nvSpPr>
          <p:spPr>
            <a:xfrm>
              <a:off x="393810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70" y="0"/>
                    <a:pt x="1" y="2569"/>
                    <a:pt x="1" y="5718"/>
                  </a:cubicBezTo>
                  <a:cubicBezTo>
                    <a:pt x="1" y="8874"/>
                    <a:pt x="2570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07" name="Google Shape;11607;p13"/>
            <p:cNvSpPr/>
            <p:nvPr/>
          </p:nvSpPr>
          <p:spPr>
            <a:xfrm>
              <a:off x="3964400" y="3178100"/>
              <a:ext cx="233500" cy="233675"/>
            </a:xfrm>
            <a:custGeom>
              <a:avLst/>
              <a:gdLst/>
              <a:ahLst/>
              <a:cxnLst/>
              <a:rect l="l" t="t" r="r" b="b"/>
              <a:pathLst>
                <a:path w="9340" h="9347" extrusionOk="0">
                  <a:moveTo>
                    <a:pt x="4667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67" y="9346"/>
                  </a:cubicBezTo>
                  <a:cubicBezTo>
                    <a:pt x="7249" y="9346"/>
                    <a:pt x="9339" y="7256"/>
                    <a:pt x="9339" y="4673"/>
                  </a:cubicBezTo>
                  <a:cubicBezTo>
                    <a:pt x="9339" y="2098"/>
                    <a:pt x="7249" y="0"/>
                    <a:pt x="4667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08" name="Google Shape;11608;p13"/>
            <p:cNvSpPr/>
            <p:nvPr/>
          </p:nvSpPr>
          <p:spPr>
            <a:xfrm>
              <a:off x="3963225" y="3177100"/>
              <a:ext cx="235850" cy="235850"/>
            </a:xfrm>
            <a:custGeom>
              <a:avLst/>
              <a:gdLst/>
              <a:ahLst/>
              <a:cxnLst/>
              <a:rect l="l" t="t" r="r" b="b"/>
              <a:pathLst>
                <a:path w="9434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34" y="7316"/>
                    <a:pt x="9434" y="4713"/>
                  </a:cubicBezTo>
                  <a:cubicBezTo>
                    <a:pt x="9434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09" name="Google Shape;11609;p13"/>
            <p:cNvSpPr/>
            <p:nvPr/>
          </p:nvSpPr>
          <p:spPr>
            <a:xfrm>
              <a:off x="3993050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10" name="Google Shape;11610;p13"/>
            <p:cNvSpPr/>
            <p:nvPr/>
          </p:nvSpPr>
          <p:spPr>
            <a:xfrm>
              <a:off x="399205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7" y="1645"/>
                    <a:pt x="7047" y="3560"/>
                  </a:cubicBezTo>
                  <a:cubicBezTo>
                    <a:pt x="7047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1" y="7127"/>
                  </a:cubicBezTo>
                  <a:cubicBezTo>
                    <a:pt x="5529" y="7127"/>
                    <a:pt x="7128" y="5529"/>
                    <a:pt x="7128" y="3560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11" name="Google Shape;11611;p13"/>
            <p:cNvSpPr/>
            <p:nvPr/>
          </p:nvSpPr>
          <p:spPr>
            <a:xfrm>
              <a:off x="4018175" y="3232050"/>
              <a:ext cx="125950" cy="125775"/>
            </a:xfrm>
            <a:custGeom>
              <a:avLst/>
              <a:gdLst/>
              <a:ahLst/>
              <a:cxnLst/>
              <a:rect l="l" t="t" r="r" b="b"/>
              <a:pathLst>
                <a:path w="5038" h="5031" extrusionOk="0">
                  <a:moveTo>
                    <a:pt x="2516" y="0"/>
                  </a:moveTo>
                  <a:cubicBezTo>
                    <a:pt x="1127" y="0"/>
                    <a:pt x="0" y="1126"/>
                    <a:pt x="0" y="2515"/>
                  </a:cubicBezTo>
                  <a:cubicBezTo>
                    <a:pt x="0" y="3904"/>
                    <a:pt x="1127" y="5030"/>
                    <a:pt x="2516" y="5030"/>
                  </a:cubicBezTo>
                  <a:cubicBezTo>
                    <a:pt x="3911" y="5030"/>
                    <a:pt x="5037" y="3904"/>
                    <a:pt x="5037" y="2515"/>
                  </a:cubicBezTo>
                  <a:cubicBezTo>
                    <a:pt x="5037" y="1126"/>
                    <a:pt x="3911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12" name="Google Shape;11612;p13"/>
            <p:cNvSpPr/>
            <p:nvPr/>
          </p:nvSpPr>
          <p:spPr>
            <a:xfrm>
              <a:off x="4017175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4" y="82"/>
                    <a:pt x="5030" y="1194"/>
                    <a:pt x="5030" y="2556"/>
                  </a:cubicBezTo>
                  <a:cubicBezTo>
                    <a:pt x="5030" y="3925"/>
                    <a:pt x="3924" y="5031"/>
                    <a:pt x="2556" y="5031"/>
                  </a:cubicBezTo>
                  <a:cubicBezTo>
                    <a:pt x="1194" y="5031"/>
                    <a:pt x="88" y="3925"/>
                    <a:pt x="88" y="2556"/>
                  </a:cubicBezTo>
                  <a:cubicBezTo>
                    <a:pt x="88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72" y="5119"/>
                    <a:pt x="5118" y="3972"/>
                    <a:pt x="5118" y="2556"/>
                  </a:cubicBezTo>
                  <a:cubicBezTo>
                    <a:pt x="5118" y="1147"/>
                    <a:pt x="3972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13" name="Google Shape;11613;p13"/>
            <p:cNvSpPr/>
            <p:nvPr/>
          </p:nvSpPr>
          <p:spPr>
            <a:xfrm>
              <a:off x="404700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14" y="0"/>
                    <a:pt x="1" y="607"/>
                    <a:pt x="1" y="1362"/>
                  </a:cubicBezTo>
                  <a:cubicBezTo>
                    <a:pt x="1" y="2117"/>
                    <a:pt x="614" y="2731"/>
                    <a:pt x="1363" y="2731"/>
                  </a:cubicBezTo>
                  <a:cubicBezTo>
                    <a:pt x="2118" y="2731"/>
                    <a:pt x="2731" y="2117"/>
                    <a:pt x="2731" y="1362"/>
                  </a:cubicBezTo>
                  <a:cubicBezTo>
                    <a:pt x="2731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14" name="Google Shape;11614;p13"/>
            <p:cNvSpPr/>
            <p:nvPr/>
          </p:nvSpPr>
          <p:spPr>
            <a:xfrm>
              <a:off x="4046000" y="3259850"/>
              <a:ext cx="70300" cy="70325"/>
            </a:xfrm>
            <a:custGeom>
              <a:avLst/>
              <a:gdLst/>
              <a:ahLst/>
              <a:cxnLst/>
              <a:rect l="l" t="t" r="r" b="b"/>
              <a:pathLst>
                <a:path w="2812" h="2813" extrusionOk="0">
                  <a:moveTo>
                    <a:pt x="1403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03" y="2732"/>
                  </a:cubicBezTo>
                  <a:cubicBezTo>
                    <a:pt x="674" y="2732"/>
                    <a:pt x="81" y="2138"/>
                    <a:pt x="81" y="1403"/>
                  </a:cubicBezTo>
                  <a:cubicBezTo>
                    <a:pt x="81" y="675"/>
                    <a:pt x="674" y="82"/>
                    <a:pt x="1403" y="82"/>
                  </a:cubicBezTo>
                  <a:close/>
                  <a:moveTo>
                    <a:pt x="1403" y="1"/>
                  </a:moveTo>
                  <a:cubicBezTo>
                    <a:pt x="627" y="1"/>
                    <a:pt x="0" y="628"/>
                    <a:pt x="0" y="1403"/>
                  </a:cubicBezTo>
                  <a:cubicBezTo>
                    <a:pt x="0" y="2179"/>
                    <a:pt x="627" y="2813"/>
                    <a:pt x="1403" y="2813"/>
                  </a:cubicBezTo>
                  <a:cubicBezTo>
                    <a:pt x="2185" y="2813"/>
                    <a:pt x="2812" y="2179"/>
                    <a:pt x="2812" y="1403"/>
                  </a:cubicBezTo>
                  <a:cubicBezTo>
                    <a:pt x="2812" y="628"/>
                    <a:pt x="2185" y="1"/>
                    <a:pt x="140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15" name="Google Shape;11615;p13"/>
            <p:cNvSpPr/>
            <p:nvPr/>
          </p:nvSpPr>
          <p:spPr>
            <a:xfrm>
              <a:off x="4250125" y="3126000"/>
              <a:ext cx="334150" cy="334325"/>
            </a:xfrm>
            <a:custGeom>
              <a:avLst/>
              <a:gdLst/>
              <a:ahLst/>
              <a:cxnLst/>
              <a:rect l="l" t="t" r="r" b="b"/>
              <a:pathLst>
                <a:path w="13366" h="13373" extrusionOk="0">
                  <a:moveTo>
                    <a:pt x="6683" y="1"/>
                  </a:moveTo>
                  <a:cubicBezTo>
                    <a:pt x="2988" y="1"/>
                    <a:pt x="1" y="2995"/>
                    <a:pt x="1" y="6690"/>
                  </a:cubicBezTo>
                  <a:cubicBezTo>
                    <a:pt x="1" y="10378"/>
                    <a:pt x="2988" y="13372"/>
                    <a:pt x="6683" y="13372"/>
                  </a:cubicBezTo>
                  <a:cubicBezTo>
                    <a:pt x="10378" y="13372"/>
                    <a:pt x="13365" y="10378"/>
                    <a:pt x="13365" y="6690"/>
                  </a:cubicBezTo>
                  <a:cubicBezTo>
                    <a:pt x="13365" y="2995"/>
                    <a:pt x="10378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16" name="Google Shape;11616;p13"/>
            <p:cNvSpPr/>
            <p:nvPr/>
          </p:nvSpPr>
          <p:spPr>
            <a:xfrm>
              <a:off x="4248950" y="3125000"/>
              <a:ext cx="336500" cy="336325"/>
            </a:xfrm>
            <a:custGeom>
              <a:avLst/>
              <a:gdLst/>
              <a:ahLst/>
              <a:cxnLst/>
              <a:rect l="l" t="t" r="r" b="b"/>
              <a:pathLst>
                <a:path w="13460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8" y="13372"/>
                    <a:pt x="88" y="10391"/>
                    <a:pt x="88" y="6730"/>
                  </a:cubicBezTo>
                  <a:cubicBezTo>
                    <a:pt x="88" y="3062"/>
                    <a:pt x="3068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0" y="3021"/>
                    <a:pt x="0" y="6730"/>
                  </a:cubicBezTo>
                  <a:cubicBezTo>
                    <a:pt x="0" y="10438"/>
                    <a:pt x="3021" y="13453"/>
                    <a:pt x="6730" y="13453"/>
                  </a:cubicBezTo>
                  <a:cubicBezTo>
                    <a:pt x="10438" y="13453"/>
                    <a:pt x="13459" y="10438"/>
                    <a:pt x="13459" y="6730"/>
                  </a:cubicBezTo>
                  <a:cubicBezTo>
                    <a:pt x="13459" y="3021"/>
                    <a:pt x="10438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17" name="Google Shape;11617;p13"/>
            <p:cNvSpPr/>
            <p:nvPr/>
          </p:nvSpPr>
          <p:spPr>
            <a:xfrm>
              <a:off x="427340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18" name="Google Shape;11618;p13"/>
            <p:cNvSpPr/>
            <p:nvPr/>
          </p:nvSpPr>
          <p:spPr>
            <a:xfrm>
              <a:off x="4272375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4" y="11443"/>
                    <a:pt x="11443" y="8874"/>
                    <a:pt x="11443" y="5718"/>
                  </a:cubicBezTo>
                  <a:cubicBezTo>
                    <a:pt x="11443" y="2569"/>
                    <a:pt x="8874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19" name="Google Shape;11619;p13"/>
            <p:cNvSpPr/>
            <p:nvPr/>
          </p:nvSpPr>
          <p:spPr>
            <a:xfrm>
              <a:off x="4298500" y="3178100"/>
              <a:ext cx="233675" cy="233675"/>
            </a:xfrm>
            <a:custGeom>
              <a:avLst/>
              <a:gdLst/>
              <a:ahLst/>
              <a:cxnLst/>
              <a:rect l="l" t="t" r="r" b="b"/>
              <a:pathLst>
                <a:path w="9347" h="9347" extrusionOk="0">
                  <a:moveTo>
                    <a:pt x="4674" y="0"/>
                  </a:moveTo>
                  <a:cubicBezTo>
                    <a:pt x="2098" y="0"/>
                    <a:pt x="1" y="2098"/>
                    <a:pt x="1" y="4673"/>
                  </a:cubicBezTo>
                  <a:cubicBezTo>
                    <a:pt x="1" y="7256"/>
                    <a:pt x="2098" y="9346"/>
                    <a:pt x="4674" y="9346"/>
                  </a:cubicBezTo>
                  <a:cubicBezTo>
                    <a:pt x="7256" y="9346"/>
                    <a:pt x="9347" y="7256"/>
                    <a:pt x="9347" y="4673"/>
                  </a:cubicBezTo>
                  <a:cubicBezTo>
                    <a:pt x="9347" y="2098"/>
                    <a:pt x="7256" y="0"/>
                    <a:pt x="4674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20" name="Google Shape;11620;p13"/>
            <p:cNvSpPr/>
            <p:nvPr/>
          </p:nvSpPr>
          <p:spPr>
            <a:xfrm>
              <a:off x="4297500" y="3177100"/>
              <a:ext cx="235675" cy="235850"/>
            </a:xfrm>
            <a:custGeom>
              <a:avLst/>
              <a:gdLst/>
              <a:ahLst/>
              <a:cxnLst/>
              <a:rect l="l" t="t" r="r" b="b"/>
              <a:pathLst>
                <a:path w="9427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8" y="7269"/>
                    <a:pt x="88" y="4713"/>
                  </a:cubicBezTo>
                  <a:cubicBezTo>
                    <a:pt x="88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0" y="2117"/>
                    <a:pt x="0" y="4713"/>
                  </a:cubicBezTo>
                  <a:cubicBezTo>
                    <a:pt x="0" y="7316"/>
                    <a:pt x="2118" y="9433"/>
                    <a:pt x="4714" y="9433"/>
                  </a:cubicBezTo>
                  <a:cubicBezTo>
                    <a:pt x="7316" y="9433"/>
                    <a:pt x="9427" y="7316"/>
                    <a:pt x="9427" y="4713"/>
                  </a:cubicBezTo>
                  <a:cubicBezTo>
                    <a:pt x="9427" y="2117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21" name="Google Shape;11621;p13"/>
            <p:cNvSpPr/>
            <p:nvPr/>
          </p:nvSpPr>
          <p:spPr>
            <a:xfrm>
              <a:off x="4327325" y="3206925"/>
              <a:ext cx="176200" cy="176175"/>
            </a:xfrm>
            <a:custGeom>
              <a:avLst/>
              <a:gdLst/>
              <a:ahLst/>
              <a:cxnLst/>
              <a:rect l="l" t="t" r="r" b="b"/>
              <a:pathLst>
                <a:path w="7048" h="7047" extrusionOk="0">
                  <a:moveTo>
                    <a:pt x="3521" y="1"/>
                  </a:moveTo>
                  <a:cubicBezTo>
                    <a:pt x="1579" y="1"/>
                    <a:pt x="1" y="1578"/>
                    <a:pt x="1" y="3520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22" name="Google Shape;11622;p13"/>
            <p:cNvSpPr/>
            <p:nvPr/>
          </p:nvSpPr>
          <p:spPr>
            <a:xfrm>
              <a:off x="4326325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5"/>
                    <a:pt x="7040" y="3560"/>
                  </a:cubicBezTo>
                  <a:cubicBezTo>
                    <a:pt x="7040" y="5482"/>
                    <a:pt x="5482" y="7040"/>
                    <a:pt x="3561" y="7040"/>
                  </a:cubicBezTo>
                  <a:cubicBezTo>
                    <a:pt x="1646" y="7040"/>
                    <a:pt x="81" y="5482"/>
                    <a:pt x="81" y="3560"/>
                  </a:cubicBezTo>
                  <a:cubicBezTo>
                    <a:pt x="81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0" y="1598"/>
                    <a:pt x="0" y="3560"/>
                  </a:cubicBezTo>
                  <a:cubicBezTo>
                    <a:pt x="0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23" name="Google Shape;11623;p13"/>
            <p:cNvSpPr/>
            <p:nvPr/>
          </p:nvSpPr>
          <p:spPr>
            <a:xfrm>
              <a:off x="435245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24" name="Google Shape;11624;p13"/>
            <p:cNvSpPr/>
            <p:nvPr/>
          </p:nvSpPr>
          <p:spPr>
            <a:xfrm>
              <a:off x="4351450" y="3231025"/>
              <a:ext cx="127950" cy="127975"/>
            </a:xfrm>
            <a:custGeom>
              <a:avLst/>
              <a:gdLst/>
              <a:ahLst/>
              <a:cxnLst/>
              <a:rect l="l" t="t" r="r" b="b"/>
              <a:pathLst>
                <a:path w="5118" h="5119" extrusionOk="0">
                  <a:moveTo>
                    <a:pt x="2556" y="82"/>
                  </a:moveTo>
                  <a:cubicBezTo>
                    <a:pt x="3925" y="82"/>
                    <a:pt x="5030" y="1194"/>
                    <a:pt x="5030" y="2556"/>
                  </a:cubicBezTo>
                  <a:cubicBezTo>
                    <a:pt x="5030" y="3925"/>
                    <a:pt x="3925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6" y="1"/>
                    <a:pt x="0" y="1147"/>
                    <a:pt x="0" y="2556"/>
                  </a:cubicBezTo>
                  <a:cubicBezTo>
                    <a:pt x="0" y="3972"/>
                    <a:pt x="1146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25" name="Google Shape;11625;p13"/>
            <p:cNvSpPr/>
            <p:nvPr/>
          </p:nvSpPr>
          <p:spPr>
            <a:xfrm>
              <a:off x="4381275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26" name="Google Shape;11626;p13"/>
            <p:cNvSpPr/>
            <p:nvPr/>
          </p:nvSpPr>
          <p:spPr>
            <a:xfrm>
              <a:off x="4380100" y="3259850"/>
              <a:ext cx="70475" cy="70325"/>
            </a:xfrm>
            <a:custGeom>
              <a:avLst/>
              <a:gdLst/>
              <a:ahLst/>
              <a:cxnLst/>
              <a:rect l="l" t="t" r="r" b="b"/>
              <a:pathLst>
                <a:path w="2819" h="2813" extrusionOk="0">
                  <a:moveTo>
                    <a:pt x="1410" y="82"/>
                  </a:moveTo>
                  <a:cubicBezTo>
                    <a:pt x="2145" y="82"/>
                    <a:pt x="2738" y="675"/>
                    <a:pt x="2738" y="1403"/>
                  </a:cubicBezTo>
                  <a:cubicBezTo>
                    <a:pt x="2738" y="2138"/>
                    <a:pt x="2145" y="2732"/>
                    <a:pt x="1410" y="2732"/>
                  </a:cubicBezTo>
                  <a:cubicBezTo>
                    <a:pt x="681" y="2732"/>
                    <a:pt x="88" y="2138"/>
                    <a:pt x="88" y="1403"/>
                  </a:cubicBezTo>
                  <a:cubicBezTo>
                    <a:pt x="88" y="675"/>
                    <a:pt x="681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0" y="628"/>
                    <a:pt x="0" y="1403"/>
                  </a:cubicBezTo>
                  <a:cubicBezTo>
                    <a:pt x="0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27" name="Google Shape;11627;p13"/>
            <p:cNvSpPr/>
            <p:nvPr/>
          </p:nvSpPr>
          <p:spPr>
            <a:xfrm>
              <a:off x="4584250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7" y="13372"/>
                    <a:pt x="13371" y="10378"/>
                    <a:pt x="13371" y="6690"/>
                  </a:cubicBezTo>
                  <a:cubicBezTo>
                    <a:pt x="13371" y="2995"/>
                    <a:pt x="10377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28" name="Google Shape;11628;p13"/>
            <p:cNvSpPr/>
            <p:nvPr/>
          </p:nvSpPr>
          <p:spPr>
            <a:xfrm>
              <a:off x="4583225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1" y="88"/>
                    <a:pt x="13372" y="3062"/>
                    <a:pt x="13372" y="6730"/>
                  </a:cubicBezTo>
                  <a:cubicBezTo>
                    <a:pt x="13372" y="10391"/>
                    <a:pt x="10391" y="13372"/>
                    <a:pt x="6730" y="13372"/>
                  </a:cubicBezTo>
                  <a:cubicBezTo>
                    <a:pt x="3069" y="13372"/>
                    <a:pt x="88" y="10391"/>
                    <a:pt x="88" y="6730"/>
                  </a:cubicBezTo>
                  <a:cubicBezTo>
                    <a:pt x="88" y="3062"/>
                    <a:pt x="3069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1" y="0"/>
                    <a:pt x="1" y="3021"/>
                    <a:pt x="1" y="6730"/>
                  </a:cubicBezTo>
                  <a:cubicBezTo>
                    <a:pt x="1" y="10438"/>
                    <a:pt x="3021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29" name="Google Shape;11629;p13"/>
            <p:cNvSpPr/>
            <p:nvPr/>
          </p:nvSpPr>
          <p:spPr>
            <a:xfrm>
              <a:off x="4607675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2" y="1"/>
                    <a:pt x="0" y="2543"/>
                    <a:pt x="0" y="5678"/>
                  </a:cubicBezTo>
                  <a:cubicBezTo>
                    <a:pt x="0" y="8814"/>
                    <a:pt x="2542" y="11363"/>
                    <a:pt x="5678" y="11363"/>
                  </a:cubicBezTo>
                  <a:cubicBezTo>
                    <a:pt x="8813" y="11363"/>
                    <a:pt x="11355" y="8814"/>
                    <a:pt x="11355" y="5678"/>
                  </a:cubicBezTo>
                  <a:cubicBezTo>
                    <a:pt x="11355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30" name="Google Shape;11630;p13"/>
            <p:cNvSpPr/>
            <p:nvPr/>
          </p:nvSpPr>
          <p:spPr>
            <a:xfrm>
              <a:off x="4606650" y="3151975"/>
              <a:ext cx="286100" cy="286075"/>
            </a:xfrm>
            <a:custGeom>
              <a:avLst/>
              <a:gdLst/>
              <a:ahLst/>
              <a:cxnLst/>
              <a:rect l="l" t="t" r="r" b="b"/>
              <a:pathLst>
                <a:path w="11444" h="11443" extrusionOk="0">
                  <a:moveTo>
                    <a:pt x="5719" y="81"/>
                  </a:moveTo>
                  <a:cubicBezTo>
                    <a:pt x="8827" y="81"/>
                    <a:pt x="11356" y="2610"/>
                    <a:pt x="11356" y="5718"/>
                  </a:cubicBezTo>
                  <a:cubicBezTo>
                    <a:pt x="11356" y="8827"/>
                    <a:pt x="8827" y="11355"/>
                    <a:pt x="5719" y="11355"/>
                  </a:cubicBezTo>
                  <a:cubicBezTo>
                    <a:pt x="2610" y="11355"/>
                    <a:pt x="82" y="8827"/>
                    <a:pt x="82" y="5718"/>
                  </a:cubicBezTo>
                  <a:cubicBezTo>
                    <a:pt x="82" y="2610"/>
                    <a:pt x="2610" y="81"/>
                    <a:pt x="5719" y="81"/>
                  </a:cubicBezTo>
                  <a:close/>
                  <a:moveTo>
                    <a:pt x="5719" y="0"/>
                  </a:moveTo>
                  <a:cubicBezTo>
                    <a:pt x="2563" y="0"/>
                    <a:pt x="1" y="2569"/>
                    <a:pt x="1" y="5718"/>
                  </a:cubicBezTo>
                  <a:cubicBezTo>
                    <a:pt x="1" y="8874"/>
                    <a:pt x="2563" y="11443"/>
                    <a:pt x="5719" y="11443"/>
                  </a:cubicBezTo>
                  <a:cubicBezTo>
                    <a:pt x="8875" y="11443"/>
                    <a:pt x="11444" y="8874"/>
                    <a:pt x="11444" y="5718"/>
                  </a:cubicBezTo>
                  <a:cubicBezTo>
                    <a:pt x="11444" y="2569"/>
                    <a:pt x="8875" y="0"/>
                    <a:pt x="57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31" name="Google Shape;11631;p13"/>
            <p:cNvSpPr/>
            <p:nvPr/>
          </p:nvSpPr>
          <p:spPr>
            <a:xfrm>
              <a:off x="4632800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5" y="9346"/>
                    <a:pt x="9346" y="7256"/>
                    <a:pt x="9346" y="4673"/>
                  </a:cubicBezTo>
                  <a:cubicBezTo>
                    <a:pt x="9346" y="2098"/>
                    <a:pt x="7255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32" name="Google Shape;11632;p13"/>
            <p:cNvSpPr/>
            <p:nvPr/>
          </p:nvSpPr>
          <p:spPr>
            <a:xfrm>
              <a:off x="4631775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69" y="88"/>
                    <a:pt x="9346" y="2164"/>
                    <a:pt x="9346" y="4713"/>
                  </a:cubicBezTo>
                  <a:cubicBezTo>
                    <a:pt x="9346" y="7269"/>
                    <a:pt x="7269" y="9346"/>
                    <a:pt x="4714" y="9346"/>
                  </a:cubicBezTo>
                  <a:cubicBezTo>
                    <a:pt x="2165" y="9346"/>
                    <a:pt x="81" y="7269"/>
                    <a:pt x="81" y="4713"/>
                  </a:cubicBezTo>
                  <a:cubicBezTo>
                    <a:pt x="81" y="2164"/>
                    <a:pt x="2165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8" y="0"/>
                    <a:pt x="1" y="2117"/>
                    <a:pt x="1" y="4713"/>
                  </a:cubicBezTo>
                  <a:cubicBezTo>
                    <a:pt x="1" y="7316"/>
                    <a:pt x="2118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33" name="Google Shape;11633;p13"/>
            <p:cNvSpPr/>
            <p:nvPr/>
          </p:nvSpPr>
          <p:spPr>
            <a:xfrm>
              <a:off x="4661625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0" y="1"/>
                  </a:moveTo>
                  <a:cubicBezTo>
                    <a:pt x="1578" y="1"/>
                    <a:pt x="0" y="1578"/>
                    <a:pt x="0" y="3520"/>
                  </a:cubicBezTo>
                  <a:cubicBezTo>
                    <a:pt x="0" y="5469"/>
                    <a:pt x="1578" y="7047"/>
                    <a:pt x="3520" y="7047"/>
                  </a:cubicBezTo>
                  <a:cubicBezTo>
                    <a:pt x="5469" y="7047"/>
                    <a:pt x="7046" y="5469"/>
                    <a:pt x="7046" y="3520"/>
                  </a:cubicBezTo>
                  <a:cubicBezTo>
                    <a:pt x="7046" y="1578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34" name="Google Shape;11634;p13"/>
            <p:cNvSpPr/>
            <p:nvPr/>
          </p:nvSpPr>
          <p:spPr>
            <a:xfrm>
              <a:off x="46606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3" y="81"/>
                    <a:pt x="7040" y="1645"/>
                    <a:pt x="7040" y="3560"/>
                  </a:cubicBezTo>
                  <a:cubicBezTo>
                    <a:pt x="7040" y="5482"/>
                    <a:pt x="5483" y="7040"/>
                    <a:pt x="3561" y="7040"/>
                  </a:cubicBezTo>
                  <a:cubicBezTo>
                    <a:pt x="1646" y="7040"/>
                    <a:pt x="82" y="5482"/>
                    <a:pt x="82" y="3560"/>
                  </a:cubicBezTo>
                  <a:cubicBezTo>
                    <a:pt x="82" y="1645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9" y="0"/>
                    <a:pt x="1" y="1598"/>
                    <a:pt x="1" y="3560"/>
                  </a:cubicBezTo>
                  <a:cubicBezTo>
                    <a:pt x="1" y="5529"/>
                    <a:pt x="1599" y="7127"/>
                    <a:pt x="3561" y="7127"/>
                  </a:cubicBezTo>
                  <a:cubicBezTo>
                    <a:pt x="5530" y="7127"/>
                    <a:pt x="7128" y="5529"/>
                    <a:pt x="7128" y="3560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35" name="Google Shape;11635;p13"/>
            <p:cNvSpPr/>
            <p:nvPr/>
          </p:nvSpPr>
          <p:spPr>
            <a:xfrm>
              <a:off x="4686725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36" name="Google Shape;11636;p13"/>
            <p:cNvSpPr/>
            <p:nvPr/>
          </p:nvSpPr>
          <p:spPr>
            <a:xfrm>
              <a:off x="4685725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56" y="82"/>
                  </a:moveTo>
                  <a:cubicBezTo>
                    <a:pt x="3918" y="82"/>
                    <a:pt x="5030" y="1194"/>
                    <a:pt x="5030" y="2556"/>
                  </a:cubicBezTo>
                  <a:cubicBezTo>
                    <a:pt x="5030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8" y="3972"/>
                    <a:pt x="5118" y="2556"/>
                  </a:cubicBezTo>
                  <a:cubicBezTo>
                    <a:pt x="5118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37" name="Google Shape;11637;p13"/>
            <p:cNvSpPr/>
            <p:nvPr/>
          </p:nvSpPr>
          <p:spPr>
            <a:xfrm>
              <a:off x="47155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0"/>
                  </a:moveTo>
                  <a:cubicBezTo>
                    <a:pt x="608" y="0"/>
                    <a:pt x="1" y="607"/>
                    <a:pt x="1" y="1362"/>
                  </a:cubicBezTo>
                  <a:cubicBezTo>
                    <a:pt x="1" y="2117"/>
                    <a:pt x="608" y="2731"/>
                    <a:pt x="1363" y="2731"/>
                  </a:cubicBezTo>
                  <a:cubicBezTo>
                    <a:pt x="2118" y="2731"/>
                    <a:pt x="2732" y="2117"/>
                    <a:pt x="2732" y="1362"/>
                  </a:cubicBezTo>
                  <a:cubicBezTo>
                    <a:pt x="2732" y="607"/>
                    <a:pt x="2118" y="0"/>
                    <a:pt x="136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38" name="Google Shape;11638;p13"/>
            <p:cNvSpPr/>
            <p:nvPr/>
          </p:nvSpPr>
          <p:spPr>
            <a:xfrm>
              <a:off x="471437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1" y="675"/>
                    <a:pt x="2731" y="1403"/>
                  </a:cubicBezTo>
                  <a:cubicBezTo>
                    <a:pt x="2731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4" y="1"/>
                    <a:pt x="1" y="628"/>
                    <a:pt x="1" y="1403"/>
                  </a:cubicBezTo>
                  <a:cubicBezTo>
                    <a:pt x="1" y="2179"/>
                    <a:pt x="634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39" name="Google Shape;11639;p13"/>
            <p:cNvSpPr/>
            <p:nvPr/>
          </p:nvSpPr>
          <p:spPr>
            <a:xfrm>
              <a:off x="4918525" y="3126000"/>
              <a:ext cx="334300" cy="334325"/>
            </a:xfrm>
            <a:custGeom>
              <a:avLst/>
              <a:gdLst/>
              <a:ahLst/>
              <a:cxnLst/>
              <a:rect l="l" t="t" r="r" b="b"/>
              <a:pathLst>
                <a:path w="13372" h="13373" extrusionOk="0">
                  <a:moveTo>
                    <a:pt x="6689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9" y="13372"/>
                  </a:cubicBezTo>
                  <a:cubicBezTo>
                    <a:pt x="10378" y="13372"/>
                    <a:pt x="13371" y="10378"/>
                    <a:pt x="13371" y="6690"/>
                  </a:cubicBezTo>
                  <a:cubicBezTo>
                    <a:pt x="13371" y="2995"/>
                    <a:pt x="10378" y="1"/>
                    <a:pt x="668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40" name="Google Shape;11640;p13"/>
            <p:cNvSpPr/>
            <p:nvPr/>
          </p:nvSpPr>
          <p:spPr>
            <a:xfrm>
              <a:off x="4917500" y="3125000"/>
              <a:ext cx="336325" cy="336325"/>
            </a:xfrm>
            <a:custGeom>
              <a:avLst/>
              <a:gdLst/>
              <a:ahLst/>
              <a:cxnLst/>
              <a:rect l="l" t="t" r="r" b="b"/>
              <a:pathLst>
                <a:path w="13453" h="13453" extrusionOk="0">
                  <a:moveTo>
                    <a:pt x="6730" y="88"/>
                  </a:moveTo>
                  <a:cubicBezTo>
                    <a:pt x="10392" y="88"/>
                    <a:pt x="13372" y="3062"/>
                    <a:pt x="13372" y="6730"/>
                  </a:cubicBezTo>
                  <a:cubicBezTo>
                    <a:pt x="13372" y="10391"/>
                    <a:pt x="10392" y="13372"/>
                    <a:pt x="6730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30" y="88"/>
                  </a:cubicBezTo>
                  <a:close/>
                  <a:moveTo>
                    <a:pt x="6730" y="0"/>
                  </a:moveTo>
                  <a:cubicBezTo>
                    <a:pt x="3022" y="0"/>
                    <a:pt x="1" y="3021"/>
                    <a:pt x="1" y="6730"/>
                  </a:cubicBezTo>
                  <a:cubicBezTo>
                    <a:pt x="1" y="10438"/>
                    <a:pt x="3022" y="13453"/>
                    <a:pt x="6730" y="13453"/>
                  </a:cubicBezTo>
                  <a:cubicBezTo>
                    <a:pt x="10439" y="13453"/>
                    <a:pt x="13453" y="10438"/>
                    <a:pt x="13453" y="6730"/>
                  </a:cubicBezTo>
                  <a:cubicBezTo>
                    <a:pt x="13453" y="3021"/>
                    <a:pt x="10439" y="0"/>
                    <a:pt x="673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41" name="Google Shape;11641;p13"/>
            <p:cNvSpPr/>
            <p:nvPr/>
          </p:nvSpPr>
          <p:spPr>
            <a:xfrm>
              <a:off x="4941950" y="3152975"/>
              <a:ext cx="283900" cy="284075"/>
            </a:xfrm>
            <a:custGeom>
              <a:avLst/>
              <a:gdLst/>
              <a:ahLst/>
              <a:cxnLst/>
              <a:rect l="l" t="t" r="r" b="b"/>
              <a:pathLst>
                <a:path w="11356" h="11363" extrusionOk="0">
                  <a:moveTo>
                    <a:pt x="5678" y="1"/>
                  </a:moveTo>
                  <a:cubicBezTo>
                    <a:pt x="2543" y="1"/>
                    <a:pt x="0" y="2543"/>
                    <a:pt x="0" y="5678"/>
                  </a:cubicBezTo>
                  <a:cubicBezTo>
                    <a:pt x="0" y="8814"/>
                    <a:pt x="2543" y="11363"/>
                    <a:pt x="5678" y="11363"/>
                  </a:cubicBezTo>
                  <a:cubicBezTo>
                    <a:pt x="8813" y="11363"/>
                    <a:pt x="11356" y="8814"/>
                    <a:pt x="11356" y="5678"/>
                  </a:cubicBezTo>
                  <a:cubicBezTo>
                    <a:pt x="11356" y="2543"/>
                    <a:pt x="8813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42" name="Google Shape;11642;p13"/>
            <p:cNvSpPr/>
            <p:nvPr/>
          </p:nvSpPr>
          <p:spPr>
            <a:xfrm>
              <a:off x="4940950" y="3151975"/>
              <a:ext cx="285900" cy="286075"/>
            </a:xfrm>
            <a:custGeom>
              <a:avLst/>
              <a:gdLst/>
              <a:ahLst/>
              <a:cxnLst/>
              <a:rect l="l" t="t" r="r" b="b"/>
              <a:pathLst>
                <a:path w="11436" h="11443" extrusionOk="0">
                  <a:moveTo>
                    <a:pt x="5718" y="81"/>
                  </a:moveTo>
                  <a:cubicBezTo>
                    <a:pt x="8826" y="81"/>
                    <a:pt x="11355" y="2610"/>
                    <a:pt x="11355" y="5718"/>
                  </a:cubicBezTo>
                  <a:cubicBezTo>
                    <a:pt x="11355" y="8827"/>
                    <a:pt x="8826" y="11355"/>
                    <a:pt x="5718" y="11355"/>
                  </a:cubicBezTo>
                  <a:cubicBezTo>
                    <a:pt x="2610" y="11355"/>
                    <a:pt x="81" y="8827"/>
                    <a:pt x="81" y="5718"/>
                  </a:cubicBezTo>
                  <a:cubicBezTo>
                    <a:pt x="81" y="2610"/>
                    <a:pt x="2610" y="81"/>
                    <a:pt x="5718" y="81"/>
                  </a:cubicBezTo>
                  <a:close/>
                  <a:moveTo>
                    <a:pt x="5718" y="0"/>
                  </a:moveTo>
                  <a:cubicBezTo>
                    <a:pt x="2562" y="0"/>
                    <a:pt x="0" y="2569"/>
                    <a:pt x="0" y="5718"/>
                  </a:cubicBezTo>
                  <a:cubicBezTo>
                    <a:pt x="0" y="8874"/>
                    <a:pt x="2562" y="11443"/>
                    <a:pt x="5718" y="11443"/>
                  </a:cubicBezTo>
                  <a:cubicBezTo>
                    <a:pt x="8874" y="11443"/>
                    <a:pt x="11436" y="8874"/>
                    <a:pt x="11436" y="5718"/>
                  </a:cubicBezTo>
                  <a:cubicBezTo>
                    <a:pt x="11436" y="2569"/>
                    <a:pt x="8874" y="0"/>
                    <a:pt x="571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43" name="Google Shape;11643;p13"/>
            <p:cNvSpPr/>
            <p:nvPr/>
          </p:nvSpPr>
          <p:spPr>
            <a:xfrm>
              <a:off x="4967075" y="3178100"/>
              <a:ext cx="233650" cy="233675"/>
            </a:xfrm>
            <a:custGeom>
              <a:avLst/>
              <a:gdLst/>
              <a:ahLst/>
              <a:cxnLst/>
              <a:rect l="l" t="t" r="r" b="b"/>
              <a:pathLst>
                <a:path w="9346" h="9347" extrusionOk="0">
                  <a:moveTo>
                    <a:pt x="4673" y="0"/>
                  </a:moveTo>
                  <a:cubicBezTo>
                    <a:pt x="2090" y="0"/>
                    <a:pt x="0" y="2098"/>
                    <a:pt x="0" y="4673"/>
                  </a:cubicBezTo>
                  <a:cubicBezTo>
                    <a:pt x="0" y="7256"/>
                    <a:pt x="2090" y="9346"/>
                    <a:pt x="4673" y="9346"/>
                  </a:cubicBezTo>
                  <a:cubicBezTo>
                    <a:pt x="7256" y="9346"/>
                    <a:pt x="9346" y="7256"/>
                    <a:pt x="9346" y="4673"/>
                  </a:cubicBezTo>
                  <a:cubicBezTo>
                    <a:pt x="9346" y="2098"/>
                    <a:pt x="72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44" name="Google Shape;11644;p13"/>
            <p:cNvSpPr/>
            <p:nvPr/>
          </p:nvSpPr>
          <p:spPr>
            <a:xfrm>
              <a:off x="4966050" y="3177100"/>
              <a:ext cx="235700" cy="235850"/>
            </a:xfrm>
            <a:custGeom>
              <a:avLst/>
              <a:gdLst/>
              <a:ahLst/>
              <a:cxnLst/>
              <a:rect l="l" t="t" r="r" b="b"/>
              <a:pathLst>
                <a:path w="9428" h="9434" extrusionOk="0">
                  <a:moveTo>
                    <a:pt x="4714" y="88"/>
                  </a:moveTo>
                  <a:cubicBezTo>
                    <a:pt x="7270" y="88"/>
                    <a:pt x="9346" y="2164"/>
                    <a:pt x="9346" y="4713"/>
                  </a:cubicBezTo>
                  <a:cubicBezTo>
                    <a:pt x="9346" y="7269"/>
                    <a:pt x="7270" y="9346"/>
                    <a:pt x="4714" y="9346"/>
                  </a:cubicBezTo>
                  <a:cubicBezTo>
                    <a:pt x="2158" y="9346"/>
                    <a:pt x="82" y="7269"/>
                    <a:pt x="82" y="4713"/>
                  </a:cubicBezTo>
                  <a:cubicBezTo>
                    <a:pt x="82" y="2164"/>
                    <a:pt x="2158" y="88"/>
                    <a:pt x="4714" y="88"/>
                  </a:cubicBezTo>
                  <a:close/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7317" y="9433"/>
                    <a:pt x="9427" y="7316"/>
                    <a:pt x="9427" y="4713"/>
                  </a:cubicBezTo>
                  <a:cubicBezTo>
                    <a:pt x="9427" y="2117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45" name="Google Shape;11645;p13"/>
            <p:cNvSpPr/>
            <p:nvPr/>
          </p:nvSpPr>
          <p:spPr>
            <a:xfrm>
              <a:off x="4995900" y="3206925"/>
              <a:ext cx="176000" cy="176175"/>
            </a:xfrm>
            <a:custGeom>
              <a:avLst/>
              <a:gdLst/>
              <a:ahLst/>
              <a:cxnLst/>
              <a:rect l="l" t="t" r="r" b="b"/>
              <a:pathLst>
                <a:path w="7040" h="7047" extrusionOk="0">
                  <a:moveTo>
                    <a:pt x="3520" y="1"/>
                  </a:moveTo>
                  <a:cubicBezTo>
                    <a:pt x="1571" y="1"/>
                    <a:pt x="0" y="1578"/>
                    <a:pt x="0" y="3520"/>
                  </a:cubicBezTo>
                  <a:cubicBezTo>
                    <a:pt x="0" y="5469"/>
                    <a:pt x="1571" y="7047"/>
                    <a:pt x="3520" y="7047"/>
                  </a:cubicBezTo>
                  <a:cubicBezTo>
                    <a:pt x="5462" y="7047"/>
                    <a:pt x="7040" y="5469"/>
                    <a:pt x="7040" y="3520"/>
                  </a:cubicBezTo>
                  <a:cubicBezTo>
                    <a:pt x="7040" y="1578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46" name="Google Shape;11646;p13"/>
            <p:cNvSpPr/>
            <p:nvPr/>
          </p:nvSpPr>
          <p:spPr>
            <a:xfrm>
              <a:off x="4994725" y="3205925"/>
              <a:ext cx="178350" cy="178200"/>
            </a:xfrm>
            <a:custGeom>
              <a:avLst/>
              <a:gdLst/>
              <a:ahLst/>
              <a:cxnLst/>
              <a:rect l="l" t="t" r="r" b="b"/>
              <a:pathLst>
                <a:path w="7134" h="7128" extrusionOk="0">
                  <a:moveTo>
                    <a:pt x="3567" y="81"/>
                  </a:moveTo>
                  <a:cubicBezTo>
                    <a:pt x="5489" y="81"/>
                    <a:pt x="7046" y="1645"/>
                    <a:pt x="7046" y="3560"/>
                  </a:cubicBezTo>
                  <a:cubicBezTo>
                    <a:pt x="7046" y="5482"/>
                    <a:pt x="5489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605" y="0"/>
                    <a:pt x="0" y="1598"/>
                    <a:pt x="0" y="3560"/>
                  </a:cubicBezTo>
                  <a:cubicBezTo>
                    <a:pt x="0" y="5529"/>
                    <a:pt x="1605" y="7127"/>
                    <a:pt x="3567" y="7127"/>
                  </a:cubicBezTo>
                  <a:cubicBezTo>
                    <a:pt x="5529" y="7127"/>
                    <a:pt x="7134" y="5529"/>
                    <a:pt x="7134" y="3560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47" name="Google Shape;11647;p13"/>
            <p:cNvSpPr/>
            <p:nvPr/>
          </p:nvSpPr>
          <p:spPr>
            <a:xfrm>
              <a:off x="5021000" y="3232050"/>
              <a:ext cx="125800" cy="125775"/>
            </a:xfrm>
            <a:custGeom>
              <a:avLst/>
              <a:gdLst/>
              <a:ahLst/>
              <a:cxnLst/>
              <a:rect l="l" t="t" r="r" b="b"/>
              <a:pathLst>
                <a:path w="5032" h="5031" extrusionOk="0">
                  <a:moveTo>
                    <a:pt x="2516" y="0"/>
                  </a:moveTo>
                  <a:cubicBezTo>
                    <a:pt x="1127" y="0"/>
                    <a:pt x="1" y="1126"/>
                    <a:pt x="1" y="2515"/>
                  </a:cubicBezTo>
                  <a:cubicBezTo>
                    <a:pt x="1" y="3904"/>
                    <a:pt x="1127" y="5030"/>
                    <a:pt x="2516" y="5030"/>
                  </a:cubicBezTo>
                  <a:cubicBezTo>
                    <a:pt x="3905" y="5030"/>
                    <a:pt x="5031" y="3904"/>
                    <a:pt x="5031" y="2515"/>
                  </a:cubicBezTo>
                  <a:cubicBezTo>
                    <a:pt x="5031" y="1126"/>
                    <a:pt x="3905" y="0"/>
                    <a:pt x="251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48" name="Google Shape;11648;p13"/>
            <p:cNvSpPr/>
            <p:nvPr/>
          </p:nvSpPr>
          <p:spPr>
            <a:xfrm>
              <a:off x="5020000" y="3231025"/>
              <a:ext cx="127800" cy="127975"/>
            </a:xfrm>
            <a:custGeom>
              <a:avLst/>
              <a:gdLst/>
              <a:ahLst/>
              <a:cxnLst/>
              <a:rect l="l" t="t" r="r" b="b"/>
              <a:pathLst>
                <a:path w="5112" h="5119" extrusionOk="0">
                  <a:moveTo>
                    <a:pt x="2556" y="82"/>
                  </a:moveTo>
                  <a:cubicBezTo>
                    <a:pt x="3918" y="82"/>
                    <a:pt x="5031" y="1194"/>
                    <a:pt x="5031" y="2556"/>
                  </a:cubicBezTo>
                  <a:cubicBezTo>
                    <a:pt x="5031" y="3925"/>
                    <a:pt x="3918" y="5031"/>
                    <a:pt x="2556" y="5031"/>
                  </a:cubicBezTo>
                  <a:cubicBezTo>
                    <a:pt x="1194" y="5031"/>
                    <a:pt x="81" y="3925"/>
                    <a:pt x="81" y="2556"/>
                  </a:cubicBezTo>
                  <a:cubicBezTo>
                    <a:pt x="81" y="1194"/>
                    <a:pt x="1194" y="82"/>
                    <a:pt x="2556" y="82"/>
                  </a:cubicBezTo>
                  <a:close/>
                  <a:moveTo>
                    <a:pt x="2556" y="1"/>
                  </a:moveTo>
                  <a:cubicBezTo>
                    <a:pt x="1147" y="1"/>
                    <a:pt x="0" y="1147"/>
                    <a:pt x="0" y="2556"/>
                  </a:cubicBezTo>
                  <a:cubicBezTo>
                    <a:pt x="0" y="3972"/>
                    <a:pt x="1147" y="5119"/>
                    <a:pt x="2556" y="5119"/>
                  </a:cubicBezTo>
                  <a:cubicBezTo>
                    <a:pt x="3965" y="5119"/>
                    <a:pt x="5112" y="3972"/>
                    <a:pt x="5112" y="2556"/>
                  </a:cubicBezTo>
                  <a:cubicBezTo>
                    <a:pt x="5112" y="1147"/>
                    <a:pt x="3965" y="1"/>
                    <a:pt x="255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49" name="Google Shape;11649;p13"/>
            <p:cNvSpPr/>
            <p:nvPr/>
          </p:nvSpPr>
          <p:spPr>
            <a:xfrm>
              <a:off x="5049675" y="3260875"/>
              <a:ext cx="68450" cy="68300"/>
            </a:xfrm>
            <a:custGeom>
              <a:avLst/>
              <a:gdLst/>
              <a:ahLst/>
              <a:cxnLst/>
              <a:rect l="l" t="t" r="r" b="b"/>
              <a:pathLst>
                <a:path w="2738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8" y="2117"/>
                    <a:pt x="2738" y="1362"/>
                  </a:cubicBezTo>
                  <a:cubicBezTo>
                    <a:pt x="2738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50" name="Google Shape;11650;p13"/>
            <p:cNvSpPr/>
            <p:nvPr/>
          </p:nvSpPr>
          <p:spPr>
            <a:xfrm>
              <a:off x="5048650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8" y="2138"/>
                    <a:pt x="88" y="1403"/>
                  </a:cubicBezTo>
                  <a:cubicBezTo>
                    <a:pt x="88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5" y="2813"/>
                    <a:pt x="2819" y="2179"/>
                    <a:pt x="2819" y="1403"/>
                  </a:cubicBezTo>
                  <a:cubicBezTo>
                    <a:pt x="2819" y="628"/>
                    <a:pt x="2185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51" name="Google Shape;11651;p13"/>
            <p:cNvSpPr/>
            <p:nvPr/>
          </p:nvSpPr>
          <p:spPr>
            <a:xfrm>
              <a:off x="5252800" y="3126000"/>
              <a:ext cx="274300" cy="334325"/>
            </a:xfrm>
            <a:custGeom>
              <a:avLst/>
              <a:gdLst/>
              <a:ahLst/>
              <a:cxnLst/>
              <a:rect l="l" t="t" r="r" b="b"/>
              <a:pathLst>
                <a:path w="10972" h="13373" extrusionOk="0">
                  <a:moveTo>
                    <a:pt x="6683" y="1"/>
                  </a:moveTo>
                  <a:cubicBezTo>
                    <a:pt x="2994" y="1"/>
                    <a:pt x="0" y="2995"/>
                    <a:pt x="0" y="6690"/>
                  </a:cubicBezTo>
                  <a:cubicBezTo>
                    <a:pt x="0" y="10378"/>
                    <a:pt x="2994" y="13372"/>
                    <a:pt x="6683" y="13372"/>
                  </a:cubicBezTo>
                  <a:cubicBezTo>
                    <a:pt x="8314" y="13372"/>
                    <a:pt x="9811" y="12785"/>
                    <a:pt x="10971" y="11821"/>
                  </a:cubicBezTo>
                  <a:lnTo>
                    <a:pt x="10971" y="1559"/>
                  </a:lnTo>
                  <a:cubicBezTo>
                    <a:pt x="9811" y="588"/>
                    <a:pt x="8314" y="1"/>
                    <a:pt x="668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52" name="Google Shape;11652;p13"/>
            <p:cNvSpPr/>
            <p:nvPr/>
          </p:nvSpPr>
          <p:spPr>
            <a:xfrm>
              <a:off x="5251775" y="3125000"/>
              <a:ext cx="275325" cy="336325"/>
            </a:xfrm>
            <a:custGeom>
              <a:avLst/>
              <a:gdLst/>
              <a:ahLst/>
              <a:cxnLst/>
              <a:rect l="l" t="t" r="r" b="b"/>
              <a:pathLst>
                <a:path w="11013" h="13453" extrusionOk="0">
                  <a:moveTo>
                    <a:pt x="6724" y="0"/>
                  </a:moveTo>
                  <a:cubicBezTo>
                    <a:pt x="3015" y="0"/>
                    <a:pt x="1" y="3021"/>
                    <a:pt x="1" y="6730"/>
                  </a:cubicBezTo>
                  <a:cubicBezTo>
                    <a:pt x="1" y="10438"/>
                    <a:pt x="3015" y="13453"/>
                    <a:pt x="6724" y="13453"/>
                  </a:cubicBezTo>
                  <a:cubicBezTo>
                    <a:pt x="8355" y="13453"/>
                    <a:pt x="9846" y="12873"/>
                    <a:pt x="11012" y="11908"/>
                  </a:cubicBezTo>
                  <a:lnTo>
                    <a:pt x="11012" y="11801"/>
                  </a:lnTo>
                  <a:cubicBezTo>
                    <a:pt x="9852" y="12778"/>
                    <a:pt x="8362" y="13372"/>
                    <a:pt x="6724" y="13372"/>
                  </a:cubicBezTo>
                  <a:cubicBezTo>
                    <a:pt x="3062" y="13372"/>
                    <a:pt x="82" y="10391"/>
                    <a:pt x="82" y="6730"/>
                  </a:cubicBezTo>
                  <a:cubicBezTo>
                    <a:pt x="82" y="3062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59"/>
                  </a:cubicBezTo>
                  <a:lnTo>
                    <a:pt x="11012" y="1545"/>
                  </a:lnTo>
                  <a:cubicBezTo>
                    <a:pt x="9846" y="580"/>
                    <a:pt x="8355" y="0"/>
                    <a:pt x="672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53" name="Google Shape;11653;p13"/>
            <p:cNvSpPr/>
            <p:nvPr/>
          </p:nvSpPr>
          <p:spPr>
            <a:xfrm>
              <a:off x="5276225" y="3152975"/>
              <a:ext cx="250875" cy="284075"/>
            </a:xfrm>
            <a:custGeom>
              <a:avLst/>
              <a:gdLst/>
              <a:ahLst/>
              <a:cxnLst/>
              <a:rect l="l" t="t" r="r" b="b"/>
              <a:pathLst>
                <a:path w="10035" h="11363" extrusionOk="0">
                  <a:moveTo>
                    <a:pt x="5678" y="1"/>
                  </a:moveTo>
                  <a:cubicBezTo>
                    <a:pt x="2543" y="1"/>
                    <a:pt x="1" y="2543"/>
                    <a:pt x="1" y="5678"/>
                  </a:cubicBezTo>
                  <a:cubicBezTo>
                    <a:pt x="1" y="8814"/>
                    <a:pt x="2543" y="11363"/>
                    <a:pt x="5678" y="11363"/>
                  </a:cubicBezTo>
                  <a:cubicBezTo>
                    <a:pt x="7425" y="11363"/>
                    <a:pt x="8996" y="10567"/>
                    <a:pt x="10034" y="9319"/>
                  </a:cubicBezTo>
                  <a:lnTo>
                    <a:pt x="10034" y="2037"/>
                  </a:lnTo>
                  <a:cubicBezTo>
                    <a:pt x="8996" y="796"/>
                    <a:pt x="7425" y="1"/>
                    <a:pt x="5678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54" name="Google Shape;11654;p13"/>
            <p:cNvSpPr/>
            <p:nvPr/>
          </p:nvSpPr>
          <p:spPr>
            <a:xfrm>
              <a:off x="5275050" y="3151975"/>
              <a:ext cx="252050" cy="286075"/>
            </a:xfrm>
            <a:custGeom>
              <a:avLst/>
              <a:gdLst/>
              <a:ahLst/>
              <a:cxnLst/>
              <a:rect l="l" t="t" r="r" b="b"/>
              <a:pathLst>
                <a:path w="10082" h="11443" extrusionOk="0">
                  <a:moveTo>
                    <a:pt x="5725" y="0"/>
                  </a:moveTo>
                  <a:cubicBezTo>
                    <a:pt x="2569" y="0"/>
                    <a:pt x="0" y="2569"/>
                    <a:pt x="0" y="5718"/>
                  </a:cubicBezTo>
                  <a:cubicBezTo>
                    <a:pt x="0" y="8874"/>
                    <a:pt x="2569" y="11443"/>
                    <a:pt x="5725" y="11443"/>
                  </a:cubicBezTo>
                  <a:cubicBezTo>
                    <a:pt x="7465" y="11443"/>
                    <a:pt x="9029" y="10654"/>
                    <a:pt x="10081" y="9420"/>
                  </a:cubicBezTo>
                  <a:lnTo>
                    <a:pt x="10081" y="9292"/>
                  </a:lnTo>
                  <a:cubicBezTo>
                    <a:pt x="9049" y="10553"/>
                    <a:pt x="7478" y="11355"/>
                    <a:pt x="5725" y="11355"/>
                  </a:cubicBezTo>
                  <a:cubicBezTo>
                    <a:pt x="2617" y="11355"/>
                    <a:pt x="88" y="8827"/>
                    <a:pt x="88" y="5718"/>
                  </a:cubicBezTo>
                  <a:cubicBezTo>
                    <a:pt x="88" y="2610"/>
                    <a:pt x="2617" y="81"/>
                    <a:pt x="5725" y="81"/>
                  </a:cubicBezTo>
                  <a:cubicBezTo>
                    <a:pt x="7478" y="81"/>
                    <a:pt x="9049" y="890"/>
                    <a:pt x="10081" y="2151"/>
                  </a:cubicBezTo>
                  <a:lnTo>
                    <a:pt x="10081" y="2016"/>
                  </a:lnTo>
                  <a:cubicBezTo>
                    <a:pt x="9029" y="782"/>
                    <a:pt x="7465" y="0"/>
                    <a:pt x="572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55" name="Google Shape;11655;p13"/>
            <p:cNvSpPr/>
            <p:nvPr/>
          </p:nvSpPr>
          <p:spPr>
            <a:xfrm>
              <a:off x="5301350" y="3178100"/>
              <a:ext cx="225750" cy="233675"/>
            </a:xfrm>
            <a:custGeom>
              <a:avLst/>
              <a:gdLst/>
              <a:ahLst/>
              <a:cxnLst/>
              <a:rect l="l" t="t" r="r" b="b"/>
              <a:pathLst>
                <a:path w="9030" h="9347" extrusionOk="0">
                  <a:moveTo>
                    <a:pt x="4673" y="0"/>
                  </a:moveTo>
                  <a:cubicBezTo>
                    <a:pt x="2091" y="0"/>
                    <a:pt x="0" y="2098"/>
                    <a:pt x="0" y="4673"/>
                  </a:cubicBezTo>
                  <a:cubicBezTo>
                    <a:pt x="0" y="7256"/>
                    <a:pt x="2091" y="9346"/>
                    <a:pt x="4673" y="9346"/>
                  </a:cubicBezTo>
                  <a:cubicBezTo>
                    <a:pt x="6656" y="9346"/>
                    <a:pt x="8355" y="8112"/>
                    <a:pt x="9029" y="6366"/>
                  </a:cubicBezTo>
                  <a:lnTo>
                    <a:pt x="9029" y="2988"/>
                  </a:lnTo>
                  <a:cubicBezTo>
                    <a:pt x="8355" y="1241"/>
                    <a:pt x="6656" y="0"/>
                    <a:pt x="46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56" name="Google Shape;11656;p13"/>
            <p:cNvSpPr/>
            <p:nvPr/>
          </p:nvSpPr>
          <p:spPr>
            <a:xfrm>
              <a:off x="5300325" y="3177100"/>
              <a:ext cx="226775" cy="235850"/>
            </a:xfrm>
            <a:custGeom>
              <a:avLst/>
              <a:gdLst/>
              <a:ahLst/>
              <a:cxnLst/>
              <a:rect l="l" t="t" r="r" b="b"/>
              <a:pathLst>
                <a:path w="9071" h="9434" extrusionOk="0">
                  <a:moveTo>
                    <a:pt x="4714" y="0"/>
                  </a:moveTo>
                  <a:cubicBezTo>
                    <a:pt x="2111" y="0"/>
                    <a:pt x="1" y="2117"/>
                    <a:pt x="1" y="4713"/>
                  </a:cubicBezTo>
                  <a:cubicBezTo>
                    <a:pt x="1" y="7316"/>
                    <a:pt x="2111" y="9433"/>
                    <a:pt x="4714" y="9433"/>
                  </a:cubicBezTo>
                  <a:cubicBezTo>
                    <a:pt x="6676" y="9433"/>
                    <a:pt x="8362" y="8226"/>
                    <a:pt x="9070" y="6514"/>
                  </a:cubicBezTo>
                  <a:lnTo>
                    <a:pt x="9070" y="6284"/>
                  </a:lnTo>
                  <a:cubicBezTo>
                    <a:pt x="8429" y="8065"/>
                    <a:pt x="6717" y="9346"/>
                    <a:pt x="4714" y="9346"/>
                  </a:cubicBezTo>
                  <a:cubicBezTo>
                    <a:pt x="2159" y="9346"/>
                    <a:pt x="82" y="7269"/>
                    <a:pt x="82" y="4713"/>
                  </a:cubicBezTo>
                  <a:cubicBezTo>
                    <a:pt x="82" y="2164"/>
                    <a:pt x="2159" y="88"/>
                    <a:pt x="4714" y="88"/>
                  </a:cubicBezTo>
                  <a:cubicBezTo>
                    <a:pt x="6717" y="88"/>
                    <a:pt x="8429" y="1362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57" name="Google Shape;11657;p13"/>
            <p:cNvSpPr/>
            <p:nvPr/>
          </p:nvSpPr>
          <p:spPr>
            <a:xfrm>
              <a:off x="5330000" y="3206925"/>
              <a:ext cx="176175" cy="176175"/>
            </a:xfrm>
            <a:custGeom>
              <a:avLst/>
              <a:gdLst/>
              <a:ahLst/>
              <a:cxnLst/>
              <a:rect l="l" t="t" r="r" b="b"/>
              <a:pathLst>
                <a:path w="7047" h="7047" extrusionOk="0">
                  <a:moveTo>
                    <a:pt x="3527" y="1"/>
                  </a:moveTo>
                  <a:cubicBezTo>
                    <a:pt x="1578" y="1"/>
                    <a:pt x="1" y="1578"/>
                    <a:pt x="1" y="3520"/>
                  </a:cubicBezTo>
                  <a:cubicBezTo>
                    <a:pt x="1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0"/>
                  </a:cubicBezTo>
                  <a:cubicBezTo>
                    <a:pt x="7047" y="1578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58" name="Google Shape;11658;p13"/>
            <p:cNvSpPr/>
            <p:nvPr/>
          </p:nvSpPr>
          <p:spPr>
            <a:xfrm>
              <a:off x="5329000" y="32059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7" y="81"/>
                  </a:moveTo>
                  <a:cubicBezTo>
                    <a:pt x="5482" y="81"/>
                    <a:pt x="7046" y="1645"/>
                    <a:pt x="7046" y="3560"/>
                  </a:cubicBezTo>
                  <a:cubicBezTo>
                    <a:pt x="7046" y="5482"/>
                    <a:pt x="5482" y="7040"/>
                    <a:pt x="3567" y="7040"/>
                  </a:cubicBezTo>
                  <a:cubicBezTo>
                    <a:pt x="1645" y="7040"/>
                    <a:pt x="88" y="5482"/>
                    <a:pt x="88" y="3560"/>
                  </a:cubicBezTo>
                  <a:cubicBezTo>
                    <a:pt x="88" y="1645"/>
                    <a:pt x="1645" y="81"/>
                    <a:pt x="3567" y="81"/>
                  </a:cubicBezTo>
                  <a:close/>
                  <a:moveTo>
                    <a:pt x="3567" y="0"/>
                  </a:moveTo>
                  <a:cubicBezTo>
                    <a:pt x="1598" y="0"/>
                    <a:pt x="0" y="1598"/>
                    <a:pt x="0" y="3560"/>
                  </a:cubicBezTo>
                  <a:cubicBezTo>
                    <a:pt x="0" y="5529"/>
                    <a:pt x="1598" y="7127"/>
                    <a:pt x="3567" y="7127"/>
                  </a:cubicBezTo>
                  <a:cubicBezTo>
                    <a:pt x="5529" y="7127"/>
                    <a:pt x="7127" y="5529"/>
                    <a:pt x="7127" y="3560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59" name="Google Shape;11659;p13"/>
            <p:cNvSpPr/>
            <p:nvPr/>
          </p:nvSpPr>
          <p:spPr>
            <a:xfrm>
              <a:off x="5355300" y="3232050"/>
              <a:ext cx="125775" cy="125775"/>
            </a:xfrm>
            <a:custGeom>
              <a:avLst/>
              <a:gdLst/>
              <a:ahLst/>
              <a:cxnLst/>
              <a:rect l="l" t="t" r="r" b="b"/>
              <a:pathLst>
                <a:path w="5031" h="5031" extrusionOk="0">
                  <a:moveTo>
                    <a:pt x="2515" y="0"/>
                  </a:moveTo>
                  <a:cubicBezTo>
                    <a:pt x="1126" y="0"/>
                    <a:pt x="0" y="1126"/>
                    <a:pt x="0" y="2515"/>
                  </a:cubicBezTo>
                  <a:cubicBezTo>
                    <a:pt x="0" y="3904"/>
                    <a:pt x="1126" y="5030"/>
                    <a:pt x="2515" y="5030"/>
                  </a:cubicBezTo>
                  <a:cubicBezTo>
                    <a:pt x="3904" y="5030"/>
                    <a:pt x="5030" y="3904"/>
                    <a:pt x="5030" y="2515"/>
                  </a:cubicBezTo>
                  <a:cubicBezTo>
                    <a:pt x="5030" y="1126"/>
                    <a:pt x="3904" y="0"/>
                    <a:pt x="251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60" name="Google Shape;11660;p13"/>
            <p:cNvSpPr/>
            <p:nvPr/>
          </p:nvSpPr>
          <p:spPr>
            <a:xfrm>
              <a:off x="5354100" y="3231025"/>
              <a:ext cx="127975" cy="127975"/>
            </a:xfrm>
            <a:custGeom>
              <a:avLst/>
              <a:gdLst/>
              <a:ahLst/>
              <a:cxnLst/>
              <a:rect l="l" t="t" r="r" b="b"/>
              <a:pathLst>
                <a:path w="5119" h="5119" extrusionOk="0">
                  <a:moveTo>
                    <a:pt x="2563" y="82"/>
                  </a:moveTo>
                  <a:cubicBezTo>
                    <a:pt x="3925" y="82"/>
                    <a:pt x="5038" y="1194"/>
                    <a:pt x="5038" y="2556"/>
                  </a:cubicBezTo>
                  <a:cubicBezTo>
                    <a:pt x="5038" y="3925"/>
                    <a:pt x="3925" y="5031"/>
                    <a:pt x="2563" y="5031"/>
                  </a:cubicBezTo>
                  <a:cubicBezTo>
                    <a:pt x="1201" y="5031"/>
                    <a:pt x="88" y="3925"/>
                    <a:pt x="88" y="2556"/>
                  </a:cubicBezTo>
                  <a:cubicBezTo>
                    <a:pt x="88" y="1194"/>
                    <a:pt x="1201" y="82"/>
                    <a:pt x="2563" y="82"/>
                  </a:cubicBezTo>
                  <a:close/>
                  <a:moveTo>
                    <a:pt x="2563" y="1"/>
                  </a:moveTo>
                  <a:cubicBezTo>
                    <a:pt x="1154" y="1"/>
                    <a:pt x="1" y="1147"/>
                    <a:pt x="1" y="2556"/>
                  </a:cubicBezTo>
                  <a:cubicBezTo>
                    <a:pt x="1" y="3972"/>
                    <a:pt x="1154" y="5119"/>
                    <a:pt x="2563" y="5119"/>
                  </a:cubicBezTo>
                  <a:cubicBezTo>
                    <a:pt x="3972" y="5119"/>
                    <a:pt x="5119" y="3972"/>
                    <a:pt x="5119" y="2556"/>
                  </a:cubicBezTo>
                  <a:cubicBezTo>
                    <a:pt x="5119" y="1147"/>
                    <a:pt x="3972" y="1"/>
                    <a:pt x="256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61" name="Google Shape;11661;p13"/>
            <p:cNvSpPr/>
            <p:nvPr/>
          </p:nvSpPr>
          <p:spPr>
            <a:xfrm>
              <a:off x="5383950" y="32608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0"/>
                  </a:moveTo>
                  <a:cubicBezTo>
                    <a:pt x="614" y="0"/>
                    <a:pt x="0" y="607"/>
                    <a:pt x="0" y="1362"/>
                  </a:cubicBezTo>
                  <a:cubicBezTo>
                    <a:pt x="0" y="2117"/>
                    <a:pt x="614" y="2731"/>
                    <a:pt x="1369" y="2731"/>
                  </a:cubicBezTo>
                  <a:cubicBezTo>
                    <a:pt x="2124" y="2731"/>
                    <a:pt x="2731" y="2117"/>
                    <a:pt x="2731" y="1362"/>
                  </a:cubicBezTo>
                  <a:cubicBezTo>
                    <a:pt x="2731" y="607"/>
                    <a:pt x="2124" y="0"/>
                    <a:pt x="136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62" name="Google Shape;11662;p13"/>
            <p:cNvSpPr/>
            <p:nvPr/>
          </p:nvSpPr>
          <p:spPr>
            <a:xfrm>
              <a:off x="5382925" y="3259850"/>
              <a:ext cx="70500" cy="70325"/>
            </a:xfrm>
            <a:custGeom>
              <a:avLst/>
              <a:gdLst/>
              <a:ahLst/>
              <a:cxnLst/>
              <a:rect l="l" t="t" r="r" b="b"/>
              <a:pathLst>
                <a:path w="2820" h="2813" extrusionOk="0">
                  <a:moveTo>
                    <a:pt x="1410" y="82"/>
                  </a:moveTo>
                  <a:cubicBezTo>
                    <a:pt x="2138" y="82"/>
                    <a:pt x="2732" y="675"/>
                    <a:pt x="2732" y="1403"/>
                  </a:cubicBezTo>
                  <a:cubicBezTo>
                    <a:pt x="2732" y="2138"/>
                    <a:pt x="2138" y="2732"/>
                    <a:pt x="1410" y="2732"/>
                  </a:cubicBezTo>
                  <a:cubicBezTo>
                    <a:pt x="682" y="2732"/>
                    <a:pt x="89" y="2138"/>
                    <a:pt x="89" y="1403"/>
                  </a:cubicBezTo>
                  <a:cubicBezTo>
                    <a:pt x="89" y="675"/>
                    <a:pt x="682" y="82"/>
                    <a:pt x="1410" y="82"/>
                  </a:cubicBezTo>
                  <a:close/>
                  <a:moveTo>
                    <a:pt x="1410" y="1"/>
                  </a:moveTo>
                  <a:cubicBezTo>
                    <a:pt x="635" y="1"/>
                    <a:pt x="1" y="628"/>
                    <a:pt x="1" y="1403"/>
                  </a:cubicBezTo>
                  <a:cubicBezTo>
                    <a:pt x="1" y="2179"/>
                    <a:pt x="635" y="2813"/>
                    <a:pt x="1410" y="2813"/>
                  </a:cubicBezTo>
                  <a:cubicBezTo>
                    <a:pt x="2186" y="2813"/>
                    <a:pt x="2819" y="2179"/>
                    <a:pt x="2819" y="1403"/>
                  </a:cubicBezTo>
                  <a:cubicBezTo>
                    <a:pt x="2819" y="628"/>
                    <a:pt x="2186" y="1"/>
                    <a:pt x="141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63" name="Google Shape;11663;p13"/>
            <p:cNvSpPr/>
            <p:nvPr/>
          </p:nvSpPr>
          <p:spPr>
            <a:xfrm>
              <a:off x="3450750" y="3224125"/>
              <a:ext cx="296375" cy="278175"/>
            </a:xfrm>
            <a:custGeom>
              <a:avLst/>
              <a:gdLst/>
              <a:ahLst/>
              <a:cxnLst/>
              <a:rect l="l" t="t" r="r" b="b"/>
              <a:pathLst>
                <a:path w="11855" h="11127" extrusionOk="0">
                  <a:moveTo>
                    <a:pt x="5173" y="0"/>
                  </a:moveTo>
                  <a:cubicBezTo>
                    <a:pt x="3089" y="0"/>
                    <a:pt x="1228" y="958"/>
                    <a:pt x="1" y="2448"/>
                  </a:cubicBezTo>
                  <a:lnTo>
                    <a:pt x="1" y="10930"/>
                  </a:lnTo>
                  <a:cubicBezTo>
                    <a:pt x="62" y="10998"/>
                    <a:pt x="116" y="11065"/>
                    <a:pt x="176" y="11126"/>
                  </a:cubicBezTo>
                  <a:lnTo>
                    <a:pt x="10169" y="11126"/>
                  </a:lnTo>
                  <a:cubicBezTo>
                    <a:pt x="11214" y="9946"/>
                    <a:pt x="11855" y="8395"/>
                    <a:pt x="11855" y="6689"/>
                  </a:cubicBezTo>
                  <a:cubicBezTo>
                    <a:pt x="11855" y="2994"/>
                    <a:pt x="8861" y="0"/>
                    <a:pt x="517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64" name="Google Shape;11664;p13"/>
            <p:cNvSpPr/>
            <p:nvPr/>
          </p:nvSpPr>
          <p:spPr>
            <a:xfrm>
              <a:off x="3450750" y="3223100"/>
              <a:ext cx="297400" cy="279200"/>
            </a:xfrm>
            <a:custGeom>
              <a:avLst/>
              <a:gdLst/>
              <a:ahLst/>
              <a:cxnLst/>
              <a:rect l="l" t="t" r="r" b="b"/>
              <a:pathLst>
                <a:path w="11896" h="11168" extrusionOk="0">
                  <a:moveTo>
                    <a:pt x="5173" y="1"/>
                  </a:moveTo>
                  <a:cubicBezTo>
                    <a:pt x="3096" y="1"/>
                    <a:pt x="1235" y="945"/>
                    <a:pt x="1" y="2428"/>
                  </a:cubicBezTo>
                  <a:lnTo>
                    <a:pt x="1" y="2563"/>
                  </a:lnTo>
                  <a:cubicBezTo>
                    <a:pt x="1221" y="1053"/>
                    <a:pt x="3082" y="88"/>
                    <a:pt x="5173" y="88"/>
                  </a:cubicBezTo>
                  <a:cubicBezTo>
                    <a:pt x="8834" y="88"/>
                    <a:pt x="11814" y="3069"/>
                    <a:pt x="11814" y="6730"/>
                  </a:cubicBezTo>
                  <a:cubicBezTo>
                    <a:pt x="11814" y="8436"/>
                    <a:pt x="11167" y="9994"/>
                    <a:pt x="10109" y="11167"/>
                  </a:cubicBezTo>
                  <a:lnTo>
                    <a:pt x="10216" y="11167"/>
                  </a:lnTo>
                  <a:cubicBezTo>
                    <a:pt x="11262" y="9980"/>
                    <a:pt x="11895" y="8429"/>
                    <a:pt x="11895" y="6730"/>
                  </a:cubicBezTo>
                  <a:cubicBezTo>
                    <a:pt x="11895" y="3022"/>
                    <a:pt x="8881" y="1"/>
                    <a:pt x="517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65" name="Google Shape;11665;p13"/>
            <p:cNvSpPr/>
            <p:nvPr/>
          </p:nvSpPr>
          <p:spPr>
            <a:xfrm>
              <a:off x="3450750" y="3251100"/>
              <a:ext cx="269425" cy="251200"/>
            </a:xfrm>
            <a:custGeom>
              <a:avLst/>
              <a:gdLst/>
              <a:ahLst/>
              <a:cxnLst/>
              <a:rect l="l" t="t" r="r" b="b"/>
              <a:pathLst>
                <a:path w="10777" h="10048" extrusionOk="0">
                  <a:moveTo>
                    <a:pt x="5099" y="0"/>
                  </a:moveTo>
                  <a:cubicBezTo>
                    <a:pt x="2860" y="0"/>
                    <a:pt x="931" y="1295"/>
                    <a:pt x="1" y="3176"/>
                  </a:cubicBezTo>
                  <a:lnTo>
                    <a:pt x="1" y="8186"/>
                  </a:lnTo>
                  <a:cubicBezTo>
                    <a:pt x="358" y="8907"/>
                    <a:pt x="857" y="9541"/>
                    <a:pt x="1471" y="10047"/>
                  </a:cubicBezTo>
                  <a:lnTo>
                    <a:pt x="8726" y="10047"/>
                  </a:lnTo>
                  <a:cubicBezTo>
                    <a:pt x="9980" y="9009"/>
                    <a:pt x="10776" y="7438"/>
                    <a:pt x="10776" y="5678"/>
                  </a:cubicBezTo>
                  <a:cubicBezTo>
                    <a:pt x="10776" y="2542"/>
                    <a:pt x="8234" y="0"/>
                    <a:pt x="509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66" name="Google Shape;11666;p13"/>
            <p:cNvSpPr/>
            <p:nvPr/>
          </p:nvSpPr>
          <p:spPr>
            <a:xfrm>
              <a:off x="3450750" y="3250075"/>
              <a:ext cx="270600" cy="252225"/>
            </a:xfrm>
            <a:custGeom>
              <a:avLst/>
              <a:gdLst/>
              <a:ahLst/>
              <a:cxnLst/>
              <a:rect l="l" t="t" r="r" b="b"/>
              <a:pathLst>
                <a:path w="10824" h="10089" extrusionOk="0">
                  <a:moveTo>
                    <a:pt x="5099" y="1"/>
                  </a:moveTo>
                  <a:cubicBezTo>
                    <a:pt x="2880" y="1"/>
                    <a:pt x="952" y="1275"/>
                    <a:pt x="1" y="3129"/>
                  </a:cubicBezTo>
                  <a:lnTo>
                    <a:pt x="1" y="3318"/>
                  </a:lnTo>
                  <a:cubicBezTo>
                    <a:pt x="904" y="1410"/>
                    <a:pt x="2853" y="88"/>
                    <a:pt x="5099" y="88"/>
                  </a:cubicBezTo>
                  <a:cubicBezTo>
                    <a:pt x="8207" y="88"/>
                    <a:pt x="10736" y="2617"/>
                    <a:pt x="10736" y="5719"/>
                  </a:cubicBezTo>
                  <a:cubicBezTo>
                    <a:pt x="10736" y="7485"/>
                    <a:pt x="9926" y="9056"/>
                    <a:pt x="8659" y="10088"/>
                  </a:cubicBezTo>
                  <a:lnTo>
                    <a:pt x="8787" y="10088"/>
                  </a:lnTo>
                  <a:cubicBezTo>
                    <a:pt x="10028" y="9043"/>
                    <a:pt x="10823" y="7472"/>
                    <a:pt x="10823" y="5719"/>
                  </a:cubicBezTo>
                  <a:cubicBezTo>
                    <a:pt x="10823" y="2570"/>
                    <a:pt x="8254" y="1"/>
                    <a:pt x="509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67" name="Google Shape;11667;p13"/>
            <p:cNvSpPr/>
            <p:nvPr/>
          </p:nvSpPr>
          <p:spPr>
            <a:xfrm>
              <a:off x="3450750" y="3453200"/>
              <a:ext cx="38650" cy="49100"/>
            </a:xfrm>
            <a:custGeom>
              <a:avLst/>
              <a:gdLst/>
              <a:ahLst/>
              <a:cxnLst/>
              <a:rect l="l" t="t" r="r" b="b"/>
              <a:pathLst>
                <a:path w="1546" h="1964" extrusionOk="0">
                  <a:moveTo>
                    <a:pt x="1" y="1"/>
                  </a:moveTo>
                  <a:lnTo>
                    <a:pt x="1" y="190"/>
                  </a:lnTo>
                  <a:cubicBezTo>
                    <a:pt x="352" y="871"/>
                    <a:pt x="830" y="1478"/>
                    <a:pt x="1410" y="1963"/>
                  </a:cubicBezTo>
                  <a:lnTo>
                    <a:pt x="1545" y="1963"/>
                  </a:lnTo>
                  <a:cubicBezTo>
                    <a:pt x="891" y="1437"/>
                    <a:pt x="365" y="770"/>
                    <a:pt x="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68" name="Google Shape;11668;p13"/>
            <p:cNvSpPr/>
            <p:nvPr/>
          </p:nvSpPr>
          <p:spPr>
            <a:xfrm>
              <a:off x="3461375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69" name="Google Shape;11669;p13"/>
            <p:cNvSpPr/>
            <p:nvPr/>
          </p:nvSpPr>
          <p:spPr>
            <a:xfrm>
              <a:off x="3460375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44" y="9083"/>
                  </a:cubicBezTo>
                  <a:lnTo>
                    <a:pt x="6487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70" name="Google Shape;11670;p13"/>
            <p:cNvSpPr/>
            <p:nvPr/>
          </p:nvSpPr>
          <p:spPr>
            <a:xfrm>
              <a:off x="3490200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0" y="5469"/>
                    <a:pt x="7040" y="3521"/>
                  </a:cubicBezTo>
                  <a:cubicBezTo>
                    <a:pt x="7040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71" name="Google Shape;11671;p13"/>
            <p:cNvSpPr/>
            <p:nvPr/>
          </p:nvSpPr>
          <p:spPr>
            <a:xfrm>
              <a:off x="3489025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53" y="7047"/>
                    <a:pt x="88" y="5482"/>
                    <a:pt x="88" y="3561"/>
                  </a:cubicBezTo>
                  <a:cubicBezTo>
                    <a:pt x="88" y="1646"/>
                    <a:pt x="1653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605" y="0"/>
                    <a:pt x="1" y="1598"/>
                    <a:pt x="1" y="3561"/>
                  </a:cubicBezTo>
                  <a:cubicBezTo>
                    <a:pt x="1" y="5530"/>
                    <a:pt x="1605" y="7128"/>
                    <a:pt x="3568" y="7128"/>
                  </a:cubicBezTo>
                  <a:cubicBezTo>
                    <a:pt x="5536" y="7128"/>
                    <a:pt x="7135" y="5530"/>
                    <a:pt x="7135" y="3561"/>
                  </a:cubicBezTo>
                  <a:cubicBezTo>
                    <a:pt x="7135" y="1598"/>
                    <a:pt x="5536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72" name="Google Shape;11672;p13"/>
            <p:cNvSpPr/>
            <p:nvPr/>
          </p:nvSpPr>
          <p:spPr>
            <a:xfrm>
              <a:off x="351532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73" name="Google Shape;11673;p13"/>
            <p:cNvSpPr/>
            <p:nvPr/>
          </p:nvSpPr>
          <p:spPr>
            <a:xfrm>
              <a:off x="3514300" y="3329150"/>
              <a:ext cx="127825" cy="127950"/>
            </a:xfrm>
            <a:custGeom>
              <a:avLst/>
              <a:gdLst/>
              <a:ahLst/>
              <a:cxnLst/>
              <a:rect l="l" t="t" r="r" b="b"/>
              <a:pathLst>
                <a:path w="5113" h="5118" extrusionOk="0">
                  <a:moveTo>
                    <a:pt x="2557" y="88"/>
                  </a:moveTo>
                  <a:cubicBezTo>
                    <a:pt x="3919" y="88"/>
                    <a:pt x="5031" y="1194"/>
                    <a:pt x="5031" y="2556"/>
                  </a:cubicBezTo>
                  <a:cubicBezTo>
                    <a:pt x="5031" y="3924"/>
                    <a:pt x="3919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2" y="3972"/>
                    <a:pt x="5112" y="2556"/>
                  </a:cubicBezTo>
                  <a:cubicBezTo>
                    <a:pt x="5112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74" name="Google Shape;11674;p13"/>
            <p:cNvSpPr/>
            <p:nvPr/>
          </p:nvSpPr>
          <p:spPr>
            <a:xfrm>
              <a:off x="35441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75" name="Google Shape;11675;p13"/>
            <p:cNvSpPr/>
            <p:nvPr/>
          </p:nvSpPr>
          <p:spPr>
            <a:xfrm>
              <a:off x="3542975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76" name="Google Shape;11676;p13"/>
            <p:cNvSpPr/>
            <p:nvPr/>
          </p:nvSpPr>
          <p:spPr>
            <a:xfrm>
              <a:off x="3747100" y="3224125"/>
              <a:ext cx="334325" cy="278175"/>
            </a:xfrm>
            <a:custGeom>
              <a:avLst/>
              <a:gdLst/>
              <a:ahLst/>
              <a:cxnLst/>
              <a:rect l="l" t="t" r="r" b="b"/>
              <a:pathLst>
                <a:path w="13373" h="11127" extrusionOk="0">
                  <a:moveTo>
                    <a:pt x="6690" y="0"/>
                  </a:moveTo>
                  <a:cubicBezTo>
                    <a:pt x="2995" y="0"/>
                    <a:pt x="1" y="2994"/>
                    <a:pt x="1" y="6689"/>
                  </a:cubicBezTo>
                  <a:cubicBezTo>
                    <a:pt x="1" y="8395"/>
                    <a:pt x="641" y="9946"/>
                    <a:pt x="1693" y="11126"/>
                  </a:cubicBezTo>
                  <a:lnTo>
                    <a:pt x="11680" y="11126"/>
                  </a:lnTo>
                  <a:cubicBezTo>
                    <a:pt x="12731" y="9946"/>
                    <a:pt x="13372" y="8395"/>
                    <a:pt x="13372" y="6689"/>
                  </a:cubicBezTo>
                  <a:cubicBezTo>
                    <a:pt x="13372" y="2994"/>
                    <a:pt x="10378" y="0"/>
                    <a:pt x="669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77" name="Google Shape;11677;p13"/>
            <p:cNvSpPr/>
            <p:nvPr/>
          </p:nvSpPr>
          <p:spPr>
            <a:xfrm>
              <a:off x="374610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30" y="1"/>
                  </a:moveTo>
                  <a:cubicBezTo>
                    <a:pt x="3015" y="1"/>
                    <a:pt x="0" y="3022"/>
                    <a:pt x="0" y="6730"/>
                  </a:cubicBezTo>
                  <a:cubicBezTo>
                    <a:pt x="0" y="8429"/>
                    <a:pt x="634" y="9980"/>
                    <a:pt x="1679" y="11167"/>
                  </a:cubicBezTo>
                  <a:lnTo>
                    <a:pt x="1794" y="11167"/>
                  </a:lnTo>
                  <a:cubicBezTo>
                    <a:pt x="729" y="9994"/>
                    <a:pt x="81" y="8436"/>
                    <a:pt x="81" y="6730"/>
                  </a:cubicBezTo>
                  <a:cubicBezTo>
                    <a:pt x="81" y="3069"/>
                    <a:pt x="3062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66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78" name="Google Shape;11678;p13"/>
            <p:cNvSpPr/>
            <p:nvPr/>
          </p:nvSpPr>
          <p:spPr>
            <a:xfrm>
              <a:off x="3770550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79" name="Google Shape;11679;p13"/>
            <p:cNvSpPr/>
            <p:nvPr/>
          </p:nvSpPr>
          <p:spPr>
            <a:xfrm>
              <a:off x="3769525" y="3250075"/>
              <a:ext cx="285925" cy="252225"/>
            </a:xfrm>
            <a:custGeom>
              <a:avLst/>
              <a:gdLst/>
              <a:ahLst/>
              <a:cxnLst/>
              <a:rect l="l" t="t" r="r" b="b"/>
              <a:pathLst>
                <a:path w="11437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90" y="9043"/>
                    <a:pt x="2030" y="10088"/>
                  </a:cubicBezTo>
                  <a:lnTo>
                    <a:pt x="2158" y="10088"/>
                  </a:lnTo>
                  <a:cubicBezTo>
                    <a:pt x="891" y="9056"/>
                    <a:pt x="82" y="7485"/>
                    <a:pt x="82" y="5719"/>
                  </a:cubicBezTo>
                  <a:cubicBezTo>
                    <a:pt x="82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7" y="9056"/>
                    <a:pt x="9272" y="10088"/>
                  </a:cubicBezTo>
                  <a:lnTo>
                    <a:pt x="9407" y="10088"/>
                  </a:lnTo>
                  <a:cubicBezTo>
                    <a:pt x="10648" y="9043"/>
                    <a:pt x="11437" y="7472"/>
                    <a:pt x="11437" y="5719"/>
                  </a:cubicBezTo>
                  <a:cubicBezTo>
                    <a:pt x="11437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80" name="Google Shape;11680;p13"/>
            <p:cNvSpPr/>
            <p:nvPr/>
          </p:nvSpPr>
          <p:spPr>
            <a:xfrm>
              <a:off x="379565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1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7" y="6669"/>
                    <a:pt x="9347" y="4667"/>
                  </a:cubicBezTo>
                  <a:cubicBezTo>
                    <a:pt x="9347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81" name="Google Shape;11681;p13"/>
            <p:cNvSpPr/>
            <p:nvPr/>
          </p:nvSpPr>
          <p:spPr>
            <a:xfrm>
              <a:off x="379465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1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6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82" name="Google Shape;11682;p13"/>
            <p:cNvSpPr/>
            <p:nvPr/>
          </p:nvSpPr>
          <p:spPr>
            <a:xfrm>
              <a:off x="3824475" y="3305025"/>
              <a:ext cx="176025" cy="176200"/>
            </a:xfrm>
            <a:custGeom>
              <a:avLst/>
              <a:gdLst/>
              <a:ahLst/>
              <a:cxnLst/>
              <a:rect l="l" t="t" r="r" b="b"/>
              <a:pathLst>
                <a:path w="7041" h="7048" extrusionOk="0">
                  <a:moveTo>
                    <a:pt x="3521" y="1"/>
                  </a:moveTo>
                  <a:cubicBezTo>
                    <a:pt x="1572" y="1"/>
                    <a:pt x="1" y="1579"/>
                    <a:pt x="1" y="3521"/>
                  </a:cubicBezTo>
                  <a:cubicBezTo>
                    <a:pt x="1" y="5469"/>
                    <a:pt x="1572" y="7047"/>
                    <a:pt x="3521" y="7047"/>
                  </a:cubicBezTo>
                  <a:cubicBezTo>
                    <a:pt x="5463" y="7047"/>
                    <a:pt x="7040" y="5469"/>
                    <a:pt x="7040" y="3521"/>
                  </a:cubicBezTo>
                  <a:cubicBezTo>
                    <a:pt x="7040" y="1579"/>
                    <a:pt x="5463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83" name="Google Shape;11683;p13"/>
            <p:cNvSpPr/>
            <p:nvPr/>
          </p:nvSpPr>
          <p:spPr>
            <a:xfrm>
              <a:off x="3823300" y="3304025"/>
              <a:ext cx="178375" cy="178200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3568" y="81"/>
                  </a:moveTo>
                  <a:cubicBezTo>
                    <a:pt x="5489" y="81"/>
                    <a:pt x="7047" y="1646"/>
                    <a:pt x="7047" y="3561"/>
                  </a:cubicBezTo>
                  <a:cubicBezTo>
                    <a:pt x="7047" y="5482"/>
                    <a:pt x="5489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35" y="5530"/>
                    <a:pt x="7135" y="3561"/>
                  </a:cubicBezTo>
                  <a:cubicBezTo>
                    <a:pt x="7135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84" name="Google Shape;11684;p13"/>
            <p:cNvSpPr/>
            <p:nvPr/>
          </p:nvSpPr>
          <p:spPr>
            <a:xfrm>
              <a:off x="384960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85" name="Google Shape;11685;p13"/>
            <p:cNvSpPr/>
            <p:nvPr/>
          </p:nvSpPr>
          <p:spPr>
            <a:xfrm>
              <a:off x="3848600" y="3329150"/>
              <a:ext cx="127800" cy="127950"/>
            </a:xfrm>
            <a:custGeom>
              <a:avLst/>
              <a:gdLst/>
              <a:ahLst/>
              <a:cxnLst/>
              <a:rect l="l" t="t" r="r" b="b"/>
              <a:pathLst>
                <a:path w="5112" h="5118" extrusionOk="0">
                  <a:moveTo>
                    <a:pt x="2556" y="88"/>
                  </a:moveTo>
                  <a:cubicBezTo>
                    <a:pt x="3918" y="88"/>
                    <a:pt x="5030" y="1194"/>
                    <a:pt x="5030" y="2556"/>
                  </a:cubicBezTo>
                  <a:cubicBezTo>
                    <a:pt x="5030" y="3924"/>
                    <a:pt x="3918" y="5030"/>
                    <a:pt x="2556" y="5030"/>
                  </a:cubicBezTo>
                  <a:cubicBezTo>
                    <a:pt x="1194" y="5030"/>
                    <a:pt x="81" y="3924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3972"/>
                    <a:pt x="1146" y="5118"/>
                    <a:pt x="2556" y="5118"/>
                  </a:cubicBezTo>
                  <a:cubicBezTo>
                    <a:pt x="3965" y="5118"/>
                    <a:pt x="5111" y="3972"/>
                    <a:pt x="5111" y="2556"/>
                  </a:cubicBezTo>
                  <a:cubicBezTo>
                    <a:pt x="5111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86" name="Google Shape;11686;p13"/>
            <p:cNvSpPr/>
            <p:nvPr/>
          </p:nvSpPr>
          <p:spPr>
            <a:xfrm>
              <a:off x="387825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70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2118"/>
                    <a:pt x="614" y="2731"/>
                    <a:pt x="1370" y="2731"/>
                  </a:cubicBezTo>
                  <a:cubicBezTo>
                    <a:pt x="2125" y="2731"/>
                    <a:pt x="2732" y="2118"/>
                    <a:pt x="2732" y="1363"/>
                  </a:cubicBezTo>
                  <a:cubicBezTo>
                    <a:pt x="2732" y="614"/>
                    <a:pt x="2125" y="1"/>
                    <a:pt x="137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87" name="Google Shape;11687;p13"/>
            <p:cNvSpPr/>
            <p:nvPr/>
          </p:nvSpPr>
          <p:spPr>
            <a:xfrm>
              <a:off x="3877250" y="3357975"/>
              <a:ext cx="70475" cy="70300"/>
            </a:xfrm>
            <a:custGeom>
              <a:avLst/>
              <a:gdLst/>
              <a:ahLst/>
              <a:cxnLst/>
              <a:rect l="l" t="t" r="r" b="b"/>
              <a:pathLst>
                <a:path w="2819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1" y="2731"/>
                    <a:pt x="88" y="2138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88" name="Google Shape;11688;p13"/>
            <p:cNvSpPr/>
            <p:nvPr/>
          </p:nvSpPr>
          <p:spPr>
            <a:xfrm>
              <a:off x="408140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93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89" name="Google Shape;11689;p13"/>
            <p:cNvSpPr/>
            <p:nvPr/>
          </p:nvSpPr>
          <p:spPr>
            <a:xfrm>
              <a:off x="4080375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4" y="9980"/>
                    <a:pt x="1680" y="11167"/>
                  </a:cubicBezTo>
                  <a:lnTo>
                    <a:pt x="1787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8436"/>
                    <a:pt x="12724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9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90" name="Google Shape;11690;p13"/>
            <p:cNvSpPr/>
            <p:nvPr/>
          </p:nvSpPr>
          <p:spPr>
            <a:xfrm>
              <a:off x="4104825" y="3251100"/>
              <a:ext cx="283900" cy="251200"/>
            </a:xfrm>
            <a:custGeom>
              <a:avLst/>
              <a:gdLst/>
              <a:ahLst/>
              <a:cxnLst/>
              <a:rect l="l" t="t" r="r" b="b"/>
              <a:pathLst>
                <a:path w="11356" h="10048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7438"/>
                    <a:pt x="796" y="9009"/>
                    <a:pt x="2050" y="10047"/>
                  </a:cubicBezTo>
                  <a:lnTo>
                    <a:pt x="9305" y="10047"/>
                  </a:lnTo>
                  <a:cubicBezTo>
                    <a:pt x="10560" y="9009"/>
                    <a:pt x="11355" y="7438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91" name="Google Shape;11691;p13"/>
            <p:cNvSpPr/>
            <p:nvPr/>
          </p:nvSpPr>
          <p:spPr>
            <a:xfrm>
              <a:off x="4103650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96" y="9043"/>
                    <a:pt x="2036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80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92" name="Google Shape;11692;p13"/>
            <p:cNvSpPr/>
            <p:nvPr/>
          </p:nvSpPr>
          <p:spPr>
            <a:xfrm>
              <a:off x="4129950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54" y="8368"/>
                    <a:pt x="3014" y="9036"/>
                  </a:cubicBezTo>
                  <a:lnTo>
                    <a:pt x="6332" y="9036"/>
                  </a:lnTo>
                  <a:cubicBezTo>
                    <a:pt x="8091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93" name="Google Shape;11693;p13"/>
            <p:cNvSpPr/>
            <p:nvPr/>
          </p:nvSpPr>
          <p:spPr>
            <a:xfrm>
              <a:off x="4128925" y="3275200"/>
              <a:ext cx="235700" cy="227100"/>
            </a:xfrm>
            <a:custGeom>
              <a:avLst/>
              <a:gdLst/>
              <a:ahLst/>
              <a:cxnLst/>
              <a:rect l="l" t="t" r="r" b="b"/>
              <a:pathLst>
                <a:path w="9428" h="9084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6689"/>
                    <a:pt x="1214" y="8382"/>
                    <a:pt x="2940" y="9083"/>
                  </a:cubicBezTo>
                  <a:lnTo>
                    <a:pt x="3183" y="9083"/>
                  </a:lnTo>
                  <a:cubicBezTo>
                    <a:pt x="1376" y="8449"/>
                    <a:pt x="81" y="6730"/>
                    <a:pt x="81" y="4714"/>
                  </a:cubicBezTo>
                  <a:cubicBezTo>
                    <a:pt x="81" y="2165"/>
                    <a:pt x="2158" y="88"/>
                    <a:pt x="4714" y="88"/>
                  </a:cubicBezTo>
                  <a:cubicBezTo>
                    <a:pt x="7263" y="88"/>
                    <a:pt x="9339" y="2165"/>
                    <a:pt x="9339" y="4714"/>
                  </a:cubicBezTo>
                  <a:cubicBezTo>
                    <a:pt x="9339" y="6730"/>
                    <a:pt x="8045" y="8449"/>
                    <a:pt x="6244" y="9083"/>
                  </a:cubicBezTo>
                  <a:lnTo>
                    <a:pt x="6480" y="9083"/>
                  </a:lnTo>
                  <a:cubicBezTo>
                    <a:pt x="8207" y="8382"/>
                    <a:pt x="9427" y="6689"/>
                    <a:pt x="9427" y="4714"/>
                  </a:cubicBezTo>
                  <a:cubicBezTo>
                    <a:pt x="9427" y="2118"/>
                    <a:pt x="7310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94" name="Google Shape;11694;p13"/>
            <p:cNvSpPr/>
            <p:nvPr/>
          </p:nvSpPr>
          <p:spPr>
            <a:xfrm>
              <a:off x="415860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95" name="Google Shape;11695;p13"/>
            <p:cNvSpPr/>
            <p:nvPr/>
          </p:nvSpPr>
          <p:spPr>
            <a:xfrm>
              <a:off x="4157575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8" y="5482"/>
                    <a:pt x="88" y="3561"/>
                  </a:cubicBezTo>
                  <a:cubicBezTo>
                    <a:pt x="88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96" name="Google Shape;11696;p13"/>
            <p:cNvSpPr/>
            <p:nvPr/>
          </p:nvSpPr>
          <p:spPr>
            <a:xfrm>
              <a:off x="4183875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97" name="Google Shape;11697;p13"/>
            <p:cNvSpPr/>
            <p:nvPr/>
          </p:nvSpPr>
          <p:spPr>
            <a:xfrm>
              <a:off x="418270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7" y="1194"/>
                    <a:pt x="5037" y="2556"/>
                  </a:cubicBezTo>
                  <a:cubicBezTo>
                    <a:pt x="5037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3972"/>
                    <a:pt x="1154" y="5118"/>
                    <a:pt x="2563" y="5118"/>
                  </a:cubicBezTo>
                  <a:cubicBezTo>
                    <a:pt x="3972" y="5118"/>
                    <a:pt x="5118" y="3972"/>
                    <a:pt x="5118" y="2556"/>
                  </a:cubicBezTo>
                  <a:cubicBezTo>
                    <a:pt x="5118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98" name="Google Shape;11698;p13"/>
            <p:cNvSpPr/>
            <p:nvPr/>
          </p:nvSpPr>
          <p:spPr>
            <a:xfrm>
              <a:off x="4212550" y="3358975"/>
              <a:ext cx="68275" cy="68300"/>
            </a:xfrm>
            <a:custGeom>
              <a:avLst/>
              <a:gdLst/>
              <a:ahLst/>
              <a:cxnLst/>
              <a:rect l="l" t="t" r="r" b="b"/>
              <a:pathLst>
                <a:path w="2731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24" y="2731"/>
                    <a:pt x="2731" y="2118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699" name="Google Shape;11699;p13"/>
            <p:cNvSpPr/>
            <p:nvPr/>
          </p:nvSpPr>
          <p:spPr>
            <a:xfrm>
              <a:off x="4211525" y="3357975"/>
              <a:ext cx="70500" cy="70300"/>
            </a:xfrm>
            <a:custGeom>
              <a:avLst/>
              <a:gdLst/>
              <a:ahLst/>
              <a:cxnLst/>
              <a:rect l="l" t="t" r="r" b="b"/>
              <a:pathLst>
                <a:path w="2820" h="2812" extrusionOk="0">
                  <a:moveTo>
                    <a:pt x="1410" y="81"/>
                  </a:moveTo>
                  <a:cubicBezTo>
                    <a:pt x="2138" y="81"/>
                    <a:pt x="2731" y="674"/>
                    <a:pt x="2731" y="1403"/>
                  </a:cubicBezTo>
                  <a:cubicBezTo>
                    <a:pt x="2731" y="2138"/>
                    <a:pt x="2138" y="2731"/>
                    <a:pt x="1410" y="2731"/>
                  </a:cubicBezTo>
                  <a:cubicBezTo>
                    <a:pt x="682" y="2731"/>
                    <a:pt x="81" y="2138"/>
                    <a:pt x="81" y="1403"/>
                  </a:cubicBezTo>
                  <a:cubicBezTo>
                    <a:pt x="81" y="674"/>
                    <a:pt x="682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2185"/>
                    <a:pt x="634" y="2812"/>
                    <a:pt x="1410" y="2812"/>
                  </a:cubicBezTo>
                  <a:cubicBezTo>
                    <a:pt x="2185" y="2812"/>
                    <a:pt x="2819" y="218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00" name="Google Shape;11700;p13"/>
            <p:cNvSpPr/>
            <p:nvPr/>
          </p:nvSpPr>
          <p:spPr>
            <a:xfrm>
              <a:off x="4415675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2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41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7" y="0"/>
                    <a:pt x="668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01" name="Google Shape;11701;p13"/>
            <p:cNvSpPr/>
            <p:nvPr/>
          </p:nvSpPr>
          <p:spPr>
            <a:xfrm>
              <a:off x="4414650" y="3223100"/>
              <a:ext cx="336325" cy="279200"/>
            </a:xfrm>
            <a:custGeom>
              <a:avLst/>
              <a:gdLst/>
              <a:ahLst/>
              <a:cxnLst/>
              <a:rect l="l" t="t" r="r" b="b"/>
              <a:pathLst>
                <a:path w="13453" h="11168" extrusionOk="0">
                  <a:moveTo>
                    <a:pt x="6723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8429"/>
                    <a:pt x="635" y="9980"/>
                    <a:pt x="1680" y="11167"/>
                  </a:cubicBezTo>
                  <a:lnTo>
                    <a:pt x="1788" y="11167"/>
                  </a:lnTo>
                  <a:cubicBezTo>
                    <a:pt x="729" y="9994"/>
                    <a:pt x="82" y="8436"/>
                    <a:pt x="82" y="6730"/>
                  </a:cubicBezTo>
                  <a:cubicBezTo>
                    <a:pt x="82" y="3069"/>
                    <a:pt x="3062" y="88"/>
                    <a:pt x="6723" y="88"/>
                  </a:cubicBezTo>
                  <a:cubicBezTo>
                    <a:pt x="10385" y="88"/>
                    <a:pt x="13365" y="3069"/>
                    <a:pt x="13365" y="6730"/>
                  </a:cubicBezTo>
                  <a:cubicBezTo>
                    <a:pt x="13365" y="8436"/>
                    <a:pt x="12725" y="9994"/>
                    <a:pt x="11659" y="11167"/>
                  </a:cubicBezTo>
                  <a:lnTo>
                    <a:pt x="11774" y="11167"/>
                  </a:lnTo>
                  <a:cubicBezTo>
                    <a:pt x="12819" y="9980"/>
                    <a:pt x="13453" y="8429"/>
                    <a:pt x="13453" y="6730"/>
                  </a:cubicBezTo>
                  <a:cubicBezTo>
                    <a:pt x="13453" y="3022"/>
                    <a:pt x="10432" y="1"/>
                    <a:pt x="672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02" name="Google Shape;11702;p13"/>
            <p:cNvSpPr/>
            <p:nvPr/>
          </p:nvSpPr>
          <p:spPr>
            <a:xfrm>
              <a:off x="4438925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85" y="0"/>
                  </a:moveTo>
                  <a:cubicBezTo>
                    <a:pt x="2550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7" y="10047"/>
                  </a:cubicBezTo>
                  <a:lnTo>
                    <a:pt x="9313" y="10047"/>
                  </a:lnTo>
                  <a:cubicBezTo>
                    <a:pt x="10560" y="9009"/>
                    <a:pt x="11362" y="7438"/>
                    <a:pt x="11362" y="5678"/>
                  </a:cubicBezTo>
                  <a:cubicBezTo>
                    <a:pt x="11362" y="2542"/>
                    <a:pt x="8820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03" name="Google Shape;11703;p13"/>
            <p:cNvSpPr/>
            <p:nvPr/>
          </p:nvSpPr>
          <p:spPr>
            <a:xfrm>
              <a:off x="4437925" y="3250075"/>
              <a:ext cx="286075" cy="252225"/>
            </a:xfrm>
            <a:custGeom>
              <a:avLst/>
              <a:gdLst/>
              <a:ahLst/>
              <a:cxnLst/>
              <a:rect l="l" t="t" r="r" b="b"/>
              <a:pathLst>
                <a:path w="11443" h="10089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7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6" y="88"/>
                    <a:pt x="5725" y="88"/>
                  </a:cubicBezTo>
                  <a:cubicBezTo>
                    <a:pt x="8833" y="88"/>
                    <a:pt x="11362" y="2617"/>
                    <a:pt x="11362" y="5719"/>
                  </a:cubicBezTo>
                  <a:cubicBezTo>
                    <a:pt x="11362" y="7485"/>
                    <a:pt x="10546" y="9056"/>
                    <a:pt x="9278" y="10088"/>
                  </a:cubicBezTo>
                  <a:lnTo>
                    <a:pt x="9413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04" name="Google Shape;11704;p13"/>
            <p:cNvSpPr/>
            <p:nvPr/>
          </p:nvSpPr>
          <p:spPr>
            <a:xfrm>
              <a:off x="4464225" y="3276375"/>
              <a:ext cx="233650" cy="225925"/>
            </a:xfrm>
            <a:custGeom>
              <a:avLst/>
              <a:gdLst/>
              <a:ahLst/>
              <a:cxnLst/>
              <a:rect l="l" t="t" r="r" b="b"/>
              <a:pathLst>
                <a:path w="9346" h="9037" extrusionOk="0">
                  <a:moveTo>
                    <a:pt x="4673" y="1"/>
                  </a:moveTo>
                  <a:cubicBezTo>
                    <a:pt x="2090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05" name="Google Shape;11705;p13"/>
            <p:cNvSpPr/>
            <p:nvPr/>
          </p:nvSpPr>
          <p:spPr>
            <a:xfrm>
              <a:off x="4463025" y="3275200"/>
              <a:ext cx="235875" cy="227100"/>
            </a:xfrm>
            <a:custGeom>
              <a:avLst/>
              <a:gdLst/>
              <a:ahLst/>
              <a:cxnLst/>
              <a:rect l="l" t="t" r="r" b="b"/>
              <a:pathLst>
                <a:path w="9435" h="9084" extrusionOk="0">
                  <a:moveTo>
                    <a:pt x="4721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6689"/>
                    <a:pt x="1221" y="8382"/>
                    <a:pt x="2948" y="9083"/>
                  </a:cubicBezTo>
                  <a:lnTo>
                    <a:pt x="3184" y="9083"/>
                  </a:lnTo>
                  <a:cubicBezTo>
                    <a:pt x="1383" y="8449"/>
                    <a:pt x="89" y="6730"/>
                    <a:pt x="89" y="4714"/>
                  </a:cubicBezTo>
                  <a:cubicBezTo>
                    <a:pt x="89" y="2165"/>
                    <a:pt x="2165" y="88"/>
                    <a:pt x="4721" y="88"/>
                  </a:cubicBezTo>
                  <a:cubicBezTo>
                    <a:pt x="7270" y="88"/>
                    <a:pt x="9347" y="2165"/>
                    <a:pt x="9347" y="4714"/>
                  </a:cubicBezTo>
                  <a:cubicBezTo>
                    <a:pt x="9347" y="6730"/>
                    <a:pt x="8052" y="8449"/>
                    <a:pt x="6252" y="9083"/>
                  </a:cubicBezTo>
                  <a:lnTo>
                    <a:pt x="6488" y="9083"/>
                  </a:lnTo>
                  <a:cubicBezTo>
                    <a:pt x="8214" y="8382"/>
                    <a:pt x="9434" y="6689"/>
                    <a:pt x="9434" y="4714"/>
                  </a:cubicBezTo>
                  <a:cubicBezTo>
                    <a:pt x="9434" y="2118"/>
                    <a:pt x="7317" y="0"/>
                    <a:pt x="472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06" name="Google Shape;11706;p13"/>
            <p:cNvSpPr/>
            <p:nvPr/>
          </p:nvSpPr>
          <p:spPr>
            <a:xfrm>
              <a:off x="4492875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7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5469"/>
                    <a:pt x="1578" y="7047"/>
                    <a:pt x="3527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07" name="Google Shape;11707;p13"/>
            <p:cNvSpPr/>
            <p:nvPr/>
          </p:nvSpPr>
          <p:spPr>
            <a:xfrm>
              <a:off x="4491850" y="3304025"/>
              <a:ext cx="178225" cy="178200"/>
            </a:xfrm>
            <a:custGeom>
              <a:avLst/>
              <a:gdLst/>
              <a:ahLst/>
              <a:cxnLst/>
              <a:rect l="l" t="t" r="r" b="b"/>
              <a:pathLst>
                <a:path w="7129" h="7128" extrusionOk="0">
                  <a:moveTo>
                    <a:pt x="3568" y="81"/>
                  </a:moveTo>
                  <a:cubicBezTo>
                    <a:pt x="5483" y="81"/>
                    <a:pt x="7047" y="1646"/>
                    <a:pt x="7047" y="3561"/>
                  </a:cubicBezTo>
                  <a:cubicBezTo>
                    <a:pt x="7047" y="5482"/>
                    <a:pt x="5483" y="7047"/>
                    <a:pt x="3568" y="7047"/>
                  </a:cubicBezTo>
                  <a:cubicBezTo>
                    <a:pt x="1646" y="7047"/>
                    <a:pt x="89" y="5482"/>
                    <a:pt x="89" y="3561"/>
                  </a:cubicBezTo>
                  <a:cubicBezTo>
                    <a:pt x="89" y="1646"/>
                    <a:pt x="1646" y="81"/>
                    <a:pt x="3568" y="81"/>
                  </a:cubicBezTo>
                  <a:close/>
                  <a:moveTo>
                    <a:pt x="3568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5530"/>
                    <a:pt x="1599" y="7128"/>
                    <a:pt x="3568" y="7128"/>
                  </a:cubicBezTo>
                  <a:cubicBezTo>
                    <a:pt x="5530" y="7128"/>
                    <a:pt x="7128" y="5530"/>
                    <a:pt x="7128" y="3561"/>
                  </a:cubicBezTo>
                  <a:cubicBezTo>
                    <a:pt x="7128" y="1598"/>
                    <a:pt x="5530" y="0"/>
                    <a:pt x="3568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08" name="Google Shape;11708;p13"/>
            <p:cNvSpPr/>
            <p:nvPr/>
          </p:nvSpPr>
          <p:spPr>
            <a:xfrm>
              <a:off x="4518150" y="3330150"/>
              <a:ext cx="125800" cy="125950"/>
            </a:xfrm>
            <a:custGeom>
              <a:avLst/>
              <a:gdLst/>
              <a:ahLst/>
              <a:cxnLst/>
              <a:rect l="l" t="t" r="r" b="b"/>
              <a:pathLst>
                <a:path w="5032" h="5038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3911"/>
                    <a:pt x="1127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09" name="Google Shape;11709;p13"/>
            <p:cNvSpPr/>
            <p:nvPr/>
          </p:nvSpPr>
          <p:spPr>
            <a:xfrm>
              <a:off x="451697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63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63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63" y="88"/>
                  </a:cubicBezTo>
                  <a:close/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63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10" name="Google Shape;11710;p13"/>
            <p:cNvSpPr/>
            <p:nvPr/>
          </p:nvSpPr>
          <p:spPr>
            <a:xfrm>
              <a:off x="454682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9" y="2731"/>
                  </a:cubicBezTo>
                  <a:cubicBezTo>
                    <a:pt x="2117" y="2731"/>
                    <a:pt x="2731" y="2118"/>
                    <a:pt x="2731" y="1363"/>
                  </a:cubicBezTo>
                  <a:cubicBezTo>
                    <a:pt x="2731" y="614"/>
                    <a:pt x="2117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11" name="Google Shape;11711;p13"/>
            <p:cNvSpPr/>
            <p:nvPr/>
          </p:nvSpPr>
          <p:spPr>
            <a:xfrm>
              <a:off x="454580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10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10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lose/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10" y="2812"/>
                  </a:cubicBezTo>
                  <a:cubicBezTo>
                    <a:pt x="2185" y="2812"/>
                    <a:pt x="2812" y="2185"/>
                    <a:pt x="2812" y="1403"/>
                  </a:cubicBezTo>
                  <a:cubicBezTo>
                    <a:pt x="2812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12" name="Google Shape;11712;p13"/>
            <p:cNvSpPr/>
            <p:nvPr/>
          </p:nvSpPr>
          <p:spPr>
            <a:xfrm>
              <a:off x="4749950" y="3224125"/>
              <a:ext cx="334300" cy="278175"/>
            </a:xfrm>
            <a:custGeom>
              <a:avLst/>
              <a:gdLst/>
              <a:ahLst/>
              <a:cxnLst/>
              <a:rect l="l" t="t" r="r" b="b"/>
              <a:pathLst>
                <a:path w="13372" h="11127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71" y="8395"/>
                    <a:pt x="13371" y="6689"/>
                  </a:cubicBezTo>
                  <a:cubicBezTo>
                    <a:pt x="13371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13" name="Google Shape;11713;p13"/>
            <p:cNvSpPr/>
            <p:nvPr/>
          </p:nvSpPr>
          <p:spPr>
            <a:xfrm>
              <a:off x="4748775" y="3223100"/>
              <a:ext cx="336475" cy="279200"/>
            </a:xfrm>
            <a:custGeom>
              <a:avLst/>
              <a:gdLst/>
              <a:ahLst/>
              <a:cxnLst/>
              <a:rect l="l" t="t" r="r" b="b"/>
              <a:pathLst>
                <a:path w="13459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86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80" y="11167"/>
                  </a:lnTo>
                  <a:cubicBezTo>
                    <a:pt x="12825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14" name="Google Shape;11714;p13"/>
            <p:cNvSpPr/>
            <p:nvPr/>
          </p:nvSpPr>
          <p:spPr>
            <a:xfrm>
              <a:off x="4773200" y="3251100"/>
              <a:ext cx="284075" cy="251200"/>
            </a:xfrm>
            <a:custGeom>
              <a:avLst/>
              <a:gdLst/>
              <a:ahLst/>
              <a:cxnLst/>
              <a:rect l="l" t="t" r="r" b="b"/>
              <a:pathLst>
                <a:path w="11363" h="10048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803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63" y="7438"/>
                    <a:pt x="11363" y="5678"/>
                  </a:cubicBezTo>
                  <a:cubicBezTo>
                    <a:pt x="11363" y="2542"/>
                    <a:pt x="8821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15" name="Google Shape;11715;p13"/>
            <p:cNvSpPr/>
            <p:nvPr/>
          </p:nvSpPr>
          <p:spPr>
            <a:xfrm>
              <a:off x="4772200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8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8" y="7485"/>
                    <a:pt x="88" y="5719"/>
                  </a:cubicBezTo>
                  <a:cubicBezTo>
                    <a:pt x="88" y="2617"/>
                    <a:pt x="2617" y="88"/>
                    <a:pt x="5718" y="88"/>
                  </a:cubicBezTo>
                  <a:cubicBezTo>
                    <a:pt x="8827" y="88"/>
                    <a:pt x="11355" y="2617"/>
                    <a:pt x="11355" y="5719"/>
                  </a:cubicBezTo>
                  <a:cubicBezTo>
                    <a:pt x="11355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54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16" name="Google Shape;11716;p13"/>
            <p:cNvSpPr/>
            <p:nvPr/>
          </p:nvSpPr>
          <p:spPr>
            <a:xfrm>
              <a:off x="4798500" y="3276375"/>
              <a:ext cx="233500" cy="225925"/>
            </a:xfrm>
            <a:custGeom>
              <a:avLst/>
              <a:gdLst/>
              <a:ahLst/>
              <a:cxnLst/>
              <a:rect l="l" t="t" r="r" b="b"/>
              <a:pathLst>
                <a:path w="9340" h="9037" extrusionOk="0">
                  <a:moveTo>
                    <a:pt x="4666" y="1"/>
                  </a:moveTo>
                  <a:cubicBezTo>
                    <a:pt x="2091" y="1"/>
                    <a:pt x="0" y="2091"/>
                    <a:pt x="0" y="4667"/>
                  </a:cubicBezTo>
                  <a:cubicBezTo>
                    <a:pt x="0" y="6669"/>
                    <a:pt x="1248" y="8368"/>
                    <a:pt x="3014" y="9036"/>
                  </a:cubicBezTo>
                  <a:lnTo>
                    <a:pt x="6325" y="9036"/>
                  </a:lnTo>
                  <a:cubicBezTo>
                    <a:pt x="8092" y="8368"/>
                    <a:pt x="9339" y="6669"/>
                    <a:pt x="9339" y="4667"/>
                  </a:cubicBezTo>
                  <a:cubicBezTo>
                    <a:pt x="9339" y="2091"/>
                    <a:pt x="7249" y="1"/>
                    <a:pt x="466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17" name="Google Shape;11717;p13"/>
            <p:cNvSpPr/>
            <p:nvPr/>
          </p:nvSpPr>
          <p:spPr>
            <a:xfrm>
              <a:off x="4797325" y="3275200"/>
              <a:ext cx="235850" cy="227100"/>
            </a:xfrm>
            <a:custGeom>
              <a:avLst/>
              <a:gdLst/>
              <a:ahLst/>
              <a:cxnLst/>
              <a:rect l="l" t="t" r="r" b="b"/>
              <a:pathLst>
                <a:path w="9434" h="9084" extrusionOk="0">
                  <a:moveTo>
                    <a:pt x="4713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2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3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33" y="6689"/>
                    <a:pt x="9433" y="4714"/>
                  </a:cubicBezTo>
                  <a:cubicBezTo>
                    <a:pt x="9433" y="2118"/>
                    <a:pt x="7316" y="0"/>
                    <a:pt x="471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18" name="Google Shape;11718;p13"/>
            <p:cNvSpPr/>
            <p:nvPr/>
          </p:nvSpPr>
          <p:spPr>
            <a:xfrm>
              <a:off x="4827150" y="3305025"/>
              <a:ext cx="176175" cy="176200"/>
            </a:xfrm>
            <a:custGeom>
              <a:avLst/>
              <a:gdLst/>
              <a:ahLst/>
              <a:cxnLst/>
              <a:rect l="l" t="t" r="r" b="b"/>
              <a:pathLst>
                <a:path w="7047" h="7048" extrusionOk="0">
                  <a:moveTo>
                    <a:pt x="3520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5469"/>
                    <a:pt x="1578" y="7047"/>
                    <a:pt x="3520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19" name="Google Shape;11719;p13"/>
            <p:cNvSpPr/>
            <p:nvPr/>
          </p:nvSpPr>
          <p:spPr>
            <a:xfrm>
              <a:off x="4826150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0" y="81"/>
                  </a:moveTo>
                  <a:cubicBezTo>
                    <a:pt x="5482" y="81"/>
                    <a:pt x="7046" y="1646"/>
                    <a:pt x="7046" y="3561"/>
                  </a:cubicBezTo>
                  <a:cubicBezTo>
                    <a:pt x="7046" y="5482"/>
                    <a:pt x="5482" y="7047"/>
                    <a:pt x="3560" y="7047"/>
                  </a:cubicBezTo>
                  <a:cubicBezTo>
                    <a:pt x="1645" y="7047"/>
                    <a:pt x="81" y="5482"/>
                    <a:pt x="81" y="3561"/>
                  </a:cubicBezTo>
                  <a:cubicBezTo>
                    <a:pt x="81" y="1646"/>
                    <a:pt x="1645" y="81"/>
                    <a:pt x="3560" y="81"/>
                  </a:cubicBezTo>
                  <a:close/>
                  <a:moveTo>
                    <a:pt x="3560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0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20" name="Google Shape;11720;p13"/>
            <p:cNvSpPr/>
            <p:nvPr/>
          </p:nvSpPr>
          <p:spPr>
            <a:xfrm>
              <a:off x="4852275" y="3330150"/>
              <a:ext cx="125950" cy="125950"/>
            </a:xfrm>
            <a:custGeom>
              <a:avLst/>
              <a:gdLst/>
              <a:ahLst/>
              <a:cxnLst/>
              <a:rect l="l" t="t" r="r" b="b"/>
              <a:pathLst>
                <a:path w="5038" h="5038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5" y="5037"/>
                  </a:cubicBezTo>
                  <a:cubicBezTo>
                    <a:pt x="3911" y="5037"/>
                    <a:pt x="5037" y="3911"/>
                    <a:pt x="5037" y="2516"/>
                  </a:cubicBezTo>
                  <a:cubicBezTo>
                    <a:pt x="5037" y="1127"/>
                    <a:pt x="3911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21" name="Google Shape;11721;p13"/>
            <p:cNvSpPr/>
            <p:nvPr/>
          </p:nvSpPr>
          <p:spPr>
            <a:xfrm>
              <a:off x="4851250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6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6" y="5030"/>
                  </a:cubicBezTo>
                  <a:cubicBezTo>
                    <a:pt x="1194" y="5030"/>
                    <a:pt x="88" y="3924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lose/>
                  <a:moveTo>
                    <a:pt x="2556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6" y="5118"/>
                  </a:cubicBezTo>
                  <a:cubicBezTo>
                    <a:pt x="3972" y="5118"/>
                    <a:pt x="5119" y="3972"/>
                    <a:pt x="5119" y="2556"/>
                  </a:cubicBezTo>
                  <a:cubicBezTo>
                    <a:pt x="5119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22" name="Google Shape;11722;p13"/>
            <p:cNvSpPr/>
            <p:nvPr/>
          </p:nvSpPr>
          <p:spPr>
            <a:xfrm>
              <a:off x="4881100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2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2118"/>
                    <a:pt x="614" y="2731"/>
                    <a:pt x="1362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23" name="Google Shape;11723;p13"/>
            <p:cNvSpPr/>
            <p:nvPr/>
          </p:nvSpPr>
          <p:spPr>
            <a:xfrm>
              <a:off x="4880075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3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3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3" y="81"/>
                  </a:cubicBezTo>
                  <a:close/>
                  <a:moveTo>
                    <a:pt x="1403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3" y="2812"/>
                  </a:cubicBezTo>
                  <a:cubicBezTo>
                    <a:pt x="2186" y="2812"/>
                    <a:pt x="2813" y="2185"/>
                    <a:pt x="2813" y="1403"/>
                  </a:cubicBezTo>
                  <a:cubicBezTo>
                    <a:pt x="2813" y="627"/>
                    <a:pt x="2186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24" name="Google Shape;11724;p13"/>
            <p:cNvSpPr/>
            <p:nvPr/>
          </p:nvSpPr>
          <p:spPr>
            <a:xfrm>
              <a:off x="5084225" y="3224125"/>
              <a:ext cx="334125" cy="278175"/>
            </a:xfrm>
            <a:custGeom>
              <a:avLst/>
              <a:gdLst/>
              <a:ahLst/>
              <a:cxnLst/>
              <a:rect l="l" t="t" r="r" b="b"/>
              <a:pathLst>
                <a:path w="13365" h="11127" extrusionOk="0">
                  <a:moveTo>
                    <a:pt x="6683" y="0"/>
                  </a:moveTo>
                  <a:cubicBezTo>
                    <a:pt x="2988" y="0"/>
                    <a:pt x="0" y="2994"/>
                    <a:pt x="0" y="6689"/>
                  </a:cubicBezTo>
                  <a:cubicBezTo>
                    <a:pt x="0" y="8395"/>
                    <a:pt x="634" y="9946"/>
                    <a:pt x="1686" y="11126"/>
                  </a:cubicBezTo>
                  <a:lnTo>
                    <a:pt x="11679" y="11126"/>
                  </a:lnTo>
                  <a:cubicBezTo>
                    <a:pt x="12731" y="9946"/>
                    <a:pt x="13365" y="839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25" name="Google Shape;11725;p13"/>
            <p:cNvSpPr/>
            <p:nvPr/>
          </p:nvSpPr>
          <p:spPr>
            <a:xfrm>
              <a:off x="5083050" y="3223100"/>
              <a:ext cx="336500" cy="279200"/>
            </a:xfrm>
            <a:custGeom>
              <a:avLst/>
              <a:gdLst/>
              <a:ahLst/>
              <a:cxnLst/>
              <a:rect l="l" t="t" r="r" b="b"/>
              <a:pathLst>
                <a:path w="13460" h="11168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8429"/>
                    <a:pt x="641" y="9980"/>
                    <a:pt x="1679" y="11167"/>
                  </a:cubicBezTo>
                  <a:lnTo>
                    <a:pt x="1794" y="11167"/>
                  </a:lnTo>
                  <a:cubicBezTo>
                    <a:pt x="735" y="9994"/>
                    <a:pt x="88" y="843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8436"/>
                    <a:pt x="12724" y="9994"/>
                    <a:pt x="11665" y="11167"/>
                  </a:cubicBezTo>
                  <a:lnTo>
                    <a:pt x="11773" y="11167"/>
                  </a:lnTo>
                  <a:cubicBezTo>
                    <a:pt x="12819" y="9980"/>
                    <a:pt x="13459" y="8429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26" name="Google Shape;11726;p13"/>
            <p:cNvSpPr/>
            <p:nvPr/>
          </p:nvSpPr>
          <p:spPr>
            <a:xfrm>
              <a:off x="5107475" y="3251100"/>
              <a:ext cx="283925" cy="251200"/>
            </a:xfrm>
            <a:custGeom>
              <a:avLst/>
              <a:gdLst/>
              <a:ahLst/>
              <a:cxnLst/>
              <a:rect l="l" t="t" r="r" b="b"/>
              <a:pathLst>
                <a:path w="11357" h="10048" extrusionOk="0">
                  <a:moveTo>
                    <a:pt x="5679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7438"/>
                    <a:pt x="797" y="9009"/>
                    <a:pt x="2051" y="10047"/>
                  </a:cubicBezTo>
                  <a:lnTo>
                    <a:pt x="9306" y="10047"/>
                  </a:lnTo>
                  <a:cubicBezTo>
                    <a:pt x="10560" y="9009"/>
                    <a:pt x="11356" y="7438"/>
                    <a:pt x="11356" y="5678"/>
                  </a:cubicBezTo>
                  <a:cubicBezTo>
                    <a:pt x="11356" y="2542"/>
                    <a:pt x="8814" y="0"/>
                    <a:pt x="56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27" name="Google Shape;11727;p13"/>
            <p:cNvSpPr/>
            <p:nvPr/>
          </p:nvSpPr>
          <p:spPr>
            <a:xfrm>
              <a:off x="5106475" y="3250075"/>
              <a:ext cx="286100" cy="252225"/>
            </a:xfrm>
            <a:custGeom>
              <a:avLst/>
              <a:gdLst/>
              <a:ahLst/>
              <a:cxnLst/>
              <a:rect l="l" t="t" r="r" b="b"/>
              <a:pathLst>
                <a:path w="11444" h="10089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7472"/>
                    <a:pt x="789" y="9043"/>
                    <a:pt x="2030" y="10088"/>
                  </a:cubicBezTo>
                  <a:lnTo>
                    <a:pt x="2165" y="10088"/>
                  </a:lnTo>
                  <a:cubicBezTo>
                    <a:pt x="897" y="9056"/>
                    <a:pt x="81" y="7485"/>
                    <a:pt x="81" y="5719"/>
                  </a:cubicBezTo>
                  <a:cubicBezTo>
                    <a:pt x="81" y="2617"/>
                    <a:pt x="2610" y="88"/>
                    <a:pt x="5719" y="88"/>
                  </a:cubicBezTo>
                  <a:cubicBezTo>
                    <a:pt x="8827" y="88"/>
                    <a:pt x="11356" y="2617"/>
                    <a:pt x="11356" y="5719"/>
                  </a:cubicBezTo>
                  <a:cubicBezTo>
                    <a:pt x="11356" y="7485"/>
                    <a:pt x="10546" y="9056"/>
                    <a:pt x="9279" y="10088"/>
                  </a:cubicBezTo>
                  <a:lnTo>
                    <a:pt x="9407" y="10088"/>
                  </a:lnTo>
                  <a:cubicBezTo>
                    <a:pt x="10648" y="9043"/>
                    <a:pt x="11443" y="7472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28" name="Google Shape;11728;p13"/>
            <p:cNvSpPr/>
            <p:nvPr/>
          </p:nvSpPr>
          <p:spPr>
            <a:xfrm>
              <a:off x="5132600" y="3276375"/>
              <a:ext cx="233675" cy="225925"/>
            </a:xfrm>
            <a:custGeom>
              <a:avLst/>
              <a:gdLst/>
              <a:ahLst/>
              <a:cxnLst/>
              <a:rect l="l" t="t" r="r" b="b"/>
              <a:pathLst>
                <a:path w="9347" h="9037" extrusionOk="0">
                  <a:moveTo>
                    <a:pt x="4674" y="1"/>
                  </a:moveTo>
                  <a:cubicBezTo>
                    <a:pt x="2098" y="1"/>
                    <a:pt x="1" y="2091"/>
                    <a:pt x="1" y="4667"/>
                  </a:cubicBezTo>
                  <a:cubicBezTo>
                    <a:pt x="1" y="6669"/>
                    <a:pt x="1255" y="8368"/>
                    <a:pt x="3015" y="9036"/>
                  </a:cubicBezTo>
                  <a:lnTo>
                    <a:pt x="6332" y="9036"/>
                  </a:lnTo>
                  <a:cubicBezTo>
                    <a:pt x="8092" y="8368"/>
                    <a:pt x="9346" y="6669"/>
                    <a:pt x="9346" y="4667"/>
                  </a:cubicBezTo>
                  <a:cubicBezTo>
                    <a:pt x="9346" y="2091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29" name="Google Shape;11729;p13"/>
            <p:cNvSpPr/>
            <p:nvPr/>
          </p:nvSpPr>
          <p:spPr>
            <a:xfrm>
              <a:off x="5131600" y="3275200"/>
              <a:ext cx="235675" cy="227100"/>
            </a:xfrm>
            <a:custGeom>
              <a:avLst/>
              <a:gdLst/>
              <a:ahLst/>
              <a:cxnLst/>
              <a:rect l="l" t="t" r="r" b="b"/>
              <a:pathLst>
                <a:path w="9427" h="9084" extrusionOk="0">
                  <a:moveTo>
                    <a:pt x="4714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6689"/>
                    <a:pt x="1221" y="8382"/>
                    <a:pt x="2947" y="9083"/>
                  </a:cubicBezTo>
                  <a:lnTo>
                    <a:pt x="3183" y="9083"/>
                  </a:lnTo>
                  <a:cubicBezTo>
                    <a:pt x="1383" y="8449"/>
                    <a:pt x="88" y="6730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6730"/>
                    <a:pt x="8051" y="8449"/>
                    <a:pt x="6251" y="9083"/>
                  </a:cubicBezTo>
                  <a:lnTo>
                    <a:pt x="6487" y="9083"/>
                  </a:lnTo>
                  <a:cubicBezTo>
                    <a:pt x="8213" y="8382"/>
                    <a:pt x="9427" y="668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30" name="Google Shape;11730;p13"/>
            <p:cNvSpPr/>
            <p:nvPr/>
          </p:nvSpPr>
          <p:spPr>
            <a:xfrm>
              <a:off x="5161425" y="3305025"/>
              <a:ext cx="176200" cy="176200"/>
            </a:xfrm>
            <a:custGeom>
              <a:avLst/>
              <a:gdLst/>
              <a:ahLst/>
              <a:cxnLst/>
              <a:rect l="l" t="t" r="r" b="b"/>
              <a:pathLst>
                <a:path w="7048" h="704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5469"/>
                    <a:pt x="1579" y="7047"/>
                    <a:pt x="3521" y="7047"/>
                  </a:cubicBezTo>
                  <a:cubicBezTo>
                    <a:pt x="5469" y="7047"/>
                    <a:pt x="7047" y="5469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31" name="Google Shape;11731;p13"/>
            <p:cNvSpPr/>
            <p:nvPr/>
          </p:nvSpPr>
          <p:spPr>
            <a:xfrm>
              <a:off x="5160425" y="3304025"/>
              <a:ext cx="178200" cy="178200"/>
            </a:xfrm>
            <a:custGeom>
              <a:avLst/>
              <a:gdLst/>
              <a:ahLst/>
              <a:cxnLst/>
              <a:rect l="l" t="t" r="r" b="b"/>
              <a:pathLst>
                <a:path w="7128" h="7128" extrusionOk="0">
                  <a:moveTo>
                    <a:pt x="3561" y="81"/>
                  </a:moveTo>
                  <a:cubicBezTo>
                    <a:pt x="5482" y="81"/>
                    <a:pt x="7040" y="1646"/>
                    <a:pt x="7040" y="3561"/>
                  </a:cubicBezTo>
                  <a:cubicBezTo>
                    <a:pt x="7040" y="5482"/>
                    <a:pt x="5482" y="7047"/>
                    <a:pt x="3561" y="7047"/>
                  </a:cubicBezTo>
                  <a:cubicBezTo>
                    <a:pt x="1646" y="7047"/>
                    <a:pt x="81" y="5482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lose/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5530"/>
                    <a:pt x="1598" y="7128"/>
                    <a:pt x="3561" y="7128"/>
                  </a:cubicBezTo>
                  <a:cubicBezTo>
                    <a:pt x="5529" y="7128"/>
                    <a:pt x="7127" y="5530"/>
                    <a:pt x="7127" y="3561"/>
                  </a:cubicBezTo>
                  <a:cubicBezTo>
                    <a:pt x="7127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32" name="Google Shape;11732;p13"/>
            <p:cNvSpPr/>
            <p:nvPr/>
          </p:nvSpPr>
          <p:spPr>
            <a:xfrm>
              <a:off x="5186550" y="3330150"/>
              <a:ext cx="125775" cy="125950"/>
            </a:xfrm>
            <a:custGeom>
              <a:avLst/>
              <a:gdLst/>
              <a:ahLst/>
              <a:cxnLst/>
              <a:rect l="l" t="t" r="r" b="b"/>
              <a:pathLst>
                <a:path w="5031" h="5038" extrusionOk="0">
                  <a:moveTo>
                    <a:pt x="2516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3911"/>
                    <a:pt x="1126" y="5037"/>
                    <a:pt x="2516" y="5037"/>
                  </a:cubicBezTo>
                  <a:cubicBezTo>
                    <a:pt x="3905" y="5037"/>
                    <a:pt x="5031" y="39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33" name="Google Shape;11733;p13"/>
            <p:cNvSpPr/>
            <p:nvPr/>
          </p:nvSpPr>
          <p:spPr>
            <a:xfrm>
              <a:off x="5185525" y="3329150"/>
              <a:ext cx="127975" cy="127950"/>
            </a:xfrm>
            <a:custGeom>
              <a:avLst/>
              <a:gdLst/>
              <a:ahLst/>
              <a:cxnLst/>
              <a:rect l="l" t="t" r="r" b="b"/>
              <a:pathLst>
                <a:path w="5119" h="5118" extrusionOk="0">
                  <a:moveTo>
                    <a:pt x="2557" y="88"/>
                  </a:moveTo>
                  <a:cubicBezTo>
                    <a:pt x="3925" y="88"/>
                    <a:pt x="5031" y="1194"/>
                    <a:pt x="5031" y="2556"/>
                  </a:cubicBezTo>
                  <a:cubicBezTo>
                    <a:pt x="5031" y="3924"/>
                    <a:pt x="3925" y="5030"/>
                    <a:pt x="2557" y="5030"/>
                  </a:cubicBezTo>
                  <a:cubicBezTo>
                    <a:pt x="1194" y="5030"/>
                    <a:pt x="82" y="3924"/>
                    <a:pt x="82" y="2556"/>
                  </a:cubicBezTo>
                  <a:cubicBezTo>
                    <a:pt x="82" y="1194"/>
                    <a:pt x="1194" y="88"/>
                    <a:pt x="2557" y="88"/>
                  </a:cubicBezTo>
                  <a:close/>
                  <a:moveTo>
                    <a:pt x="2557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3972"/>
                    <a:pt x="1147" y="5118"/>
                    <a:pt x="2557" y="5118"/>
                  </a:cubicBezTo>
                  <a:cubicBezTo>
                    <a:pt x="3966" y="5118"/>
                    <a:pt x="5119" y="3972"/>
                    <a:pt x="5119" y="2556"/>
                  </a:cubicBezTo>
                  <a:cubicBezTo>
                    <a:pt x="5119" y="1146"/>
                    <a:pt x="3966" y="0"/>
                    <a:pt x="255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34" name="Google Shape;11734;p13"/>
            <p:cNvSpPr/>
            <p:nvPr/>
          </p:nvSpPr>
          <p:spPr>
            <a:xfrm>
              <a:off x="5215375" y="3358975"/>
              <a:ext cx="68300" cy="68300"/>
            </a:xfrm>
            <a:custGeom>
              <a:avLst/>
              <a:gdLst/>
              <a:ahLst/>
              <a:cxnLst/>
              <a:rect l="l" t="t" r="r" b="b"/>
              <a:pathLst>
                <a:path w="2732" h="2732" extrusionOk="0">
                  <a:moveTo>
                    <a:pt x="1363" y="1"/>
                  </a:moveTo>
                  <a:cubicBezTo>
                    <a:pt x="607" y="1"/>
                    <a:pt x="0" y="614"/>
                    <a:pt x="0" y="1363"/>
                  </a:cubicBezTo>
                  <a:cubicBezTo>
                    <a:pt x="0" y="2118"/>
                    <a:pt x="607" y="2731"/>
                    <a:pt x="1363" y="2731"/>
                  </a:cubicBezTo>
                  <a:cubicBezTo>
                    <a:pt x="2118" y="2731"/>
                    <a:pt x="2731" y="2118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35" name="Google Shape;11735;p13"/>
            <p:cNvSpPr/>
            <p:nvPr/>
          </p:nvSpPr>
          <p:spPr>
            <a:xfrm>
              <a:off x="5214350" y="3357975"/>
              <a:ext cx="70325" cy="70300"/>
            </a:xfrm>
            <a:custGeom>
              <a:avLst/>
              <a:gdLst/>
              <a:ahLst/>
              <a:cxnLst/>
              <a:rect l="l" t="t" r="r" b="b"/>
              <a:pathLst>
                <a:path w="2813" h="2812" extrusionOk="0">
                  <a:moveTo>
                    <a:pt x="1404" y="81"/>
                  </a:moveTo>
                  <a:cubicBezTo>
                    <a:pt x="2138" y="81"/>
                    <a:pt x="2732" y="674"/>
                    <a:pt x="2732" y="1403"/>
                  </a:cubicBezTo>
                  <a:cubicBezTo>
                    <a:pt x="2732" y="2138"/>
                    <a:pt x="2138" y="2731"/>
                    <a:pt x="1404" y="2731"/>
                  </a:cubicBezTo>
                  <a:cubicBezTo>
                    <a:pt x="675" y="2731"/>
                    <a:pt x="82" y="2138"/>
                    <a:pt x="82" y="1403"/>
                  </a:cubicBezTo>
                  <a:cubicBezTo>
                    <a:pt x="82" y="674"/>
                    <a:pt x="675" y="81"/>
                    <a:pt x="1404" y="81"/>
                  </a:cubicBezTo>
                  <a:close/>
                  <a:moveTo>
                    <a:pt x="1404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2185"/>
                    <a:pt x="628" y="2812"/>
                    <a:pt x="1404" y="2812"/>
                  </a:cubicBezTo>
                  <a:cubicBezTo>
                    <a:pt x="2179" y="2812"/>
                    <a:pt x="2813" y="2185"/>
                    <a:pt x="2813" y="1403"/>
                  </a:cubicBezTo>
                  <a:cubicBezTo>
                    <a:pt x="2813" y="627"/>
                    <a:pt x="2179" y="0"/>
                    <a:pt x="140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36" name="Google Shape;11736;p13"/>
            <p:cNvSpPr/>
            <p:nvPr/>
          </p:nvSpPr>
          <p:spPr>
            <a:xfrm>
              <a:off x="358157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27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37" name="Google Shape;11737;p13"/>
            <p:cNvSpPr/>
            <p:nvPr/>
          </p:nvSpPr>
          <p:spPr>
            <a:xfrm>
              <a:off x="358055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10392" y="88"/>
                    <a:pt x="13365" y="3069"/>
                    <a:pt x="13365" y="6730"/>
                  </a:cubicBezTo>
                  <a:cubicBezTo>
                    <a:pt x="13365" y="6946"/>
                    <a:pt x="13359" y="7155"/>
                    <a:pt x="13338" y="7364"/>
                  </a:cubicBezTo>
                  <a:lnTo>
                    <a:pt x="13419" y="7364"/>
                  </a:lnTo>
                  <a:cubicBezTo>
                    <a:pt x="13440" y="7155"/>
                    <a:pt x="13453" y="6946"/>
                    <a:pt x="13453" y="6730"/>
                  </a:cubicBezTo>
                  <a:cubicBezTo>
                    <a:pt x="13453" y="3022"/>
                    <a:pt x="10432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38" name="Google Shape;11738;p13"/>
            <p:cNvSpPr/>
            <p:nvPr/>
          </p:nvSpPr>
          <p:spPr>
            <a:xfrm>
              <a:off x="3604825" y="3346175"/>
              <a:ext cx="284075" cy="156125"/>
            </a:xfrm>
            <a:custGeom>
              <a:avLst/>
              <a:gdLst/>
              <a:ahLst/>
              <a:cxnLst/>
              <a:rect l="l" t="t" r="r" b="b"/>
              <a:pathLst>
                <a:path w="11363" h="6245" extrusionOk="0">
                  <a:moveTo>
                    <a:pt x="5685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14" y="6062"/>
                    <a:pt x="35" y="6244"/>
                  </a:cubicBezTo>
                  <a:lnTo>
                    <a:pt x="11336" y="6244"/>
                  </a:lnTo>
                  <a:cubicBezTo>
                    <a:pt x="11349" y="6062"/>
                    <a:pt x="11363" y="5873"/>
                    <a:pt x="11363" y="5678"/>
                  </a:cubicBezTo>
                  <a:cubicBezTo>
                    <a:pt x="11363" y="2542"/>
                    <a:pt x="8821" y="0"/>
                    <a:pt x="5685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39" name="Google Shape;11739;p13"/>
            <p:cNvSpPr/>
            <p:nvPr/>
          </p:nvSpPr>
          <p:spPr>
            <a:xfrm>
              <a:off x="360382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27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8834" y="82"/>
                    <a:pt x="11362" y="2610"/>
                    <a:pt x="11362" y="5719"/>
                  </a:cubicBezTo>
                  <a:cubicBezTo>
                    <a:pt x="11362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6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40" name="Google Shape;11740;p13"/>
            <p:cNvSpPr/>
            <p:nvPr/>
          </p:nvSpPr>
          <p:spPr>
            <a:xfrm>
              <a:off x="363012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06" y="5240"/>
                  </a:lnTo>
                  <a:cubicBezTo>
                    <a:pt x="9333" y="5058"/>
                    <a:pt x="9346" y="4869"/>
                    <a:pt x="9346" y="4674"/>
                  </a:cubicBezTo>
                  <a:cubicBezTo>
                    <a:pt x="9346" y="2098"/>
                    <a:pt x="7249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41" name="Google Shape;11741;p13"/>
            <p:cNvSpPr/>
            <p:nvPr/>
          </p:nvSpPr>
          <p:spPr>
            <a:xfrm>
              <a:off x="3628950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20" y="0"/>
                  </a:moveTo>
                  <a:cubicBezTo>
                    <a:pt x="2117" y="0"/>
                    <a:pt x="0" y="2118"/>
                    <a:pt x="0" y="4714"/>
                  </a:cubicBezTo>
                  <a:cubicBezTo>
                    <a:pt x="0" y="4909"/>
                    <a:pt x="14" y="5098"/>
                    <a:pt x="41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20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400" y="5280"/>
                  </a:lnTo>
                  <a:cubicBezTo>
                    <a:pt x="9420" y="5098"/>
                    <a:pt x="9433" y="4909"/>
                    <a:pt x="9433" y="4714"/>
                  </a:cubicBezTo>
                  <a:cubicBezTo>
                    <a:pt x="9433" y="2118"/>
                    <a:pt x="7316" y="0"/>
                    <a:pt x="472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42" name="Google Shape;11742;p13"/>
            <p:cNvSpPr/>
            <p:nvPr/>
          </p:nvSpPr>
          <p:spPr>
            <a:xfrm>
              <a:off x="365877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43" name="Google Shape;11743;p13"/>
            <p:cNvSpPr/>
            <p:nvPr/>
          </p:nvSpPr>
          <p:spPr>
            <a:xfrm>
              <a:off x="365777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7" y="4127"/>
                  </a:cubicBezTo>
                  <a:lnTo>
                    <a:pt x="128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44" name="Google Shape;11744;p13"/>
            <p:cNvSpPr/>
            <p:nvPr/>
          </p:nvSpPr>
          <p:spPr>
            <a:xfrm>
              <a:off x="3683900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22" y="1"/>
                  </a:moveTo>
                  <a:cubicBezTo>
                    <a:pt x="1133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22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45" name="Google Shape;11745;p13"/>
            <p:cNvSpPr/>
            <p:nvPr/>
          </p:nvSpPr>
          <p:spPr>
            <a:xfrm>
              <a:off x="368287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47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9" y="2751"/>
                    <a:pt x="89" y="2556"/>
                  </a:cubicBezTo>
                  <a:cubicBezTo>
                    <a:pt x="89" y="1194"/>
                    <a:pt x="1194" y="88"/>
                    <a:pt x="2563" y="88"/>
                  </a:cubicBezTo>
                  <a:cubicBezTo>
                    <a:pt x="3925" y="88"/>
                    <a:pt x="5031" y="1194"/>
                    <a:pt x="5031" y="2556"/>
                  </a:cubicBezTo>
                  <a:cubicBezTo>
                    <a:pt x="5031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46" name="Google Shape;11746;p13"/>
            <p:cNvSpPr/>
            <p:nvPr/>
          </p:nvSpPr>
          <p:spPr>
            <a:xfrm>
              <a:off x="371272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47" name="Google Shape;11747;p13"/>
            <p:cNvSpPr/>
            <p:nvPr/>
          </p:nvSpPr>
          <p:spPr>
            <a:xfrm>
              <a:off x="3711700" y="3453050"/>
              <a:ext cx="70325" cy="49250"/>
            </a:xfrm>
            <a:custGeom>
              <a:avLst/>
              <a:gdLst/>
              <a:ahLst/>
              <a:cxnLst/>
              <a:rect l="l" t="t" r="r" b="b"/>
              <a:pathLst>
                <a:path w="2813" h="1970" extrusionOk="0">
                  <a:moveTo>
                    <a:pt x="1410" y="0"/>
                  </a:moveTo>
                  <a:cubicBezTo>
                    <a:pt x="628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0" y="1969"/>
                  </a:lnTo>
                  <a:cubicBezTo>
                    <a:pt x="129" y="1800"/>
                    <a:pt x="82" y="1605"/>
                    <a:pt x="82" y="1403"/>
                  </a:cubicBezTo>
                  <a:cubicBezTo>
                    <a:pt x="82" y="674"/>
                    <a:pt x="675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3" y="1605"/>
                    <a:pt x="2813" y="1403"/>
                  </a:cubicBezTo>
                  <a:cubicBezTo>
                    <a:pt x="2813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48" name="Google Shape;11748;p13"/>
            <p:cNvSpPr/>
            <p:nvPr/>
          </p:nvSpPr>
          <p:spPr>
            <a:xfrm>
              <a:off x="39158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3" y="0"/>
                  </a:moveTo>
                  <a:cubicBezTo>
                    <a:pt x="2994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72" y="6905"/>
                    <a:pt x="13372" y="6689"/>
                  </a:cubicBezTo>
                  <a:cubicBezTo>
                    <a:pt x="13372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49" name="Google Shape;11749;p13"/>
            <p:cNvSpPr/>
            <p:nvPr/>
          </p:nvSpPr>
          <p:spPr>
            <a:xfrm>
              <a:off x="3914675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22" y="7364"/>
                  </a:lnTo>
                  <a:cubicBezTo>
                    <a:pt x="101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1" y="3069"/>
                    <a:pt x="13371" y="6730"/>
                  </a:cubicBezTo>
                  <a:cubicBezTo>
                    <a:pt x="13371" y="6946"/>
                    <a:pt x="13365" y="7155"/>
                    <a:pt x="13345" y="7364"/>
                  </a:cubicBezTo>
                  <a:lnTo>
                    <a:pt x="13425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50" name="Google Shape;11750;p13"/>
            <p:cNvSpPr/>
            <p:nvPr/>
          </p:nvSpPr>
          <p:spPr>
            <a:xfrm>
              <a:off x="3939125" y="3346175"/>
              <a:ext cx="284050" cy="156125"/>
            </a:xfrm>
            <a:custGeom>
              <a:avLst/>
              <a:gdLst/>
              <a:ahLst/>
              <a:cxnLst/>
              <a:rect l="l" t="t" r="r" b="b"/>
              <a:pathLst>
                <a:path w="11362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62" y="5873"/>
                    <a:pt x="11362" y="5678"/>
                  </a:cubicBezTo>
                  <a:cubicBezTo>
                    <a:pt x="11362" y="2542"/>
                    <a:pt x="8820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51" name="Google Shape;11751;p13"/>
            <p:cNvSpPr/>
            <p:nvPr/>
          </p:nvSpPr>
          <p:spPr>
            <a:xfrm>
              <a:off x="393810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70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52" name="Google Shape;11752;p13"/>
            <p:cNvSpPr/>
            <p:nvPr/>
          </p:nvSpPr>
          <p:spPr>
            <a:xfrm>
              <a:off x="3964400" y="3371275"/>
              <a:ext cx="233500" cy="131025"/>
            </a:xfrm>
            <a:custGeom>
              <a:avLst/>
              <a:gdLst/>
              <a:ahLst/>
              <a:cxnLst/>
              <a:rect l="l" t="t" r="r" b="b"/>
              <a:pathLst>
                <a:path w="9340" h="5241" extrusionOk="0">
                  <a:moveTo>
                    <a:pt x="4667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7" y="5058"/>
                    <a:pt x="34" y="5240"/>
                  </a:cubicBezTo>
                  <a:lnTo>
                    <a:pt x="9306" y="5240"/>
                  </a:lnTo>
                  <a:cubicBezTo>
                    <a:pt x="9326" y="5058"/>
                    <a:pt x="9339" y="4869"/>
                    <a:pt x="9339" y="4674"/>
                  </a:cubicBezTo>
                  <a:cubicBezTo>
                    <a:pt x="9339" y="2098"/>
                    <a:pt x="7249" y="1"/>
                    <a:pt x="466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53" name="Google Shape;11753;p13"/>
            <p:cNvSpPr/>
            <p:nvPr/>
          </p:nvSpPr>
          <p:spPr>
            <a:xfrm>
              <a:off x="3963225" y="3370275"/>
              <a:ext cx="235850" cy="132025"/>
            </a:xfrm>
            <a:custGeom>
              <a:avLst/>
              <a:gdLst/>
              <a:ahLst/>
              <a:cxnLst/>
              <a:rect l="l" t="t" r="r" b="b"/>
              <a:pathLst>
                <a:path w="9434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1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2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34" y="4909"/>
                    <a:pt x="9434" y="4714"/>
                  </a:cubicBezTo>
                  <a:cubicBezTo>
                    <a:pt x="9434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54" name="Google Shape;11754;p13"/>
            <p:cNvSpPr/>
            <p:nvPr/>
          </p:nvSpPr>
          <p:spPr>
            <a:xfrm>
              <a:off x="3993050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55" name="Google Shape;11755;p13"/>
            <p:cNvSpPr/>
            <p:nvPr/>
          </p:nvSpPr>
          <p:spPr>
            <a:xfrm>
              <a:off x="399205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8" y="4127"/>
                  </a:cubicBezTo>
                  <a:lnTo>
                    <a:pt x="128" y="4127"/>
                  </a:lnTo>
                  <a:cubicBezTo>
                    <a:pt x="101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7" y="1646"/>
                    <a:pt x="7047" y="3561"/>
                  </a:cubicBezTo>
                  <a:cubicBezTo>
                    <a:pt x="7047" y="3756"/>
                    <a:pt x="7026" y="3945"/>
                    <a:pt x="6999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29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56" name="Google Shape;11756;p13"/>
            <p:cNvSpPr/>
            <p:nvPr/>
          </p:nvSpPr>
          <p:spPr>
            <a:xfrm>
              <a:off x="4018175" y="3425225"/>
              <a:ext cx="125950" cy="77075"/>
            </a:xfrm>
            <a:custGeom>
              <a:avLst/>
              <a:gdLst/>
              <a:ahLst/>
              <a:cxnLst/>
              <a:rect l="l" t="t" r="r" b="b"/>
              <a:pathLst>
                <a:path w="5038" h="3083" extrusionOk="0">
                  <a:moveTo>
                    <a:pt x="2516" y="1"/>
                  </a:moveTo>
                  <a:cubicBezTo>
                    <a:pt x="1127" y="1"/>
                    <a:pt x="0" y="1127"/>
                    <a:pt x="0" y="2516"/>
                  </a:cubicBezTo>
                  <a:cubicBezTo>
                    <a:pt x="0" y="2711"/>
                    <a:pt x="27" y="2900"/>
                    <a:pt x="68" y="3082"/>
                  </a:cubicBezTo>
                  <a:lnTo>
                    <a:pt x="4970" y="3082"/>
                  </a:lnTo>
                  <a:cubicBezTo>
                    <a:pt x="5010" y="2900"/>
                    <a:pt x="5037" y="2711"/>
                    <a:pt x="5037" y="2516"/>
                  </a:cubicBezTo>
                  <a:cubicBezTo>
                    <a:pt x="5037" y="1127"/>
                    <a:pt x="3911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57" name="Google Shape;11757;p13"/>
            <p:cNvSpPr/>
            <p:nvPr/>
          </p:nvSpPr>
          <p:spPr>
            <a:xfrm>
              <a:off x="4017175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7" y="3122"/>
                  </a:cubicBezTo>
                  <a:lnTo>
                    <a:pt x="148" y="3122"/>
                  </a:lnTo>
                  <a:cubicBezTo>
                    <a:pt x="108" y="2940"/>
                    <a:pt x="88" y="2751"/>
                    <a:pt x="88" y="2556"/>
                  </a:cubicBezTo>
                  <a:cubicBezTo>
                    <a:pt x="88" y="1194"/>
                    <a:pt x="1194" y="88"/>
                    <a:pt x="2556" y="88"/>
                  </a:cubicBezTo>
                  <a:cubicBezTo>
                    <a:pt x="3924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70" y="3122"/>
                  </a:cubicBezTo>
                  <a:lnTo>
                    <a:pt x="5050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72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58" name="Google Shape;11758;p13"/>
            <p:cNvSpPr/>
            <p:nvPr/>
          </p:nvSpPr>
          <p:spPr>
            <a:xfrm>
              <a:off x="404700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14" y="1"/>
                    <a:pt x="1" y="614"/>
                    <a:pt x="1" y="1363"/>
                  </a:cubicBezTo>
                  <a:cubicBezTo>
                    <a:pt x="1" y="1565"/>
                    <a:pt x="48" y="1760"/>
                    <a:pt x="122" y="1929"/>
                  </a:cubicBezTo>
                  <a:lnTo>
                    <a:pt x="2610" y="1929"/>
                  </a:lnTo>
                  <a:cubicBezTo>
                    <a:pt x="2684" y="1760"/>
                    <a:pt x="2731" y="1565"/>
                    <a:pt x="2731" y="1363"/>
                  </a:cubicBezTo>
                  <a:cubicBezTo>
                    <a:pt x="2731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59" name="Google Shape;11759;p13"/>
            <p:cNvSpPr/>
            <p:nvPr/>
          </p:nvSpPr>
          <p:spPr>
            <a:xfrm>
              <a:off x="4046000" y="3453050"/>
              <a:ext cx="70300" cy="49250"/>
            </a:xfrm>
            <a:custGeom>
              <a:avLst/>
              <a:gdLst/>
              <a:ahLst/>
              <a:cxnLst/>
              <a:rect l="l" t="t" r="r" b="b"/>
              <a:pathLst>
                <a:path w="2812" h="1970" extrusionOk="0">
                  <a:moveTo>
                    <a:pt x="1403" y="0"/>
                  </a:moveTo>
                  <a:cubicBezTo>
                    <a:pt x="627" y="0"/>
                    <a:pt x="0" y="627"/>
                    <a:pt x="0" y="1403"/>
                  </a:cubicBezTo>
                  <a:cubicBezTo>
                    <a:pt x="0" y="1605"/>
                    <a:pt x="41" y="1800"/>
                    <a:pt x="115" y="1969"/>
                  </a:cubicBezTo>
                  <a:lnTo>
                    <a:pt x="209" y="1969"/>
                  </a:lnTo>
                  <a:cubicBezTo>
                    <a:pt x="128" y="1800"/>
                    <a:pt x="81" y="1605"/>
                    <a:pt x="81" y="1403"/>
                  </a:cubicBezTo>
                  <a:cubicBezTo>
                    <a:pt x="81" y="674"/>
                    <a:pt x="674" y="81"/>
                    <a:pt x="1403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7" y="1969"/>
                  </a:lnTo>
                  <a:cubicBezTo>
                    <a:pt x="2771" y="1800"/>
                    <a:pt x="2812" y="1605"/>
                    <a:pt x="2812" y="1403"/>
                  </a:cubicBezTo>
                  <a:cubicBezTo>
                    <a:pt x="2812" y="627"/>
                    <a:pt x="2185" y="0"/>
                    <a:pt x="140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60" name="Google Shape;11760;p13"/>
            <p:cNvSpPr/>
            <p:nvPr/>
          </p:nvSpPr>
          <p:spPr>
            <a:xfrm>
              <a:off x="4250125" y="3319200"/>
              <a:ext cx="334150" cy="183100"/>
            </a:xfrm>
            <a:custGeom>
              <a:avLst/>
              <a:gdLst/>
              <a:ahLst/>
              <a:cxnLst/>
              <a:rect l="l" t="t" r="r" b="b"/>
              <a:pathLst>
                <a:path w="13366" h="7324" extrusionOk="0">
                  <a:moveTo>
                    <a:pt x="6683" y="0"/>
                  </a:moveTo>
                  <a:cubicBezTo>
                    <a:pt x="2988" y="0"/>
                    <a:pt x="1" y="2994"/>
                    <a:pt x="1" y="6689"/>
                  </a:cubicBezTo>
                  <a:cubicBezTo>
                    <a:pt x="1" y="6905"/>
                    <a:pt x="7" y="7114"/>
                    <a:pt x="28" y="7323"/>
                  </a:cubicBezTo>
                  <a:lnTo>
                    <a:pt x="13338" y="7323"/>
                  </a:lnTo>
                  <a:cubicBezTo>
                    <a:pt x="13358" y="7114"/>
                    <a:pt x="13365" y="6905"/>
                    <a:pt x="13365" y="6689"/>
                  </a:cubicBezTo>
                  <a:cubicBezTo>
                    <a:pt x="13365" y="2994"/>
                    <a:pt x="10378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61" name="Google Shape;11761;p13"/>
            <p:cNvSpPr/>
            <p:nvPr/>
          </p:nvSpPr>
          <p:spPr>
            <a:xfrm>
              <a:off x="4248950" y="3318175"/>
              <a:ext cx="336500" cy="184125"/>
            </a:xfrm>
            <a:custGeom>
              <a:avLst/>
              <a:gdLst/>
              <a:ahLst/>
              <a:cxnLst/>
              <a:rect l="l" t="t" r="r" b="b"/>
              <a:pathLst>
                <a:path w="13460" h="7365" extrusionOk="0">
                  <a:moveTo>
                    <a:pt x="6730" y="1"/>
                  </a:moveTo>
                  <a:cubicBezTo>
                    <a:pt x="3021" y="1"/>
                    <a:pt x="0" y="3022"/>
                    <a:pt x="0" y="6730"/>
                  </a:cubicBezTo>
                  <a:cubicBezTo>
                    <a:pt x="0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8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9" y="6946"/>
                    <a:pt x="13459" y="6730"/>
                  </a:cubicBezTo>
                  <a:cubicBezTo>
                    <a:pt x="13459" y="3022"/>
                    <a:pt x="10438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62" name="Google Shape;11762;p13"/>
            <p:cNvSpPr/>
            <p:nvPr/>
          </p:nvSpPr>
          <p:spPr>
            <a:xfrm>
              <a:off x="427340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14" y="6062"/>
                    <a:pt x="27" y="6244"/>
                  </a:cubicBezTo>
                  <a:lnTo>
                    <a:pt x="11328" y="6244"/>
                  </a:lnTo>
                  <a:cubicBezTo>
                    <a:pt x="11348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63" name="Google Shape;11763;p13"/>
            <p:cNvSpPr/>
            <p:nvPr/>
          </p:nvSpPr>
          <p:spPr>
            <a:xfrm>
              <a:off x="4272375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7" y="6103"/>
                    <a:pt x="28" y="6285"/>
                  </a:cubicBezTo>
                  <a:lnTo>
                    <a:pt x="115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6" y="6285"/>
                  </a:lnTo>
                  <a:cubicBezTo>
                    <a:pt x="11430" y="6103"/>
                    <a:pt x="11443" y="5914"/>
                    <a:pt x="11443" y="5719"/>
                  </a:cubicBezTo>
                  <a:cubicBezTo>
                    <a:pt x="11443" y="2570"/>
                    <a:pt x="8874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64" name="Google Shape;11764;p13"/>
            <p:cNvSpPr/>
            <p:nvPr/>
          </p:nvSpPr>
          <p:spPr>
            <a:xfrm>
              <a:off x="4298500" y="3371275"/>
              <a:ext cx="233675" cy="131025"/>
            </a:xfrm>
            <a:custGeom>
              <a:avLst/>
              <a:gdLst/>
              <a:ahLst/>
              <a:cxnLst/>
              <a:rect l="l" t="t" r="r" b="b"/>
              <a:pathLst>
                <a:path w="9347" h="5241" extrusionOk="0">
                  <a:moveTo>
                    <a:pt x="4674" y="1"/>
                  </a:moveTo>
                  <a:cubicBezTo>
                    <a:pt x="2098" y="1"/>
                    <a:pt x="1" y="2098"/>
                    <a:pt x="1" y="4674"/>
                  </a:cubicBezTo>
                  <a:cubicBezTo>
                    <a:pt x="1" y="4869"/>
                    <a:pt x="14" y="5058"/>
                    <a:pt x="41" y="5240"/>
                  </a:cubicBezTo>
                  <a:lnTo>
                    <a:pt x="9313" y="5240"/>
                  </a:lnTo>
                  <a:cubicBezTo>
                    <a:pt x="9333" y="5058"/>
                    <a:pt x="9347" y="4869"/>
                    <a:pt x="9347" y="4674"/>
                  </a:cubicBezTo>
                  <a:cubicBezTo>
                    <a:pt x="9347" y="2098"/>
                    <a:pt x="7256" y="1"/>
                    <a:pt x="467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65" name="Google Shape;11765;p13"/>
            <p:cNvSpPr/>
            <p:nvPr/>
          </p:nvSpPr>
          <p:spPr>
            <a:xfrm>
              <a:off x="4297500" y="3370275"/>
              <a:ext cx="235675" cy="132025"/>
            </a:xfrm>
            <a:custGeom>
              <a:avLst/>
              <a:gdLst/>
              <a:ahLst/>
              <a:cxnLst/>
              <a:rect l="l" t="t" r="r" b="b"/>
              <a:pathLst>
                <a:path w="9427" h="5281" extrusionOk="0">
                  <a:moveTo>
                    <a:pt x="4714" y="0"/>
                  </a:moveTo>
                  <a:cubicBezTo>
                    <a:pt x="2118" y="0"/>
                    <a:pt x="0" y="2118"/>
                    <a:pt x="0" y="4714"/>
                  </a:cubicBezTo>
                  <a:cubicBezTo>
                    <a:pt x="0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102" y="5098"/>
                    <a:pt x="88" y="4909"/>
                    <a:pt x="88" y="4714"/>
                  </a:cubicBezTo>
                  <a:cubicBezTo>
                    <a:pt x="88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20" y="5098"/>
                    <a:pt x="9427" y="4909"/>
                    <a:pt x="9427" y="4714"/>
                  </a:cubicBezTo>
                  <a:cubicBezTo>
                    <a:pt x="9427" y="2118"/>
                    <a:pt x="731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66" name="Google Shape;11766;p13"/>
            <p:cNvSpPr/>
            <p:nvPr/>
          </p:nvSpPr>
          <p:spPr>
            <a:xfrm>
              <a:off x="4327325" y="3400100"/>
              <a:ext cx="176200" cy="102200"/>
            </a:xfrm>
            <a:custGeom>
              <a:avLst/>
              <a:gdLst/>
              <a:ahLst/>
              <a:cxnLst/>
              <a:rect l="l" t="t" r="r" b="b"/>
              <a:pathLst>
                <a:path w="7048" h="4088" extrusionOk="0">
                  <a:moveTo>
                    <a:pt x="3521" y="1"/>
                  </a:moveTo>
                  <a:cubicBezTo>
                    <a:pt x="1579" y="1"/>
                    <a:pt x="1" y="1579"/>
                    <a:pt x="1" y="3521"/>
                  </a:cubicBezTo>
                  <a:cubicBezTo>
                    <a:pt x="1" y="3716"/>
                    <a:pt x="14" y="3905"/>
                    <a:pt x="48" y="4087"/>
                  </a:cubicBezTo>
                  <a:lnTo>
                    <a:pt x="7000" y="4087"/>
                  </a:lnTo>
                  <a:cubicBezTo>
                    <a:pt x="7027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67" name="Google Shape;11767;p13"/>
            <p:cNvSpPr/>
            <p:nvPr/>
          </p:nvSpPr>
          <p:spPr>
            <a:xfrm>
              <a:off x="4326325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0" y="1598"/>
                    <a:pt x="0" y="3561"/>
                  </a:cubicBezTo>
                  <a:cubicBezTo>
                    <a:pt x="0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102" y="3945"/>
                    <a:pt x="81" y="3756"/>
                    <a:pt x="81" y="3561"/>
                  </a:cubicBezTo>
                  <a:cubicBezTo>
                    <a:pt x="81" y="1646"/>
                    <a:pt x="1646" y="81"/>
                    <a:pt x="3561" y="81"/>
                  </a:cubicBezTo>
                  <a:cubicBezTo>
                    <a:pt x="5482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0" y="4127"/>
                  </a:lnTo>
                  <a:cubicBezTo>
                    <a:pt x="7114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68" name="Google Shape;11768;p13"/>
            <p:cNvSpPr/>
            <p:nvPr/>
          </p:nvSpPr>
          <p:spPr>
            <a:xfrm>
              <a:off x="435245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8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69" name="Google Shape;11769;p13"/>
            <p:cNvSpPr/>
            <p:nvPr/>
          </p:nvSpPr>
          <p:spPr>
            <a:xfrm>
              <a:off x="4351450" y="3424225"/>
              <a:ext cx="127950" cy="78075"/>
            </a:xfrm>
            <a:custGeom>
              <a:avLst/>
              <a:gdLst/>
              <a:ahLst/>
              <a:cxnLst/>
              <a:rect l="l" t="t" r="r" b="b"/>
              <a:pathLst>
                <a:path w="5118" h="3123" extrusionOk="0">
                  <a:moveTo>
                    <a:pt x="2556" y="0"/>
                  </a:moveTo>
                  <a:cubicBezTo>
                    <a:pt x="1146" y="0"/>
                    <a:pt x="0" y="1146"/>
                    <a:pt x="0" y="2556"/>
                  </a:cubicBezTo>
                  <a:cubicBezTo>
                    <a:pt x="0" y="2751"/>
                    <a:pt x="20" y="2940"/>
                    <a:pt x="61" y="3122"/>
                  </a:cubicBezTo>
                  <a:lnTo>
                    <a:pt x="148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25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70" name="Google Shape;11770;p13"/>
            <p:cNvSpPr/>
            <p:nvPr/>
          </p:nvSpPr>
          <p:spPr>
            <a:xfrm>
              <a:off x="4381275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3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71" name="Google Shape;11771;p13"/>
            <p:cNvSpPr/>
            <p:nvPr/>
          </p:nvSpPr>
          <p:spPr>
            <a:xfrm>
              <a:off x="4380100" y="3453050"/>
              <a:ext cx="70475" cy="49250"/>
            </a:xfrm>
            <a:custGeom>
              <a:avLst/>
              <a:gdLst/>
              <a:ahLst/>
              <a:cxnLst/>
              <a:rect l="l" t="t" r="r" b="b"/>
              <a:pathLst>
                <a:path w="2819" h="1970" extrusionOk="0">
                  <a:moveTo>
                    <a:pt x="1410" y="0"/>
                  </a:moveTo>
                  <a:cubicBezTo>
                    <a:pt x="634" y="0"/>
                    <a:pt x="0" y="627"/>
                    <a:pt x="0" y="1403"/>
                  </a:cubicBezTo>
                  <a:cubicBezTo>
                    <a:pt x="0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1" y="81"/>
                    <a:pt x="1410" y="81"/>
                  </a:cubicBezTo>
                  <a:cubicBezTo>
                    <a:pt x="2145" y="81"/>
                    <a:pt x="2738" y="674"/>
                    <a:pt x="2738" y="1403"/>
                  </a:cubicBezTo>
                  <a:cubicBezTo>
                    <a:pt x="2738" y="1605"/>
                    <a:pt x="2691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72" name="Google Shape;11772;p13"/>
            <p:cNvSpPr/>
            <p:nvPr/>
          </p:nvSpPr>
          <p:spPr>
            <a:xfrm>
              <a:off x="4584250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44" y="7323"/>
                  </a:lnTo>
                  <a:cubicBezTo>
                    <a:pt x="13364" y="7114"/>
                    <a:pt x="13371" y="6905"/>
                    <a:pt x="13371" y="6689"/>
                  </a:cubicBezTo>
                  <a:cubicBezTo>
                    <a:pt x="13371" y="2994"/>
                    <a:pt x="10377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73" name="Google Shape;11773;p13"/>
            <p:cNvSpPr/>
            <p:nvPr/>
          </p:nvSpPr>
          <p:spPr>
            <a:xfrm>
              <a:off x="4583225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1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8" y="6946"/>
                    <a:pt x="88" y="6730"/>
                  </a:cubicBezTo>
                  <a:cubicBezTo>
                    <a:pt x="88" y="3069"/>
                    <a:pt x="3069" y="88"/>
                    <a:pt x="6730" y="88"/>
                  </a:cubicBezTo>
                  <a:cubicBezTo>
                    <a:pt x="10391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74" name="Google Shape;11774;p13"/>
            <p:cNvSpPr/>
            <p:nvPr/>
          </p:nvSpPr>
          <p:spPr>
            <a:xfrm>
              <a:off x="4607675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2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8" y="6244"/>
                  </a:lnTo>
                  <a:cubicBezTo>
                    <a:pt x="11349" y="6062"/>
                    <a:pt x="11355" y="5873"/>
                    <a:pt x="11355" y="5678"/>
                  </a:cubicBezTo>
                  <a:cubicBezTo>
                    <a:pt x="11355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75" name="Google Shape;11775;p13"/>
            <p:cNvSpPr/>
            <p:nvPr/>
          </p:nvSpPr>
          <p:spPr>
            <a:xfrm>
              <a:off x="4606650" y="3345150"/>
              <a:ext cx="286100" cy="157150"/>
            </a:xfrm>
            <a:custGeom>
              <a:avLst/>
              <a:gdLst/>
              <a:ahLst/>
              <a:cxnLst/>
              <a:rect l="l" t="t" r="r" b="b"/>
              <a:pathLst>
                <a:path w="11444" h="6286" extrusionOk="0">
                  <a:moveTo>
                    <a:pt x="5719" y="1"/>
                  </a:moveTo>
                  <a:cubicBezTo>
                    <a:pt x="2563" y="1"/>
                    <a:pt x="1" y="2570"/>
                    <a:pt x="1" y="5719"/>
                  </a:cubicBezTo>
                  <a:cubicBezTo>
                    <a:pt x="1" y="5914"/>
                    <a:pt x="8" y="6103"/>
                    <a:pt x="28" y="6285"/>
                  </a:cubicBezTo>
                  <a:lnTo>
                    <a:pt x="109" y="6285"/>
                  </a:lnTo>
                  <a:cubicBezTo>
                    <a:pt x="95" y="6103"/>
                    <a:pt x="82" y="5914"/>
                    <a:pt x="82" y="5719"/>
                  </a:cubicBezTo>
                  <a:cubicBezTo>
                    <a:pt x="82" y="2610"/>
                    <a:pt x="2610" y="82"/>
                    <a:pt x="5719" y="82"/>
                  </a:cubicBezTo>
                  <a:cubicBezTo>
                    <a:pt x="8827" y="82"/>
                    <a:pt x="11356" y="2610"/>
                    <a:pt x="11356" y="5719"/>
                  </a:cubicBezTo>
                  <a:cubicBezTo>
                    <a:pt x="11356" y="5914"/>
                    <a:pt x="11349" y="6103"/>
                    <a:pt x="11329" y="6285"/>
                  </a:cubicBezTo>
                  <a:lnTo>
                    <a:pt x="11410" y="6285"/>
                  </a:lnTo>
                  <a:cubicBezTo>
                    <a:pt x="11430" y="6103"/>
                    <a:pt x="11444" y="5914"/>
                    <a:pt x="11444" y="5719"/>
                  </a:cubicBezTo>
                  <a:cubicBezTo>
                    <a:pt x="11444" y="2570"/>
                    <a:pt x="8875" y="1"/>
                    <a:pt x="571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76" name="Google Shape;11776;p13"/>
            <p:cNvSpPr/>
            <p:nvPr/>
          </p:nvSpPr>
          <p:spPr>
            <a:xfrm>
              <a:off x="4632800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5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77" name="Google Shape;11777;p13"/>
            <p:cNvSpPr/>
            <p:nvPr/>
          </p:nvSpPr>
          <p:spPr>
            <a:xfrm>
              <a:off x="4631775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8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1" y="4909"/>
                    <a:pt x="81" y="4714"/>
                  </a:cubicBezTo>
                  <a:cubicBezTo>
                    <a:pt x="81" y="2165"/>
                    <a:pt x="2165" y="88"/>
                    <a:pt x="4714" y="88"/>
                  </a:cubicBezTo>
                  <a:cubicBezTo>
                    <a:pt x="7269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12" y="5280"/>
                  </a:cubicBezTo>
                  <a:lnTo>
                    <a:pt x="9393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78" name="Google Shape;11778;p13"/>
            <p:cNvSpPr/>
            <p:nvPr/>
          </p:nvSpPr>
          <p:spPr>
            <a:xfrm>
              <a:off x="4661625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0" y="1"/>
                  </a:moveTo>
                  <a:cubicBezTo>
                    <a:pt x="1578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7" y="4087"/>
                  </a:cubicBezTo>
                  <a:lnTo>
                    <a:pt x="6999" y="4087"/>
                  </a:lnTo>
                  <a:cubicBezTo>
                    <a:pt x="7026" y="3905"/>
                    <a:pt x="7046" y="3716"/>
                    <a:pt x="7046" y="3521"/>
                  </a:cubicBezTo>
                  <a:cubicBezTo>
                    <a:pt x="7046" y="1579"/>
                    <a:pt x="5469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79" name="Google Shape;11779;p13"/>
            <p:cNvSpPr/>
            <p:nvPr/>
          </p:nvSpPr>
          <p:spPr>
            <a:xfrm>
              <a:off x="46606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1" y="0"/>
                  </a:moveTo>
                  <a:cubicBezTo>
                    <a:pt x="1599" y="0"/>
                    <a:pt x="1" y="1598"/>
                    <a:pt x="1" y="3561"/>
                  </a:cubicBezTo>
                  <a:cubicBezTo>
                    <a:pt x="1" y="3756"/>
                    <a:pt x="14" y="3945"/>
                    <a:pt x="41" y="4127"/>
                  </a:cubicBezTo>
                  <a:lnTo>
                    <a:pt x="129" y="4127"/>
                  </a:lnTo>
                  <a:cubicBezTo>
                    <a:pt x="95" y="3945"/>
                    <a:pt x="82" y="3756"/>
                    <a:pt x="82" y="3561"/>
                  </a:cubicBezTo>
                  <a:cubicBezTo>
                    <a:pt x="82" y="1646"/>
                    <a:pt x="1646" y="81"/>
                    <a:pt x="3561" y="81"/>
                  </a:cubicBezTo>
                  <a:cubicBezTo>
                    <a:pt x="5483" y="81"/>
                    <a:pt x="7040" y="1646"/>
                    <a:pt x="7040" y="3561"/>
                  </a:cubicBezTo>
                  <a:cubicBezTo>
                    <a:pt x="7040" y="3756"/>
                    <a:pt x="7027" y="3945"/>
                    <a:pt x="6993" y="4127"/>
                  </a:cubicBezTo>
                  <a:lnTo>
                    <a:pt x="7081" y="4127"/>
                  </a:lnTo>
                  <a:cubicBezTo>
                    <a:pt x="7108" y="3945"/>
                    <a:pt x="7128" y="3756"/>
                    <a:pt x="7128" y="3561"/>
                  </a:cubicBezTo>
                  <a:cubicBezTo>
                    <a:pt x="7128" y="1598"/>
                    <a:pt x="5530" y="0"/>
                    <a:pt x="3561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80" name="Google Shape;11780;p13"/>
            <p:cNvSpPr/>
            <p:nvPr/>
          </p:nvSpPr>
          <p:spPr>
            <a:xfrm>
              <a:off x="4686725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8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81" name="Google Shape;11781;p13"/>
            <p:cNvSpPr/>
            <p:nvPr/>
          </p:nvSpPr>
          <p:spPr>
            <a:xfrm>
              <a:off x="4685725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0" y="1194"/>
                    <a:pt x="5030" y="2556"/>
                  </a:cubicBezTo>
                  <a:cubicBezTo>
                    <a:pt x="5030" y="2751"/>
                    <a:pt x="5010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8" y="2751"/>
                    <a:pt x="5118" y="2556"/>
                  </a:cubicBezTo>
                  <a:cubicBezTo>
                    <a:pt x="5118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82" name="Google Shape;11782;p13"/>
            <p:cNvSpPr/>
            <p:nvPr/>
          </p:nvSpPr>
          <p:spPr>
            <a:xfrm>
              <a:off x="47155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3" y="1"/>
                  </a:moveTo>
                  <a:cubicBezTo>
                    <a:pt x="608" y="1"/>
                    <a:pt x="1" y="614"/>
                    <a:pt x="1" y="1363"/>
                  </a:cubicBezTo>
                  <a:cubicBezTo>
                    <a:pt x="1" y="1565"/>
                    <a:pt x="41" y="1760"/>
                    <a:pt x="122" y="1929"/>
                  </a:cubicBezTo>
                  <a:lnTo>
                    <a:pt x="2604" y="1929"/>
                  </a:lnTo>
                  <a:cubicBezTo>
                    <a:pt x="2684" y="1760"/>
                    <a:pt x="2732" y="1565"/>
                    <a:pt x="2732" y="1363"/>
                  </a:cubicBezTo>
                  <a:cubicBezTo>
                    <a:pt x="2732" y="614"/>
                    <a:pt x="2118" y="1"/>
                    <a:pt x="136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83" name="Google Shape;11783;p13"/>
            <p:cNvSpPr/>
            <p:nvPr/>
          </p:nvSpPr>
          <p:spPr>
            <a:xfrm>
              <a:off x="471437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4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6" y="1969"/>
                  </a:lnTo>
                  <a:cubicBezTo>
                    <a:pt x="135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1" y="674"/>
                    <a:pt x="2731" y="1403"/>
                  </a:cubicBezTo>
                  <a:cubicBezTo>
                    <a:pt x="2731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9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84" name="Google Shape;11784;p13"/>
            <p:cNvSpPr/>
            <p:nvPr/>
          </p:nvSpPr>
          <p:spPr>
            <a:xfrm>
              <a:off x="4918525" y="3319200"/>
              <a:ext cx="334300" cy="183100"/>
            </a:xfrm>
            <a:custGeom>
              <a:avLst/>
              <a:gdLst/>
              <a:ahLst/>
              <a:cxnLst/>
              <a:rect l="l" t="t" r="r" b="b"/>
              <a:pathLst>
                <a:path w="13372" h="7324" extrusionOk="0">
                  <a:moveTo>
                    <a:pt x="6689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3338" y="7323"/>
                  </a:lnTo>
                  <a:cubicBezTo>
                    <a:pt x="13358" y="7114"/>
                    <a:pt x="13371" y="6905"/>
                    <a:pt x="13371" y="6689"/>
                  </a:cubicBezTo>
                  <a:cubicBezTo>
                    <a:pt x="13371" y="2994"/>
                    <a:pt x="10378" y="0"/>
                    <a:pt x="668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85" name="Google Shape;11785;p13"/>
            <p:cNvSpPr/>
            <p:nvPr/>
          </p:nvSpPr>
          <p:spPr>
            <a:xfrm>
              <a:off x="4917500" y="3318175"/>
              <a:ext cx="336325" cy="184125"/>
            </a:xfrm>
            <a:custGeom>
              <a:avLst/>
              <a:gdLst/>
              <a:ahLst/>
              <a:cxnLst/>
              <a:rect l="l" t="t" r="r" b="b"/>
              <a:pathLst>
                <a:path w="13453" h="7365" extrusionOk="0">
                  <a:moveTo>
                    <a:pt x="6730" y="1"/>
                  </a:moveTo>
                  <a:cubicBezTo>
                    <a:pt x="3022" y="1"/>
                    <a:pt x="1" y="3022"/>
                    <a:pt x="1" y="6730"/>
                  </a:cubicBezTo>
                  <a:cubicBezTo>
                    <a:pt x="1" y="6946"/>
                    <a:pt x="14" y="7155"/>
                    <a:pt x="34" y="7364"/>
                  </a:cubicBezTo>
                  <a:lnTo>
                    <a:pt x="115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30" y="88"/>
                  </a:cubicBezTo>
                  <a:cubicBezTo>
                    <a:pt x="10392" y="88"/>
                    <a:pt x="13372" y="3069"/>
                    <a:pt x="13372" y="6730"/>
                  </a:cubicBezTo>
                  <a:cubicBezTo>
                    <a:pt x="13372" y="6946"/>
                    <a:pt x="13358" y="7155"/>
                    <a:pt x="13338" y="7364"/>
                  </a:cubicBezTo>
                  <a:lnTo>
                    <a:pt x="13426" y="7364"/>
                  </a:lnTo>
                  <a:cubicBezTo>
                    <a:pt x="13446" y="7155"/>
                    <a:pt x="13453" y="6946"/>
                    <a:pt x="13453" y="6730"/>
                  </a:cubicBezTo>
                  <a:cubicBezTo>
                    <a:pt x="13453" y="3022"/>
                    <a:pt x="10439" y="1"/>
                    <a:pt x="673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86" name="Google Shape;11786;p13"/>
            <p:cNvSpPr/>
            <p:nvPr/>
          </p:nvSpPr>
          <p:spPr>
            <a:xfrm>
              <a:off x="4941950" y="3346175"/>
              <a:ext cx="283900" cy="156125"/>
            </a:xfrm>
            <a:custGeom>
              <a:avLst/>
              <a:gdLst/>
              <a:ahLst/>
              <a:cxnLst/>
              <a:rect l="l" t="t" r="r" b="b"/>
              <a:pathLst>
                <a:path w="11356" h="6245" extrusionOk="0">
                  <a:moveTo>
                    <a:pt x="5678" y="0"/>
                  </a:moveTo>
                  <a:cubicBezTo>
                    <a:pt x="2543" y="0"/>
                    <a:pt x="0" y="2542"/>
                    <a:pt x="0" y="5678"/>
                  </a:cubicBezTo>
                  <a:cubicBezTo>
                    <a:pt x="0" y="5873"/>
                    <a:pt x="7" y="6062"/>
                    <a:pt x="27" y="6244"/>
                  </a:cubicBezTo>
                  <a:lnTo>
                    <a:pt x="11329" y="6244"/>
                  </a:lnTo>
                  <a:cubicBezTo>
                    <a:pt x="11349" y="6062"/>
                    <a:pt x="11356" y="5873"/>
                    <a:pt x="11356" y="5678"/>
                  </a:cubicBezTo>
                  <a:cubicBezTo>
                    <a:pt x="11356" y="2542"/>
                    <a:pt x="8813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87" name="Google Shape;11787;p13"/>
            <p:cNvSpPr/>
            <p:nvPr/>
          </p:nvSpPr>
          <p:spPr>
            <a:xfrm>
              <a:off x="4940950" y="3345150"/>
              <a:ext cx="285900" cy="157150"/>
            </a:xfrm>
            <a:custGeom>
              <a:avLst/>
              <a:gdLst/>
              <a:ahLst/>
              <a:cxnLst/>
              <a:rect l="l" t="t" r="r" b="b"/>
              <a:pathLst>
                <a:path w="11436" h="6286" extrusionOk="0">
                  <a:moveTo>
                    <a:pt x="5718" y="1"/>
                  </a:moveTo>
                  <a:cubicBezTo>
                    <a:pt x="2562" y="1"/>
                    <a:pt x="0" y="2570"/>
                    <a:pt x="0" y="5719"/>
                  </a:cubicBezTo>
                  <a:cubicBezTo>
                    <a:pt x="0" y="5914"/>
                    <a:pt x="7" y="6103"/>
                    <a:pt x="27" y="6285"/>
                  </a:cubicBezTo>
                  <a:lnTo>
                    <a:pt x="108" y="6285"/>
                  </a:lnTo>
                  <a:cubicBezTo>
                    <a:pt x="94" y="6103"/>
                    <a:pt x="81" y="5914"/>
                    <a:pt x="81" y="5719"/>
                  </a:cubicBezTo>
                  <a:cubicBezTo>
                    <a:pt x="81" y="2610"/>
                    <a:pt x="2610" y="82"/>
                    <a:pt x="5718" y="82"/>
                  </a:cubicBezTo>
                  <a:cubicBezTo>
                    <a:pt x="8826" y="82"/>
                    <a:pt x="11355" y="2610"/>
                    <a:pt x="11355" y="5719"/>
                  </a:cubicBezTo>
                  <a:cubicBezTo>
                    <a:pt x="11355" y="5914"/>
                    <a:pt x="11342" y="6103"/>
                    <a:pt x="11328" y="6285"/>
                  </a:cubicBezTo>
                  <a:lnTo>
                    <a:pt x="11409" y="6285"/>
                  </a:lnTo>
                  <a:cubicBezTo>
                    <a:pt x="11429" y="6103"/>
                    <a:pt x="11436" y="5914"/>
                    <a:pt x="11436" y="5719"/>
                  </a:cubicBezTo>
                  <a:cubicBezTo>
                    <a:pt x="11436" y="2570"/>
                    <a:pt x="8874" y="1"/>
                    <a:pt x="571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88" name="Google Shape;11788;p13"/>
            <p:cNvSpPr/>
            <p:nvPr/>
          </p:nvSpPr>
          <p:spPr>
            <a:xfrm>
              <a:off x="4967075" y="3371275"/>
              <a:ext cx="233650" cy="131025"/>
            </a:xfrm>
            <a:custGeom>
              <a:avLst/>
              <a:gdLst/>
              <a:ahLst/>
              <a:cxnLst/>
              <a:rect l="l" t="t" r="r" b="b"/>
              <a:pathLst>
                <a:path w="9346" h="5241" extrusionOk="0">
                  <a:moveTo>
                    <a:pt x="4673" y="1"/>
                  </a:moveTo>
                  <a:cubicBezTo>
                    <a:pt x="2090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312" y="5240"/>
                  </a:lnTo>
                  <a:cubicBezTo>
                    <a:pt x="9332" y="5058"/>
                    <a:pt x="9346" y="4869"/>
                    <a:pt x="9346" y="4674"/>
                  </a:cubicBezTo>
                  <a:cubicBezTo>
                    <a:pt x="9346" y="2098"/>
                    <a:pt x="72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89" name="Google Shape;11789;p13"/>
            <p:cNvSpPr/>
            <p:nvPr/>
          </p:nvSpPr>
          <p:spPr>
            <a:xfrm>
              <a:off x="4966050" y="3370275"/>
              <a:ext cx="235700" cy="132025"/>
            </a:xfrm>
            <a:custGeom>
              <a:avLst/>
              <a:gdLst/>
              <a:ahLst/>
              <a:cxnLst/>
              <a:rect l="l" t="t" r="r" b="b"/>
              <a:pathLst>
                <a:path w="9428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4" y="5280"/>
                  </a:cubicBezTo>
                  <a:lnTo>
                    <a:pt x="122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8" y="88"/>
                    <a:pt x="4714" y="88"/>
                  </a:cubicBezTo>
                  <a:cubicBezTo>
                    <a:pt x="7270" y="88"/>
                    <a:pt x="9346" y="2165"/>
                    <a:pt x="9346" y="4714"/>
                  </a:cubicBezTo>
                  <a:cubicBezTo>
                    <a:pt x="9346" y="4909"/>
                    <a:pt x="9333" y="5098"/>
                    <a:pt x="9306" y="5280"/>
                  </a:cubicBezTo>
                  <a:lnTo>
                    <a:pt x="9394" y="5280"/>
                  </a:lnTo>
                  <a:cubicBezTo>
                    <a:pt x="9414" y="5098"/>
                    <a:pt x="9427" y="4909"/>
                    <a:pt x="9427" y="4714"/>
                  </a:cubicBezTo>
                  <a:cubicBezTo>
                    <a:pt x="9427" y="2118"/>
                    <a:pt x="7317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90" name="Google Shape;11790;p13"/>
            <p:cNvSpPr/>
            <p:nvPr/>
          </p:nvSpPr>
          <p:spPr>
            <a:xfrm>
              <a:off x="4995900" y="3400100"/>
              <a:ext cx="176000" cy="102200"/>
            </a:xfrm>
            <a:custGeom>
              <a:avLst/>
              <a:gdLst/>
              <a:ahLst/>
              <a:cxnLst/>
              <a:rect l="l" t="t" r="r" b="b"/>
              <a:pathLst>
                <a:path w="7040" h="4088" extrusionOk="0">
                  <a:moveTo>
                    <a:pt x="3520" y="1"/>
                  </a:moveTo>
                  <a:cubicBezTo>
                    <a:pt x="1571" y="1"/>
                    <a:pt x="0" y="1579"/>
                    <a:pt x="0" y="3521"/>
                  </a:cubicBezTo>
                  <a:cubicBezTo>
                    <a:pt x="0" y="3716"/>
                    <a:pt x="14" y="3905"/>
                    <a:pt x="41" y="4087"/>
                  </a:cubicBezTo>
                  <a:lnTo>
                    <a:pt x="6999" y="4087"/>
                  </a:lnTo>
                  <a:cubicBezTo>
                    <a:pt x="7026" y="3905"/>
                    <a:pt x="7040" y="3716"/>
                    <a:pt x="7040" y="3521"/>
                  </a:cubicBezTo>
                  <a:cubicBezTo>
                    <a:pt x="7040" y="1579"/>
                    <a:pt x="5462" y="1"/>
                    <a:pt x="35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91" name="Google Shape;11791;p13"/>
            <p:cNvSpPr/>
            <p:nvPr/>
          </p:nvSpPr>
          <p:spPr>
            <a:xfrm>
              <a:off x="4994725" y="3399100"/>
              <a:ext cx="178350" cy="103200"/>
            </a:xfrm>
            <a:custGeom>
              <a:avLst/>
              <a:gdLst/>
              <a:ahLst/>
              <a:cxnLst/>
              <a:rect l="l" t="t" r="r" b="b"/>
              <a:pathLst>
                <a:path w="7134" h="4128" extrusionOk="0">
                  <a:moveTo>
                    <a:pt x="3567" y="0"/>
                  </a:moveTo>
                  <a:cubicBezTo>
                    <a:pt x="1605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9" y="81"/>
                    <a:pt x="7046" y="1646"/>
                    <a:pt x="7046" y="3561"/>
                  </a:cubicBezTo>
                  <a:cubicBezTo>
                    <a:pt x="7046" y="3756"/>
                    <a:pt x="7033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34" y="3756"/>
                    <a:pt x="7134" y="3561"/>
                  </a:cubicBezTo>
                  <a:cubicBezTo>
                    <a:pt x="7134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92" name="Google Shape;11792;p13"/>
            <p:cNvSpPr/>
            <p:nvPr/>
          </p:nvSpPr>
          <p:spPr>
            <a:xfrm>
              <a:off x="5021000" y="3425225"/>
              <a:ext cx="125800" cy="77075"/>
            </a:xfrm>
            <a:custGeom>
              <a:avLst/>
              <a:gdLst/>
              <a:ahLst/>
              <a:cxnLst/>
              <a:rect l="l" t="t" r="r" b="b"/>
              <a:pathLst>
                <a:path w="5032" h="3083" extrusionOk="0">
                  <a:moveTo>
                    <a:pt x="2516" y="1"/>
                  </a:moveTo>
                  <a:cubicBezTo>
                    <a:pt x="1127" y="1"/>
                    <a:pt x="1" y="1127"/>
                    <a:pt x="1" y="2516"/>
                  </a:cubicBezTo>
                  <a:cubicBezTo>
                    <a:pt x="1" y="2711"/>
                    <a:pt x="21" y="2900"/>
                    <a:pt x="62" y="3082"/>
                  </a:cubicBezTo>
                  <a:lnTo>
                    <a:pt x="4970" y="3082"/>
                  </a:lnTo>
                  <a:cubicBezTo>
                    <a:pt x="5011" y="2900"/>
                    <a:pt x="5031" y="2711"/>
                    <a:pt x="5031" y="2516"/>
                  </a:cubicBezTo>
                  <a:cubicBezTo>
                    <a:pt x="5031" y="1127"/>
                    <a:pt x="3905" y="1"/>
                    <a:pt x="251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93" name="Google Shape;11793;p13"/>
            <p:cNvSpPr/>
            <p:nvPr/>
          </p:nvSpPr>
          <p:spPr>
            <a:xfrm>
              <a:off x="5020000" y="3424225"/>
              <a:ext cx="127800" cy="78075"/>
            </a:xfrm>
            <a:custGeom>
              <a:avLst/>
              <a:gdLst/>
              <a:ahLst/>
              <a:cxnLst/>
              <a:rect l="l" t="t" r="r" b="b"/>
              <a:pathLst>
                <a:path w="5112" h="3123" extrusionOk="0">
                  <a:moveTo>
                    <a:pt x="2556" y="0"/>
                  </a:moveTo>
                  <a:cubicBezTo>
                    <a:pt x="1147" y="0"/>
                    <a:pt x="0" y="1146"/>
                    <a:pt x="0" y="2556"/>
                  </a:cubicBezTo>
                  <a:cubicBezTo>
                    <a:pt x="0" y="2751"/>
                    <a:pt x="21" y="2940"/>
                    <a:pt x="61" y="3122"/>
                  </a:cubicBezTo>
                  <a:lnTo>
                    <a:pt x="149" y="3122"/>
                  </a:lnTo>
                  <a:cubicBezTo>
                    <a:pt x="108" y="2940"/>
                    <a:pt x="81" y="2751"/>
                    <a:pt x="81" y="2556"/>
                  </a:cubicBezTo>
                  <a:cubicBezTo>
                    <a:pt x="81" y="1194"/>
                    <a:pt x="1194" y="88"/>
                    <a:pt x="2556" y="88"/>
                  </a:cubicBezTo>
                  <a:cubicBezTo>
                    <a:pt x="3918" y="88"/>
                    <a:pt x="5031" y="1194"/>
                    <a:pt x="5031" y="2556"/>
                  </a:cubicBezTo>
                  <a:cubicBezTo>
                    <a:pt x="5031" y="2751"/>
                    <a:pt x="5004" y="2940"/>
                    <a:pt x="4963" y="3122"/>
                  </a:cubicBezTo>
                  <a:lnTo>
                    <a:pt x="5051" y="3122"/>
                  </a:lnTo>
                  <a:cubicBezTo>
                    <a:pt x="5091" y="2940"/>
                    <a:pt x="5112" y="2751"/>
                    <a:pt x="5112" y="2556"/>
                  </a:cubicBezTo>
                  <a:cubicBezTo>
                    <a:pt x="5112" y="1146"/>
                    <a:pt x="3965" y="0"/>
                    <a:pt x="255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94" name="Google Shape;11794;p13"/>
            <p:cNvSpPr/>
            <p:nvPr/>
          </p:nvSpPr>
          <p:spPr>
            <a:xfrm>
              <a:off x="5049675" y="3454050"/>
              <a:ext cx="68450" cy="48250"/>
            </a:xfrm>
            <a:custGeom>
              <a:avLst/>
              <a:gdLst/>
              <a:ahLst/>
              <a:cxnLst/>
              <a:rect l="l" t="t" r="r" b="b"/>
              <a:pathLst>
                <a:path w="2738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7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8" y="1565"/>
                    <a:pt x="2738" y="1363"/>
                  </a:cubicBezTo>
                  <a:cubicBezTo>
                    <a:pt x="2738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95" name="Google Shape;11795;p13"/>
            <p:cNvSpPr/>
            <p:nvPr/>
          </p:nvSpPr>
          <p:spPr>
            <a:xfrm>
              <a:off x="5048650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8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8" y="1605"/>
                    <a:pt x="88" y="1403"/>
                  </a:cubicBezTo>
                  <a:cubicBezTo>
                    <a:pt x="88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4" y="1800"/>
                    <a:pt x="2603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5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96" name="Google Shape;11796;p13"/>
            <p:cNvSpPr/>
            <p:nvPr/>
          </p:nvSpPr>
          <p:spPr>
            <a:xfrm>
              <a:off x="5252800" y="3319200"/>
              <a:ext cx="274300" cy="183100"/>
            </a:xfrm>
            <a:custGeom>
              <a:avLst/>
              <a:gdLst/>
              <a:ahLst/>
              <a:cxnLst/>
              <a:rect l="l" t="t" r="r" b="b"/>
              <a:pathLst>
                <a:path w="10972" h="7324" extrusionOk="0">
                  <a:moveTo>
                    <a:pt x="6683" y="0"/>
                  </a:moveTo>
                  <a:cubicBezTo>
                    <a:pt x="2994" y="0"/>
                    <a:pt x="0" y="2994"/>
                    <a:pt x="0" y="6689"/>
                  </a:cubicBezTo>
                  <a:cubicBezTo>
                    <a:pt x="0" y="6905"/>
                    <a:pt x="14" y="7114"/>
                    <a:pt x="34" y="7323"/>
                  </a:cubicBezTo>
                  <a:lnTo>
                    <a:pt x="10971" y="7323"/>
                  </a:lnTo>
                  <a:lnTo>
                    <a:pt x="10971" y="1558"/>
                  </a:lnTo>
                  <a:cubicBezTo>
                    <a:pt x="9811" y="587"/>
                    <a:pt x="8314" y="0"/>
                    <a:pt x="6683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97" name="Google Shape;11797;p13"/>
            <p:cNvSpPr/>
            <p:nvPr/>
          </p:nvSpPr>
          <p:spPr>
            <a:xfrm>
              <a:off x="5251775" y="3318175"/>
              <a:ext cx="275325" cy="184125"/>
            </a:xfrm>
            <a:custGeom>
              <a:avLst/>
              <a:gdLst/>
              <a:ahLst/>
              <a:cxnLst/>
              <a:rect l="l" t="t" r="r" b="b"/>
              <a:pathLst>
                <a:path w="11013" h="7365" extrusionOk="0">
                  <a:moveTo>
                    <a:pt x="6724" y="1"/>
                  </a:moveTo>
                  <a:cubicBezTo>
                    <a:pt x="3015" y="1"/>
                    <a:pt x="1" y="3022"/>
                    <a:pt x="1" y="6730"/>
                  </a:cubicBezTo>
                  <a:cubicBezTo>
                    <a:pt x="1" y="6946"/>
                    <a:pt x="8" y="7155"/>
                    <a:pt x="28" y="7364"/>
                  </a:cubicBezTo>
                  <a:lnTo>
                    <a:pt x="116" y="7364"/>
                  </a:lnTo>
                  <a:cubicBezTo>
                    <a:pt x="95" y="7155"/>
                    <a:pt x="82" y="6946"/>
                    <a:pt x="82" y="6730"/>
                  </a:cubicBezTo>
                  <a:cubicBezTo>
                    <a:pt x="82" y="3069"/>
                    <a:pt x="3062" y="88"/>
                    <a:pt x="6724" y="88"/>
                  </a:cubicBezTo>
                  <a:cubicBezTo>
                    <a:pt x="8362" y="88"/>
                    <a:pt x="9852" y="675"/>
                    <a:pt x="11012" y="1660"/>
                  </a:cubicBezTo>
                  <a:lnTo>
                    <a:pt x="11012" y="1545"/>
                  </a:lnTo>
                  <a:cubicBezTo>
                    <a:pt x="9846" y="581"/>
                    <a:pt x="8355" y="1"/>
                    <a:pt x="672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98" name="Google Shape;11798;p13"/>
            <p:cNvSpPr/>
            <p:nvPr/>
          </p:nvSpPr>
          <p:spPr>
            <a:xfrm>
              <a:off x="5276225" y="3346175"/>
              <a:ext cx="250875" cy="156125"/>
            </a:xfrm>
            <a:custGeom>
              <a:avLst/>
              <a:gdLst/>
              <a:ahLst/>
              <a:cxnLst/>
              <a:rect l="l" t="t" r="r" b="b"/>
              <a:pathLst>
                <a:path w="10035" h="6245" extrusionOk="0">
                  <a:moveTo>
                    <a:pt x="5678" y="0"/>
                  </a:moveTo>
                  <a:cubicBezTo>
                    <a:pt x="2543" y="0"/>
                    <a:pt x="1" y="2542"/>
                    <a:pt x="1" y="5678"/>
                  </a:cubicBezTo>
                  <a:cubicBezTo>
                    <a:pt x="1" y="5873"/>
                    <a:pt x="7" y="6062"/>
                    <a:pt x="28" y="6244"/>
                  </a:cubicBezTo>
                  <a:lnTo>
                    <a:pt x="10034" y="6244"/>
                  </a:lnTo>
                  <a:lnTo>
                    <a:pt x="10034" y="2036"/>
                  </a:lnTo>
                  <a:cubicBezTo>
                    <a:pt x="8989" y="796"/>
                    <a:pt x="7425" y="0"/>
                    <a:pt x="5678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799" name="Google Shape;11799;p13"/>
            <p:cNvSpPr/>
            <p:nvPr/>
          </p:nvSpPr>
          <p:spPr>
            <a:xfrm>
              <a:off x="5275050" y="3345150"/>
              <a:ext cx="252050" cy="157150"/>
            </a:xfrm>
            <a:custGeom>
              <a:avLst/>
              <a:gdLst/>
              <a:ahLst/>
              <a:cxnLst/>
              <a:rect l="l" t="t" r="r" b="b"/>
              <a:pathLst>
                <a:path w="10082" h="6286" extrusionOk="0">
                  <a:moveTo>
                    <a:pt x="5725" y="1"/>
                  </a:moveTo>
                  <a:cubicBezTo>
                    <a:pt x="2569" y="1"/>
                    <a:pt x="0" y="2570"/>
                    <a:pt x="0" y="5719"/>
                  </a:cubicBezTo>
                  <a:cubicBezTo>
                    <a:pt x="0" y="5914"/>
                    <a:pt x="14" y="6103"/>
                    <a:pt x="34" y="6285"/>
                  </a:cubicBezTo>
                  <a:lnTo>
                    <a:pt x="115" y="6285"/>
                  </a:lnTo>
                  <a:cubicBezTo>
                    <a:pt x="95" y="6103"/>
                    <a:pt x="88" y="5914"/>
                    <a:pt x="88" y="5719"/>
                  </a:cubicBezTo>
                  <a:cubicBezTo>
                    <a:pt x="88" y="2610"/>
                    <a:pt x="2617" y="82"/>
                    <a:pt x="5725" y="82"/>
                  </a:cubicBezTo>
                  <a:cubicBezTo>
                    <a:pt x="7478" y="82"/>
                    <a:pt x="9049" y="891"/>
                    <a:pt x="10081" y="2152"/>
                  </a:cubicBezTo>
                  <a:lnTo>
                    <a:pt x="10081" y="2017"/>
                  </a:lnTo>
                  <a:cubicBezTo>
                    <a:pt x="9029" y="783"/>
                    <a:pt x="7465" y="1"/>
                    <a:pt x="572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00" name="Google Shape;11800;p13"/>
            <p:cNvSpPr/>
            <p:nvPr/>
          </p:nvSpPr>
          <p:spPr>
            <a:xfrm>
              <a:off x="5301350" y="3371275"/>
              <a:ext cx="225750" cy="131025"/>
            </a:xfrm>
            <a:custGeom>
              <a:avLst/>
              <a:gdLst/>
              <a:ahLst/>
              <a:cxnLst/>
              <a:rect l="l" t="t" r="r" b="b"/>
              <a:pathLst>
                <a:path w="9030" h="5241" extrusionOk="0">
                  <a:moveTo>
                    <a:pt x="4673" y="1"/>
                  </a:moveTo>
                  <a:cubicBezTo>
                    <a:pt x="2091" y="1"/>
                    <a:pt x="0" y="2098"/>
                    <a:pt x="0" y="4674"/>
                  </a:cubicBezTo>
                  <a:cubicBezTo>
                    <a:pt x="0" y="4869"/>
                    <a:pt x="14" y="5058"/>
                    <a:pt x="34" y="5240"/>
                  </a:cubicBezTo>
                  <a:lnTo>
                    <a:pt x="9029" y="5240"/>
                  </a:lnTo>
                  <a:lnTo>
                    <a:pt x="9029" y="2988"/>
                  </a:lnTo>
                  <a:cubicBezTo>
                    <a:pt x="8355" y="1242"/>
                    <a:pt x="6656" y="1"/>
                    <a:pt x="46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01" name="Google Shape;11801;p13"/>
            <p:cNvSpPr/>
            <p:nvPr/>
          </p:nvSpPr>
          <p:spPr>
            <a:xfrm>
              <a:off x="5300325" y="3370275"/>
              <a:ext cx="226775" cy="132025"/>
            </a:xfrm>
            <a:custGeom>
              <a:avLst/>
              <a:gdLst/>
              <a:ahLst/>
              <a:cxnLst/>
              <a:rect l="l" t="t" r="r" b="b"/>
              <a:pathLst>
                <a:path w="9071" h="5281" extrusionOk="0">
                  <a:moveTo>
                    <a:pt x="4714" y="0"/>
                  </a:moveTo>
                  <a:cubicBezTo>
                    <a:pt x="2111" y="0"/>
                    <a:pt x="1" y="2118"/>
                    <a:pt x="1" y="4714"/>
                  </a:cubicBezTo>
                  <a:cubicBezTo>
                    <a:pt x="1" y="4909"/>
                    <a:pt x="14" y="5098"/>
                    <a:pt x="35" y="5280"/>
                  </a:cubicBezTo>
                  <a:lnTo>
                    <a:pt x="115" y="5280"/>
                  </a:lnTo>
                  <a:cubicBezTo>
                    <a:pt x="95" y="5098"/>
                    <a:pt x="82" y="4909"/>
                    <a:pt x="82" y="4714"/>
                  </a:cubicBezTo>
                  <a:cubicBezTo>
                    <a:pt x="82" y="2165"/>
                    <a:pt x="2159" y="88"/>
                    <a:pt x="4714" y="88"/>
                  </a:cubicBezTo>
                  <a:cubicBezTo>
                    <a:pt x="6717" y="88"/>
                    <a:pt x="8429" y="1369"/>
                    <a:pt x="9070" y="3149"/>
                  </a:cubicBezTo>
                  <a:lnTo>
                    <a:pt x="9070" y="2920"/>
                  </a:lnTo>
                  <a:cubicBezTo>
                    <a:pt x="8362" y="1207"/>
                    <a:pt x="6676" y="0"/>
                    <a:pt x="4714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02" name="Google Shape;11802;p13"/>
            <p:cNvSpPr/>
            <p:nvPr/>
          </p:nvSpPr>
          <p:spPr>
            <a:xfrm>
              <a:off x="5330000" y="3400100"/>
              <a:ext cx="176175" cy="102200"/>
            </a:xfrm>
            <a:custGeom>
              <a:avLst/>
              <a:gdLst/>
              <a:ahLst/>
              <a:cxnLst/>
              <a:rect l="l" t="t" r="r" b="b"/>
              <a:pathLst>
                <a:path w="7047" h="4088" extrusionOk="0">
                  <a:moveTo>
                    <a:pt x="3527" y="1"/>
                  </a:moveTo>
                  <a:cubicBezTo>
                    <a:pt x="1578" y="1"/>
                    <a:pt x="1" y="1579"/>
                    <a:pt x="1" y="3521"/>
                  </a:cubicBezTo>
                  <a:cubicBezTo>
                    <a:pt x="1" y="3716"/>
                    <a:pt x="21" y="3905"/>
                    <a:pt x="48" y="4087"/>
                  </a:cubicBezTo>
                  <a:lnTo>
                    <a:pt x="7000" y="4087"/>
                  </a:lnTo>
                  <a:cubicBezTo>
                    <a:pt x="7033" y="3905"/>
                    <a:pt x="7047" y="3716"/>
                    <a:pt x="7047" y="3521"/>
                  </a:cubicBezTo>
                  <a:cubicBezTo>
                    <a:pt x="7047" y="1579"/>
                    <a:pt x="5469" y="1"/>
                    <a:pt x="3527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03" name="Google Shape;11803;p13"/>
            <p:cNvSpPr/>
            <p:nvPr/>
          </p:nvSpPr>
          <p:spPr>
            <a:xfrm>
              <a:off x="5329000" y="3399100"/>
              <a:ext cx="178200" cy="103200"/>
            </a:xfrm>
            <a:custGeom>
              <a:avLst/>
              <a:gdLst/>
              <a:ahLst/>
              <a:cxnLst/>
              <a:rect l="l" t="t" r="r" b="b"/>
              <a:pathLst>
                <a:path w="7128" h="4128" extrusionOk="0">
                  <a:moveTo>
                    <a:pt x="3567" y="0"/>
                  </a:moveTo>
                  <a:cubicBezTo>
                    <a:pt x="1598" y="0"/>
                    <a:pt x="0" y="1598"/>
                    <a:pt x="0" y="3561"/>
                  </a:cubicBezTo>
                  <a:cubicBezTo>
                    <a:pt x="0" y="3756"/>
                    <a:pt x="20" y="3945"/>
                    <a:pt x="47" y="4127"/>
                  </a:cubicBezTo>
                  <a:lnTo>
                    <a:pt x="135" y="4127"/>
                  </a:lnTo>
                  <a:cubicBezTo>
                    <a:pt x="101" y="3945"/>
                    <a:pt x="88" y="3756"/>
                    <a:pt x="88" y="3561"/>
                  </a:cubicBezTo>
                  <a:cubicBezTo>
                    <a:pt x="88" y="1646"/>
                    <a:pt x="1645" y="81"/>
                    <a:pt x="3567" y="81"/>
                  </a:cubicBezTo>
                  <a:cubicBezTo>
                    <a:pt x="5482" y="81"/>
                    <a:pt x="7046" y="1646"/>
                    <a:pt x="7046" y="3561"/>
                  </a:cubicBezTo>
                  <a:cubicBezTo>
                    <a:pt x="7046" y="3756"/>
                    <a:pt x="7026" y="3945"/>
                    <a:pt x="6999" y="4127"/>
                  </a:cubicBezTo>
                  <a:lnTo>
                    <a:pt x="7087" y="4127"/>
                  </a:lnTo>
                  <a:cubicBezTo>
                    <a:pt x="7114" y="3945"/>
                    <a:pt x="7127" y="3756"/>
                    <a:pt x="7127" y="3561"/>
                  </a:cubicBezTo>
                  <a:cubicBezTo>
                    <a:pt x="7127" y="1598"/>
                    <a:pt x="5529" y="0"/>
                    <a:pt x="35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04" name="Google Shape;11804;p13"/>
            <p:cNvSpPr/>
            <p:nvPr/>
          </p:nvSpPr>
          <p:spPr>
            <a:xfrm>
              <a:off x="5355300" y="3425225"/>
              <a:ext cx="125775" cy="77075"/>
            </a:xfrm>
            <a:custGeom>
              <a:avLst/>
              <a:gdLst/>
              <a:ahLst/>
              <a:cxnLst/>
              <a:rect l="l" t="t" r="r" b="b"/>
              <a:pathLst>
                <a:path w="5031" h="3083" extrusionOk="0">
                  <a:moveTo>
                    <a:pt x="2515" y="1"/>
                  </a:moveTo>
                  <a:cubicBezTo>
                    <a:pt x="1126" y="1"/>
                    <a:pt x="0" y="1127"/>
                    <a:pt x="0" y="2516"/>
                  </a:cubicBezTo>
                  <a:cubicBezTo>
                    <a:pt x="0" y="2711"/>
                    <a:pt x="20" y="2900"/>
                    <a:pt x="61" y="3082"/>
                  </a:cubicBezTo>
                  <a:lnTo>
                    <a:pt x="4963" y="3082"/>
                  </a:lnTo>
                  <a:cubicBezTo>
                    <a:pt x="5010" y="2900"/>
                    <a:pt x="5030" y="2711"/>
                    <a:pt x="5030" y="2516"/>
                  </a:cubicBezTo>
                  <a:cubicBezTo>
                    <a:pt x="5030" y="1127"/>
                    <a:pt x="3904" y="1"/>
                    <a:pt x="2515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05" name="Google Shape;11805;p13"/>
            <p:cNvSpPr/>
            <p:nvPr/>
          </p:nvSpPr>
          <p:spPr>
            <a:xfrm>
              <a:off x="5354100" y="3424225"/>
              <a:ext cx="127975" cy="78075"/>
            </a:xfrm>
            <a:custGeom>
              <a:avLst/>
              <a:gdLst/>
              <a:ahLst/>
              <a:cxnLst/>
              <a:rect l="l" t="t" r="r" b="b"/>
              <a:pathLst>
                <a:path w="5119" h="3123" extrusionOk="0">
                  <a:moveTo>
                    <a:pt x="2563" y="0"/>
                  </a:moveTo>
                  <a:cubicBezTo>
                    <a:pt x="1154" y="0"/>
                    <a:pt x="1" y="1146"/>
                    <a:pt x="1" y="2556"/>
                  </a:cubicBezTo>
                  <a:cubicBezTo>
                    <a:pt x="1" y="2751"/>
                    <a:pt x="28" y="2940"/>
                    <a:pt x="68" y="3122"/>
                  </a:cubicBezTo>
                  <a:lnTo>
                    <a:pt x="156" y="3122"/>
                  </a:lnTo>
                  <a:cubicBezTo>
                    <a:pt x="109" y="2940"/>
                    <a:pt x="88" y="2751"/>
                    <a:pt x="88" y="2556"/>
                  </a:cubicBezTo>
                  <a:cubicBezTo>
                    <a:pt x="88" y="1194"/>
                    <a:pt x="1201" y="88"/>
                    <a:pt x="2563" y="88"/>
                  </a:cubicBezTo>
                  <a:cubicBezTo>
                    <a:pt x="3925" y="88"/>
                    <a:pt x="5038" y="1194"/>
                    <a:pt x="5038" y="2556"/>
                  </a:cubicBezTo>
                  <a:cubicBezTo>
                    <a:pt x="5038" y="2751"/>
                    <a:pt x="5011" y="2940"/>
                    <a:pt x="4970" y="3122"/>
                  </a:cubicBezTo>
                  <a:lnTo>
                    <a:pt x="5058" y="3122"/>
                  </a:lnTo>
                  <a:cubicBezTo>
                    <a:pt x="5098" y="2940"/>
                    <a:pt x="5119" y="2751"/>
                    <a:pt x="5119" y="2556"/>
                  </a:cubicBezTo>
                  <a:cubicBezTo>
                    <a:pt x="5119" y="1146"/>
                    <a:pt x="3972" y="0"/>
                    <a:pt x="256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06" name="Google Shape;11806;p13"/>
            <p:cNvSpPr/>
            <p:nvPr/>
          </p:nvSpPr>
          <p:spPr>
            <a:xfrm>
              <a:off x="5383950" y="3454050"/>
              <a:ext cx="68300" cy="48250"/>
            </a:xfrm>
            <a:custGeom>
              <a:avLst/>
              <a:gdLst/>
              <a:ahLst/>
              <a:cxnLst/>
              <a:rect l="l" t="t" r="r" b="b"/>
              <a:pathLst>
                <a:path w="2732" h="1930" extrusionOk="0">
                  <a:moveTo>
                    <a:pt x="1369" y="1"/>
                  </a:moveTo>
                  <a:cubicBezTo>
                    <a:pt x="614" y="1"/>
                    <a:pt x="0" y="614"/>
                    <a:pt x="0" y="1363"/>
                  </a:cubicBezTo>
                  <a:cubicBezTo>
                    <a:pt x="0" y="1565"/>
                    <a:pt x="48" y="1760"/>
                    <a:pt x="128" y="1929"/>
                  </a:cubicBezTo>
                  <a:lnTo>
                    <a:pt x="2610" y="1929"/>
                  </a:lnTo>
                  <a:cubicBezTo>
                    <a:pt x="2691" y="1760"/>
                    <a:pt x="2731" y="1565"/>
                    <a:pt x="2731" y="1363"/>
                  </a:cubicBezTo>
                  <a:cubicBezTo>
                    <a:pt x="2731" y="614"/>
                    <a:pt x="2124" y="1"/>
                    <a:pt x="136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07" name="Google Shape;11807;p13"/>
            <p:cNvSpPr/>
            <p:nvPr/>
          </p:nvSpPr>
          <p:spPr>
            <a:xfrm>
              <a:off x="5382925" y="3453050"/>
              <a:ext cx="70500" cy="49250"/>
            </a:xfrm>
            <a:custGeom>
              <a:avLst/>
              <a:gdLst/>
              <a:ahLst/>
              <a:cxnLst/>
              <a:rect l="l" t="t" r="r" b="b"/>
              <a:pathLst>
                <a:path w="2820" h="1970" extrusionOk="0">
                  <a:moveTo>
                    <a:pt x="1410" y="0"/>
                  </a:moveTo>
                  <a:cubicBezTo>
                    <a:pt x="635" y="0"/>
                    <a:pt x="1" y="627"/>
                    <a:pt x="1" y="1403"/>
                  </a:cubicBezTo>
                  <a:cubicBezTo>
                    <a:pt x="1" y="1605"/>
                    <a:pt x="41" y="1800"/>
                    <a:pt x="122" y="1969"/>
                  </a:cubicBezTo>
                  <a:lnTo>
                    <a:pt x="217" y="1969"/>
                  </a:lnTo>
                  <a:cubicBezTo>
                    <a:pt x="136" y="1800"/>
                    <a:pt x="89" y="1605"/>
                    <a:pt x="89" y="1403"/>
                  </a:cubicBezTo>
                  <a:cubicBezTo>
                    <a:pt x="89" y="674"/>
                    <a:pt x="682" y="81"/>
                    <a:pt x="1410" y="81"/>
                  </a:cubicBezTo>
                  <a:cubicBezTo>
                    <a:pt x="2138" y="81"/>
                    <a:pt x="2732" y="674"/>
                    <a:pt x="2732" y="1403"/>
                  </a:cubicBezTo>
                  <a:cubicBezTo>
                    <a:pt x="2732" y="1605"/>
                    <a:pt x="2685" y="1800"/>
                    <a:pt x="2604" y="1969"/>
                  </a:cubicBezTo>
                  <a:lnTo>
                    <a:pt x="2698" y="1969"/>
                  </a:lnTo>
                  <a:cubicBezTo>
                    <a:pt x="2772" y="1800"/>
                    <a:pt x="2819" y="1605"/>
                    <a:pt x="2819" y="1403"/>
                  </a:cubicBezTo>
                  <a:cubicBezTo>
                    <a:pt x="2819" y="627"/>
                    <a:pt x="2186" y="0"/>
                    <a:pt x="1410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08" name="Google Shape;11808;p13"/>
            <p:cNvSpPr/>
            <p:nvPr/>
          </p:nvSpPr>
          <p:spPr>
            <a:xfrm>
              <a:off x="3450750" y="3417300"/>
              <a:ext cx="274800" cy="85000"/>
            </a:xfrm>
            <a:custGeom>
              <a:avLst/>
              <a:gdLst/>
              <a:ahLst/>
              <a:cxnLst/>
              <a:rect l="l" t="t" r="r" b="b"/>
              <a:pathLst>
                <a:path w="10992" h="3400" extrusionOk="0">
                  <a:moveTo>
                    <a:pt x="5173" y="1"/>
                  </a:moveTo>
                  <a:cubicBezTo>
                    <a:pt x="3089" y="1"/>
                    <a:pt x="1228" y="958"/>
                    <a:pt x="1" y="2448"/>
                  </a:cubicBezTo>
                  <a:lnTo>
                    <a:pt x="1" y="3399"/>
                  </a:lnTo>
                  <a:lnTo>
                    <a:pt x="10992" y="3399"/>
                  </a:lnTo>
                  <a:cubicBezTo>
                    <a:pt x="9846" y="1376"/>
                    <a:pt x="7668" y="1"/>
                    <a:pt x="517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09" name="Google Shape;11809;p13"/>
            <p:cNvSpPr/>
            <p:nvPr/>
          </p:nvSpPr>
          <p:spPr>
            <a:xfrm>
              <a:off x="3450750" y="3416300"/>
              <a:ext cx="276000" cy="86000"/>
            </a:xfrm>
            <a:custGeom>
              <a:avLst/>
              <a:gdLst/>
              <a:ahLst/>
              <a:cxnLst/>
              <a:rect l="l" t="t" r="r" b="b"/>
              <a:pathLst>
                <a:path w="11040" h="3440" extrusionOk="0">
                  <a:moveTo>
                    <a:pt x="5173" y="0"/>
                  </a:moveTo>
                  <a:cubicBezTo>
                    <a:pt x="3096" y="0"/>
                    <a:pt x="1235" y="944"/>
                    <a:pt x="1" y="2428"/>
                  </a:cubicBezTo>
                  <a:lnTo>
                    <a:pt x="1" y="2562"/>
                  </a:lnTo>
                  <a:cubicBezTo>
                    <a:pt x="1221" y="1052"/>
                    <a:pt x="3082" y="88"/>
                    <a:pt x="5173" y="88"/>
                  </a:cubicBezTo>
                  <a:cubicBezTo>
                    <a:pt x="7641" y="88"/>
                    <a:pt x="9792" y="1436"/>
                    <a:pt x="10938" y="3439"/>
                  </a:cubicBezTo>
                  <a:lnTo>
                    <a:pt x="11039" y="3439"/>
                  </a:lnTo>
                  <a:cubicBezTo>
                    <a:pt x="9886" y="1389"/>
                    <a:pt x="7688" y="0"/>
                    <a:pt x="517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10" name="Google Shape;11810;p13"/>
            <p:cNvSpPr/>
            <p:nvPr/>
          </p:nvSpPr>
          <p:spPr>
            <a:xfrm>
              <a:off x="3463750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11" name="Google Shape;11811;p13"/>
            <p:cNvSpPr/>
            <p:nvPr/>
          </p:nvSpPr>
          <p:spPr>
            <a:xfrm>
              <a:off x="3462550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25" y="0"/>
                    <a:pt x="1039" y="931"/>
                    <a:pt x="1" y="2360"/>
                  </a:cubicBezTo>
                  <a:lnTo>
                    <a:pt x="102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74" y="88"/>
                    <a:pt x="8119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12" name="Google Shape;11812;p13"/>
            <p:cNvSpPr/>
            <p:nvPr/>
          </p:nvSpPr>
          <p:spPr>
            <a:xfrm>
              <a:off x="3497125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13" name="Google Shape;11813;p13"/>
            <p:cNvSpPr/>
            <p:nvPr/>
          </p:nvSpPr>
          <p:spPr>
            <a:xfrm>
              <a:off x="349560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14" name="Google Shape;11814;p13"/>
            <p:cNvSpPr/>
            <p:nvPr/>
          </p:nvSpPr>
          <p:spPr>
            <a:xfrm>
              <a:off x="3551725" y="3498225"/>
              <a:ext cx="52975" cy="4075"/>
            </a:xfrm>
            <a:custGeom>
              <a:avLst/>
              <a:gdLst/>
              <a:ahLst/>
              <a:cxnLst/>
              <a:rect l="l" t="t" r="r" b="b"/>
              <a:pathLst>
                <a:path w="2119" h="163" extrusionOk="0">
                  <a:moveTo>
                    <a:pt x="1060" y="0"/>
                  </a:moveTo>
                  <a:cubicBezTo>
                    <a:pt x="689" y="0"/>
                    <a:pt x="331" y="61"/>
                    <a:pt x="1" y="162"/>
                  </a:cubicBezTo>
                  <a:lnTo>
                    <a:pt x="2118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15" name="Google Shape;11815;p13"/>
            <p:cNvSpPr/>
            <p:nvPr/>
          </p:nvSpPr>
          <p:spPr>
            <a:xfrm>
              <a:off x="3548525" y="3497200"/>
              <a:ext cx="59550" cy="5100"/>
            </a:xfrm>
            <a:custGeom>
              <a:avLst/>
              <a:gdLst/>
              <a:ahLst/>
              <a:cxnLst/>
              <a:rect l="l" t="t" r="r" b="b"/>
              <a:pathLst>
                <a:path w="2382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77" y="203"/>
                  </a:lnTo>
                  <a:cubicBezTo>
                    <a:pt x="567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03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16" name="Google Shape;11816;p13"/>
            <p:cNvSpPr/>
            <p:nvPr/>
          </p:nvSpPr>
          <p:spPr>
            <a:xfrm>
              <a:off x="3768700" y="3417300"/>
              <a:ext cx="291125" cy="85000"/>
            </a:xfrm>
            <a:custGeom>
              <a:avLst/>
              <a:gdLst/>
              <a:ahLst/>
              <a:cxnLst/>
              <a:rect l="l" t="t" r="r" b="b"/>
              <a:pathLst>
                <a:path w="11645" h="3400" extrusionOk="0">
                  <a:moveTo>
                    <a:pt x="5826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9" y="1376"/>
                    <a:pt x="8321" y="1"/>
                    <a:pt x="5826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17" name="Google Shape;11817;p13"/>
            <p:cNvSpPr/>
            <p:nvPr/>
          </p:nvSpPr>
          <p:spPr>
            <a:xfrm>
              <a:off x="37676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45" y="0"/>
                    <a:pt x="1154" y="1389"/>
                    <a:pt x="1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86" y="1436"/>
                    <a:pt x="11632" y="3439"/>
                  </a:cubicBezTo>
                  <a:lnTo>
                    <a:pt x="11733" y="3439"/>
                  </a:lnTo>
                  <a:cubicBezTo>
                    <a:pt x="10573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18" name="Google Shape;11818;p13"/>
            <p:cNvSpPr/>
            <p:nvPr/>
          </p:nvSpPr>
          <p:spPr>
            <a:xfrm>
              <a:off x="379802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7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19" name="Google Shape;11819;p13"/>
            <p:cNvSpPr/>
            <p:nvPr/>
          </p:nvSpPr>
          <p:spPr>
            <a:xfrm>
              <a:off x="3796850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8" y="931"/>
                    <a:pt x="0" y="2360"/>
                  </a:cubicBezTo>
                  <a:lnTo>
                    <a:pt x="101" y="2360"/>
                  </a:lnTo>
                  <a:cubicBezTo>
                    <a:pt x="1133" y="984"/>
                    <a:pt x="2778" y="88"/>
                    <a:pt x="4626" y="88"/>
                  </a:cubicBezTo>
                  <a:cubicBezTo>
                    <a:pt x="6473" y="88"/>
                    <a:pt x="8118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20" name="Google Shape;11820;p13"/>
            <p:cNvSpPr/>
            <p:nvPr/>
          </p:nvSpPr>
          <p:spPr>
            <a:xfrm>
              <a:off x="3831400" y="3469550"/>
              <a:ext cx="162175" cy="32750"/>
            </a:xfrm>
            <a:custGeom>
              <a:avLst/>
              <a:gdLst/>
              <a:ahLst/>
              <a:cxnLst/>
              <a:rect l="l" t="t" r="r" b="b"/>
              <a:pathLst>
                <a:path w="6487" h="1310" extrusionOk="0">
                  <a:moveTo>
                    <a:pt x="3244" y="1"/>
                  </a:moveTo>
                  <a:cubicBezTo>
                    <a:pt x="1983" y="1"/>
                    <a:pt x="836" y="500"/>
                    <a:pt x="0" y="1309"/>
                  </a:cubicBezTo>
                  <a:lnTo>
                    <a:pt x="6487" y="1309"/>
                  </a:lnTo>
                  <a:cubicBezTo>
                    <a:pt x="5651" y="500"/>
                    <a:pt x="4505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21" name="Google Shape;11821;p13"/>
            <p:cNvSpPr/>
            <p:nvPr/>
          </p:nvSpPr>
          <p:spPr>
            <a:xfrm>
              <a:off x="382987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1" y="574"/>
                    <a:pt x="2071" y="88"/>
                    <a:pt x="3305" y="88"/>
                  </a:cubicBezTo>
                  <a:cubicBezTo>
                    <a:pt x="4539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3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22" name="Google Shape;11822;p13"/>
            <p:cNvSpPr/>
            <p:nvPr/>
          </p:nvSpPr>
          <p:spPr>
            <a:xfrm>
              <a:off x="3886025" y="3498225"/>
              <a:ext cx="52950" cy="4075"/>
            </a:xfrm>
            <a:custGeom>
              <a:avLst/>
              <a:gdLst/>
              <a:ahLst/>
              <a:cxnLst/>
              <a:rect l="l" t="t" r="r" b="b"/>
              <a:pathLst>
                <a:path w="2118" h="163" extrusionOk="0">
                  <a:moveTo>
                    <a:pt x="1059" y="0"/>
                  </a:moveTo>
                  <a:cubicBezTo>
                    <a:pt x="688" y="0"/>
                    <a:pt x="330" y="61"/>
                    <a:pt x="0" y="162"/>
                  </a:cubicBezTo>
                  <a:lnTo>
                    <a:pt x="2117" y="162"/>
                  </a:lnTo>
                  <a:cubicBezTo>
                    <a:pt x="1787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23" name="Google Shape;11823;p13"/>
            <p:cNvSpPr/>
            <p:nvPr/>
          </p:nvSpPr>
          <p:spPr>
            <a:xfrm>
              <a:off x="38826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8" y="75"/>
                    <a:pt x="0" y="203"/>
                  </a:cubicBezTo>
                  <a:lnTo>
                    <a:pt x="283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11" y="82"/>
                    <a:pt x="1814" y="129"/>
                    <a:pt x="2104" y="203"/>
                  </a:cubicBezTo>
                  <a:lnTo>
                    <a:pt x="2380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24" name="Google Shape;11824;p13"/>
            <p:cNvSpPr/>
            <p:nvPr/>
          </p:nvSpPr>
          <p:spPr>
            <a:xfrm>
              <a:off x="4102975" y="3417300"/>
              <a:ext cx="291150" cy="85000"/>
            </a:xfrm>
            <a:custGeom>
              <a:avLst/>
              <a:gdLst/>
              <a:ahLst/>
              <a:cxnLst/>
              <a:rect l="l" t="t" r="r" b="b"/>
              <a:pathLst>
                <a:path w="11646" h="3400" extrusionOk="0">
                  <a:moveTo>
                    <a:pt x="5819" y="1"/>
                  </a:moveTo>
                  <a:cubicBezTo>
                    <a:pt x="3324" y="1"/>
                    <a:pt x="1153" y="1376"/>
                    <a:pt x="0" y="3399"/>
                  </a:cubicBezTo>
                  <a:lnTo>
                    <a:pt x="11645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25" name="Google Shape;11825;p13"/>
            <p:cNvSpPr/>
            <p:nvPr/>
          </p:nvSpPr>
          <p:spPr>
            <a:xfrm>
              <a:off x="4101775" y="3416300"/>
              <a:ext cx="293350" cy="86000"/>
            </a:xfrm>
            <a:custGeom>
              <a:avLst/>
              <a:gdLst/>
              <a:ahLst/>
              <a:cxnLst/>
              <a:rect l="l" t="t" r="r" b="b"/>
              <a:pathLst>
                <a:path w="11734" h="3440" extrusionOk="0">
                  <a:moveTo>
                    <a:pt x="5867" y="0"/>
                  </a:moveTo>
                  <a:cubicBezTo>
                    <a:pt x="3352" y="0"/>
                    <a:pt x="1161" y="1389"/>
                    <a:pt x="1" y="3439"/>
                  </a:cubicBezTo>
                  <a:lnTo>
                    <a:pt x="102" y="3439"/>
                  </a:lnTo>
                  <a:cubicBezTo>
                    <a:pt x="1248" y="1436"/>
                    <a:pt x="3406" y="88"/>
                    <a:pt x="5867" y="88"/>
                  </a:cubicBezTo>
                  <a:cubicBezTo>
                    <a:pt x="8335" y="88"/>
                    <a:pt x="10493" y="1436"/>
                    <a:pt x="11639" y="3439"/>
                  </a:cubicBezTo>
                  <a:lnTo>
                    <a:pt x="11734" y="3439"/>
                  </a:lnTo>
                  <a:cubicBezTo>
                    <a:pt x="10581" y="1389"/>
                    <a:pt x="8389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26" name="Google Shape;11826;p13"/>
            <p:cNvSpPr/>
            <p:nvPr/>
          </p:nvSpPr>
          <p:spPr>
            <a:xfrm>
              <a:off x="4132300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0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27" name="Google Shape;11827;p13"/>
            <p:cNvSpPr/>
            <p:nvPr/>
          </p:nvSpPr>
          <p:spPr>
            <a:xfrm>
              <a:off x="4131125" y="3443275"/>
              <a:ext cx="231300" cy="59025"/>
            </a:xfrm>
            <a:custGeom>
              <a:avLst/>
              <a:gdLst/>
              <a:ahLst/>
              <a:cxnLst/>
              <a:rect l="l" t="t" r="r" b="b"/>
              <a:pathLst>
                <a:path w="9252" h="2361" extrusionOk="0">
                  <a:moveTo>
                    <a:pt x="4626" y="0"/>
                  </a:moveTo>
                  <a:cubicBezTo>
                    <a:pt x="2724" y="0"/>
                    <a:pt x="1039" y="931"/>
                    <a:pt x="0" y="2360"/>
                  </a:cubicBezTo>
                  <a:lnTo>
                    <a:pt x="101" y="2360"/>
                  </a:lnTo>
                  <a:cubicBezTo>
                    <a:pt x="1126" y="984"/>
                    <a:pt x="2772" y="88"/>
                    <a:pt x="4626" y="88"/>
                  </a:cubicBezTo>
                  <a:cubicBezTo>
                    <a:pt x="6473" y="88"/>
                    <a:pt x="8119" y="984"/>
                    <a:pt x="9150" y="2360"/>
                  </a:cubicBezTo>
                  <a:lnTo>
                    <a:pt x="9251" y="2360"/>
                  </a:lnTo>
                  <a:cubicBezTo>
                    <a:pt x="8213" y="931"/>
                    <a:pt x="6527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28" name="Google Shape;11828;p13"/>
            <p:cNvSpPr/>
            <p:nvPr/>
          </p:nvSpPr>
          <p:spPr>
            <a:xfrm>
              <a:off x="4165500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29" name="Google Shape;11829;p13"/>
            <p:cNvSpPr/>
            <p:nvPr/>
          </p:nvSpPr>
          <p:spPr>
            <a:xfrm>
              <a:off x="4164150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0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7" y="1356"/>
                  </a:cubicBezTo>
                  <a:lnTo>
                    <a:pt x="6609" y="1356"/>
                  </a:lnTo>
                  <a:cubicBezTo>
                    <a:pt x="5752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30" name="Google Shape;11830;p13"/>
            <p:cNvSpPr/>
            <p:nvPr/>
          </p:nvSpPr>
          <p:spPr>
            <a:xfrm>
              <a:off x="422012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0" y="162"/>
                  </a:cubicBezTo>
                  <a:lnTo>
                    <a:pt x="2124" y="162"/>
                  </a:lnTo>
                  <a:cubicBezTo>
                    <a:pt x="1787" y="61"/>
                    <a:pt x="1437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31" name="Google Shape;11831;p13"/>
            <p:cNvSpPr/>
            <p:nvPr/>
          </p:nvSpPr>
          <p:spPr>
            <a:xfrm>
              <a:off x="421692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3" y="129"/>
                    <a:pt x="877" y="82"/>
                    <a:pt x="1194" y="82"/>
                  </a:cubicBezTo>
                  <a:cubicBezTo>
                    <a:pt x="1504" y="82"/>
                    <a:pt x="1807" y="129"/>
                    <a:pt x="2097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32" name="Google Shape;11832;p13"/>
            <p:cNvSpPr/>
            <p:nvPr/>
          </p:nvSpPr>
          <p:spPr>
            <a:xfrm>
              <a:off x="443725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19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21" y="1"/>
                    <a:pt x="5819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33" name="Google Shape;11833;p13"/>
            <p:cNvSpPr/>
            <p:nvPr/>
          </p:nvSpPr>
          <p:spPr>
            <a:xfrm>
              <a:off x="443607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6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8" y="1436"/>
                    <a:pt x="3398" y="88"/>
                    <a:pt x="5866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1" y="0"/>
                    <a:pt x="586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34" name="Google Shape;11834;p13"/>
            <p:cNvSpPr/>
            <p:nvPr/>
          </p:nvSpPr>
          <p:spPr>
            <a:xfrm>
              <a:off x="4466575" y="3444275"/>
              <a:ext cx="228950" cy="58025"/>
            </a:xfrm>
            <a:custGeom>
              <a:avLst/>
              <a:gdLst/>
              <a:ahLst/>
              <a:cxnLst/>
              <a:rect l="l" t="t" r="r" b="b"/>
              <a:pathLst>
                <a:path w="9158" h="2321" extrusionOk="0">
                  <a:moveTo>
                    <a:pt x="4579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7" y="2320"/>
                  </a:lnTo>
                  <a:cubicBezTo>
                    <a:pt x="8119" y="918"/>
                    <a:pt x="6453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35" name="Google Shape;11835;p13"/>
            <p:cNvSpPr/>
            <p:nvPr/>
          </p:nvSpPr>
          <p:spPr>
            <a:xfrm>
              <a:off x="4465225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33" y="0"/>
                  </a:moveTo>
                  <a:cubicBezTo>
                    <a:pt x="2731" y="0"/>
                    <a:pt x="1046" y="931"/>
                    <a:pt x="1" y="2360"/>
                  </a:cubicBezTo>
                  <a:lnTo>
                    <a:pt x="108" y="2360"/>
                  </a:lnTo>
                  <a:cubicBezTo>
                    <a:pt x="1133" y="984"/>
                    <a:pt x="2779" y="88"/>
                    <a:pt x="4633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3" y="931"/>
                    <a:pt x="6528" y="0"/>
                    <a:pt x="463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36" name="Google Shape;11836;p13"/>
            <p:cNvSpPr/>
            <p:nvPr/>
          </p:nvSpPr>
          <p:spPr>
            <a:xfrm>
              <a:off x="4499775" y="3469550"/>
              <a:ext cx="162375" cy="32750"/>
            </a:xfrm>
            <a:custGeom>
              <a:avLst/>
              <a:gdLst/>
              <a:ahLst/>
              <a:cxnLst/>
              <a:rect l="l" t="t" r="r" b="b"/>
              <a:pathLst>
                <a:path w="6495" h="1310" extrusionOk="0">
                  <a:moveTo>
                    <a:pt x="3251" y="1"/>
                  </a:moveTo>
                  <a:cubicBezTo>
                    <a:pt x="1990" y="1"/>
                    <a:pt x="844" y="500"/>
                    <a:pt x="1" y="1309"/>
                  </a:cubicBezTo>
                  <a:lnTo>
                    <a:pt x="6494" y="1309"/>
                  </a:lnTo>
                  <a:cubicBezTo>
                    <a:pt x="5651" y="500"/>
                    <a:pt x="4512" y="1"/>
                    <a:pt x="3251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37" name="Google Shape;11837;p13"/>
            <p:cNvSpPr/>
            <p:nvPr/>
          </p:nvSpPr>
          <p:spPr>
            <a:xfrm>
              <a:off x="44984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17" y="1"/>
                    <a:pt x="851" y="520"/>
                    <a:pt x="1" y="1356"/>
                  </a:cubicBezTo>
                  <a:lnTo>
                    <a:pt x="122" y="1356"/>
                  </a:lnTo>
                  <a:cubicBezTo>
                    <a:pt x="952" y="574"/>
                    <a:pt x="2071" y="88"/>
                    <a:pt x="3305" y="88"/>
                  </a:cubicBezTo>
                  <a:cubicBezTo>
                    <a:pt x="4532" y="88"/>
                    <a:pt x="5651" y="574"/>
                    <a:pt x="6481" y="1356"/>
                  </a:cubicBezTo>
                  <a:lnTo>
                    <a:pt x="6609" y="1356"/>
                  </a:lnTo>
                  <a:cubicBezTo>
                    <a:pt x="5753" y="520"/>
                    <a:pt x="4586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38" name="Google Shape;11838;p13"/>
            <p:cNvSpPr/>
            <p:nvPr/>
          </p:nvSpPr>
          <p:spPr>
            <a:xfrm>
              <a:off x="455440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6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7" y="61"/>
                    <a:pt x="1430" y="0"/>
                    <a:pt x="1066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39" name="Google Shape;11839;p13"/>
            <p:cNvSpPr/>
            <p:nvPr/>
          </p:nvSpPr>
          <p:spPr>
            <a:xfrm>
              <a:off x="455120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94" y="1"/>
                  </a:moveTo>
                  <a:cubicBezTo>
                    <a:pt x="776" y="1"/>
                    <a:pt x="371" y="75"/>
                    <a:pt x="0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94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12" y="1"/>
                    <a:pt x="119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40" name="Google Shape;11840;p13"/>
            <p:cNvSpPr/>
            <p:nvPr/>
          </p:nvSpPr>
          <p:spPr>
            <a:xfrm>
              <a:off x="4771525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0" y="3399"/>
                  </a:cubicBezTo>
                  <a:lnTo>
                    <a:pt x="11639" y="3399"/>
                  </a:lnTo>
                  <a:cubicBezTo>
                    <a:pt x="10492" y="1376"/>
                    <a:pt x="8314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41" name="Google Shape;11841;p13"/>
            <p:cNvSpPr/>
            <p:nvPr/>
          </p:nvSpPr>
          <p:spPr>
            <a:xfrm>
              <a:off x="4770350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1" y="0"/>
                    <a:pt x="1153" y="1389"/>
                    <a:pt x="0" y="3439"/>
                  </a:cubicBezTo>
                  <a:lnTo>
                    <a:pt x="101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4" y="88"/>
                    <a:pt x="10492" y="1436"/>
                    <a:pt x="11638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42" name="Google Shape;11842;p13"/>
            <p:cNvSpPr/>
            <p:nvPr/>
          </p:nvSpPr>
          <p:spPr>
            <a:xfrm>
              <a:off x="4800850" y="3444275"/>
              <a:ext cx="228775" cy="58025"/>
            </a:xfrm>
            <a:custGeom>
              <a:avLst/>
              <a:gdLst/>
              <a:ahLst/>
              <a:cxnLst/>
              <a:rect l="l" t="t" r="r" b="b"/>
              <a:pathLst>
                <a:path w="9151" h="2321" extrusionOk="0">
                  <a:moveTo>
                    <a:pt x="4572" y="0"/>
                  </a:moveTo>
                  <a:cubicBezTo>
                    <a:pt x="2698" y="0"/>
                    <a:pt x="1032" y="918"/>
                    <a:pt x="1" y="2320"/>
                  </a:cubicBezTo>
                  <a:lnTo>
                    <a:pt x="9151" y="2320"/>
                  </a:lnTo>
                  <a:cubicBezTo>
                    <a:pt x="8119" y="918"/>
                    <a:pt x="6454" y="0"/>
                    <a:pt x="4572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43" name="Google Shape;11843;p13"/>
            <p:cNvSpPr/>
            <p:nvPr/>
          </p:nvSpPr>
          <p:spPr>
            <a:xfrm>
              <a:off x="4799500" y="3443275"/>
              <a:ext cx="231475" cy="59025"/>
            </a:xfrm>
            <a:custGeom>
              <a:avLst/>
              <a:gdLst/>
              <a:ahLst/>
              <a:cxnLst/>
              <a:rect l="l" t="t" r="r" b="b"/>
              <a:pathLst>
                <a:path w="9259" h="2361" extrusionOk="0">
                  <a:moveTo>
                    <a:pt x="4626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6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9" y="2360"/>
                  </a:lnTo>
                  <a:cubicBezTo>
                    <a:pt x="8214" y="931"/>
                    <a:pt x="6528" y="0"/>
                    <a:pt x="462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44" name="Google Shape;11844;p13"/>
            <p:cNvSpPr/>
            <p:nvPr/>
          </p:nvSpPr>
          <p:spPr>
            <a:xfrm>
              <a:off x="4834075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3" y="1"/>
                  </a:moveTo>
                  <a:cubicBezTo>
                    <a:pt x="1982" y="1"/>
                    <a:pt x="843" y="500"/>
                    <a:pt x="0" y="1309"/>
                  </a:cubicBezTo>
                  <a:lnTo>
                    <a:pt x="6493" y="1309"/>
                  </a:lnTo>
                  <a:cubicBezTo>
                    <a:pt x="5651" y="500"/>
                    <a:pt x="4511" y="1"/>
                    <a:pt x="3243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45" name="Google Shape;11845;p13"/>
            <p:cNvSpPr/>
            <p:nvPr/>
          </p:nvSpPr>
          <p:spPr>
            <a:xfrm>
              <a:off x="4832725" y="3468375"/>
              <a:ext cx="165050" cy="33925"/>
            </a:xfrm>
            <a:custGeom>
              <a:avLst/>
              <a:gdLst/>
              <a:ahLst/>
              <a:cxnLst/>
              <a:rect l="l" t="t" r="r" b="b"/>
              <a:pathLst>
                <a:path w="6602" h="1357" extrusionOk="0">
                  <a:moveTo>
                    <a:pt x="3297" y="1"/>
                  </a:moveTo>
                  <a:cubicBezTo>
                    <a:pt x="2016" y="1"/>
                    <a:pt x="850" y="520"/>
                    <a:pt x="0" y="1356"/>
                  </a:cubicBezTo>
                  <a:lnTo>
                    <a:pt x="121" y="1356"/>
                  </a:lnTo>
                  <a:cubicBezTo>
                    <a:pt x="951" y="574"/>
                    <a:pt x="2070" y="88"/>
                    <a:pt x="3297" y="88"/>
                  </a:cubicBezTo>
                  <a:cubicBezTo>
                    <a:pt x="4531" y="88"/>
                    <a:pt x="5651" y="574"/>
                    <a:pt x="6480" y="1356"/>
                  </a:cubicBezTo>
                  <a:lnTo>
                    <a:pt x="6601" y="1356"/>
                  </a:lnTo>
                  <a:cubicBezTo>
                    <a:pt x="5752" y="520"/>
                    <a:pt x="4585" y="1"/>
                    <a:pt x="329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46" name="Google Shape;11846;p13"/>
            <p:cNvSpPr/>
            <p:nvPr/>
          </p:nvSpPr>
          <p:spPr>
            <a:xfrm>
              <a:off x="4888675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59" y="0"/>
                  </a:moveTo>
                  <a:cubicBezTo>
                    <a:pt x="695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5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47" name="Google Shape;11847;p13"/>
            <p:cNvSpPr/>
            <p:nvPr/>
          </p:nvSpPr>
          <p:spPr>
            <a:xfrm>
              <a:off x="4885475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7" y="1"/>
                  </a:moveTo>
                  <a:cubicBezTo>
                    <a:pt x="776" y="1"/>
                    <a:pt x="371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7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5" y="1"/>
                    <a:pt x="118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48" name="Google Shape;11848;p13"/>
            <p:cNvSpPr/>
            <p:nvPr/>
          </p:nvSpPr>
          <p:spPr>
            <a:xfrm>
              <a:off x="5105800" y="3417300"/>
              <a:ext cx="290975" cy="85000"/>
            </a:xfrm>
            <a:custGeom>
              <a:avLst/>
              <a:gdLst/>
              <a:ahLst/>
              <a:cxnLst/>
              <a:rect l="l" t="t" r="r" b="b"/>
              <a:pathLst>
                <a:path w="11639" h="3400" extrusionOk="0">
                  <a:moveTo>
                    <a:pt x="5820" y="1"/>
                  </a:moveTo>
                  <a:cubicBezTo>
                    <a:pt x="3325" y="1"/>
                    <a:pt x="1147" y="1376"/>
                    <a:pt x="1" y="3399"/>
                  </a:cubicBezTo>
                  <a:lnTo>
                    <a:pt x="11639" y="3399"/>
                  </a:lnTo>
                  <a:cubicBezTo>
                    <a:pt x="10492" y="1376"/>
                    <a:pt x="8315" y="1"/>
                    <a:pt x="5820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49" name="Google Shape;11849;p13"/>
            <p:cNvSpPr/>
            <p:nvPr/>
          </p:nvSpPr>
          <p:spPr>
            <a:xfrm>
              <a:off x="5104625" y="3416300"/>
              <a:ext cx="293325" cy="86000"/>
            </a:xfrm>
            <a:custGeom>
              <a:avLst/>
              <a:gdLst/>
              <a:ahLst/>
              <a:cxnLst/>
              <a:rect l="l" t="t" r="r" b="b"/>
              <a:pathLst>
                <a:path w="11733" h="3440" extrusionOk="0">
                  <a:moveTo>
                    <a:pt x="5867" y="0"/>
                  </a:moveTo>
                  <a:cubicBezTo>
                    <a:pt x="3352" y="0"/>
                    <a:pt x="1153" y="1389"/>
                    <a:pt x="0" y="3439"/>
                  </a:cubicBezTo>
                  <a:lnTo>
                    <a:pt x="95" y="3439"/>
                  </a:lnTo>
                  <a:cubicBezTo>
                    <a:pt x="1241" y="1436"/>
                    <a:pt x="3399" y="88"/>
                    <a:pt x="5867" y="88"/>
                  </a:cubicBezTo>
                  <a:cubicBezTo>
                    <a:pt x="8335" y="88"/>
                    <a:pt x="10492" y="1436"/>
                    <a:pt x="11639" y="3439"/>
                  </a:cubicBezTo>
                  <a:lnTo>
                    <a:pt x="11733" y="3439"/>
                  </a:lnTo>
                  <a:cubicBezTo>
                    <a:pt x="10580" y="1389"/>
                    <a:pt x="8382" y="0"/>
                    <a:pt x="586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50" name="Google Shape;11850;p13"/>
            <p:cNvSpPr/>
            <p:nvPr/>
          </p:nvSpPr>
          <p:spPr>
            <a:xfrm>
              <a:off x="5134975" y="3444275"/>
              <a:ext cx="228925" cy="58025"/>
            </a:xfrm>
            <a:custGeom>
              <a:avLst/>
              <a:gdLst/>
              <a:ahLst/>
              <a:cxnLst/>
              <a:rect l="l" t="t" r="r" b="b"/>
              <a:pathLst>
                <a:path w="9157" h="2321" extrusionOk="0">
                  <a:moveTo>
                    <a:pt x="4579" y="0"/>
                  </a:moveTo>
                  <a:cubicBezTo>
                    <a:pt x="2704" y="0"/>
                    <a:pt x="1038" y="918"/>
                    <a:pt x="0" y="2320"/>
                  </a:cubicBezTo>
                  <a:lnTo>
                    <a:pt x="9157" y="2320"/>
                  </a:lnTo>
                  <a:cubicBezTo>
                    <a:pt x="8125" y="918"/>
                    <a:pt x="6460" y="0"/>
                    <a:pt x="4579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51" name="Google Shape;11851;p13"/>
            <p:cNvSpPr/>
            <p:nvPr/>
          </p:nvSpPr>
          <p:spPr>
            <a:xfrm>
              <a:off x="5133775" y="3443275"/>
              <a:ext cx="231325" cy="59025"/>
            </a:xfrm>
            <a:custGeom>
              <a:avLst/>
              <a:gdLst/>
              <a:ahLst/>
              <a:cxnLst/>
              <a:rect l="l" t="t" r="r" b="b"/>
              <a:pathLst>
                <a:path w="9253" h="2361" extrusionOk="0">
                  <a:moveTo>
                    <a:pt x="4627" y="0"/>
                  </a:moveTo>
                  <a:cubicBezTo>
                    <a:pt x="2732" y="0"/>
                    <a:pt x="1046" y="931"/>
                    <a:pt x="1" y="2360"/>
                  </a:cubicBezTo>
                  <a:lnTo>
                    <a:pt x="109" y="2360"/>
                  </a:lnTo>
                  <a:cubicBezTo>
                    <a:pt x="1134" y="984"/>
                    <a:pt x="2779" y="88"/>
                    <a:pt x="4627" y="88"/>
                  </a:cubicBezTo>
                  <a:cubicBezTo>
                    <a:pt x="6481" y="88"/>
                    <a:pt x="8126" y="984"/>
                    <a:pt x="9151" y="2360"/>
                  </a:cubicBezTo>
                  <a:lnTo>
                    <a:pt x="9252" y="2360"/>
                  </a:lnTo>
                  <a:cubicBezTo>
                    <a:pt x="8214" y="931"/>
                    <a:pt x="6528" y="0"/>
                    <a:pt x="462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52" name="Google Shape;11852;p13"/>
            <p:cNvSpPr/>
            <p:nvPr/>
          </p:nvSpPr>
          <p:spPr>
            <a:xfrm>
              <a:off x="5168350" y="3469550"/>
              <a:ext cx="162350" cy="32750"/>
            </a:xfrm>
            <a:custGeom>
              <a:avLst/>
              <a:gdLst/>
              <a:ahLst/>
              <a:cxnLst/>
              <a:rect l="l" t="t" r="r" b="b"/>
              <a:pathLst>
                <a:path w="6494" h="1310" extrusionOk="0">
                  <a:moveTo>
                    <a:pt x="3244" y="1"/>
                  </a:moveTo>
                  <a:cubicBezTo>
                    <a:pt x="1983" y="1"/>
                    <a:pt x="843" y="500"/>
                    <a:pt x="0" y="1309"/>
                  </a:cubicBezTo>
                  <a:lnTo>
                    <a:pt x="6494" y="1309"/>
                  </a:lnTo>
                  <a:cubicBezTo>
                    <a:pt x="5651" y="500"/>
                    <a:pt x="4504" y="1"/>
                    <a:pt x="3244" y="1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53" name="Google Shape;11853;p13"/>
            <p:cNvSpPr/>
            <p:nvPr/>
          </p:nvSpPr>
          <p:spPr>
            <a:xfrm>
              <a:off x="5166825" y="3468375"/>
              <a:ext cx="165225" cy="33925"/>
            </a:xfrm>
            <a:custGeom>
              <a:avLst/>
              <a:gdLst/>
              <a:ahLst/>
              <a:cxnLst/>
              <a:rect l="l" t="t" r="r" b="b"/>
              <a:pathLst>
                <a:path w="6609" h="1357" extrusionOk="0">
                  <a:moveTo>
                    <a:pt x="3305" y="1"/>
                  </a:moveTo>
                  <a:cubicBezTo>
                    <a:pt x="2023" y="1"/>
                    <a:pt x="857" y="520"/>
                    <a:pt x="0" y="1356"/>
                  </a:cubicBezTo>
                  <a:lnTo>
                    <a:pt x="122" y="1356"/>
                  </a:lnTo>
                  <a:cubicBezTo>
                    <a:pt x="958" y="574"/>
                    <a:pt x="2077" y="88"/>
                    <a:pt x="3305" y="88"/>
                  </a:cubicBezTo>
                  <a:cubicBezTo>
                    <a:pt x="4538" y="88"/>
                    <a:pt x="5658" y="574"/>
                    <a:pt x="6487" y="1356"/>
                  </a:cubicBezTo>
                  <a:lnTo>
                    <a:pt x="6609" y="1356"/>
                  </a:lnTo>
                  <a:cubicBezTo>
                    <a:pt x="5759" y="520"/>
                    <a:pt x="4592" y="1"/>
                    <a:pt x="33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54" name="Google Shape;11854;p13"/>
            <p:cNvSpPr/>
            <p:nvPr/>
          </p:nvSpPr>
          <p:spPr>
            <a:xfrm>
              <a:off x="5222950" y="3498225"/>
              <a:ext cx="53125" cy="4075"/>
            </a:xfrm>
            <a:custGeom>
              <a:avLst/>
              <a:gdLst/>
              <a:ahLst/>
              <a:cxnLst/>
              <a:rect l="l" t="t" r="r" b="b"/>
              <a:pathLst>
                <a:path w="2125" h="163" extrusionOk="0">
                  <a:moveTo>
                    <a:pt x="1060" y="0"/>
                  </a:moveTo>
                  <a:cubicBezTo>
                    <a:pt x="689" y="0"/>
                    <a:pt x="338" y="61"/>
                    <a:pt x="1" y="162"/>
                  </a:cubicBezTo>
                  <a:lnTo>
                    <a:pt x="2125" y="162"/>
                  </a:lnTo>
                  <a:cubicBezTo>
                    <a:pt x="1788" y="61"/>
                    <a:pt x="1430" y="0"/>
                    <a:pt x="1060" y="0"/>
                  </a:cubicBezTo>
                  <a:close/>
                </a:path>
              </a:pathLst>
            </a:custGeom>
            <a:solidFill>
              <a:srgbClr val="FCF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55" name="Google Shape;11855;p13"/>
            <p:cNvSpPr/>
            <p:nvPr/>
          </p:nvSpPr>
          <p:spPr>
            <a:xfrm>
              <a:off x="5219750" y="3497200"/>
              <a:ext cx="59525" cy="5100"/>
            </a:xfrm>
            <a:custGeom>
              <a:avLst/>
              <a:gdLst/>
              <a:ahLst/>
              <a:cxnLst/>
              <a:rect l="l" t="t" r="r" b="b"/>
              <a:pathLst>
                <a:path w="2381" h="204" extrusionOk="0">
                  <a:moveTo>
                    <a:pt x="1188" y="1"/>
                  </a:moveTo>
                  <a:cubicBezTo>
                    <a:pt x="769" y="1"/>
                    <a:pt x="372" y="75"/>
                    <a:pt x="1" y="203"/>
                  </a:cubicBezTo>
                  <a:lnTo>
                    <a:pt x="284" y="203"/>
                  </a:lnTo>
                  <a:cubicBezTo>
                    <a:pt x="574" y="129"/>
                    <a:pt x="877" y="82"/>
                    <a:pt x="1188" y="82"/>
                  </a:cubicBezTo>
                  <a:cubicBezTo>
                    <a:pt x="1504" y="82"/>
                    <a:pt x="1808" y="129"/>
                    <a:pt x="2098" y="203"/>
                  </a:cubicBezTo>
                  <a:lnTo>
                    <a:pt x="2381" y="203"/>
                  </a:lnTo>
                  <a:cubicBezTo>
                    <a:pt x="2010" y="75"/>
                    <a:pt x="1606" y="1"/>
                    <a:pt x="118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11856" name="Google Shape;11856;p13"/>
          <p:cNvSpPr/>
          <p:nvPr/>
        </p:nvSpPr>
        <p:spPr>
          <a:xfrm>
            <a:off x="394367" y="396400"/>
            <a:ext cx="11408800" cy="60696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11857" name="Google Shape;11857;p13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858" name="Google Shape;11858;p13"/>
          <p:cNvSpPr txBox="1">
            <a:spLocks noGrp="1"/>
          </p:cNvSpPr>
          <p:nvPr>
            <p:ph type="subTitle" idx="1"/>
          </p:nvPr>
        </p:nvSpPr>
        <p:spPr>
          <a:xfrm>
            <a:off x="1171500" y="2092633"/>
            <a:ext cx="326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859" name="Google Shape;11859;p13"/>
          <p:cNvSpPr txBox="1">
            <a:spLocks noGrp="1"/>
          </p:cNvSpPr>
          <p:nvPr>
            <p:ph type="subTitle" idx="2"/>
          </p:nvPr>
        </p:nvSpPr>
        <p:spPr>
          <a:xfrm>
            <a:off x="1171628" y="2479129"/>
            <a:ext cx="326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860" name="Google Shape;11860;p13"/>
          <p:cNvSpPr txBox="1">
            <a:spLocks noGrp="1"/>
          </p:cNvSpPr>
          <p:nvPr>
            <p:ph type="subTitle" idx="3"/>
          </p:nvPr>
        </p:nvSpPr>
        <p:spPr>
          <a:xfrm>
            <a:off x="1171500" y="4011668"/>
            <a:ext cx="326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861" name="Google Shape;11861;p13"/>
          <p:cNvSpPr txBox="1">
            <a:spLocks noGrp="1"/>
          </p:cNvSpPr>
          <p:nvPr>
            <p:ph type="subTitle" idx="4"/>
          </p:nvPr>
        </p:nvSpPr>
        <p:spPr>
          <a:xfrm>
            <a:off x="1171628" y="4405467"/>
            <a:ext cx="326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862" name="Google Shape;11862;p13"/>
          <p:cNvSpPr txBox="1">
            <a:spLocks noGrp="1"/>
          </p:cNvSpPr>
          <p:nvPr>
            <p:ph type="subTitle" idx="5"/>
          </p:nvPr>
        </p:nvSpPr>
        <p:spPr>
          <a:xfrm>
            <a:off x="7756700" y="2092633"/>
            <a:ext cx="326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863" name="Google Shape;11863;p13"/>
          <p:cNvSpPr txBox="1">
            <a:spLocks noGrp="1"/>
          </p:cNvSpPr>
          <p:nvPr>
            <p:ph type="subTitle" idx="6"/>
          </p:nvPr>
        </p:nvSpPr>
        <p:spPr>
          <a:xfrm>
            <a:off x="7756700" y="2479131"/>
            <a:ext cx="326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864" name="Google Shape;11864;p13"/>
          <p:cNvSpPr txBox="1">
            <a:spLocks noGrp="1"/>
          </p:cNvSpPr>
          <p:nvPr>
            <p:ph type="subTitle" idx="7"/>
          </p:nvPr>
        </p:nvSpPr>
        <p:spPr>
          <a:xfrm>
            <a:off x="7756700" y="4011663"/>
            <a:ext cx="32636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865" name="Google Shape;11865;p13"/>
          <p:cNvSpPr txBox="1">
            <a:spLocks noGrp="1"/>
          </p:cNvSpPr>
          <p:nvPr>
            <p:ph type="subTitle" idx="8"/>
          </p:nvPr>
        </p:nvSpPr>
        <p:spPr>
          <a:xfrm>
            <a:off x="7756700" y="4405467"/>
            <a:ext cx="326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866" name="Google Shape;11866;p13"/>
          <p:cNvSpPr txBox="1">
            <a:spLocks noGrp="1"/>
          </p:cNvSpPr>
          <p:nvPr>
            <p:ph type="title" idx="9" hasCustomPrompt="1"/>
          </p:nvPr>
        </p:nvSpPr>
        <p:spPr>
          <a:xfrm>
            <a:off x="4444321" y="2400333"/>
            <a:ext cx="9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867" name="Google Shape;11867;p13"/>
          <p:cNvSpPr txBox="1">
            <a:spLocks noGrp="1"/>
          </p:cNvSpPr>
          <p:nvPr>
            <p:ph type="title" idx="13" hasCustomPrompt="1"/>
          </p:nvPr>
        </p:nvSpPr>
        <p:spPr>
          <a:xfrm>
            <a:off x="4444321" y="4309000"/>
            <a:ext cx="9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868" name="Google Shape;11868;p13"/>
          <p:cNvSpPr txBox="1">
            <a:spLocks noGrp="1"/>
          </p:cNvSpPr>
          <p:nvPr>
            <p:ph type="title" idx="14" hasCustomPrompt="1"/>
          </p:nvPr>
        </p:nvSpPr>
        <p:spPr>
          <a:xfrm>
            <a:off x="6760079" y="2400333"/>
            <a:ext cx="9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869" name="Google Shape;11869;p13"/>
          <p:cNvSpPr txBox="1">
            <a:spLocks noGrp="1"/>
          </p:cNvSpPr>
          <p:nvPr>
            <p:ph type="title" idx="15" hasCustomPrompt="1"/>
          </p:nvPr>
        </p:nvSpPr>
        <p:spPr>
          <a:xfrm>
            <a:off x="6760079" y="4309000"/>
            <a:ext cx="987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grpSp>
        <p:nvGrpSpPr>
          <p:cNvPr id="11870" name="Google Shape;11870;p13"/>
          <p:cNvGrpSpPr/>
          <p:nvPr/>
        </p:nvGrpSpPr>
        <p:grpSpPr>
          <a:xfrm>
            <a:off x="1513976" y="1156582"/>
            <a:ext cx="590787" cy="553615"/>
            <a:chOff x="2987700" y="3560325"/>
            <a:chExt cx="386708" cy="362377"/>
          </a:xfrm>
        </p:grpSpPr>
        <p:sp>
          <p:nvSpPr>
            <p:cNvPr id="11871" name="Google Shape;11871;p1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72" name="Google Shape;11872;p1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73" name="Google Shape;11873;p1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74" name="Google Shape;11874;p1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75" name="Google Shape;11875;p1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76" name="Google Shape;11876;p1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77" name="Google Shape;11877;p1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78" name="Google Shape;11878;p1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79" name="Google Shape;11879;p1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80" name="Google Shape;11880;p1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81" name="Google Shape;11881;p1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82" name="Google Shape;11882;p1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83" name="Google Shape;11883;p1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84" name="Google Shape;11884;p1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85" name="Google Shape;11885;p1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86" name="Google Shape;11886;p1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87" name="Google Shape;11887;p1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88" name="Google Shape;11888;p1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89" name="Google Shape;11889;p1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90" name="Google Shape;11890;p1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91" name="Google Shape;11891;p1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92" name="Google Shape;11892;p1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93" name="Google Shape;11893;p1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11894" name="Google Shape;11894;p13"/>
          <p:cNvGrpSpPr/>
          <p:nvPr/>
        </p:nvGrpSpPr>
        <p:grpSpPr>
          <a:xfrm>
            <a:off x="10681150" y="5505582"/>
            <a:ext cx="393669" cy="368900"/>
            <a:chOff x="2987700" y="3560325"/>
            <a:chExt cx="386708" cy="362377"/>
          </a:xfrm>
        </p:grpSpPr>
        <p:sp>
          <p:nvSpPr>
            <p:cNvPr id="11895" name="Google Shape;11895;p1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96" name="Google Shape;11896;p1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97" name="Google Shape;11897;p1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98" name="Google Shape;11898;p1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899" name="Google Shape;11899;p1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00" name="Google Shape;11900;p1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01" name="Google Shape;11901;p1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02" name="Google Shape;11902;p1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03" name="Google Shape;11903;p1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04" name="Google Shape;11904;p1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05" name="Google Shape;11905;p1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06" name="Google Shape;11906;p1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07" name="Google Shape;11907;p1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08" name="Google Shape;11908;p1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09" name="Google Shape;11909;p1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10" name="Google Shape;11910;p1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11" name="Google Shape;11911;p1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12" name="Google Shape;11912;p1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13" name="Google Shape;11913;p1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14" name="Google Shape;11914;p1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15" name="Google Shape;11915;p1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16" name="Google Shape;11916;p1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17" name="Google Shape;11917;p1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11918" name="Google Shape;11918;p13"/>
          <p:cNvGrpSpPr/>
          <p:nvPr/>
        </p:nvGrpSpPr>
        <p:grpSpPr>
          <a:xfrm>
            <a:off x="702450" y="2838615"/>
            <a:ext cx="393669" cy="368900"/>
            <a:chOff x="2987700" y="3560325"/>
            <a:chExt cx="386708" cy="362377"/>
          </a:xfrm>
        </p:grpSpPr>
        <p:sp>
          <p:nvSpPr>
            <p:cNvPr id="11919" name="Google Shape;11919;p1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20" name="Google Shape;11920;p1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21" name="Google Shape;11921;p1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22" name="Google Shape;11922;p1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23" name="Google Shape;11923;p1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24" name="Google Shape;11924;p1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25" name="Google Shape;11925;p1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26" name="Google Shape;11926;p1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27" name="Google Shape;11927;p1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28" name="Google Shape;11928;p1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29" name="Google Shape;11929;p1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30" name="Google Shape;11930;p1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31" name="Google Shape;11931;p1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32" name="Google Shape;11932;p1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33" name="Google Shape;11933;p1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34" name="Google Shape;11934;p1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35" name="Google Shape;11935;p1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36" name="Google Shape;11936;p1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37" name="Google Shape;11937;p1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38" name="Google Shape;11938;p1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39" name="Google Shape;11939;p1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40" name="Google Shape;11940;p1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41" name="Google Shape;11941;p1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11942" name="Google Shape;11942;p13"/>
          <p:cNvGrpSpPr/>
          <p:nvPr/>
        </p:nvGrpSpPr>
        <p:grpSpPr>
          <a:xfrm>
            <a:off x="11020309" y="3443215"/>
            <a:ext cx="590787" cy="553615"/>
            <a:chOff x="2987700" y="3560325"/>
            <a:chExt cx="386708" cy="362377"/>
          </a:xfrm>
        </p:grpSpPr>
        <p:sp>
          <p:nvSpPr>
            <p:cNvPr id="11943" name="Google Shape;11943;p13"/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44" name="Google Shape;11944;p13"/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45" name="Google Shape;11945;p13"/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46" name="Google Shape;11946;p13"/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47" name="Google Shape;11947;p13"/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48" name="Google Shape;11948;p13"/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49" name="Google Shape;11949;p13"/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50" name="Google Shape;11950;p13"/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51" name="Google Shape;11951;p13"/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52" name="Google Shape;11952;p13"/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53" name="Google Shape;11953;p13"/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54" name="Google Shape;11954;p13"/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55" name="Google Shape;11955;p13"/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56" name="Google Shape;11956;p13"/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57" name="Google Shape;11957;p13"/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58" name="Google Shape;11958;p13"/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59" name="Google Shape;11959;p13"/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60" name="Google Shape;11960;p13"/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61" name="Google Shape;11961;p13"/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62" name="Google Shape;11962;p13"/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63" name="Google Shape;11963;p13"/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64" name="Google Shape;11964;p13"/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1965" name="Google Shape;11965;p13"/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11966" name="Google Shape;11966;p13"/>
          <p:cNvSpPr/>
          <p:nvPr/>
        </p:nvSpPr>
        <p:spPr>
          <a:xfrm>
            <a:off x="0" y="5407401"/>
            <a:ext cx="2855933" cy="1132367"/>
          </a:xfrm>
          <a:custGeom>
            <a:avLst/>
            <a:gdLst/>
            <a:ahLst/>
            <a:cxnLst/>
            <a:rect l="l" t="t" r="r" b="b"/>
            <a:pathLst>
              <a:path w="85678" h="33971" extrusionOk="0">
                <a:moveTo>
                  <a:pt x="20606" y="1"/>
                </a:moveTo>
                <a:cubicBezTo>
                  <a:pt x="18209" y="1"/>
                  <a:pt x="15458" y="635"/>
                  <a:pt x="12256" y="2014"/>
                </a:cubicBezTo>
                <a:cubicBezTo>
                  <a:pt x="2745" y="6112"/>
                  <a:pt x="7858" y="17353"/>
                  <a:pt x="11241" y="18518"/>
                </a:cubicBezTo>
                <a:cubicBezTo>
                  <a:pt x="11686" y="18673"/>
                  <a:pt x="12176" y="18740"/>
                  <a:pt x="12691" y="18740"/>
                </a:cubicBezTo>
                <a:cubicBezTo>
                  <a:pt x="16043" y="18740"/>
                  <a:pt x="20451" y="15887"/>
                  <a:pt x="20452" y="15887"/>
                </a:cubicBezTo>
                <a:lnTo>
                  <a:pt x="20452" y="15887"/>
                </a:lnTo>
                <a:cubicBezTo>
                  <a:pt x="20451" y="15887"/>
                  <a:pt x="18233" y="18969"/>
                  <a:pt x="13647" y="19909"/>
                </a:cubicBezTo>
                <a:cubicBezTo>
                  <a:pt x="12888" y="20065"/>
                  <a:pt x="12175" y="20135"/>
                  <a:pt x="11473" y="20135"/>
                </a:cubicBezTo>
                <a:cubicBezTo>
                  <a:pt x="8628" y="20135"/>
                  <a:pt x="5968" y="18995"/>
                  <a:pt x="1203" y="17879"/>
                </a:cubicBezTo>
                <a:cubicBezTo>
                  <a:pt x="790" y="18857"/>
                  <a:pt x="376" y="19872"/>
                  <a:pt x="0" y="20887"/>
                </a:cubicBezTo>
                <a:cubicBezTo>
                  <a:pt x="2670" y="21939"/>
                  <a:pt x="4775" y="23368"/>
                  <a:pt x="6429" y="24232"/>
                </a:cubicBezTo>
                <a:cubicBezTo>
                  <a:pt x="10940" y="26563"/>
                  <a:pt x="10489" y="31225"/>
                  <a:pt x="15752" y="33330"/>
                </a:cubicBezTo>
                <a:cubicBezTo>
                  <a:pt x="16904" y="33791"/>
                  <a:pt x="18300" y="33971"/>
                  <a:pt x="19778" y="33971"/>
                </a:cubicBezTo>
                <a:cubicBezTo>
                  <a:pt x="25058" y="33971"/>
                  <a:pt x="31391" y="31676"/>
                  <a:pt x="31391" y="31676"/>
                </a:cubicBezTo>
                <a:cubicBezTo>
                  <a:pt x="31391" y="31676"/>
                  <a:pt x="28459" y="29458"/>
                  <a:pt x="26279" y="26563"/>
                </a:cubicBezTo>
                <a:cubicBezTo>
                  <a:pt x="24098" y="23631"/>
                  <a:pt x="18910" y="23029"/>
                  <a:pt x="18910" y="23029"/>
                </a:cubicBezTo>
                <a:cubicBezTo>
                  <a:pt x="18910" y="23029"/>
                  <a:pt x="19699" y="22861"/>
                  <a:pt x="20862" y="22861"/>
                </a:cubicBezTo>
                <a:cubicBezTo>
                  <a:pt x="22758" y="22861"/>
                  <a:pt x="25648" y="23308"/>
                  <a:pt x="27745" y="25661"/>
                </a:cubicBezTo>
                <a:cubicBezTo>
                  <a:pt x="30882" y="29221"/>
                  <a:pt x="37622" y="33311"/>
                  <a:pt x="43998" y="33311"/>
                </a:cubicBezTo>
                <a:cubicBezTo>
                  <a:pt x="44422" y="33311"/>
                  <a:pt x="44844" y="33293"/>
                  <a:pt x="45264" y="33255"/>
                </a:cubicBezTo>
                <a:cubicBezTo>
                  <a:pt x="50489" y="32804"/>
                  <a:pt x="55076" y="27541"/>
                  <a:pt x="56805" y="23330"/>
                </a:cubicBezTo>
                <a:lnTo>
                  <a:pt x="56805" y="23330"/>
                </a:lnTo>
                <a:cubicBezTo>
                  <a:pt x="56730" y="25699"/>
                  <a:pt x="55828" y="28556"/>
                  <a:pt x="55828" y="28556"/>
                </a:cubicBezTo>
                <a:cubicBezTo>
                  <a:pt x="55828" y="28556"/>
                  <a:pt x="56462" y="28489"/>
                  <a:pt x="57732" y="28489"/>
                </a:cubicBezTo>
                <a:cubicBezTo>
                  <a:pt x="58367" y="28489"/>
                  <a:pt x="59161" y="28506"/>
                  <a:pt x="60113" y="28556"/>
                </a:cubicBezTo>
                <a:cubicBezTo>
                  <a:pt x="60237" y="28561"/>
                  <a:pt x="60362" y="28563"/>
                  <a:pt x="60488" y="28563"/>
                </a:cubicBezTo>
                <a:cubicBezTo>
                  <a:pt x="63252" y="28563"/>
                  <a:pt x="66385" y="27392"/>
                  <a:pt x="71203" y="25774"/>
                </a:cubicBezTo>
                <a:cubicBezTo>
                  <a:pt x="76241" y="24082"/>
                  <a:pt x="85677" y="23518"/>
                  <a:pt x="85677" y="23518"/>
                </a:cubicBezTo>
                <a:cubicBezTo>
                  <a:pt x="84598" y="23186"/>
                  <a:pt x="82348" y="23125"/>
                  <a:pt x="79555" y="23125"/>
                </a:cubicBezTo>
                <a:cubicBezTo>
                  <a:pt x="77939" y="23125"/>
                  <a:pt x="76140" y="23146"/>
                  <a:pt x="74283" y="23146"/>
                </a:cubicBezTo>
                <a:cubicBezTo>
                  <a:pt x="72081" y="23146"/>
                  <a:pt x="69796" y="23117"/>
                  <a:pt x="67632" y="22992"/>
                </a:cubicBezTo>
                <a:cubicBezTo>
                  <a:pt x="60527" y="22578"/>
                  <a:pt x="56692" y="16225"/>
                  <a:pt x="56692" y="16225"/>
                </a:cubicBezTo>
                <a:cubicBezTo>
                  <a:pt x="55640" y="13969"/>
                  <a:pt x="53497" y="11902"/>
                  <a:pt x="49211" y="9909"/>
                </a:cubicBezTo>
                <a:cubicBezTo>
                  <a:pt x="47847" y="9270"/>
                  <a:pt x="46539" y="8996"/>
                  <a:pt x="45337" y="8996"/>
                </a:cubicBezTo>
                <a:cubicBezTo>
                  <a:pt x="40745" y="8996"/>
                  <a:pt x="37704" y="12996"/>
                  <a:pt x="38985" y="15887"/>
                </a:cubicBezTo>
                <a:cubicBezTo>
                  <a:pt x="40602" y="19533"/>
                  <a:pt x="47895" y="20435"/>
                  <a:pt x="47895" y="20435"/>
                </a:cubicBezTo>
                <a:cubicBezTo>
                  <a:pt x="47895" y="20435"/>
                  <a:pt x="46879" y="20774"/>
                  <a:pt x="45206" y="20774"/>
                </a:cubicBezTo>
                <a:cubicBezTo>
                  <a:pt x="43776" y="20774"/>
                  <a:pt x="41865" y="20527"/>
                  <a:pt x="39700" y="19608"/>
                </a:cubicBezTo>
                <a:cubicBezTo>
                  <a:pt x="35038" y="17653"/>
                  <a:pt x="35489" y="12691"/>
                  <a:pt x="31391" y="6526"/>
                </a:cubicBezTo>
                <a:cubicBezTo>
                  <a:pt x="28673" y="2461"/>
                  <a:pt x="25327" y="1"/>
                  <a:pt x="206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  <p:sp>
        <p:nvSpPr>
          <p:cNvPr id="11967" name="Google Shape;11967;p13"/>
          <p:cNvSpPr/>
          <p:nvPr/>
        </p:nvSpPr>
        <p:spPr>
          <a:xfrm flipH="1">
            <a:off x="9336067" y="858667"/>
            <a:ext cx="2855933" cy="1132367"/>
          </a:xfrm>
          <a:custGeom>
            <a:avLst/>
            <a:gdLst/>
            <a:ahLst/>
            <a:cxnLst/>
            <a:rect l="l" t="t" r="r" b="b"/>
            <a:pathLst>
              <a:path w="85678" h="33971" extrusionOk="0">
                <a:moveTo>
                  <a:pt x="20606" y="1"/>
                </a:moveTo>
                <a:cubicBezTo>
                  <a:pt x="18209" y="1"/>
                  <a:pt x="15458" y="635"/>
                  <a:pt x="12256" y="2014"/>
                </a:cubicBezTo>
                <a:cubicBezTo>
                  <a:pt x="2745" y="6112"/>
                  <a:pt x="7858" y="17353"/>
                  <a:pt x="11241" y="18518"/>
                </a:cubicBezTo>
                <a:cubicBezTo>
                  <a:pt x="11686" y="18673"/>
                  <a:pt x="12176" y="18740"/>
                  <a:pt x="12691" y="18740"/>
                </a:cubicBezTo>
                <a:cubicBezTo>
                  <a:pt x="16043" y="18740"/>
                  <a:pt x="20451" y="15887"/>
                  <a:pt x="20452" y="15887"/>
                </a:cubicBezTo>
                <a:lnTo>
                  <a:pt x="20452" y="15887"/>
                </a:lnTo>
                <a:cubicBezTo>
                  <a:pt x="20451" y="15887"/>
                  <a:pt x="18233" y="18969"/>
                  <a:pt x="13647" y="19909"/>
                </a:cubicBezTo>
                <a:cubicBezTo>
                  <a:pt x="12888" y="20065"/>
                  <a:pt x="12175" y="20135"/>
                  <a:pt x="11473" y="20135"/>
                </a:cubicBezTo>
                <a:cubicBezTo>
                  <a:pt x="8628" y="20135"/>
                  <a:pt x="5968" y="18995"/>
                  <a:pt x="1203" y="17879"/>
                </a:cubicBezTo>
                <a:cubicBezTo>
                  <a:pt x="790" y="18857"/>
                  <a:pt x="376" y="19872"/>
                  <a:pt x="0" y="20887"/>
                </a:cubicBezTo>
                <a:cubicBezTo>
                  <a:pt x="2670" y="21939"/>
                  <a:pt x="4775" y="23368"/>
                  <a:pt x="6429" y="24232"/>
                </a:cubicBezTo>
                <a:cubicBezTo>
                  <a:pt x="10940" y="26563"/>
                  <a:pt x="10489" y="31225"/>
                  <a:pt x="15752" y="33330"/>
                </a:cubicBezTo>
                <a:cubicBezTo>
                  <a:pt x="16904" y="33791"/>
                  <a:pt x="18300" y="33971"/>
                  <a:pt x="19778" y="33971"/>
                </a:cubicBezTo>
                <a:cubicBezTo>
                  <a:pt x="25058" y="33971"/>
                  <a:pt x="31391" y="31676"/>
                  <a:pt x="31391" y="31676"/>
                </a:cubicBezTo>
                <a:cubicBezTo>
                  <a:pt x="31391" y="31676"/>
                  <a:pt x="28459" y="29458"/>
                  <a:pt x="26279" y="26563"/>
                </a:cubicBezTo>
                <a:cubicBezTo>
                  <a:pt x="24098" y="23631"/>
                  <a:pt x="18910" y="23029"/>
                  <a:pt x="18910" y="23029"/>
                </a:cubicBezTo>
                <a:cubicBezTo>
                  <a:pt x="18910" y="23029"/>
                  <a:pt x="19699" y="22861"/>
                  <a:pt x="20862" y="22861"/>
                </a:cubicBezTo>
                <a:cubicBezTo>
                  <a:pt x="22758" y="22861"/>
                  <a:pt x="25648" y="23308"/>
                  <a:pt x="27745" y="25661"/>
                </a:cubicBezTo>
                <a:cubicBezTo>
                  <a:pt x="30882" y="29221"/>
                  <a:pt x="37622" y="33311"/>
                  <a:pt x="43998" y="33311"/>
                </a:cubicBezTo>
                <a:cubicBezTo>
                  <a:pt x="44422" y="33311"/>
                  <a:pt x="44844" y="33293"/>
                  <a:pt x="45264" y="33255"/>
                </a:cubicBezTo>
                <a:cubicBezTo>
                  <a:pt x="50489" y="32804"/>
                  <a:pt x="55076" y="27541"/>
                  <a:pt x="56805" y="23330"/>
                </a:cubicBezTo>
                <a:lnTo>
                  <a:pt x="56805" y="23330"/>
                </a:lnTo>
                <a:cubicBezTo>
                  <a:pt x="56730" y="25699"/>
                  <a:pt x="55828" y="28556"/>
                  <a:pt x="55828" y="28556"/>
                </a:cubicBezTo>
                <a:cubicBezTo>
                  <a:pt x="55828" y="28556"/>
                  <a:pt x="56462" y="28489"/>
                  <a:pt x="57732" y="28489"/>
                </a:cubicBezTo>
                <a:cubicBezTo>
                  <a:pt x="58367" y="28489"/>
                  <a:pt x="59161" y="28506"/>
                  <a:pt x="60113" y="28556"/>
                </a:cubicBezTo>
                <a:cubicBezTo>
                  <a:pt x="60237" y="28561"/>
                  <a:pt x="60362" y="28563"/>
                  <a:pt x="60488" y="28563"/>
                </a:cubicBezTo>
                <a:cubicBezTo>
                  <a:pt x="63252" y="28563"/>
                  <a:pt x="66385" y="27392"/>
                  <a:pt x="71203" y="25774"/>
                </a:cubicBezTo>
                <a:cubicBezTo>
                  <a:pt x="76241" y="24082"/>
                  <a:pt x="85677" y="23518"/>
                  <a:pt x="85677" y="23518"/>
                </a:cubicBezTo>
                <a:cubicBezTo>
                  <a:pt x="84598" y="23186"/>
                  <a:pt x="82348" y="23125"/>
                  <a:pt x="79555" y="23125"/>
                </a:cubicBezTo>
                <a:cubicBezTo>
                  <a:pt x="77939" y="23125"/>
                  <a:pt x="76140" y="23146"/>
                  <a:pt x="74283" y="23146"/>
                </a:cubicBezTo>
                <a:cubicBezTo>
                  <a:pt x="72081" y="23146"/>
                  <a:pt x="69796" y="23117"/>
                  <a:pt x="67632" y="22992"/>
                </a:cubicBezTo>
                <a:cubicBezTo>
                  <a:pt x="60527" y="22578"/>
                  <a:pt x="56692" y="16225"/>
                  <a:pt x="56692" y="16225"/>
                </a:cubicBezTo>
                <a:cubicBezTo>
                  <a:pt x="55640" y="13969"/>
                  <a:pt x="53497" y="11902"/>
                  <a:pt x="49211" y="9909"/>
                </a:cubicBezTo>
                <a:cubicBezTo>
                  <a:pt x="47847" y="9270"/>
                  <a:pt x="46539" y="8996"/>
                  <a:pt x="45337" y="8996"/>
                </a:cubicBezTo>
                <a:cubicBezTo>
                  <a:pt x="40745" y="8996"/>
                  <a:pt x="37704" y="12996"/>
                  <a:pt x="38985" y="15887"/>
                </a:cubicBezTo>
                <a:cubicBezTo>
                  <a:pt x="40602" y="19533"/>
                  <a:pt x="47895" y="20435"/>
                  <a:pt x="47895" y="20435"/>
                </a:cubicBezTo>
                <a:cubicBezTo>
                  <a:pt x="47895" y="20435"/>
                  <a:pt x="46879" y="20774"/>
                  <a:pt x="45206" y="20774"/>
                </a:cubicBezTo>
                <a:cubicBezTo>
                  <a:pt x="43776" y="20774"/>
                  <a:pt x="41865" y="20527"/>
                  <a:pt x="39700" y="19608"/>
                </a:cubicBezTo>
                <a:cubicBezTo>
                  <a:pt x="35038" y="17653"/>
                  <a:pt x="35489" y="12691"/>
                  <a:pt x="31391" y="6526"/>
                </a:cubicBezTo>
                <a:cubicBezTo>
                  <a:pt x="28673" y="2461"/>
                  <a:pt x="25327" y="1"/>
                  <a:pt x="206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89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Font typeface="Jura"/>
              <a:buNone/>
              <a:defRPr sz="3200" b="1">
                <a:solidFill>
                  <a:schemeClr val="accent1"/>
                </a:solidFill>
                <a:latin typeface="Jura"/>
                <a:ea typeface="Jura"/>
                <a:cs typeface="Jura"/>
                <a:sym typeface="Jur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●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○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■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●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○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■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●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○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linker"/>
              <a:buChar char="■"/>
              <a:defRPr sz="1600">
                <a:solidFill>
                  <a:schemeClr val="dk1"/>
                </a:solidFill>
                <a:latin typeface="Blinker"/>
                <a:ea typeface="Blinker"/>
                <a:cs typeface="Blinker"/>
                <a:sym typeface="Blinker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7" r:id="rId7"/>
    <p:sldLayoutId id="2147483658" r:id="rId8"/>
    <p:sldLayoutId id="2147483659" r:id="rId9"/>
    <p:sldLayoutId id="2147483663" r:id="rId10"/>
    <p:sldLayoutId id="2147483669" r:id="rId11"/>
    <p:sldLayoutId id="2147483675" r:id="rId12"/>
    <p:sldLayoutId id="2147483676" r:id="rId13"/>
    <p:sldLayoutId id="2147483677" r:id="rId14"/>
    <p:sldLayoutId id="2147483678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6CB0E7E-7BDA-4369-B06E-95E5B313A5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FF2DE87-7D95-4722-9EE5-248D158C7F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D0A038-BC78-4ECC-BEFF-CCB515E484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9B9EE9-F3BF-4B40-83E7-C9BC68FDDB0E}" type="datetimeFigureOut">
              <a:rPr lang="en-US" smtClean="0"/>
              <a:t>17/5/2023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CDB14-4F91-4B5C-8ACA-1B5E7E69B7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30118F-80C4-4861-A4D3-A50D382E7D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8D51644-545E-44E3-BC6E-2AD8AC8B2625}"/>
              </a:ext>
            </a:extLst>
          </p:cNvPr>
          <p:cNvSpPr/>
          <p:nvPr userDrawn="1"/>
        </p:nvSpPr>
        <p:spPr>
          <a:xfrm>
            <a:off x="-23164800" y="-13030200"/>
            <a:ext cx="395021" cy="395021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1B1CA3B-4E43-438A-9AA3-C4D817313CF4}"/>
              </a:ext>
            </a:extLst>
          </p:cNvPr>
          <p:cNvSpPr/>
          <p:nvPr userDrawn="1"/>
        </p:nvSpPr>
        <p:spPr>
          <a:xfrm>
            <a:off x="34961779" y="-13030200"/>
            <a:ext cx="395021" cy="395021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3004496-AE44-4F53-BEA8-30179F68F210}"/>
              </a:ext>
            </a:extLst>
          </p:cNvPr>
          <p:cNvSpPr/>
          <p:nvPr userDrawn="1"/>
        </p:nvSpPr>
        <p:spPr>
          <a:xfrm>
            <a:off x="34961779" y="19493179"/>
            <a:ext cx="395021" cy="395021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4C10C7B-BAE9-4433-8761-500EAC3C28A0}"/>
              </a:ext>
            </a:extLst>
          </p:cNvPr>
          <p:cNvSpPr/>
          <p:nvPr userDrawn="1"/>
        </p:nvSpPr>
        <p:spPr>
          <a:xfrm>
            <a:off x="-23164800" y="19493179"/>
            <a:ext cx="395021" cy="395021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0766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3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microsoft.com/office/2007/relationships/hdphoto" Target="../media/hdphoto3.wdp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15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microsoft.com/office/2007/relationships/hdphoto" Target="../media/hdphoto3.wdp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15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microsoft.com/office/2007/relationships/hdphoto" Target="../media/hdphoto3.wdp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15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microsoft.com/office/2007/relationships/hdphoto" Target="../media/hdphoto3.wdp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15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2.avi"/><Relationship Id="rId1" Type="http://schemas.microsoft.com/office/2007/relationships/media" Target="../media/media2.avi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notesSlide" Target="../notesSlides/notesSlide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microsoft.com/office/2007/relationships/media" Target="../media/media4.mp4"/><Relationship Id="rId7" Type="http://schemas.openxmlformats.org/officeDocument/2006/relationships/image" Target="../media/image5.png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6" Type="http://schemas.openxmlformats.org/officeDocument/2006/relationships/notesSlide" Target="../notesSlides/notesSlide5.xml"/><Relationship Id="rId5" Type="http://schemas.openxmlformats.org/officeDocument/2006/relationships/slideLayout" Target="../slideLayouts/slideLayout10.xml"/><Relationship Id="rId10" Type="http://schemas.openxmlformats.org/officeDocument/2006/relationships/image" Target="../media/image7.png"/><Relationship Id="rId4" Type="http://schemas.openxmlformats.org/officeDocument/2006/relationships/video" Target="../media/media4.mp4"/><Relationship Id="rId9" Type="http://schemas.microsoft.com/office/2007/relationships/hdphoto" Target="../media/hdphoto2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1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4085790" y="1500703"/>
            <a:ext cx="3962400" cy="3962400"/>
            <a:chOff x="3883949" y="1474165"/>
            <a:chExt cx="3962400" cy="3962400"/>
          </a:xfrm>
        </p:grpSpPr>
        <p:sp>
          <p:nvSpPr>
            <p:cNvPr id="43" name="Oval 42"/>
            <p:cNvSpPr/>
            <p:nvPr/>
          </p:nvSpPr>
          <p:spPr>
            <a:xfrm>
              <a:off x="3883949" y="1474165"/>
              <a:ext cx="3962400" cy="3962400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4188749" y="3178366"/>
              <a:ext cx="3352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#9Slide03 IcielPanton Black" panose="00000A00000000000000" pitchFamily="2" charset="0"/>
                  <a:ea typeface="+mn-ea"/>
                  <a:cs typeface="+mn-cs"/>
                </a:rPr>
                <a:t>CÓ GÌ Ở</a:t>
              </a:r>
            </a:p>
          </p:txBody>
        </p:sp>
      </p:grpSp>
      <p:sp>
        <p:nvSpPr>
          <p:cNvPr id="55" name="Oval 54"/>
          <p:cNvSpPr/>
          <p:nvPr/>
        </p:nvSpPr>
        <p:spPr>
          <a:xfrm>
            <a:off x="4267199" y="1524000"/>
            <a:ext cx="3810002" cy="3810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C6E51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4788626" y="2045426"/>
            <a:ext cx="2767148" cy="2767148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234184" y="2490984"/>
            <a:ext cx="1876032" cy="1876032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5750093" y="3006893"/>
            <a:ext cx="844214" cy="844214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59" name="Arc 58"/>
          <p:cNvSpPr/>
          <p:nvPr/>
        </p:nvSpPr>
        <p:spPr>
          <a:xfrm rot="20481717">
            <a:off x="3184954" y="630268"/>
            <a:ext cx="5974491" cy="5597461"/>
          </a:xfrm>
          <a:prstGeom prst="arc">
            <a:avLst>
              <a:gd name="adj1" fmla="val 16646192"/>
              <a:gd name="adj2" fmla="val 16036918"/>
            </a:avLst>
          </a:prstGeom>
          <a:ln w="8890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60" name="Arc 59"/>
          <p:cNvSpPr/>
          <p:nvPr/>
        </p:nvSpPr>
        <p:spPr>
          <a:xfrm rot="20568184">
            <a:off x="1902153" y="-778899"/>
            <a:ext cx="8393544" cy="8439924"/>
          </a:xfrm>
          <a:prstGeom prst="arc">
            <a:avLst>
              <a:gd name="adj1" fmla="val 16654886"/>
              <a:gd name="adj2" fmla="val 16036918"/>
            </a:avLst>
          </a:prstGeom>
          <a:ln w="8890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61" name="Arc 60"/>
          <p:cNvSpPr/>
          <p:nvPr/>
        </p:nvSpPr>
        <p:spPr>
          <a:xfrm rot="20424303">
            <a:off x="613256" y="-2157852"/>
            <a:ext cx="11028098" cy="10910926"/>
          </a:xfrm>
          <a:prstGeom prst="arc">
            <a:avLst>
              <a:gd name="adj1" fmla="val 16628503"/>
              <a:gd name="adj2" fmla="val 16036918"/>
            </a:avLst>
          </a:prstGeom>
          <a:ln w="88900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45" name="Arc 44"/>
          <p:cNvSpPr/>
          <p:nvPr/>
        </p:nvSpPr>
        <p:spPr>
          <a:xfrm rot="20416599">
            <a:off x="3439058" y="992029"/>
            <a:ext cx="5390129" cy="4979748"/>
          </a:xfrm>
          <a:prstGeom prst="arc">
            <a:avLst>
              <a:gd name="adj1" fmla="val 17495719"/>
              <a:gd name="adj2" fmla="val 14652653"/>
            </a:avLst>
          </a:prstGeom>
          <a:ln w="381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46" name="Arc 45"/>
          <p:cNvSpPr/>
          <p:nvPr/>
        </p:nvSpPr>
        <p:spPr>
          <a:xfrm rot="20617034">
            <a:off x="2824933" y="631668"/>
            <a:ext cx="6405346" cy="5938186"/>
          </a:xfrm>
          <a:prstGeom prst="arc">
            <a:avLst>
              <a:gd name="adj1" fmla="val 17495719"/>
              <a:gd name="adj2" fmla="val 14816700"/>
            </a:avLst>
          </a:prstGeom>
          <a:ln w="38100"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47" name="Arc 46"/>
          <p:cNvSpPr/>
          <p:nvPr/>
        </p:nvSpPr>
        <p:spPr>
          <a:xfrm rot="21406139">
            <a:off x="4790914" y="2281807"/>
            <a:ext cx="2457450" cy="2286000"/>
          </a:xfrm>
          <a:prstGeom prst="arc">
            <a:avLst>
              <a:gd name="adj1" fmla="val 17495719"/>
              <a:gd name="adj2" fmla="val 14850599"/>
            </a:avLst>
          </a:prstGeom>
          <a:ln w="762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48" name="Arc 47"/>
          <p:cNvSpPr/>
          <p:nvPr/>
        </p:nvSpPr>
        <p:spPr>
          <a:xfrm rot="21264636">
            <a:off x="4412356" y="1974694"/>
            <a:ext cx="3194999" cy="2987348"/>
          </a:xfrm>
          <a:prstGeom prst="arc">
            <a:avLst>
              <a:gd name="adj1" fmla="val 17495719"/>
              <a:gd name="adj2" fmla="val 14850599"/>
            </a:avLst>
          </a:prstGeom>
          <a:ln w="88900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49" name="Arc 48"/>
          <p:cNvSpPr/>
          <p:nvPr/>
        </p:nvSpPr>
        <p:spPr>
          <a:xfrm rot="21042090">
            <a:off x="4104940" y="1697510"/>
            <a:ext cx="3830631" cy="3721250"/>
          </a:xfrm>
          <a:prstGeom prst="arc">
            <a:avLst>
              <a:gd name="adj1" fmla="val 17495719"/>
              <a:gd name="adj2" fmla="val 14850599"/>
            </a:avLst>
          </a:prstGeom>
          <a:ln w="10160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50" name="Arc 49"/>
          <p:cNvSpPr/>
          <p:nvPr/>
        </p:nvSpPr>
        <p:spPr>
          <a:xfrm rot="20884398">
            <a:off x="3771731" y="1350255"/>
            <a:ext cx="4511750" cy="4296077"/>
          </a:xfrm>
          <a:prstGeom prst="arc">
            <a:avLst>
              <a:gd name="adj1" fmla="val 17495719"/>
              <a:gd name="adj2" fmla="val 14850599"/>
            </a:avLst>
          </a:prstGeom>
          <a:ln w="11430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51" name="Arc 50"/>
          <p:cNvSpPr/>
          <p:nvPr/>
        </p:nvSpPr>
        <p:spPr>
          <a:xfrm rot="20481717">
            <a:off x="3040360" y="656808"/>
            <a:ext cx="5974491" cy="5597461"/>
          </a:xfrm>
          <a:prstGeom prst="arc">
            <a:avLst>
              <a:gd name="adj1" fmla="val 17495719"/>
              <a:gd name="adj2" fmla="val 14850599"/>
            </a:avLst>
          </a:prstGeom>
          <a:ln w="88900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52" name="Arc 51"/>
          <p:cNvSpPr/>
          <p:nvPr/>
        </p:nvSpPr>
        <p:spPr>
          <a:xfrm>
            <a:off x="5171914" y="2597331"/>
            <a:ext cx="1790700" cy="1665675"/>
          </a:xfrm>
          <a:prstGeom prst="arc">
            <a:avLst>
              <a:gd name="adj1" fmla="val 17495719"/>
              <a:gd name="adj2" fmla="val 14850599"/>
            </a:avLst>
          </a:prstGeom>
          <a:ln w="571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53" name="Arc 52"/>
          <p:cNvSpPr/>
          <p:nvPr/>
        </p:nvSpPr>
        <p:spPr>
          <a:xfrm rot="489092">
            <a:off x="5535871" y="2874630"/>
            <a:ext cx="1160044" cy="1083578"/>
          </a:xfrm>
          <a:prstGeom prst="arc">
            <a:avLst>
              <a:gd name="adj1" fmla="val 17495719"/>
              <a:gd name="adj2" fmla="val 14850599"/>
            </a:avLst>
          </a:prstGeom>
          <a:ln w="38100"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54" name="Arc 53"/>
          <p:cNvSpPr/>
          <p:nvPr/>
        </p:nvSpPr>
        <p:spPr>
          <a:xfrm rot="1249885">
            <a:off x="5841878" y="3133572"/>
            <a:ext cx="660643" cy="590854"/>
          </a:xfrm>
          <a:prstGeom prst="arc">
            <a:avLst>
              <a:gd name="adj1" fmla="val 17495719"/>
              <a:gd name="adj2" fmla="val 14850599"/>
            </a:avLst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0" name="Donut 9"/>
          <p:cNvSpPr/>
          <p:nvPr/>
        </p:nvSpPr>
        <p:spPr>
          <a:xfrm>
            <a:off x="4501496" y="2286001"/>
            <a:ext cx="1371600" cy="1371600"/>
          </a:xfrm>
          <a:prstGeom prst="donut">
            <a:avLst>
              <a:gd name="adj" fmla="val 6580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1" name="Donut 10"/>
          <p:cNvSpPr/>
          <p:nvPr/>
        </p:nvSpPr>
        <p:spPr>
          <a:xfrm>
            <a:off x="6210300" y="3276600"/>
            <a:ext cx="762000" cy="762000"/>
          </a:xfrm>
          <a:prstGeom prst="donut">
            <a:avLst>
              <a:gd name="adj" fmla="val 2184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2" name="Donut 11"/>
          <p:cNvSpPr/>
          <p:nvPr/>
        </p:nvSpPr>
        <p:spPr>
          <a:xfrm>
            <a:off x="6057900" y="4229100"/>
            <a:ext cx="838200" cy="838200"/>
          </a:xfrm>
          <a:prstGeom prst="donut">
            <a:avLst>
              <a:gd name="adj" fmla="val 839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3" name="Donut 12"/>
          <p:cNvSpPr/>
          <p:nvPr/>
        </p:nvSpPr>
        <p:spPr>
          <a:xfrm>
            <a:off x="7467600" y="3276600"/>
            <a:ext cx="609600" cy="609600"/>
          </a:xfrm>
          <a:prstGeom prst="donut">
            <a:avLst>
              <a:gd name="adj" fmla="val 3693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V="1">
            <a:off x="6387193" y="840921"/>
            <a:ext cx="1017814" cy="83820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Multiply 14"/>
          <p:cNvSpPr/>
          <p:nvPr/>
        </p:nvSpPr>
        <p:spPr>
          <a:xfrm>
            <a:off x="6596743" y="1774371"/>
            <a:ext cx="1763486" cy="1790700"/>
          </a:xfrm>
          <a:prstGeom prst="mathMultiply">
            <a:avLst>
              <a:gd name="adj1" fmla="val 1636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6" name="Multiply 15"/>
          <p:cNvSpPr/>
          <p:nvPr/>
        </p:nvSpPr>
        <p:spPr>
          <a:xfrm rot="20028486">
            <a:off x="3948941" y="3752850"/>
            <a:ext cx="1763486" cy="1790700"/>
          </a:xfrm>
          <a:prstGeom prst="mathMultiply">
            <a:avLst>
              <a:gd name="adj1" fmla="val 16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12-Point Star 16"/>
          <p:cNvSpPr/>
          <p:nvPr/>
        </p:nvSpPr>
        <p:spPr>
          <a:xfrm>
            <a:off x="1554802" y="2332182"/>
            <a:ext cx="1386328" cy="1320936"/>
          </a:xfrm>
          <a:prstGeom prst="star12">
            <a:avLst>
              <a:gd name="adj" fmla="val 3634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1949314" y="2705267"/>
            <a:ext cx="597303" cy="571333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9" name="Multiply 18"/>
          <p:cNvSpPr/>
          <p:nvPr/>
        </p:nvSpPr>
        <p:spPr>
          <a:xfrm rot="15698754">
            <a:off x="8664882" y="2757769"/>
            <a:ext cx="1763486" cy="1790700"/>
          </a:xfrm>
          <a:prstGeom prst="mathMultiply">
            <a:avLst>
              <a:gd name="adj1" fmla="val 1636"/>
            </a:avLst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0" name="Multiply 19"/>
          <p:cNvSpPr/>
          <p:nvPr/>
        </p:nvSpPr>
        <p:spPr>
          <a:xfrm rot="2163725">
            <a:off x="2723858" y="833620"/>
            <a:ext cx="1763486" cy="1790700"/>
          </a:xfrm>
          <a:prstGeom prst="mathMultiply">
            <a:avLst>
              <a:gd name="adj1" fmla="val 1636"/>
            </a:avLst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1" name="Donut 20"/>
          <p:cNvSpPr/>
          <p:nvPr/>
        </p:nvSpPr>
        <p:spPr>
          <a:xfrm>
            <a:off x="2159254" y="4251511"/>
            <a:ext cx="1726945" cy="1726945"/>
          </a:xfrm>
          <a:prstGeom prst="donut">
            <a:avLst>
              <a:gd name="adj" fmla="val 839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2" name="Donut 21"/>
          <p:cNvSpPr/>
          <p:nvPr/>
        </p:nvSpPr>
        <p:spPr>
          <a:xfrm>
            <a:off x="8946757" y="1260021"/>
            <a:ext cx="1371600" cy="1371600"/>
          </a:xfrm>
          <a:prstGeom prst="donut">
            <a:avLst>
              <a:gd name="adj" fmla="val 10502"/>
            </a:avLst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3" name="Donut 22"/>
          <p:cNvSpPr/>
          <p:nvPr/>
        </p:nvSpPr>
        <p:spPr>
          <a:xfrm>
            <a:off x="8151666" y="4733983"/>
            <a:ext cx="762000" cy="762000"/>
          </a:xfrm>
          <a:prstGeom prst="donut">
            <a:avLst>
              <a:gd name="adj" fmla="val 21841"/>
            </a:avLst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4" name="Multiply 23"/>
          <p:cNvSpPr/>
          <p:nvPr/>
        </p:nvSpPr>
        <p:spPr>
          <a:xfrm rot="20028486">
            <a:off x="9396450" y="4510858"/>
            <a:ext cx="1763486" cy="1790700"/>
          </a:xfrm>
          <a:prstGeom prst="mathMultiply">
            <a:avLst>
              <a:gd name="adj1" fmla="val 1636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Multiply 24"/>
          <p:cNvSpPr/>
          <p:nvPr/>
        </p:nvSpPr>
        <p:spPr>
          <a:xfrm rot="17076524">
            <a:off x="9396450" y="4510858"/>
            <a:ext cx="1763486" cy="1790700"/>
          </a:xfrm>
          <a:prstGeom prst="mathMultiply">
            <a:avLst>
              <a:gd name="adj1" fmla="val 1636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-78920" y="3345759"/>
            <a:ext cx="12651920" cy="35052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-102036" y="-151108"/>
            <a:ext cx="12675036" cy="355574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E54">
                  <a:lumMod val="60000"/>
                  <a:lumOff val="4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-124974" y="-142966"/>
            <a:ext cx="12697973" cy="33528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E54">
                  <a:lumMod val="60000"/>
                  <a:lumOff val="4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-115142" y="3209834"/>
            <a:ext cx="12697973" cy="3674806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143157" y="-142966"/>
            <a:ext cx="12697973" cy="33528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E54">
                  <a:lumMod val="60000"/>
                  <a:lumOff val="4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-155814" y="3209834"/>
            <a:ext cx="12744054" cy="367480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-270357" y="-158746"/>
            <a:ext cx="12853188" cy="3420397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E54">
                  <a:lumMod val="60000"/>
                  <a:lumOff val="4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70357" y="3244444"/>
            <a:ext cx="12853188" cy="362441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E54">
                  <a:lumMod val="60000"/>
                  <a:lumOff val="40000"/>
                </a:srgbClr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-261586" y="-171919"/>
            <a:ext cx="6845709" cy="7254913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5934068" y="-211782"/>
            <a:ext cx="6620747" cy="727396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64" name="Decagon 63"/>
          <p:cNvSpPr/>
          <p:nvPr/>
        </p:nvSpPr>
        <p:spPr>
          <a:xfrm>
            <a:off x="3810000" y="1066800"/>
            <a:ext cx="4724400" cy="4724400"/>
          </a:xfrm>
          <a:prstGeom prst="decagon">
            <a:avLst/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419600" y="1676400"/>
            <a:ext cx="3505200" cy="3505200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cxnSp>
        <p:nvCxnSpPr>
          <p:cNvPr id="66" name="Straight Connector 65"/>
          <p:cNvCxnSpPr/>
          <p:nvPr/>
        </p:nvCxnSpPr>
        <p:spPr>
          <a:xfrm>
            <a:off x="1905000" y="2362200"/>
            <a:ext cx="4800600" cy="0"/>
          </a:xfrm>
          <a:prstGeom prst="line">
            <a:avLst/>
          </a:prstGeom>
          <a:ln w="76200" cap="rnd">
            <a:solidFill>
              <a:schemeClr val="bg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7010400" y="4572000"/>
            <a:ext cx="4800600" cy="0"/>
          </a:xfrm>
          <a:prstGeom prst="line">
            <a:avLst/>
          </a:prstGeom>
          <a:ln w="76200" cap="rnd">
            <a:solidFill>
              <a:schemeClr val="bg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/>
          <p:cNvSpPr txBox="1"/>
          <p:nvPr/>
        </p:nvSpPr>
        <p:spPr>
          <a:xfrm>
            <a:off x="3544543" y="2985725"/>
            <a:ext cx="5204944" cy="738664"/>
          </a:xfrm>
          <a:prstGeom prst="rect">
            <a:avLst/>
          </a:prstGeom>
          <a:noFill/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KHỞI ĐỘNG</a:t>
            </a:r>
          </a:p>
        </p:txBody>
      </p:sp>
      <p:pic>
        <p:nvPicPr>
          <p:cNvPr id="27" name="TOP 10 FREE 2D  3D  Intro Templates  - Blender Sony Vegas Adobe After Effects  Cinema 4D 3">
            <a:hlinkClick r:id="" action="ppaction://media"/>
            <a:extLst>
              <a:ext uri="{FF2B5EF4-FFF2-40B4-BE49-F238E27FC236}">
                <a16:creationId xmlns:a16="http://schemas.microsoft.com/office/drawing/2014/main" id="{F6A2B367-F67E-48A3-B25F-928BA3E7256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3359" end="66937.875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4061529" y="752780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587719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397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xit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" presetClass="exit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" presetClass="exit" presetSubtype="1" decel="8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" presetClass="exit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" presetClass="exit" presetSubtype="1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" presetClass="exit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xit" presetSubtype="1" decel="8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xit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6" presetClass="entr" presetSubtype="32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6" presetClass="entr" presetSubtype="3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6" presetClass="entr" presetSubtype="3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" presetClass="entr" presetSubtype="3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6" presetClass="exit" presetSubtype="32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" dur="6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6" presetClass="exit" presetSubtype="32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5" dur="6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6" presetClass="exit" presetSubtype="32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8" dur="6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6" presetClass="exit" presetSubtype="32" fill="hold" grpId="1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1" dur="6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6" presetClass="entr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6" presetClass="entr" presetSubtype="32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6" presetClass="exit" presetSubtype="32" fill="hold" grpId="1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6" presetClass="exit" presetSubtype="32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2" presetClass="exit" presetSubtype="8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6" presetClass="entr" presetSubtype="3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6" presetClass="entr" presetSubtype="32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8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6" presetClass="exit" presetSubtype="32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6" presetClass="exit" presetSubtype="32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6" presetClass="entr" presetSubtype="32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9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6" presetClass="exit" presetSubtype="32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6" presetClass="entr" presetSubtype="32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6" presetClass="exit" presetSubtype="32" fill="hold" grpId="1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0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6" presetClass="entr" presetSubtype="32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0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6" presetClass="exit" presetSubtype="32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09" dur="6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6" presetClass="entr" presetSubtype="32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6" presetClass="exit" presetSubtype="32" fill="hold" grpId="1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15" dur="6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6" presetClass="entr" presetSubtype="32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6" presetClass="exit" presetSubtype="32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21" dur="6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6" presetClass="entr" presetSubtype="32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6" presetClass="exit" presetSubtype="32" fill="hold" grpId="1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6" presetClass="entr" presetSubtype="32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6" presetClass="exit" presetSubtype="32" fill="hold" grpId="1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1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1" presetClass="entr" presetSubtype="1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21" presetClass="entr" presetSubtype="1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1" presetClass="entr" presetSubtype="1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21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21" presetClass="entr" presetSubtype="1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21" presetClass="entr" presetSubtype="1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1" presetClass="entr" presetSubtype="1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8" dur="7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1" presetClass="entr" presetSubtype="1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1" presetClass="entr" presetSubtype="1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4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21" presetClass="exit" presetSubtype="1" fill="hold" grpId="1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21" presetClass="exit" presetSubtype="1" fill="hold" grpId="1" nodeType="withEffect">
                                  <p:stCondLst>
                                    <p:cond delay="17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1" presetClass="exit" presetSubtype="1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7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21" presetClass="exit" presetSubtype="1" fill="hold" grpId="1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21" presetClass="exit" presetSubtype="1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7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1" presetClass="exit" presetSubtype="1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8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1" presetClass="exit" presetSubtype="1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8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21" presetClass="exit" presetSubtype="1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87" dur="7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21" presetClass="exit" presetSubtype="1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21" presetClass="exit" presetSubtype="1" fill="hold" grpId="1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9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1" presetClass="entr" presetSubtype="1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7" dur="9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1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21" presetClass="entr" presetSubtype="1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2" dur="8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1" presetClass="entr" presetSubtype="1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5" dur="6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1" presetClass="entr" presetSubtype="1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8" dur="7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1" presetClass="entr" presetSubtype="1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1" dur="8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1" presetClass="entr" presetSubtype="1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4" dur="7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1" presetClass="entr" presetSubtype="1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7" dur="6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1" presetClass="entr" presetSubtype="1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23" presetClass="exit" presetSubtype="16" fill="hold" grpId="1" nodeType="withEffect">
                                  <p:stCondLst>
                                    <p:cond delay="38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2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23" presetClass="exit" presetSubtype="16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6" dur="6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6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23" presetClass="exit" presetSubtype="16" fill="hold" grpId="1" nodeType="withEffect">
                                  <p:stCondLst>
                                    <p:cond delay="3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0" dur="7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7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23" presetClass="exit" presetSubtype="16" fill="hold" grpId="1" nodeType="withEffect">
                                  <p:stCondLst>
                                    <p:cond delay="38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4" dur="8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8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7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21" presetClass="exit" presetSubtype="1" fill="hold" grpId="1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23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21" presetClass="exit" presetSubtype="1" fill="hold" grpId="1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241" dur="6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21" presetClass="exit" presetSubtype="1" fill="hold" grpId="1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244" dur="7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2" presetClass="entr" presetSubtype="4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0" presetID="2" presetClass="entr" presetSubtype="1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4" presetID="6" presetClass="entr" presetSubtype="32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6" presetClass="entr" presetSubtype="32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5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8" presetClass="emph" presetSubtype="0" decel="100000" fill="hold" grpId="1" nodeType="withEffect">
                                  <p:stCondLst>
                                    <p:cond delay="3900"/>
                                  </p:stCondLst>
                                  <p:childTnLst>
                                    <p:animRot by="43200000">
                                      <p:cBhvr>
                                        <p:cTn id="261" dur="8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2" presetID="21" presetClass="exit" presetSubtype="1" fill="hold" grpId="2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26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53" presetClass="entr" presetSubtype="528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" presetID="2" presetClass="entr" presetSubtype="8" decel="10000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4" dur="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5" dur="4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27" presetClass="emph" presetSubtype="0" repeatCount="3000" fill="remove" grpId="2" nodeType="withEffect">
                                  <p:stCondLst>
                                    <p:cond delay="44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50" autoRev="1" fill="remove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278" dur="50" autoRev="1" fill="remove"/>
                                        <p:tgtEl>
                                          <p:spTgt spid="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279" dur="50" autoRev="1" fill="remove"/>
                                        <p:tgtEl>
                                          <p:spTgt spid="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0" dur="50" autoRev="1" fill="remove"/>
                                        <p:tgtEl>
                                          <p:spTgt spid="6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23" presetClass="exit" presetSubtype="16" fill="hold" grpId="1" nodeType="withEffect">
                                  <p:stCondLst>
                                    <p:cond delay="4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2" dur="7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4*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7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4*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63" presetClass="path" presetSubtype="0" accel="10000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Motion origin="layout" path="M 5E-6 -4.44444E-6 L 0.17188 -4.44444E-6 " pathEditMode="relative" rAng="0" ptsTypes="AA">
                                      <p:cBhvr>
                                        <p:cTn id="286" dur="7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94" y="0"/>
                                    </p:animMotion>
                                  </p:childTnLst>
                                </p:cTn>
                              </p:par>
                              <p:par>
                                <p:cTn id="287" presetID="2" presetClass="exit" presetSubtype="2" accel="10000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8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9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2" presetClass="entr" presetSubtype="2" decel="10000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3" dur="4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4" dur="4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5" presetID="35" presetClass="path" presetSubtype="0" accel="50000" decel="5000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Motion origin="layout" path="M 0 0 L -0.25 0 E" pathEditMode="relative" ptsTypes="">
                                      <p:cBhvr>
                                        <p:cTn id="296" dur="7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7" presetID="2" presetClass="exit" presetSubtype="8" accel="10000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8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9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63" presetClass="path" presetSubtype="0" accel="100000" fill="hold" grpId="1" nodeType="withEffect">
                                  <p:stCondLst>
                                    <p:cond delay="4900"/>
                                  </p:stCondLst>
                                  <p:childTnLst>
                                    <p:animMotion origin="layout" path="M 3.33333E-6 -3.7037E-7 L 0.75 -3.7037E-7 " pathEditMode="relative" rAng="0" ptsTypes="AA">
                                      <p:cBhvr>
                                        <p:cTn id="30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30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  <p:bldLst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1" grpId="0" animBg="1"/>
      <p:bldP spid="61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5" grpId="1" animBg="1"/>
      <p:bldP spid="3" grpId="0" animBg="1"/>
      <p:bldP spid="2" grpId="0" animBg="1"/>
      <p:bldP spid="8" grpId="0" animBg="1"/>
      <p:bldP spid="9" grpId="0" animBg="1"/>
      <p:bldP spid="6" grpId="0" animBg="1"/>
      <p:bldP spid="7" grpId="0" animBg="1"/>
      <p:bldP spid="4" grpId="0" animBg="1"/>
      <p:bldP spid="5" grpId="0" animBg="1"/>
      <p:bldP spid="62" grpId="0" animBg="1"/>
      <p:bldP spid="63" grpId="0" animBg="1"/>
      <p:bldP spid="64" grpId="0" animBg="1"/>
      <p:bldP spid="64" grpId="1" animBg="1"/>
      <p:bldP spid="64" grpId="2" animBg="1"/>
      <p:bldP spid="65" grpId="0" animBg="1"/>
      <p:bldP spid="65" grpId="1" animBg="1"/>
      <p:bldP spid="65" grpId="2" animBg="1"/>
      <p:bldP spid="68" grpId="0"/>
      <p:bldP spid="68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DE2B77A-CF59-40FD-89FD-0B72A71D87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77434" y="0"/>
            <a:ext cx="5014566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4F2F8B8-38DB-4059-8786-F51ECC3858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669495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446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>
            <a:extLst>
              <a:ext uri="{FF2B5EF4-FFF2-40B4-BE49-F238E27FC236}">
                <a16:creationId xmlns:a16="http://schemas.microsoft.com/office/drawing/2014/main" id="{EE458E38-BA61-4AF9-BB7B-C501BD499273}"/>
              </a:ext>
            </a:extLst>
          </p:cNvPr>
          <p:cNvSpPr/>
          <p:nvPr/>
        </p:nvSpPr>
        <p:spPr>
          <a:xfrm>
            <a:off x="8665698" y="3008141"/>
            <a:ext cx="2937804" cy="3657600"/>
          </a:xfrm>
          <a:prstGeom prst="rect">
            <a:avLst/>
          </a:prstGeom>
          <a:solidFill>
            <a:srgbClr val="FCF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5CBD143-F691-47D4-BF63-17E0B55682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0380" y="0"/>
            <a:ext cx="5248496" cy="6858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920B4AF-4EC0-42FA-9EE4-5FEBCD21431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972883" y="0"/>
            <a:ext cx="6431058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8312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86DFCC23-6A43-452A-BEFD-F0AABD9721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86684" y="756568"/>
            <a:ext cx="8727873" cy="53488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881618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15s">
            <a:hlinkClick r:id="" action="ppaction://media"/>
            <a:extLst>
              <a:ext uri="{FF2B5EF4-FFF2-40B4-BE49-F238E27FC236}">
                <a16:creationId xmlns:a16="http://schemas.microsoft.com/office/drawing/2014/main" id="{42C712BE-B697-42CB-ACDF-39681760E6B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8425" y="98425"/>
            <a:ext cx="609600" cy="60960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A494D5B8-9E43-48F3-ADD2-781C741453F4}"/>
              </a:ext>
            </a:extLst>
          </p:cNvPr>
          <p:cNvSpPr txBox="1"/>
          <p:nvPr/>
        </p:nvSpPr>
        <p:spPr>
          <a:xfrm>
            <a:off x="1322363" y="973945"/>
            <a:ext cx="928467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 pitchFamily="18" charset="0"/>
                <a:sym typeface="Arial"/>
              </a:rPr>
              <a:t>GIÁ TRỊ XUẤT, NHẬP KHẨU CỦA NHẬT BẢN QUA CÁC NĂM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 pitchFamily="18" charset="0"/>
                <a:sym typeface="Arial"/>
              </a:rPr>
              <a:t>                                                                                           </a:t>
            </a:r>
            <a:r>
              <a:rPr kumimoji="0" lang="en-US" sz="22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 pitchFamily="18" charset="0"/>
                <a:sym typeface="Arial"/>
              </a:rPr>
              <a:t>(</a:t>
            </a:r>
            <a:r>
              <a:rPr kumimoji="0" lang="en-US" sz="2200" b="1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 pitchFamily="18" charset="0"/>
                <a:sym typeface="Arial"/>
              </a:rPr>
              <a:t>Đơn</a:t>
            </a:r>
            <a:r>
              <a:rPr kumimoji="0" lang="en-US" sz="22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 pitchFamily="18" charset="0"/>
                <a:sym typeface="Arial"/>
              </a:rPr>
              <a:t> vị: </a:t>
            </a:r>
            <a:r>
              <a:rPr kumimoji="0" lang="en-US" sz="2200" b="1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 pitchFamily="18" charset="0"/>
                <a:sym typeface="Arial"/>
              </a:rPr>
              <a:t>Tỉ</a:t>
            </a:r>
            <a:r>
              <a:rPr kumimoji="0" lang="en-US" sz="22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 pitchFamily="18" charset="0"/>
                <a:sym typeface="Arial"/>
              </a:rPr>
              <a:t> USD)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B5E390E-2E1F-4FEA-96F9-1B40EA087D7E}"/>
              </a:ext>
            </a:extLst>
          </p:cNvPr>
          <p:cNvSpPr txBox="1"/>
          <p:nvPr/>
        </p:nvSpPr>
        <p:spPr>
          <a:xfrm>
            <a:off x="893536" y="544606"/>
            <a:ext cx="350965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242348">
                    <a:lumMod val="50000"/>
                  </a:srgb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Câu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242348">
                    <a:lumMod val="50000"/>
                  </a:srgb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1. </a:t>
            </a:r>
            <a:r>
              <a:rPr kumimoji="0" lang="en-US" sz="2300" b="0" i="0" u="none" strike="noStrike" kern="1200" cap="none" spc="0" normalizeH="0" baseline="0" noProof="0" dirty="0">
                <a:ln>
                  <a:noFill/>
                </a:ln>
                <a:solidFill>
                  <a:srgbClr val="242348">
                    <a:lumMod val="50000"/>
                  </a:srgb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Cho </a:t>
            </a:r>
            <a:r>
              <a:rPr kumimoji="0" lang="en-US" sz="2300" b="0" i="0" u="none" strike="noStrike" kern="1200" cap="none" spc="0" normalizeH="0" baseline="0" noProof="0" dirty="0" err="1">
                <a:ln>
                  <a:noFill/>
                </a:ln>
                <a:solidFill>
                  <a:srgbClr val="242348">
                    <a:lumMod val="50000"/>
                  </a:srgb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bảng</a:t>
            </a:r>
            <a:r>
              <a:rPr kumimoji="0" lang="en-US" sz="2300" b="0" i="0" u="none" strike="noStrike" kern="1200" cap="none" spc="0" normalizeH="0" baseline="0" noProof="0" dirty="0">
                <a:ln>
                  <a:noFill/>
                </a:ln>
                <a:solidFill>
                  <a:srgbClr val="242348">
                    <a:lumMod val="50000"/>
                  </a:srgb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300" b="0" i="0" u="none" strike="noStrike" kern="1200" cap="none" spc="0" normalizeH="0" baseline="0" noProof="0" dirty="0" err="1">
                <a:ln>
                  <a:noFill/>
                </a:ln>
                <a:solidFill>
                  <a:srgbClr val="242348">
                    <a:lumMod val="50000"/>
                  </a:srgb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số</a:t>
            </a:r>
            <a:r>
              <a:rPr kumimoji="0" lang="en-US" sz="2300" b="0" i="0" u="none" strike="noStrike" kern="1200" cap="none" spc="0" normalizeH="0" baseline="0" noProof="0" dirty="0">
                <a:ln>
                  <a:noFill/>
                </a:ln>
                <a:solidFill>
                  <a:srgbClr val="242348">
                    <a:lumMod val="50000"/>
                  </a:srgb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300" b="0" i="0" u="none" strike="noStrike" kern="1200" cap="none" spc="0" normalizeH="0" baseline="0" noProof="0" dirty="0" err="1">
                <a:ln>
                  <a:noFill/>
                </a:ln>
                <a:solidFill>
                  <a:srgbClr val="242348">
                    <a:lumMod val="50000"/>
                  </a:srgb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liệu</a:t>
            </a:r>
            <a:r>
              <a:rPr kumimoji="0" lang="en-US" sz="2300" b="0" i="0" u="none" strike="noStrike" kern="1200" cap="none" spc="0" normalizeH="0" baseline="0" noProof="0" dirty="0">
                <a:ln>
                  <a:noFill/>
                </a:ln>
                <a:solidFill>
                  <a:srgbClr val="242348">
                    <a:lumMod val="50000"/>
                  </a:srgbClr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:</a:t>
            </a:r>
            <a:endParaRPr kumimoji="0" lang="vi-VN" sz="2300" b="0" i="0" u="none" strike="noStrike" kern="1200" cap="none" spc="0" normalizeH="0" baseline="0" noProof="0" dirty="0">
              <a:ln>
                <a:noFill/>
              </a:ln>
              <a:solidFill>
                <a:srgbClr val="242348">
                  <a:lumMod val="50000"/>
                </a:srgbClr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  <a:cs typeface="Arial"/>
              <a:sym typeface="Arial"/>
            </a:endParaRPr>
          </a:p>
        </p:txBody>
      </p:sp>
      <p:graphicFrame>
        <p:nvGraphicFramePr>
          <p:cNvPr id="22" name="Table 21">
            <a:extLst>
              <a:ext uri="{FF2B5EF4-FFF2-40B4-BE49-F238E27FC236}">
                <a16:creationId xmlns:a16="http://schemas.microsoft.com/office/drawing/2014/main" id="{64A5666F-17C6-4D20-BF5C-9216D737A1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4422877"/>
              </p:ext>
            </p:extLst>
          </p:nvPr>
        </p:nvGraphicFramePr>
        <p:xfrm>
          <a:off x="1990109" y="1807466"/>
          <a:ext cx="8124563" cy="1248636"/>
        </p:xfrm>
        <a:graphic>
          <a:graphicData uri="http://schemas.openxmlformats.org/drawingml/2006/table">
            <a:tbl>
              <a:tblPr/>
              <a:tblGrid>
                <a:gridCol w="1546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576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031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625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143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108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9724">
                  <a:extLst>
                    <a:ext uri="{9D8B030D-6E8A-4147-A177-3AD203B41FA5}">
                      <a16:colId xmlns:a16="http://schemas.microsoft.com/office/drawing/2014/main" val="1981677410"/>
                    </a:ext>
                  </a:extLst>
                </a:gridCol>
              </a:tblGrid>
              <a:tr h="41621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Năm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9A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1990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9A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2000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9A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2004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9A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2010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9A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2015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9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2018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9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621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Xuất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khẩu</a:t>
                      </a: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 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  <a:cs typeface="Times New Roman" pitchFamily="18" charset="0"/>
                      </a:endParaRPr>
                    </a:p>
                  </a:txBody>
                  <a:tcPr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287,6</a:t>
                      </a: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 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479,2</a:t>
                      </a: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 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565,7</a:t>
                      </a: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 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769,8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624,8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917,1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621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Nhập</a:t>
                      </a: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 </a:t>
                      </a:r>
                      <a:r>
                        <a:rPr lang="en-US" sz="2000" dirty="0" err="1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khẩu</a:t>
                      </a: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 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  <a:cs typeface="Times New Roman" pitchFamily="18" charset="0"/>
                      </a:endParaRPr>
                    </a:p>
                  </a:txBody>
                  <a:tcPr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235,4</a:t>
                      </a: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 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379,5</a:t>
                      </a: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 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454,5</a:t>
                      </a:r>
                      <a:r>
                        <a:rPr lang="en-US" sz="2000" b="1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 </a:t>
                      </a:r>
                      <a:endParaRPr lang="en-US" sz="2000" dirty="0">
                        <a:latin typeface="#9Slide03 Roboto Medium" panose="02000000000000000000" pitchFamily="2" charset="0"/>
                        <a:ea typeface="#9Slide03 Roboto Medium" panose="02000000000000000000" pitchFamily="2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692,4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tx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648,3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latin typeface="#9Slide03 Roboto Medium" panose="02000000000000000000" pitchFamily="2" charset="0"/>
                          <a:ea typeface="#9Slide03 Roboto Medium" panose="02000000000000000000" pitchFamily="2" charset="0"/>
                          <a:cs typeface="Times New Roman" pitchFamily="18" charset="0"/>
                        </a:rPr>
                        <a:t>904,4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4" name="Oval 13">
            <a:extLst>
              <a:ext uri="{FF2B5EF4-FFF2-40B4-BE49-F238E27FC236}">
                <a16:creationId xmlns:a16="http://schemas.microsoft.com/office/drawing/2014/main" id="{FA5879C8-8CB2-4BD9-A3B6-533CBE4FE7A0}"/>
              </a:ext>
            </a:extLst>
          </p:cNvPr>
          <p:cNvSpPr/>
          <p:nvPr/>
        </p:nvSpPr>
        <p:spPr>
          <a:xfrm>
            <a:off x="10396024" y="759655"/>
            <a:ext cx="1350499" cy="1378634"/>
          </a:xfrm>
          <a:prstGeom prst="ellipse">
            <a:avLst/>
          </a:prstGeom>
          <a:solidFill>
            <a:srgbClr val="FCF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7D2386A1-2499-45FB-896F-7FDEB9B9B926}"/>
              </a:ext>
            </a:extLst>
          </p:cNvPr>
          <p:cNvSpPr/>
          <p:nvPr/>
        </p:nvSpPr>
        <p:spPr>
          <a:xfrm>
            <a:off x="2572042" y="5033888"/>
            <a:ext cx="1350499" cy="1378634"/>
          </a:xfrm>
          <a:prstGeom prst="ellipse">
            <a:avLst/>
          </a:prstGeom>
          <a:solidFill>
            <a:srgbClr val="FCF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E0AD615-88C1-4ABE-A75F-417F7A732462}"/>
              </a:ext>
            </a:extLst>
          </p:cNvPr>
          <p:cNvSpPr txBox="1"/>
          <p:nvPr/>
        </p:nvSpPr>
        <p:spPr>
          <a:xfrm>
            <a:off x="2387991" y="3406599"/>
            <a:ext cx="7501597" cy="20672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Tỉ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trọng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xuất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khẩu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và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nhập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khẩu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của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Nhật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Bản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năm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2018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lần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l</a:t>
            </a:r>
            <a:r>
              <a:rPr kumimoji="0" lang="vi-VN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ượt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là</a:t>
            </a:r>
            <a:endParaRPr kumimoji="0" lang="vi-VN" sz="2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  <a:cs typeface="Arial"/>
              <a:sym typeface="Arial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A. 34,6%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và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65,4%.			</a:t>
            </a:r>
            <a:r>
              <a:rPr kumimoji="0" lang="vi-VN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B. </a:t>
            </a:r>
            <a:r>
              <a:rPr lang="en-US" sz="2200" dirty="0"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42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,6%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và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54,7%.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C. 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55,9%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và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44,1%.			</a:t>
            </a:r>
            <a:r>
              <a:rPr kumimoji="0" lang="vi-VN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D. 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50,3% </a:t>
            </a:r>
            <a:r>
              <a:rPr kumimoji="0" lang="en-US" sz="22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và</a:t>
            </a:r>
            <a:r>
              <a:rPr kumimoji="0" lang="en-US" sz="2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#9Slide03 Roboto Medium" panose="02000000000000000000" pitchFamily="2" charset="0"/>
                <a:ea typeface="#9Slide03 Roboto Medium" panose="02000000000000000000" pitchFamily="2" charset="0"/>
                <a:cs typeface="Arial"/>
                <a:sym typeface="Arial"/>
              </a:rPr>
              <a:t> 49,7.</a:t>
            </a:r>
            <a:endParaRPr kumimoji="0" lang="vi-VN" sz="2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  <a:cs typeface="Arial"/>
              <a:sym typeface="Arial"/>
            </a:endParaRPr>
          </a:p>
        </p:txBody>
      </p:sp>
      <p:pic>
        <p:nvPicPr>
          <p:cNvPr id="10" name="Picture 9" descr="Japan Clip Art PNG Images, Transparent Japan Clip Art Images">
            <a:extLst>
              <a:ext uri="{FF2B5EF4-FFF2-40B4-BE49-F238E27FC236}">
                <a16:creationId xmlns:a16="http://schemas.microsoft.com/office/drawing/2014/main" id="{BFCC8F4C-9C6E-44AC-8763-BC3FE414EA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658" b="100000" l="0" r="100000">
                        <a14:foregroundMark x1="85714" y1="64452" x2="85714" y2="64452"/>
                        <a14:foregroundMark x1="65584" y1="95017" x2="65584" y2="95017"/>
                        <a14:foregroundMark x1="80519" y1="21927" x2="80519" y2="21927"/>
                        <a14:foregroundMark x1="38312" y1="28571" x2="38312" y2="28571"/>
                        <a14:foregroundMark x1="50000" y1="2658" x2="50000" y2="2658"/>
                        <a14:foregroundMark x1="41558" y1="79070" x2="41558" y2="79070"/>
                        <a14:foregroundMark x1="46753" y1="52492" x2="46753" y2="524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4869" y="4877979"/>
            <a:ext cx="645062" cy="630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37953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214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2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15s">
            <a:hlinkClick r:id="" action="ppaction://media"/>
            <a:extLst>
              <a:ext uri="{FF2B5EF4-FFF2-40B4-BE49-F238E27FC236}">
                <a16:creationId xmlns:a16="http://schemas.microsoft.com/office/drawing/2014/main" id="{42C712BE-B697-42CB-ACDF-39681760E6B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8425" y="98425"/>
            <a:ext cx="609600" cy="609600"/>
          </a:xfrm>
          <a:prstGeom prst="rect">
            <a:avLst/>
          </a:prstGeom>
        </p:spPr>
      </p:pic>
      <p:sp>
        <p:nvSpPr>
          <p:cNvPr id="14" name="Oval 13">
            <a:extLst>
              <a:ext uri="{FF2B5EF4-FFF2-40B4-BE49-F238E27FC236}">
                <a16:creationId xmlns:a16="http://schemas.microsoft.com/office/drawing/2014/main" id="{FA5879C8-8CB2-4BD9-A3B6-533CBE4FE7A0}"/>
              </a:ext>
            </a:extLst>
          </p:cNvPr>
          <p:cNvSpPr/>
          <p:nvPr/>
        </p:nvSpPr>
        <p:spPr>
          <a:xfrm>
            <a:off x="10396024" y="759655"/>
            <a:ext cx="1350499" cy="1378634"/>
          </a:xfrm>
          <a:prstGeom prst="ellipse">
            <a:avLst/>
          </a:prstGeom>
          <a:solidFill>
            <a:srgbClr val="FCF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7D2386A1-2499-45FB-896F-7FDEB9B9B926}"/>
              </a:ext>
            </a:extLst>
          </p:cNvPr>
          <p:cNvSpPr/>
          <p:nvPr/>
        </p:nvSpPr>
        <p:spPr>
          <a:xfrm>
            <a:off x="2572042" y="5033888"/>
            <a:ext cx="1350499" cy="1378634"/>
          </a:xfrm>
          <a:prstGeom prst="ellipse">
            <a:avLst/>
          </a:prstGeom>
          <a:solidFill>
            <a:srgbClr val="FCF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54E03AA-AFC9-470C-AE73-BCD65CE2694A}"/>
              </a:ext>
            </a:extLst>
          </p:cNvPr>
          <p:cNvSpPr txBox="1"/>
          <p:nvPr/>
        </p:nvSpPr>
        <p:spPr>
          <a:xfrm>
            <a:off x="2247314" y="1101628"/>
            <a:ext cx="7670409" cy="40985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200" b="1" i="0" dirty="0" err="1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Câu</a:t>
            </a:r>
            <a:r>
              <a:rPr lang="en-US" sz="2200" b="1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 2. </a:t>
            </a:r>
            <a:r>
              <a:rPr lang="vi-VN" sz="2200" b="1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Nhật Bản đã rút ngắn được khoảng cách và vươn lên dẫn đầu thế giới trong nhiều ngành kinh tế chủ yếu là do</a:t>
            </a:r>
          </a:p>
          <a:p>
            <a:pPr algn="just">
              <a:lnSpc>
                <a:spcPct val="150000"/>
              </a:lnSpc>
            </a:pPr>
            <a:r>
              <a:rPr lang="vi-VN" sz="2200" b="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A. Người lao động Nhật Bản đông đảo, cần cù, chịu khó.</a:t>
            </a:r>
          </a:p>
          <a:p>
            <a:pPr algn="just">
              <a:lnSpc>
                <a:spcPct val="150000"/>
              </a:lnSpc>
            </a:pPr>
            <a:r>
              <a:rPr lang="vi-VN" sz="2200" b="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B. Không nhập công nghệ mới từ bên ngoài.</a:t>
            </a:r>
          </a:p>
          <a:p>
            <a:pPr algn="just">
              <a:lnSpc>
                <a:spcPct val="150000"/>
              </a:lnSpc>
            </a:pPr>
            <a:r>
              <a:rPr lang="vi-VN" sz="2200" b="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C. Phát huy được tính tự lập, tự cường.</a:t>
            </a:r>
          </a:p>
          <a:p>
            <a:pPr algn="just">
              <a:lnSpc>
                <a:spcPct val="150000"/>
              </a:lnSpc>
            </a:pPr>
            <a:r>
              <a:rPr lang="vi-VN" sz="2200" b="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D. Tích cực nhập khẩu công nghệ, kĩ thuật của nước ngoài, tận dụng những thành tựu khoa học – kĩ thuật và vốn đầu tư của các nước.</a:t>
            </a:r>
          </a:p>
        </p:txBody>
      </p:sp>
      <p:pic>
        <p:nvPicPr>
          <p:cNvPr id="13" name="Picture 12" descr="Japan Clip Art PNG Images, Transparent Japan Clip Art Images">
            <a:extLst>
              <a:ext uri="{FF2B5EF4-FFF2-40B4-BE49-F238E27FC236}">
                <a16:creationId xmlns:a16="http://schemas.microsoft.com/office/drawing/2014/main" id="{18CBC143-2B45-46C5-AA7A-AC026DF180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658" b="100000" l="0" r="100000">
                        <a14:foregroundMark x1="85714" y1="64452" x2="85714" y2="64452"/>
                        <a14:foregroundMark x1="65584" y1="95017" x2="65584" y2="95017"/>
                        <a14:foregroundMark x1="80519" y1="21927" x2="80519" y2="21927"/>
                        <a14:foregroundMark x1="38312" y1="28571" x2="38312" y2="28571"/>
                        <a14:foregroundMark x1="50000" y1="2658" x2="50000" y2="2658"/>
                        <a14:foregroundMark x1="41558" y1="79070" x2="41558" y2="79070"/>
                        <a14:foregroundMark x1="46753" y1="52492" x2="46753" y2="524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0157" y="3597819"/>
            <a:ext cx="645062" cy="630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41944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214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15s">
            <a:hlinkClick r:id="" action="ppaction://media"/>
            <a:extLst>
              <a:ext uri="{FF2B5EF4-FFF2-40B4-BE49-F238E27FC236}">
                <a16:creationId xmlns:a16="http://schemas.microsoft.com/office/drawing/2014/main" id="{42C712BE-B697-42CB-ACDF-39681760E6B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8425" y="98425"/>
            <a:ext cx="609600" cy="609600"/>
          </a:xfrm>
          <a:prstGeom prst="rect">
            <a:avLst/>
          </a:prstGeom>
        </p:spPr>
      </p:pic>
      <p:sp>
        <p:nvSpPr>
          <p:cNvPr id="14" name="Oval 13">
            <a:extLst>
              <a:ext uri="{FF2B5EF4-FFF2-40B4-BE49-F238E27FC236}">
                <a16:creationId xmlns:a16="http://schemas.microsoft.com/office/drawing/2014/main" id="{FA5879C8-8CB2-4BD9-A3B6-533CBE4FE7A0}"/>
              </a:ext>
            </a:extLst>
          </p:cNvPr>
          <p:cNvSpPr/>
          <p:nvPr/>
        </p:nvSpPr>
        <p:spPr>
          <a:xfrm>
            <a:off x="10396024" y="759655"/>
            <a:ext cx="1350499" cy="1378634"/>
          </a:xfrm>
          <a:prstGeom prst="ellipse">
            <a:avLst/>
          </a:prstGeom>
          <a:solidFill>
            <a:srgbClr val="FCF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7D2386A1-2499-45FB-896F-7FDEB9B9B926}"/>
              </a:ext>
            </a:extLst>
          </p:cNvPr>
          <p:cNvSpPr/>
          <p:nvPr/>
        </p:nvSpPr>
        <p:spPr>
          <a:xfrm>
            <a:off x="2572042" y="5033888"/>
            <a:ext cx="1350499" cy="1378634"/>
          </a:xfrm>
          <a:prstGeom prst="ellipse">
            <a:avLst/>
          </a:prstGeom>
          <a:solidFill>
            <a:srgbClr val="FCF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EC118F-1905-4BBA-A3C9-386196695A6A}"/>
              </a:ext>
            </a:extLst>
          </p:cNvPr>
          <p:cNvSpPr txBox="1"/>
          <p:nvPr/>
        </p:nvSpPr>
        <p:spPr>
          <a:xfrm>
            <a:off x="2331720" y="1290477"/>
            <a:ext cx="7684477" cy="39087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b="1" i="0" dirty="0">
                <a:solidFill>
                  <a:schemeClr val="bg1">
                    <a:lumMod val="50000"/>
                  </a:schemeClr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Câu </a:t>
            </a:r>
            <a:r>
              <a:rPr lang="en-US" sz="2400" b="1" i="0" dirty="0">
                <a:solidFill>
                  <a:schemeClr val="bg1">
                    <a:lumMod val="50000"/>
                  </a:schemeClr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3</a:t>
            </a:r>
            <a:r>
              <a:rPr lang="vi-VN" sz="2400" b="1" i="0" dirty="0">
                <a:solidFill>
                  <a:schemeClr val="bg1">
                    <a:lumMod val="50000"/>
                  </a:schemeClr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. </a:t>
            </a:r>
            <a:r>
              <a:rPr lang="vi-VN" sz="2400" b="1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Sản phẩm nhập khẩu chủ yếu của Nhật Bản là</a:t>
            </a:r>
          </a:p>
          <a:p>
            <a:pPr algn="just">
              <a:lnSpc>
                <a:spcPct val="150000"/>
              </a:lnSpc>
            </a:pPr>
            <a:r>
              <a:rPr lang="vi-VN" sz="240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A. Lúa mì, dầu mỏ, quặng.</a:t>
            </a:r>
          </a:p>
          <a:p>
            <a:pPr algn="just">
              <a:lnSpc>
                <a:spcPct val="150000"/>
              </a:lnSpc>
            </a:pPr>
            <a:r>
              <a:rPr lang="en-US" sz="240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</a:t>
            </a:r>
            <a:r>
              <a:rPr lang="vi-VN" sz="240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. Lúa mì, lúa gạo, hải sản.</a:t>
            </a:r>
            <a:endParaRPr lang="en-US" sz="2400" dirty="0"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C. </a:t>
            </a:r>
            <a:r>
              <a:rPr lang="vi-VN" sz="240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Sản phẩm nông nghiệp, năng lượng, nguyên liệu công nghiệp.</a:t>
            </a:r>
          </a:p>
          <a:p>
            <a:pPr algn="just">
              <a:lnSpc>
                <a:spcPct val="150000"/>
              </a:lnSpc>
            </a:pPr>
            <a:r>
              <a:rPr lang="vi-VN" sz="240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D. Sản phẩm nông nghiệp, vật tư nông nghiệp, sản phẩm công nghiệp.</a:t>
            </a:r>
          </a:p>
        </p:txBody>
      </p:sp>
      <p:pic>
        <p:nvPicPr>
          <p:cNvPr id="8" name="Picture 7" descr="Japan Clip Art PNG Images, Transparent Japan Clip Art Images">
            <a:extLst>
              <a:ext uri="{FF2B5EF4-FFF2-40B4-BE49-F238E27FC236}">
                <a16:creationId xmlns:a16="http://schemas.microsoft.com/office/drawing/2014/main" id="{2D75DCC3-BE0B-46F3-B578-07F4706FB9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658" b="100000" l="0" r="100000">
                        <a14:foregroundMark x1="85714" y1="64452" x2="85714" y2="64452"/>
                        <a14:foregroundMark x1="65584" y1="95017" x2="65584" y2="95017"/>
                        <a14:foregroundMark x1="80519" y1="21927" x2="80519" y2="21927"/>
                        <a14:foregroundMark x1="38312" y1="28571" x2="38312" y2="28571"/>
                        <a14:foregroundMark x1="50000" y1="2658" x2="50000" y2="2658"/>
                        <a14:foregroundMark x1="41558" y1="79070" x2="41558" y2="79070"/>
                        <a14:foregroundMark x1="46753" y1="52492" x2="46753" y2="524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4564" y="2950705"/>
            <a:ext cx="645062" cy="630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70529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214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15s">
            <a:hlinkClick r:id="" action="ppaction://media"/>
            <a:extLst>
              <a:ext uri="{FF2B5EF4-FFF2-40B4-BE49-F238E27FC236}">
                <a16:creationId xmlns:a16="http://schemas.microsoft.com/office/drawing/2014/main" id="{42C712BE-B697-42CB-ACDF-39681760E6B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8425" y="98425"/>
            <a:ext cx="609600" cy="609600"/>
          </a:xfrm>
          <a:prstGeom prst="rect">
            <a:avLst/>
          </a:prstGeom>
        </p:spPr>
      </p:pic>
      <p:sp>
        <p:nvSpPr>
          <p:cNvPr id="14" name="Oval 13">
            <a:extLst>
              <a:ext uri="{FF2B5EF4-FFF2-40B4-BE49-F238E27FC236}">
                <a16:creationId xmlns:a16="http://schemas.microsoft.com/office/drawing/2014/main" id="{FA5879C8-8CB2-4BD9-A3B6-533CBE4FE7A0}"/>
              </a:ext>
            </a:extLst>
          </p:cNvPr>
          <p:cNvSpPr/>
          <p:nvPr/>
        </p:nvSpPr>
        <p:spPr>
          <a:xfrm>
            <a:off x="10396024" y="759655"/>
            <a:ext cx="1350499" cy="1378634"/>
          </a:xfrm>
          <a:prstGeom prst="ellipse">
            <a:avLst/>
          </a:prstGeom>
          <a:solidFill>
            <a:srgbClr val="FCF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7D2386A1-2499-45FB-896F-7FDEB9B9B926}"/>
              </a:ext>
            </a:extLst>
          </p:cNvPr>
          <p:cNvSpPr/>
          <p:nvPr/>
        </p:nvSpPr>
        <p:spPr>
          <a:xfrm>
            <a:off x="2572042" y="5033888"/>
            <a:ext cx="1350499" cy="1378634"/>
          </a:xfrm>
          <a:prstGeom prst="ellipse">
            <a:avLst/>
          </a:prstGeom>
          <a:solidFill>
            <a:srgbClr val="FCF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FCCF274-BC7B-436C-862A-8B45F05DAB88}"/>
              </a:ext>
            </a:extLst>
          </p:cNvPr>
          <p:cNvSpPr txBox="1"/>
          <p:nvPr/>
        </p:nvSpPr>
        <p:spPr>
          <a:xfrm>
            <a:off x="2444260" y="1971695"/>
            <a:ext cx="7867357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b="1" i="0" dirty="0">
                <a:solidFill>
                  <a:schemeClr val="bg1">
                    <a:lumMod val="50000"/>
                  </a:schemeClr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Câu </a:t>
            </a:r>
            <a:r>
              <a:rPr lang="en-US" sz="2400" b="1" i="0" dirty="0">
                <a:solidFill>
                  <a:schemeClr val="bg1">
                    <a:lumMod val="50000"/>
                  </a:schemeClr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4</a:t>
            </a:r>
            <a:r>
              <a:rPr lang="vi-VN" sz="2400" b="1" i="0" dirty="0">
                <a:solidFill>
                  <a:schemeClr val="bg1">
                    <a:lumMod val="50000"/>
                  </a:schemeClr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. </a:t>
            </a:r>
            <a:r>
              <a:rPr lang="vi-VN" sz="2400" b="1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Sản phẩm xuất khẩu chủ yếu của Nhật Bản là</a:t>
            </a:r>
          </a:p>
          <a:p>
            <a:pPr algn="just">
              <a:lnSpc>
                <a:spcPct val="150000"/>
              </a:lnSpc>
            </a:pPr>
            <a:r>
              <a:rPr lang="vi-VN" sz="2400" b="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A. Sản phẩm nông nghiệp.</a:t>
            </a:r>
          </a:p>
          <a:p>
            <a:pPr algn="just">
              <a:lnSpc>
                <a:spcPct val="150000"/>
              </a:lnSpc>
            </a:pPr>
            <a:r>
              <a:rPr lang="vi-VN" sz="2400" b="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B. Năng lượng và nguyên liệu.</a:t>
            </a:r>
          </a:p>
          <a:p>
            <a:pPr algn="just">
              <a:lnSpc>
                <a:spcPct val="150000"/>
              </a:lnSpc>
            </a:pPr>
            <a:r>
              <a:rPr lang="vi-VN" sz="2400" b="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C. Sản phẩm thô chưa qua chế biến.</a:t>
            </a:r>
          </a:p>
          <a:p>
            <a:pPr algn="just">
              <a:lnSpc>
                <a:spcPct val="150000"/>
              </a:lnSpc>
            </a:pPr>
            <a:r>
              <a:rPr lang="vi-VN" sz="2400" b="0" i="0" dirty="0">
                <a:solidFill>
                  <a:srgbClr val="000000"/>
                </a:solidFill>
                <a:effectLst/>
                <a:latin typeface="#9Slide03 Roboto Medium" panose="02000000000000000000" pitchFamily="2" charset="0"/>
                <a:ea typeface="#9Slide03 Roboto Medium" panose="02000000000000000000" pitchFamily="2" charset="0"/>
              </a:rPr>
              <a:t>D. Sản phẩm công nghiệp chế biến.</a:t>
            </a:r>
          </a:p>
        </p:txBody>
      </p:sp>
      <p:pic>
        <p:nvPicPr>
          <p:cNvPr id="10" name="Picture 9" descr="Japan Clip Art PNG Images, Transparent Japan Clip Art Images">
            <a:extLst>
              <a:ext uri="{FF2B5EF4-FFF2-40B4-BE49-F238E27FC236}">
                <a16:creationId xmlns:a16="http://schemas.microsoft.com/office/drawing/2014/main" id="{6850479B-6313-4828-B2BF-CC7E34CF00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658" b="100000" l="0" r="100000">
                        <a14:foregroundMark x1="85714" y1="64452" x2="85714" y2="64452"/>
                        <a14:foregroundMark x1="65584" y1="95017" x2="65584" y2="95017"/>
                        <a14:foregroundMark x1="80519" y1="21927" x2="80519" y2="21927"/>
                        <a14:foregroundMark x1="38312" y1="28571" x2="38312" y2="28571"/>
                        <a14:foregroundMark x1="50000" y1="2658" x2="50000" y2="2658"/>
                        <a14:foregroundMark x1="41558" y1="79070" x2="41558" y2="79070"/>
                        <a14:foregroundMark x1="46753" y1="52492" x2="46753" y2="524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1174" y="4118324"/>
            <a:ext cx="645062" cy="630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49349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214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3" name="Google Shape;33293;p44"/>
          <p:cNvGrpSpPr/>
          <p:nvPr/>
        </p:nvGrpSpPr>
        <p:grpSpPr>
          <a:xfrm>
            <a:off x="883662" y="2036850"/>
            <a:ext cx="4467851" cy="4019521"/>
            <a:chOff x="1604775" y="610925"/>
            <a:chExt cx="4399800" cy="3958300"/>
          </a:xfrm>
        </p:grpSpPr>
        <p:sp>
          <p:nvSpPr>
            <p:cNvPr id="33294" name="Google Shape;33294;p44"/>
            <p:cNvSpPr/>
            <p:nvPr/>
          </p:nvSpPr>
          <p:spPr>
            <a:xfrm>
              <a:off x="2372950" y="4475600"/>
              <a:ext cx="228725" cy="86525"/>
            </a:xfrm>
            <a:custGeom>
              <a:avLst/>
              <a:gdLst/>
              <a:ahLst/>
              <a:cxnLst/>
              <a:rect l="l" t="t" r="r" b="b"/>
              <a:pathLst>
                <a:path w="9149" h="3461" extrusionOk="0">
                  <a:moveTo>
                    <a:pt x="8296" y="1"/>
                  </a:moveTo>
                  <a:lnTo>
                    <a:pt x="301" y="1028"/>
                  </a:lnTo>
                  <a:cubicBezTo>
                    <a:pt x="301" y="1028"/>
                    <a:pt x="0" y="2031"/>
                    <a:pt x="552" y="2557"/>
                  </a:cubicBezTo>
                  <a:cubicBezTo>
                    <a:pt x="1215" y="3165"/>
                    <a:pt x="3090" y="3461"/>
                    <a:pt x="4832" y="3461"/>
                  </a:cubicBezTo>
                  <a:cubicBezTo>
                    <a:pt x="6249" y="3461"/>
                    <a:pt x="7579" y="3265"/>
                    <a:pt x="8096" y="2883"/>
                  </a:cubicBezTo>
                  <a:cubicBezTo>
                    <a:pt x="9148" y="2056"/>
                    <a:pt x="8296" y="1"/>
                    <a:pt x="8296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295" name="Google Shape;33295;p44"/>
            <p:cNvSpPr/>
            <p:nvPr/>
          </p:nvSpPr>
          <p:spPr>
            <a:xfrm>
              <a:off x="2376825" y="4324600"/>
              <a:ext cx="229850" cy="214050"/>
            </a:xfrm>
            <a:custGeom>
              <a:avLst/>
              <a:gdLst/>
              <a:ahLst/>
              <a:cxnLst/>
              <a:rect l="l" t="t" r="r" b="b"/>
              <a:pathLst>
                <a:path w="9194" h="8562" extrusionOk="0">
                  <a:moveTo>
                    <a:pt x="7064" y="1"/>
                  </a:moveTo>
                  <a:lnTo>
                    <a:pt x="1901" y="201"/>
                  </a:lnTo>
                  <a:cubicBezTo>
                    <a:pt x="1901" y="201"/>
                    <a:pt x="447" y="5915"/>
                    <a:pt x="221" y="6943"/>
                  </a:cubicBezTo>
                  <a:cubicBezTo>
                    <a:pt x="0" y="8001"/>
                    <a:pt x="2547" y="8562"/>
                    <a:pt x="4831" y="8562"/>
                  </a:cubicBezTo>
                  <a:cubicBezTo>
                    <a:pt x="6170" y="8562"/>
                    <a:pt x="7419" y="8369"/>
                    <a:pt x="7966" y="7971"/>
                  </a:cubicBezTo>
                  <a:cubicBezTo>
                    <a:pt x="9194" y="7093"/>
                    <a:pt x="7064" y="1"/>
                    <a:pt x="7064" y="1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296" name="Google Shape;33296;p44"/>
            <p:cNvSpPr/>
            <p:nvPr/>
          </p:nvSpPr>
          <p:spPr>
            <a:xfrm>
              <a:off x="2502650" y="4464000"/>
              <a:ext cx="89375" cy="84600"/>
            </a:xfrm>
            <a:custGeom>
              <a:avLst/>
              <a:gdLst/>
              <a:ahLst/>
              <a:cxnLst/>
              <a:rect l="l" t="t" r="r" b="b"/>
              <a:pathLst>
                <a:path w="3575" h="3384" extrusionOk="0">
                  <a:moveTo>
                    <a:pt x="2480" y="629"/>
                  </a:moveTo>
                  <a:cubicBezTo>
                    <a:pt x="2473" y="632"/>
                    <a:pt x="2465" y="636"/>
                    <a:pt x="2457" y="640"/>
                  </a:cubicBezTo>
                  <a:cubicBezTo>
                    <a:pt x="2476" y="634"/>
                    <a:pt x="2482" y="631"/>
                    <a:pt x="2480" y="629"/>
                  </a:cubicBezTo>
                  <a:close/>
                  <a:moveTo>
                    <a:pt x="2659" y="0"/>
                  </a:moveTo>
                  <a:cubicBezTo>
                    <a:pt x="1453" y="0"/>
                    <a:pt x="451" y="1166"/>
                    <a:pt x="126" y="2294"/>
                  </a:cubicBezTo>
                  <a:cubicBezTo>
                    <a:pt x="51" y="2570"/>
                    <a:pt x="0" y="2871"/>
                    <a:pt x="101" y="3146"/>
                  </a:cubicBezTo>
                  <a:cubicBezTo>
                    <a:pt x="143" y="3274"/>
                    <a:pt x="258" y="3383"/>
                    <a:pt x="398" y="3383"/>
                  </a:cubicBezTo>
                  <a:cubicBezTo>
                    <a:pt x="424" y="3383"/>
                    <a:pt x="450" y="3380"/>
                    <a:pt x="477" y="3372"/>
                  </a:cubicBezTo>
                  <a:cubicBezTo>
                    <a:pt x="627" y="3322"/>
                    <a:pt x="752" y="3146"/>
                    <a:pt x="702" y="2971"/>
                  </a:cubicBezTo>
                  <a:cubicBezTo>
                    <a:pt x="702" y="2951"/>
                    <a:pt x="686" y="2882"/>
                    <a:pt x="680" y="2882"/>
                  </a:cubicBezTo>
                  <a:cubicBezTo>
                    <a:pt x="679" y="2882"/>
                    <a:pt x="679" y="2882"/>
                    <a:pt x="678" y="2883"/>
                  </a:cubicBezTo>
                  <a:lnTo>
                    <a:pt x="678" y="2883"/>
                  </a:lnTo>
                  <a:cubicBezTo>
                    <a:pt x="678" y="2878"/>
                    <a:pt x="677" y="2874"/>
                    <a:pt x="677" y="2871"/>
                  </a:cubicBezTo>
                  <a:cubicBezTo>
                    <a:pt x="677" y="2846"/>
                    <a:pt x="677" y="2821"/>
                    <a:pt x="677" y="2796"/>
                  </a:cubicBezTo>
                  <a:cubicBezTo>
                    <a:pt x="677" y="2770"/>
                    <a:pt x="677" y="2745"/>
                    <a:pt x="677" y="2720"/>
                  </a:cubicBezTo>
                  <a:cubicBezTo>
                    <a:pt x="677" y="2670"/>
                    <a:pt x="702" y="2620"/>
                    <a:pt x="702" y="2545"/>
                  </a:cubicBezTo>
                  <a:cubicBezTo>
                    <a:pt x="752" y="2420"/>
                    <a:pt x="777" y="2294"/>
                    <a:pt x="828" y="2194"/>
                  </a:cubicBezTo>
                  <a:lnTo>
                    <a:pt x="853" y="2144"/>
                  </a:lnTo>
                  <a:cubicBezTo>
                    <a:pt x="853" y="2119"/>
                    <a:pt x="878" y="2094"/>
                    <a:pt x="878" y="2069"/>
                  </a:cubicBezTo>
                  <a:cubicBezTo>
                    <a:pt x="928" y="1993"/>
                    <a:pt x="953" y="1918"/>
                    <a:pt x="1003" y="1843"/>
                  </a:cubicBezTo>
                  <a:cubicBezTo>
                    <a:pt x="1053" y="1718"/>
                    <a:pt x="1153" y="1592"/>
                    <a:pt x="1229" y="1467"/>
                  </a:cubicBezTo>
                  <a:cubicBezTo>
                    <a:pt x="1241" y="1467"/>
                    <a:pt x="1247" y="1461"/>
                    <a:pt x="1254" y="1451"/>
                  </a:cubicBezTo>
                  <a:lnTo>
                    <a:pt x="1254" y="1451"/>
                  </a:lnTo>
                  <a:cubicBezTo>
                    <a:pt x="1254" y="1452"/>
                    <a:pt x="1254" y="1452"/>
                    <a:pt x="1254" y="1452"/>
                  </a:cubicBezTo>
                  <a:cubicBezTo>
                    <a:pt x="1256" y="1452"/>
                    <a:pt x="1261" y="1436"/>
                    <a:pt x="1277" y="1419"/>
                  </a:cubicBezTo>
                  <a:lnTo>
                    <a:pt x="1277" y="1419"/>
                  </a:lnTo>
                  <a:cubicBezTo>
                    <a:pt x="1266" y="1431"/>
                    <a:pt x="1260" y="1442"/>
                    <a:pt x="1254" y="1451"/>
                  </a:cubicBezTo>
                  <a:lnTo>
                    <a:pt x="1254" y="1451"/>
                  </a:lnTo>
                  <a:cubicBezTo>
                    <a:pt x="1254" y="1450"/>
                    <a:pt x="1254" y="1447"/>
                    <a:pt x="1254" y="1442"/>
                  </a:cubicBezTo>
                  <a:cubicBezTo>
                    <a:pt x="1279" y="1392"/>
                    <a:pt x="1304" y="1367"/>
                    <a:pt x="1329" y="1342"/>
                  </a:cubicBezTo>
                  <a:cubicBezTo>
                    <a:pt x="1379" y="1292"/>
                    <a:pt x="1454" y="1217"/>
                    <a:pt x="1504" y="1166"/>
                  </a:cubicBezTo>
                  <a:cubicBezTo>
                    <a:pt x="1554" y="1116"/>
                    <a:pt x="1605" y="1066"/>
                    <a:pt x="1655" y="1016"/>
                  </a:cubicBezTo>
                  <a:cubicBezTo>
                    <a:pt x="1680" y="991"/>
                    <a:pt x="1730" y="966"/>
                    <a:pt x="1755" y="941"/>
                  </a:cubicBezTo>
                  <a:lnTo>
                    <a:pt x="1755" y="941"/>
                  </a:lnTo>
                  <a:cubicBezTo>
                    <a:pt x="1745" y="946"/>
                    <a:pt x="1740" y="948"/>
                    <a:pt x="1738" y="948"/>
                  </a:cubicBezTo>
                  <a:cubicBezTo>
                    <a:pt x="1733" y="948"/>
                    <a:pt x="1785" y="916"/>
                    <a:pt x="1805" y="916"/>
                  </a:cubicBezTo>
                  <a:cubicBezTo>
                    <a:pt x="1855" y="866"/>
                    <a:pt x="1930" y="841"/>
                    <a:pt x="1980" y="790"/>
                  </a:cubicBezTo>
                  <a:cubicBezTo>
                    <a:pt x="2006" y="790"/>
                    <a:pt x="2056" y="765"/>
                    <a:pt x="2081" y="740"/>
                  </a:cubicBezTo>
                  <a:cubicBezTo>
                    <a:pt x="2081" y="740"/>
                    <a:pt x="2106" y="740"/>
                    <a:pt x="2131" y="715"/>
                  </a:cubicBezTo>
                  <a:lnTo>
                    <a:pt x="2131" y="715"/>
                  </a:lnTo>
                  <a:cubicBezTo>
                    <a:pt x="2126" y="721"/>
                    <a:pt x="2126" y="723"/>
                    <a:pt x="2129" y="723"/>
                  </a:cubicBezTo>
                  <a:cubicBezTo>
                    <a:pt x="2137" y="723"/>
                    <a:pt x="2164" y="709"/>
                    <a:pt x="2159" y="708"/>
                  </a:cubicBezTo>
                  <a:lnTo>
                    <a:pt x="2159" y="708"/>
                  </a:lnTo>
                  <a:cubicBezTo>
                    <a:pt x="2150" y="711"/>
                    <a:pt x="2140" y="713"/>
                    <a:pt x="2131" y="715"/>
                  </a:cubicBezTo>
                  <a:cubicBezTo>
                    <a:pt x="2147" y="710"/>
                    <a:pt x="2155" y="708"/>
                    <a:pt x="2158" y="708"/>
                  </a:cubicBezTo>
                  <a:cubicBezTo>
                    <a:pt x="2158" y="708"/>
                    <a:pt x="2159" y="708"/>
                    <a:pt x="2159" y="708"/>
                  </a:cubicBezTo>
                  <a:lnTo>
                    <a:pt x="2159" y="708"/>
                  </a:lnTo>
                  <a:cubicBezTo>
                    <a:pt x="2245" y="685"/>
                    <a:pt x="2313" y="663"/>
                    <a:pt x="2381" y="640"/>
                  </a:cubicBezTo>
                  <a:cubicBezTo>
                    <a:pt x="2398" y="640"/>
                    <a:pt x="2459" y="629"/>
                    <a:pt x="2476" y="629"/>
                  </a:cubicBezTo>
                  <a:cubicBezTo>
                    <a:pt x="2478" y="629"/>
                    <a:pt x="2479" y="629"/>
                    <a:pt x="2480" y="629"/>
                  </a:cubicBezTo>
                  <a:lnTo>
                    <a:pt x="2480" y="629"/>
                  </a:lnTo>
                  <a:cubicBezTo>
                    <a:pt x="2516" y="615"/>
                    <a:pt x="2540" y="615"/>
                    <a:pt x="2582" y="615"/>
                  </a:cubicBezTo>
                  <a:cubicBezTo>
                    <a:pt x="2657" y="615"/>
                    <a:pt x="2757" y="615"/>
                    <a:pt x="2833" y="640"/>
                  </a:cubicBezTo>
                  <a:cubicBezTo>
                    <a:pt x="2816" y="632"/>
                    <a:pt x="2816" y="629"/>
                    <a:pt x="2824" y="629"/>
                  </a:cubicBezTo>
                  <a:cubicBezTo>
                    <a:pt x="2841" y="629"/>
                    <a:pt x="2891" y="640"/>
                    <a:pt x="2908" y="640"/>
                  </a:cubicBezTo>
                  <a:cubicBezTo>
                    <a:pt x="2958" y="665"/>
                    <a:pt x="3008" y="665"/>
                    <a:pt x="3058" y="690"/>
                  </a:cubicBezTo>
                  <a:cubicBezTo>
                    <a:pt x="3096" y="702"/>
                    <a:pt x="3131" y="707"/>
                    <a:pt x="3164" y="707"/>
                  </a:cubicBezTo>
                  <a:cubicBezTo>
                    <a:pt x="3483" y="707"/>
                    <a:pt x="3574" y="202"/>
                    <a:pt x="3234" y="89"/>
                  </a:cubicBezTo>
                  <a:cubicBezTo>
                    <a:pt x="3038" y="28"/>
                    <a:pt x="2846" y="0"/>
                    <a:pt x="2659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297" name="Google Shape;33297;p44"/>
            <p:cNvSpPr/>
            <p:nvPr/>
          </p:nvSpPr>
          <p:spPr>
            <a:xfrm>
              <a:off x="2377000" y="4439650"/>
              <a:ext cx="138200" cy="110550"/>
            </a:xfrm>
            <a:custGeom>
              <a:avLst/>
              <a:gdLst/>
              <a:ahLst/>
              <a:cxnLst/>
              <a:rect l="l" t="t" r="r" b="b"/>
              <a:pathLst>
                <a:path w="5528" h="4422" extrusionOk="0">
                  <a:moveTo>
                    <a:pt x="2013" y="0"/>
                  </a:moveTo>
                  <a:cubicBezTo>
                    <a:pt x="1744" y="0"/>
                    <a:pt x="1477" y="29"/>
                    <a:pt x="1217" y="85"/>
                  </a:cubicBezTo>
                  <a:cubicBezTo>
                    <a:pt x="866" y="160"/>
                    <a:pt x="440" y="286"/>
                    <a:pt x="189" y="587"/>
                  </a:cubicBezTo>
                  <a:cubicBezTo>
                    <a:pt x="0" y="813"/>
                    <a:pt x="211" y="1126"/>
                    <a:pt x="433" y="1126"/>
                  </a:cubicBezTo>
                  <a:cubicBezTo>
                    <a:pt x="505" y="1126"/>
                    <a:pt x="579" y="1093"/>
                    <a:pt x="641" y="1013"/>
                  </a:cubicBezTo>
                  <a:cubicBezTo>
                    <a:pt x="666" y="1013"/>
                    <a:pt x="666" y="988"/>
                    <a:pt x="691" y="962"/>
                  </a:cubicBezTo>
                  <a:cubicBezTo>
                    <a:pt x="716" y="946"/>
                    <a:pt x="724" y="940"/>
                    <a:pt x="725" y="940"/>
                  </a:cubicBezTo>
                  <a:lnTo>
                    <a:pt x="725" y="940"/>
                  </a:lnTo>
                  <a:cubicBezTo>
                    <a:pt x="727" y="940"/>
                    <a:pt x="699" y="962"/>
                    <a:pt x="716" y="962"/>
                  </a:cubicBezTo>
                  <a:cubicBezTo>
                    <a:pt x="766" y="912"/>
                    <a:pt x="816" y="887"/>
                    <a:pt x="866" y="862"/>
                  </a:cubicBezTo>
                  <a:cubicBezTo>
                    <a:pt x="916" y="837"/>
                    <a:pt x="941" y="812"/>
                    <a:pt x="966" y="812"/>
                  </a:cubicBezTo>
                  <a:cubicBezTo>
                    <a:pt x="941" y="812"/>
                    <a:pt x="966" y="812"/>
                    <a:pt x="1016" y="787"/>
                  </a:cubicBezTo>
                  <a:cubicBezTo>
                    <a:pt x="1092" y="762"/>
                    <a:pt x="1167" y="737"/>
                    <a:pt x="1242" y="712"/>
                  </a:cubicBezTo>
                  <a:cubicBezTo>
                    <a:pt x="1469" y="663"/>
                    <a:pt x="1695" y="636"/>
                    <a:pt x="1935" y="636"/>
                  </a:cubicBezTo>
                  <a:cubicBezTo>
                    <a:pt x="2067" y="636"/>
                    <a:pt x="2203" y="644"/>
                    <a:pt x="2345" y="662"/>
                  </a:cubicBezTo>
                  <a:cubicBezTo>
                    <a:pt x="3172" y="737"/>
                    <a:pt x="3999" y="1188"/>
                    <a:pt x="4425" y="1990"/>
                  </a:cubicBezTo>
                  <a:cubicBezTo>
                    <a:pt x="4801" y="2642"/>
                    <a:pt x="4876" y="3394"/>
                    <a:pt x="4851" y="4120"/>
                  </a:cubicBezTo>
                  <a:cubicBezTo>
                    <a:pt x="4851" y="4321"/>
                    <a:pt x="5008" y="4421"/>
                    <a:pt x="5164" y="4421"/>
                  </a:cubicBezTo>
                  <a:cubicBezTo>
                    <a:pt x="5321" y="4421"/>
                    <a:pt x="5478" y="4321"/>
                    <a:pt x="5478" y="4120"/>
                  </a:cubicBezTo>
                  <a:cubicBezTo>
                    <a:pt x="5528" y="2767"/>
                    <a:pt x="5152" y="1363"/>
                    <a:pt x="3974" y="587"/>
                  </a:cubicBezTo>
                  <a:cubicBezTo>
                    <a:pt x="3396" y="190"/>
                    <a:pt x="2702" y="0"/>
                    <a:pt x="2013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298" name="Google Shape;33298;p44"/>
            <p:cNvSpPr/>
            <p:nvPr/>
          </p:nvSpPr>
          <p:spPr>
            <a:xfrm>
              <a:off x="2731350" y="4474350"/>
              <a:ext cx="228725" cy="84375"/>
            </a:xfrm>
            <a:custGeom>
              <a:avLst/>
              <a:gdLst/>
              <a:ahLst/>
              <a:cxnLst/>
              <a:rect l="l" t="t" r="r" b="b"/>
              <a:pathLst>
                <a:path w="9149" h="3375" extrusionOk="0">
                  <a:moveTo>
                    <a:pt x="827" y="1"/>
                  </a:moveTo>
                  <a:lnTo>
                    <a:pt x="827" y="1"/>
                  </a:lnTo>
                  <a:cubicBezTo>
                    <a:pt x="827" y="1"/>
                    <a:pt x="0" y="2081"/>
                    <a:pt x="1103" y="2858"/>
                  </a:cubicBezTo>
                  <a:cubicBezTo>
                    <a:pt x="1575" y="3206"/>
                    <a:pt x="2721" y="3374"/>
                    <a:pt x="3992" y="3374"/>
                  </a:cubicBezTo>
                  <a:cubicBezTo>
                    <a:pt x="5829" y="3374"/>
                    <a:pt x="7926" y="3023"/>
                    <a:pt x="8622" y="2356"/>
                  </a:cubicBezTo>
                  <a:cubicBezTo>
                    <a:pt x="9148" y="1830"/>
                    <a:pt x="8848" y="828"/>
                    <a:pt x="8848" y="828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299" name="Google Shape;33299;p44"/>
            <p:cNvSpPr/>
            <p:nvPr/>
          </p:nvSpPr>
          <p:spPr>
            <a:xfrm>
              <a:off x="2726325" y="4322725"/>
              <a:ext cx="230300" cy="212525"/>
            </a:xfrm>
            <a:custGeom>
              <a:avLst/>
              <a:gdLst/>
              <a:ahLst/>
              <a:cxnLst/>
              <a:rect l="l" t="t" r="r" b="b"/>
              <a:pathLst>
                <a:path w="9212" h="8501" extrusionOk="0">
                  <a:moveTo>
                    <a:pt x="1956" y="0"/>
                  </a:moveTo>
                  <a:cubicBezTo>
                    <a:pt x="1956" y="0"/>
                    <a:pt x="1" y="7118"/>
                    <a:pt x="1229" y="7970"/>
                  </a:cubicBezTo>
                  <a:cubicBezTo>
                    <a:pt x="1753" y="8331"/>
                    <a:pt x="2873" y="8501"/>
                    <a:pt x="4102" y="8501"/>
                  </a:cubicBezTo>
                  <a:cubicBezTo>
                    <a:pt x="6457" y="8501"/>
                    <a:pt x="9212" y="7879"/>
                    <a:pt x="8948" y="6792"/>
                  </a:cubicBezTo>
                  <a:cubicBezTo>
                    <a:pt x="8698" y="5765"/>
                    <a:pt x="7119" y="76"/>
                    <a:pt x="7119" y="76"/>
                  </a:cubicBezTo>
                  <a:lnTo>
                    <a:pt x="1956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00" name="Google Shape;33300;p44"/>
            <p:cNvSpPr/>
            <p:nvPr/>
          </p:nvSpPr>
          <p:spPr>
            <a:xfrm>
              <a:off x="2742000" y="4462050"/>
              <a:ext cx="88375" cy="83400"/>
            </a:xfrm>
            <a:custGeom>
              <a:avLst/>
              <a:gdLst/>
              <a:ahLst/>
              <a:cxnLst/>
              <a:rect l="l" t="t" r="r" b="b"/>
              <a:pathLst>
                <a:path w="3535" h="3336" extrusionOk="0">
                  <a:moveTo>
                    <a:pt x="1049" y="638"/>
                  </a:moveTo>
                  <a:cubicBezTo>
                    <a:pt x="1050" y="639"/>
                    <a:pt x="1051" y="641"/>
                    <a:pt x="1053" y="643"/>
                  </a:cubicBezTo>
                  <a:cubicBezTo>
                    <a:pt x="1060" y="643"/>
                    <a:pt x="1057" y="641"/>
                    <a:pt x="1049" y="638"/>
                  </a:cubicBezTo>
                  <a:close/>
                  <a:moveTo>
                    <a:pt x="2859" y="2668"/>
                  </a:moveTo>
                  <a:cubicBezTo>
                    <a:pt x="2858" y="2668"/>
                    <a:pt x="2858" y="2669"/>
                    <a:pt x="2858" y="2673"/>
                  </a:cubicBezTo>
                  <a:cubicBezTo>
                    <a:pt x="2858" y="2673"/>
                    <a:pt x="2864" y="2679"/>
                    <a:pt x="2870" y="2686"/>
                  </a:cubicBezTo>
                  <a:lnTo>
                    <a:pt x="2870" y="2686"/>
                  </a:lnTo>
                  <a:cubicBezTo>
                    <a:pt x="2866" y="2677"/>
                    <a:pt x="2861" y="2668"/>
                    <a:pt x="2859" y="2668"/>
                  </a:cubicBezTo>
                  <a:close/>
                  <a:moveTo>
                    <a:pt x="2870" y="2686"/>
                  </a:moveTo>
                  <a:cubicBezTo>
                    <a:pt x="2875" y="2694"/>
                    <a:pt x="2879" y="2703"/>
                    <a:pt x="2881" y="2703"/>
                  </a:cubicBezTo>
                  <a:cubicBezTo>
                    <a:pt x="2882" y="2703"/>
                    <a:pt x="2883" y="2702"/>
                    <a:pt x="2883" y="2698"/>
                  </a:cubicBezTo>
                  <a:cubicBezTo>
                    <a:pt x="2883" y="2698"/>
                    <a:pt x="2876" y="2692"/>
                    <a:pt x="2870" y="2686"/>
                  </a:cubicBezTo>
                  <a:close/>
                  <a:moveTo>
                    <a:pt x="862" y="0"/>
                  </a:moveTo>
                  <a:cubicBezTo>
                    <a:pt x="665" y="0"/>
                    <a:pt x="468" y="32"/>
                    <a:pt x="276" y="92"/>
                  </a:cubicBezTo>
                  <a:cubicBezTo>
                    <a:pt x="101" y="142"/>
                    <a:pt x="0" y="317"/>
                    <a:pt x="51" y="493"/>
                  </a:cubicBezTo>
                  <a:cubicBezTo>
                    <a:pt x="90" y="612"/>
                    <a:pt x="209" y="716"/>
                    <a:pt x="332" y="716"/>
                  </a:cubicBezTo>
                  <a:cubicBezTo>
                    <a:pt x="363" y="716"/>
                    <a:pt x="396" y="709"/>
                    <a:pt x="427" y="693"/>
                  </a:cubicBezTo>
                  <a:cubicBezTo>
                    <a:pt x="502" y="668"/>
                    <a:pt x="577" y="668"/>
                    <a:pt x="677" y="643"/>
                  </a:cubicBezTo>
                  <a:lnTo>
                    <a:pt x="727" y="643"/>
                  </a:lnTo>
                  <a:cubicBezTo>
                    <a:pt x="777" y="618"/>
                    <a:pt x="802" y="618"/>
                    <a:pt x="853" y="618"/>
                  </a:cubicBezTo>
                  <a:lnTo>
                    <a:pt x="978" y="618"/>
                  </a:lnTo>
                  <a:cubicBezTo>
                    <a:pt x="978" y="618"/>
                    <a:pt x="1029" y="631"/>
                    <a:pt x="1049" y="638"/>
                  </a:cubicBezTo>
                  <a:lnTo>
                    <a:pt x="1049" y="638"/>
                  </a:lnTo>
                  <a:cubicBezTo>
                    <a:pt x="1046" y="633"/>
                    <a:pt x="1050" y="632"/>
                    <a:pt x="1056" y="632"/>
                  </a:cubicBezTo>
                  <a:cubicBezTo>
                    <a:pt x="1073" y="632"/>
                    <a:pt x="1112" y="643"/>
                    <a:pt x="1128" y="643"/>
                  </a:cubicBezTo>
                  <a:cubicBezTo>
                    <a:pt x="1153" y="643"/>
                    <a:pt x="1203" y="668"/>
                    <a:pt x="1229" y="668"/>
                  </a:cubicBezTo>
                  <a:cubicBezTo>
                    <a:pt x="1279" y="693"/>
                    <a:pt x="1304" y="693"/>
                    <a:pt x="1354" y="718"/>
                  </a:cubicBezTo>
                  <a:cubicBezTo>
                    <a:pt x="1354" y="718"/>
                    <a:pt x="1429" y="743"/>
                    <a:pt x="1429" y="743"/>
                  </a:cubicBezTo>
                  <a:cubicBezTo>
                    <a:pt x="1454" y="743"/>
                    <a:pt x="1554" y="793"/>
                    <a:pt x="1604" y="843"/>
                  </a:cubicBezTo>
                  <a:cubicBezTo>
                    <a:pt x="1655" y="868"/>
                    <a:pt x="1730" y="894"/>
                    <a:pt x="1780" y="944"/>
                  </a:cubicBezTo>
                  <a:cubicBezTo>
                    <a:pt x="1780" y="944"/>
                    <a:pt x="1822" y="986"/>
                    <a:pt x="1833" y="986"/>
                  </a:cubicBezTo>
                  <a:cubicBezTo>
                    <a:pt x="1836" y="986"/>
                    <a:pt x="1836" y="981"/>
                    <a:pt x="1830" y="969"/>
                  </a:cubicBezTo>
                  <a:lnTo>
                    <a:pt x="1830" y="969"/>
                  </a:lnTo>
                  <a:cubicBezTo>
                    <a:pt x="1855" y="994"/>
                    <a:pt x="1880" y="1044"/>
                    <a:pt x="1930" y="1069"/>
                  </a:cubicBezTo>
                  <a:cubicBezTo>
                    <a:pt x="2031" y="1169"/>
                    <a:pt x="2156" y="1269"/>
                    <a:pt x="2231" y="1395"/>
                  </a:cubicBezTo>
                  <a:cubicBezTo>
                    <a:pt x="2256" y="1420"/>
                    <a:pt x="2281" y="1445"/>
                    <a:pt x="2306" y="1470"/>
                  </a:cubicBezTo>
                  <a:cubicBezTo>
                    <a:pt x="2303" y="1466"/>
                    <a:pt x="2301" y="1465"/>
                    <a:pt x="2300" y="1465"/>
                  </a:cubicBezTo>
                  <a:cubicBezTo>
                    <a:pt x="2295" y="1465"/>
                    <a:pt x="2335" y="1520"/>
                    <a:pt x="2356" y="1520"/>
                  </a:cubicBezTo>
                  <a:cubicBezTo>
                    <a:pt x="2381" y="1595"/>
                    <a:pt x="2432" y="1645"/>
                    <a:pt x="2482" y="1721"/>
                  </a:cubicBezTo>
                  <a:cubicBezTo>
                    <a:pt x="2557" y="1846"/>
                    <a:pt x="2632" y="1971"/>
                    <a:pt x="2682" y="2097"/>
                  </a:cubicBezTo>
                  <a:cubicBezTo>
                    <a:pt x="2707" y="2122"/>
                    <a:pt x="2707" y="2147"/>
                    <a:pt x="2732" y="2172"/>
                  </a:cubicBezTo>
                  <a:cubicBezTo>
                    <a:pt x="2732" y="2172"/>
                    <a:pt x="2732" y="2172"/>
                    <a:pt x="2732" y="2172"/>
                  </a:cubicBezTo>
                  <a:lnTo>
                    <a:pt x="2732" y="2172"/>
                  </a:lnTo>
                  <a:cubicBezTo>
                    <a:pt x="2743" y="2193"/>
                    <a:pt x="2745" y="2201"/>
                    <a:pt x="2743" y="2201"/>
                  </a:cubicBezTo>
                  <a:cubicBezTo>
                    <a:pt x="2741" y="2201"/>
                    <a:pt x="2732" y="2186"/>
                    <a:pt x="2732" y="2172"/>
                  </a:cubicBezTo>
                  <a:cubicBezTo>
                    <a:pt x="2732" y="2197"/>
                    <a:pt x="2732" y="2222"/>
                    <a:pt x="2732" y="2222"/>
                  </a:cubicBezTo>
                  <a:cubicBezTo>
                    <a:pt x="2757" y="2297"/>
                    <a:pt x="2782" y="2347"/>
                    <a:pt x="2808" y="2422"/>
                  </a:cubicBezTo>
                  <a:cubicBezTo>
                    <a:pt x="2833" y="2473"/>
                    <a:pt x="2833" y="2548"/>
                    <a:pt x="2858" y="2598"/>
                  </a:cubicBezTo>
                  <a:cubicBezTo>
                    <a:pt x="2858" y="2623"/>
                    <a:pt x="2858" y="2673"/>
                    <a:pt x="2883" y="2698"/>
                  </a:cubicBezTo>
                  <a:cubicBezTo>
                    <a:pt x="2883" y="2773"/>
                    <a:pt x="2883" y="2823"/>
                    <a:pt x="2883" y="2874"/>
                  </a:cubicBezTo>
                  <a:cubicBezTo>
                    <a:pt x="2858" y="2874"/>
                    <a:pt x="2858" y="2899"/>
                    <a:pt x="2858" y="2924"/>
                  </a:cubicBezTo>
                  <a:cubicBezTo>
                    <a:pt x="2808" y="3099"/>
                    <a:pt x="2908" y="3275"/>
                    <a:pt x="3083" y="3325"/>
                  </a:cubicBezTo>
                  <a:cubicBezTo>
                    <a:pt x="3110" y="3332"/>
                    <a:pt x="3136" y="3336"/>
                    <a:pt x="3162" y="3336"/>
                  </a:cubicBezTo>
                  <a:cubicBezTo>
                    <a:pt x="3302" y="3336"/>
                    <a:pt x="3417" y="3226"/>
                    <a:pt x="3459" y="3099"/>
                  </a:cubicBezTo>
                  <a:cubicBezTo>
                    <a:pt x="3534" y="2874"/>
                    <a:pt x="3509" y="2598"/>
                    <a:pt x="3434" y="2347"/>
                  </a:cubicBezTo>
                  <a:cubicBezTo>
                    <a:pt x="3359" y="2046"/>
                    <a:pt x="3234" y="1746"/>
                    <a:pt x="3058" y="1495"/>
                  </a:cubicBezTo>
                  <a:cubicBezTo>
                    <a:pt x="2707" y="894"/>
                    <a:pt x="2181" y="342"/>
                    <a:pt x="1504" y="117"/>
                  </a:cubicBezTo>
                  <a:cubicBezTo>
                    <a:pt x="1295" y="38"/>
                    <a:pt x="1078" y="0"/>
                    <a:pt x="862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01" name="Google Shape;33301;p44"/>
            <p:cNvSpPr/>
            <p:nvPr/>
          </p:nvSpPr>
          <p:spPr>
            <a:xfrm>
              <a:off x="2818450" y="4434725"/>
              <a:ext cx="136400" cy="112325"/>
            </a:xfrm>
            <a:custGeom>
              <a:avLst/>
              <a:gdLst/>
              <a:ahLst/>
              <a:cxnLst/>
              <a:rect l="l" t="t" r="r" b="b"/>
              <a:pathLst>
                <a:path w="5456" h="4493" extrusionOk="0">
                  <a:moveTo>
                    <a:pt x="3608" y="1"/>
                  </a:moveTo>
                  <a:cubicBezTo>
                    <a:pt x="3412" y="1"/>
                    <a:pt x="3224" y="13"/>
                    <a:pt x="3058" y="32"/>
                  </a:cubicBezTo>
                  <a:cubicBezTo>
                    <a:pt x="1980" y="157"/>
                    <a:pt x="1003" y="758"/>
                    <a:pt x="501" y="1736"/>
                  </a:cubicBezTo>
                  <a:cubicBezTo>
                    <a:pt x="100" y="2488"/>
                    <a:pt x="0" y="3365"/>
                    <a:pt x="50" y="4192"/>
                  </a:cubicBezTo>
                  <a:cubicBezTo>
                    <a:pt x="50" y="4393"/>
                    <a:pt x="207" y="4493"/>
                    <a:pt x="364" y="4493"/>
                  </a:cubicBezTo>
                  <a:cubicBezTo>
                    <a:pt x="520" y="4493"/>
                    <a:pt x="677" y="4393"/>
                    <a:pt x="677" y="4192"/>
                  </a:cubicBezTo>
                  <a:cubicBezTo>
                    <a:pt x="627" y="3064"/>
                    <a:pt x="852" y="1811"/>
                    <a:pt x="1830" y="1134"/>
                  </a:cubicBezTo>
                  <a:cubicBezTo>
                    <a:pt x="2181" y="884"/>
                    <a:pt x="2557" y="758"/>
                    <a:pt x="3008" y="658"/>
                  </a:cubicBezTo>
                  <a:cubicBezTo>
                    <a:pt x="3158" y="633"/>
                    <a:pt x="3359" y="633"/>
                    <a:pt x="3559" y="633"/>
                  </a:cubicBezTo>
                  <a:cubicBezTo>
                    <a:pt x="3760" y="633"/>
                    <a:pt x="3910" y="633"/>
                    <a:pt x="4060" y="683"/>
                  </a:cubicBezTo>
                  <a:cubicBezTo>
                    <a:pt x="4161" y="683"/>
                    <a:pt x="4261" y="708"/>
                    <a:pt x="4336" y="733"/>
                  </a:cubicBezTo>
                  <a:cubicBezTo>
                    <a:pt x="4386" y="758"/>
                    <a:pt x="4411" y="758"/>
                    <a:pt x="4461" y="784"/>
                  </a:cubicBezTo>
                  <a:cubicBezTo>
                    <a:pt x="4481" y="784"/>
                    <a:pt x="4550" y="816"/>
                    <a:pt x="4538" y="816"/>
                  </a:cubicBezTo>
                  <a:cubicBezTo>
                    <a:pt x="4534" y="816"/>
                    <a:pt x="4526" y="814"/>
                    <a:pt x="4511" y="809"/>
                  </a:cubicBezTo>
                  <a:lnTo>
                    <a:pt x="4511" y="809"/>
                  </a:lnTo>
                  <a:cubicBezTo>
                    <a:pt x="4587" y="834"/>
                    <a:pt x="4637" y="859"/>
                    <a:pt x="4712" y="909"/>
                  </a:cubicBezTo>
                  <a:cubicBezTo>
                    <a:pt x="4728" y="914"/>
                    <a:pt x="4737" y="916"/>
                    <a:pt x="4742" y="916"/>
                  </a:cubicBezTo>
                  <a:cubicBezTo>
                    <a:pt x="4743" y="916"/>
                    <a:pt x="4743" y="916"/>
                    <a:pt x="4744" y="916"/>
                  </a:cubicBezTo>
                  <a:lnTo>
                    <a:pt x="4744" y="916"/>
                  </a:lnTo>
                  <a:cubicBezTo>
                    <a:pt x="4767" y="939"/>
                    <a:pt x="4789" y="961"/>
                    <a:pt x="4812" y="984"/>
                  </a:cubicBezTo>
                  <a:cubicBezTo>
                    <a:pt x="4876" y="1054"/>
                    <a:pt x="4948" y="1083"/>
                    <a:pt x="5018" y="1083"/>
                  </a:cubicBezTo>
                  <a:cubicBezTo>
                    <a:pt x="5249" y="1083"/>
                    <a:pt x="5456" y="764"/>
                    <a:pt x="5263" y="533"/>
                  </a:cubicBezTo>
                  <a:cubicBezTo>
                    <a:pt x="4885" y="117"/>
                    <a:pt x="4209" y="1"/>
                    <a:pt x="3608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02" name="Google Shape;33302;p44"/>
            <p:cNvSpPr/>
            <p:nvPr/>
          </p:nvSpPr>
          <p:spPr>
            <a:xfrm>
              <a:off x="1604775" y="627850"/>
              <a:ext cx="4399800" cy="3264450"/>
            </a:xfrm>
            <a:custGeom>
              <a:avLst/>
              <a:gdLst/>
              <a:ahLst/>
              <a:cxnLst/>
              <a:rect l="l" t="t" r="r" b="b"/>
              <a:pathLst>
                <a:path w="175992" h="130578" extrusionOk="0">
                  <a:moveTo>
                    <a:pt x="54261" y="0"/>
                  </a:moveTo>
                  <a:cubicBezTo>
                    <a:pt x="54261" y="0"/>
                    <a:pt x="22958" y="64612"/>
                    <a:pt x="1" y="75865"/>
                  </a:cubicBezTo>
                  <a:cubicBezTo>
                    <a:pt x="28321" y="95790"/>
                    <a:pt x="51254" y="90928"/>
                    <a:pt x="83409" y="104186"/>
                  </a:cubicBezTo>
                  <a:cubicBezTo>
                    <a:pt x="104136" y="112733"/>
                    <a:pt x="122733" y="130577"/>
                    <a:pt x="122733" y="130577"/>
                  </a:cubicBezTo>
                  <a:lnTo>
                    <a:pt x="175991" y="51153"/>
                  </a:lnTo>
                  <a:cubicBezTo>
                    <a:pt x="175991" y="51153"/>
                    <a:pt x="154137" y="23935"/>
                    <a:pt x="106668" y="16090"/>
                  </a:cubicBezTo>
                  <a:cubicBezTo>
                    <a:pt x="73685" y="10627"/>
                    <a:pt x="54261" y="0"/>
                    <a:pt x="54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03" name="Google Shape;33303;p44"/>
            <p:cNvSpPr/>
            <p:nvPr/>
          </p:nvSpPr>
          <p:spPr>
            <a:xfrm>
              <a:off x="2231350" y="2367200"/>
              <a:ext cx="400400" cy="1966825"/>
            </a:xfrm>
            <a:custGeom>
              <a:avLst/>
              <a:gdLst/>
              <a:ahLst/>
              <a:cxnLst/>
              <a:rect l="l" t="t" r="r" b="b"/>
              <a:pathLst>
                <a:path w="16016" h="78673" extrusionOk="0">
                  <a:moveTo>
                    <a:pt x="16015" y="0"/>
                  </a:moveTo>
                  <a:lnTo>
                    <a:pt x="1930" y="2582"/>
                  </a:lnTo>
                  <a:cubicBezTo>
                    <a:pt x="1930" y="2582"/>
                    <a:pt x="0" y="10051"/>
                    <a:pt x="451" y="22281"/>
                  </a:cubicBezTo>
                  <a:cubicBezTo>
                    <a:pt x="877" y="34512"/>
                    <a:pt x="9299" y="78672"/>
                    <a:pt x="9299" y="78672"/>
                  </a:cubicBezTo>
                  <a:lnTo>
                    <a:pt x="14462" y="78522"/>
                  </a:lnTo>
                  <a:lnTo>
                    <a:pt x="16015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04" name="Google Shape;33304;p44"/>
            <p:cNvSpPr/>
            <p:nvPr/>
          </p:nvSpPr>
          <p:spPr>
            <a:xfrm>
              <a:off x="2072825" y="2340050"/>
              <a:ext cx="1094025" cy="2000925"/>
            </a:xfrm>
            <a:custGeom>
              <a:avLst/>
              <a:gdLst/>
              <a:ahLst/>
              <a:cxnLst/>
              <a:rect l="l" t="t" r="r" b="b"/>
              <a:pathLst>
                <a:path w="43761" h="80037" extrusionOk="0">
                  <a:moveTo>
                    <a:pt x="23118" y="0"/>
                  </a:moveTo>
                  <a:cubicBezTo>
                    <a:pt x="21633" y="0"/>
                    <a:pt x="20150" y="79"/>
                    <a:pt x="18722" y="209"/>
                  </a:cubicBezTo>
                  <a:cubicBezTo>
                    <a:pt x="18497" y="234"/>
                    <a:pt x="18271" y="259"/>
                    <a:pt x="18046" y="259"/>
                  </a:cubicBezTo>
                  <a:cubicBezTo>
                    <a:pt x="15665" y="510"/>
                    <a:pt x="13484" y="861"/>
                    <a:pt x="11730" y="1212"/>
                  </a:cubicBezTo>
                  <a:cubicBezTo>
                    <a:pt x="10477" y="1462"/>
                    <a:pt x="9449" y="1688"/>
                    <a:pt x="8747" y="1863"/>
                  </a:cubicBezTo>
                  <a:cubicBezTo>
                    <a:pt x="7995" y="2039"/>
                    <a:pt x="7594" y="2139"/>
                    <a:pt x="7594" y="2139"/>
                  </a:cubicBezTo>
                  <a:cubicBezTo>
                    <a:pt x="7594" y="2139"/>
                    <a:pt x="2582" y="29157"/>
                    <a:pt x="51" y="79357"/>
                  </a:cubicBezTo>
                  <a:cubicBezTo>
                    <a:pt x="0" y="79458"/>
                    <a:pt x="527" y="79558"/>
                    <a:pt x="1504" y="79658"/>
                  </a:cubicBezTo>
                  <a:cubicBezTo>
                    <a:pt x="3897" y="79869"/>
                    <a:pt x="8968" y="80037"/>
                    <a:pt x="14848" y="80037"/>
                  </a:cubicBezTo>
                  <a:cubicBezTo>
                    <a:pt x="15250" y="80037"/>
                    <a:pt x="15656" y="80036"/>
                    <a:pt x="16066" y="80034"/>
                  </a:cubicBezTo>
                  <a:cubicBezTo>
                    <a:pt x="18798" y="80009"/>
                    <a:pt x="21680" y="79959"/>
                    <a:pt x="24537" y="79884"/>
                  </a:cubicBezTo>
                  <a:cubicBezTo>
                    <a:pt x="30577" y="79683"/>
                    <a:pt x="36492" y="79307"/>
                    <a:pt x="40727" y="78631"/>
                  </a:cubicBezTo>
                  <a:cubicBezTo>
                    <a:pt x="41880" y="78455"/>
                    <a:pt x="42883" y="78255"/>
                    <a:pt x="43760" y="78029"/>
                  </a:cubicBezTo>
                  <a:cubicBezTo>
                    <a:pt x="43760" y="78029"/>
                    <a:pt x="40201" y="34921"/>
                    <a:pt x="36818" y="4620"/>
                  </a:cubicBezTo>
                  <a:cubicBezTo>
                    <a:pt x="35865" y="3392"/>
                    <a:pt x="34612" y="2490"/>
                    <a:pt x="33184" y="1788"/>
                  </a:cubicBezTo>
                  <a:cubicBezTo>
                    <a:pt x="32081" y="1287"/>
                    <a:pt x="30878" y="886"/>
                    <a:pt x="29600" y="610"/>
                  </a:cubicBezTo>
                  <a:cubicBezTo>
                    <a:pt x="27558" y="175"/>
                    <a:pt x="25337" y="0"/>
                    <a:pt x="23118" y="0"/>
                  </a:cubicBez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05" name="Google Shape;33305;p44"/>
            <p:cNvSpPr/>
            <p:nvPr/>
          </p:nvSpPr>
          <p:spPr>
            <a:xfrm>
              <a:off x="2110425" y="2344025"/>
              <a:ext cx="430475" cy="1996950"/>
            </a:xfrm>
            <a:custGeom>
              <a:avLst/>
              <a:gdLst/>
              <a:ahLst/>
              <a:cxnLst/>
              <a:rect l="l" t="t" r="r" b="b"/>
              <a:pathLst>
                <a:path w="17219" h="79878" extrusionOk="0">
                  <a:moveTo>
                    <a:pt x="17218" y="0"/>
                  </a:moveTo>
                  <a:lnTo>
                    <a:pt x="16542" y="100"/>
                  </a:lnTo>
                  <a:lnTo>
                    <a:pt x="10226" y="1053"/>
                  </a:lnTo>
                  <a:lnTo>
                    <a:pt x="7268" y="1504"/>
                  </a:lnTo>
                  <a:lnTo>
                    <a:pt x="7243" y="1704"/>
                  </a:lnTo>
                  <a:lnTo>
                    <a:pt x="0" y="79499"/>
                  </a:lnTo>
                  <a:cubicBezTo>
                    <a:pt x="2393" y="79710"/>
                    <a:pt x="7464" y="79878"/>
                    <a:pt x="13344" y="79878"/>
                  </a:cubicBezTo>
                  <a:cubicBezTo>
                    <a:pt x="13746" y="79878"/>
                    <a:pt x="14152" y="79877"/>
                    <a:pt x="14562" y="79875"/>
                  </a:cubicBezTo>
                  <a:lnTo>
                    <a:pt x="17218" y="50"/>
                  </a:lnTo>
                  <a:lnTo>
                    <a:pt x="17218" y="0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06" name="Google Shape;33306;p44"/>
            <p:cNvSpPr/>
            <p:nvPr/>
          </p:nvSpPr>
          <p:spPr>
            <a:xfrm>
              <a:off x="2141750" y="2345900"/>
              <a:ext cx="431100" cy="2009650"/>
            </a:xfrm>
            <a:custGeom>
              <a:avLst/>
              <a:gdLst/>
              <a:ahLst/>
              <a:cxnLst/>
              <a:rect l="l" t="t" r="r" b="b"/>
              <a:pathLst>
                <a:path w="17244" h="80386" extrusionOk="0">
                  <a:moveTo>
                    <a:pt x="17244" y="0"/>
                  </a:moveTo>
                  <a:lnTo>
                    <a:pt x="13960" y="501"/>
                  </a:lnTo>
                  <a:lnTo>
                    <a:pt x="10802" y="953"/>
                  </a:lnTo>
                  <a:lnTo>
                    <a:pt x="7269" y="1479"/>
                  </a:lnTo>
                  <a:lnTo>
                    <a:pt x="0" y="79625"/>
                  </a:lnTo>
                  <a:cubicBezTo>
                    <a:pt x="2181" y="80201"/>
                    <a:pt x="4712" y="80326"/>
                    <a:pt x="7444" y="80377"/>
                  </a:cubicBezTo>
                  <a:cubicBezTo>
                    <a:pt x="7951" y="80382"/>
                    <a:pt x="8465" y="80385"/>
                    <a:pt x="8987" y="80385"/>
                  </a:cubicBezTo>
                  <a:cubicBezTo>
                    <a:pt x="10785" y="80385"/>
                    <a:pt x="12663" y="80348"/>
                    <a:pt x="14587" y="80251"/>
                  </a:cubicBezTo>
                  <a:lnTo>
                    <a:pt x="17244" y="176"/>
                  </a:lnTo>
                  <a:lnTo>
                    <a:pt x="17244" y="0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07" name="Google Shape;33307;p44"/>
            <p:cNvSpPr/>
            <p:nvPr/>
          </p:nvSpPr>
          <p:spPr>
            <a:xfrm>
              <a:off x="2619825" y="2354675"/>
              <a:ext cx="487500" cy="1982475"/>
            </a:xfrm>
            <a:custGeom>
              <a:avLst/>
              <a:gdLst/>
              <a:ahLst/>
              <a:cxnLst/>
              <a:rect l="l" t="t" r="r" b="b"/>
              <a:pathLst>
                <a:path w="19500" h="79299" extrusionOk="0">
                  <a:moveTo>
                    <a:pt x="0" y="0"/>
                  </a:moveTo>
                  <a:lnTo>
                    <a:pt x="2657" y="79299"/>
                  </a:lnTo>
                  <a:cubicBezTo>
                    <a:pt x="8697" y="79098"/>
                    <a:pt x="15263" y="78622"/>
                    <a:pt x="19499" y="77970"/>
                  </a:cubicBezTo>
                  <a:lnTo>
                    <a:pt x="11304" y="1203"/>
                  </a:lnTo>
                  <a:lnTo>
                    <a:pt x="11178" y="50"/>
                  </a:lnTo>
                  <a:lnTo>
                    <a:pt x="772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08" name="Google Shape;33308;p44"/>
            <p:cNvSpPr/>
            <p:nvPr/>
          </p:nvSpPr>
          <p:spPr>
            <a:xfrm>
              <a:off x="2619825" y="2354675"/>
              <a:ext cx="441750" cy="1992350"/>
            </a:xfrm>
            <a:custGeom>
              <a:avLst/>
              <a:gdLst/>
              <a:ahLst/>
              <a:cxnLst/>
              <a:rect l="l" t="t" r="r" b="b"/>
              <a:pathLst>
                <a:path w="17670" h="79694" extrusionOk="0">
                  <a:moveTo>
                    <a:pt x="0" y="0"/>
                  </a:moveTo>
                  <a:lnTo>
                    <a:pt x="1429" y="79374"/>
                  </a:lnTo>
                  <a:cubicBezTo>
                    <a:pt x="2703" y="79604"/>
                    <a:pt x="4147" y="79693"/>
                    <a:pt x="5639" y="79693"/>
                  </a:cubicBezTo>
                  <a:cubicBezTo>
                    <a:pt x="6582" y="79693"/>
                    <a:pt x="7545" y="79658"/>
                    <a:pt x="8497" y="79600"/>
                  </a:cubicBezTo>
                  <a:cubicBezTo>
                    <a:pt x="13258" y="79324"/>
                    <a:pt x="17669" y="78472"/>
                    <a:pt x="17669" y="78472"/>
                  </a:cubicBezTo>
                  <a:lnTo>
                    <a:pt x="995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09" name="Google Shape;33309;p44"/>
            <p:cNvSpPr/>
            <p:nvPr/>
          </p:nvSpPr>
          <p:spPr>
            <a:xfrm>
              <a:off x="2619825" y="2354675"/>
              <a:ext cx="251900" cy="1991750"/>
            </a:xfrm>
            <a:custGeom>
              <a:avLst/>
              <a:gdLst/>
              <a:ahLst/>
              <a:cxnLst/>
              <a:rect l="l" t="t" r="r" b="b"/>
              <a:pathLst>
                <a:path w="10076" h="79670" extrusionOk="0">
                  <a:moveTo>
                    <a:pt x="0" y="0"/>
                  </a:moveTo>
                  <a:lnTo>
                    <a:pt x="1429" y="79374"/>
                  </a:lnTo>
                  <a:cubicBezTo>
                    <a:pt x="2549" y="79576"/>
                    <a:pt x="4274" y="79670"/>
                    <a:pt x="6002" y="79670"/>
                  </a:cubicBezTo>
                  <a:cubicBezTo>
                    <a:pt x="7482" y="79670"/>
                    <a:pt x="8966" y="79601"/>
                    <a:pt x="10075" y="79474"/>
                  </a:cubicBezTo>
                  <a:cubicBezTo>
                    <a:pt x="10075" y="74261"/>
                    <a:pt x="3684" y="6968"/>
                    <a:pt x="3283" y="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10" name="Google Shape;33310;p44"/>
            <p:cNvSpPr/>
            <p:nvPr/>
          </p:nvSpPr>
          <p:spPr>
            <a:xfrm>
              <a:off x="2300900" y="2350275"/>
              <a:ext cx="271950" cy="2005275"/>
            </a:xfrm>
            <a:custGeom>
              <a:avLst/>
              <a:gdLst/>
              <a:ahLst/>
              <a:cxnLst/>
              <a:rect l="l" t="t" r="r" b="b"/>
              <a:pathLst>
                <a:path w="10878" h="80211" extrusionOk="0">
                  <a:moveTo>
                    <a:pt x="10878" y="1"/>
                  </a:moveTo>
                  <a:lnTo>
                    <a:pt x="7594" y="326"/>
                  </a:lnTo>
                  <a:lnTo>
                    <a:pt x="4461" y="602"/>
                  </a:lnTo>
                  <a:cubicBezTo>
                    <a:pt x="4461" y="602"/>
                    <a:pt x="4461" y="677"/>
                    <a:pt x="4436" y="778"/>
                  </a:cubicBezTo>
                  <a:cubicBezTo>
                    <a:pt x="4211" y="4662"/>
                    <a:pt x="0" y="73435"/>
                    <a:pt x="1078" y="80202"/>
                  </a:cubicBezTo>
                  <a:cubicBezTo>
                    <a:pt x="1585" y="80207"/>
                    <a:pt x="2099" y="80210"/>
                    <a:pt x="2621" y="80210"/>
                  </a:cubicBezTo>
                  <a:cubicBezTo>
                    <a:pt x="4419" y="80210"/>
                    <a:pt x="6297" y="80173"/>
                    <a:pt x="8221" y="80076"/>
                  </a:cubicBezTo>
                  <a:lnTo>
                    <a:pt x="10878" y="1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11" name="Google Shape;33311;p44"/>
            <p:cNvSpPr/>
            <p:nvPr/>
          </p:nvSpPr>
          <p:spPr>
            <a:xfrm>
              <a:off x="2323450" y="2341500"/>
              <a:ext cx="495650" cy="2028500"/>
            </a:xfrm>
            <a:custGeom>
              <a:avLst/>
              <a:gdLst/>
              <a:ahLst/>
              <a:cxnLst/>
              <a:rect l="l" t="t" r="r" b="b"/>
              <a:pathLst>
                <a:path w="19826" h="81140" extrusionOk="0">
                  <a:moveTo>
                    <a:pt x="15289" y="1"/>
                  </a:moveTo>
                  <a:lnTo>
                    <a:pt x="11780" y="327"/>
                  </a:lnTo>
                  <a:lnTo>
                    <a:pt x="11053" y="402"/>
                  </a:lnTo>
                  <a:lnTo>
                    <a:pt x="10126" y="477"/>
                  </a:lnTo>
                  <a:lnTo>
                    <a:pt x="8572" y="627"/>
                  </a:lnTo>
                  <a:lnTo>
                    <a:pt x="4437" y="1028"/>
                  </a:lnTo>
                  <a:cubicBezTo>
                    <a:pt x="4437" y="1028"/>
                    <a:pt x="1" y="75289"/>
                    <a:pt x="1304" y="80678"/>
                  </a:cubicBezTo>
                  <a:cubicBezTo>
                    <a:pt x="2657" y="80903"/>
                    <a:pt x="4537" y="81029"/>
                    <a:pt x="6592" y="81104"/>
                  </a:cubicBezTo>
                  <a:cubicBezTo>
                    <a:pt x="7248" y="81122"/>
                    <a:pt x="7916" y="81139"/>
                    <a:pt x="8588" y="81139"/>
                  </a:cubicBezTo>
                  <a:cubicBezTo>
                    <a:pt x="8866" y="81139"/>
                    <a:pt x="9145" y="81136"/>
                    <a:pt x="9424" y="81129"/>
                  </a:cubicBezTo>
                  <a:cubicBezTo>
                    <a:pt x="10301" y="81129"/>
                    <a:pt x="11153" y="81104"/>
                    <a:pt x="12006" y="81079"/>
                  </a:cubicBezTo>
                  <a:cubicBezTo>
                    <a:pt x="12858" y="81029"/>
                    <a:pt x="13685" y="80979"/>
                    <a:pt x="14487" y="80903"/>
                  </a:cubicBezTo>
                  <a:cubicBezTo>
                    <a:pt x="16517" y="80728"/>
                    <a:pt x="18346" y="80678"/>
                    <a:pt x="19600" y="80227"/>
                  </a:cubicBezTo>
                  <a:cubicBezTo>
                    <a:pt x="19825" y="78773"/>
                    <a:pt x="15289" y="1"/>
                    <a:pt x="15289" y="1"/>
                  </a:cubicBez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12" name="Google Shape;33312;p44"/>
            <p:cNvSpPr/>
            <p:nvPr/>
          </p:nvSpPr>
          <p:spPr>
            <a:xfrm>
              <a:off x="2488250" y="2328975"/>
              <a:ext cx="135350" cy="2041000"/>
            </a:xfrm>
            <a:custGeom>
              <a:avLst/>
              <a:gdLst/>
              <a:ahLst/>
              <a:cxnLst/>
              <a:rect l="l" t="t" r="r" b="b"/>
              <a:pathLst>
                <a:path w="5414" h="81640" extrusionOk="0">
                  <a:moveTo>
                    <a:pt x="3509" y="1"/>
                  </a:moveTo>
                  <a:lnTo>
                    <a:pt x="2807" y="26"/>
                  </a:lnTo>
                  <a:lnTo>
                    <a:pt x="0" y="81605"/>
                  </a:lnTo>
                  <a:cubicBezTo>
                    <a:pt x="789" y="81628"/>
                    <a:pt x="1597" y="81640"/>
                    <a:pt x="2413" y="81640"/>
                  </a:cubicBezTo>
                  <a:cubicBezTo>
                    <a:pt x="3412" y="81640"/>
                    <a:pt x="4420" y="81621"/>
                    <a:pt x="5414" y="81580"/>
                  </a:cubicBezTo>
                  <a:lnTo>
                    <a:pt x="3534" y="978"/>
                  </a:lnTo>
                  <a:lnTo>
                    <a:pt x="3509" y="1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13" name="Google Shape;33313;p44"/>
            <p:cNvSpPr/>
            <p:nvPr/>
          </p:nvSpPr>
          <p:spPr>
            <a:xfrm>
              <a:off x="2550900" y="2329600"/>
              <a:ext cx="134725" cy="2040150"/>
            </a:xfrm>
            <a:custGeom>
              <a:avLst/>
              <a:gdLst/>
              <a:ahLst/>
              <a:cxnLst/>
              <a:rect l="l" t="t" r="r" b="b"/>
              <a:pathLst>
                <a:path w="5389" h="81606" extrusionOk="0">
                  <a:moveTo>
                    <a:pt x="1980" y="1"/>
                  </a:moveTo>
                  <a:lnTo>
                    <a:pt x="1955" y="878"/>
                  </a:lnTo>
                  <a:lnTo>
                    <a:pt x="1955" y="1128"/>
                  </a:lnTo>
                  <a:lnTo>
                    <a:pt x="0" y="81605"/>
                  </a:lnTo>
                  <a:lnTo>
                    <a:pt x="326" y="81605"/>
                  </a:lnTo>
                  <a:cubicBezTo>
                    <a:pt x="1203" y="81605"/>
                    <a:pt x="2055" y="81580"/>
                    <a:pt x="2908" y="81555"/>
                  </a:cubicBezTo>
                  <a:cubicBezTo>
                    <a:pt x="3760" y="81505"/>
                    <a:pt x="4587" y="81455"/>
                    <a:pt x="5389" y="81379"/>
                  </a:cubicBezTo>
                  <a:lnTo>
                    <a:pt x="2682" y="803"/>
                  </a:lnTo>
                  <a:lnTo>
                    <a:pt x="2657" y="101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14" name="Google Shape;33314;p44"/>
            <p:cNvSpPr/>
            <p:nvPr/>
          </p:nvSpPr>
          <p:spPr>
            <a:xfrm>
              <a:off x="2513925" y="2328975"/>
              <a:ext cx="149775" cy="2043375"/>
            </a:xfrm>
            <a:custGeom>
              <a:avLst/>
              <a:gdLst/>
              <a:ahLst/>
              <a:cxnLst/>
              <a:rect l="l" t="t" r="r" b="b"/>
              <a:pathLst>
                <a:path w="5991" h="81735" extrusionOk="0">
                  <a:moveTo>
                    <a:pt x="2031" y="1"/>
                  </a:moveTo>
                  <a:lnTo>
                    <a:pt x="1" y="81655"/>
                  </a:lnTo>
                  <a:cubicBezTo>
                    <a:pt x="864" y="81710"/>
                    <a:pt x="1697" y="81735"/>
                    <a:pt x="2479" y="81735"/>
                  </a:cubicBezTo>
                  <a:cubicBezTo>
                    <a:pt x="3852" y="81735"/>
                    <a:pt x="5064" y="81658"/>
                    <a:pt x="5991" y="81530"/>
                  </a:cubicBezTo>
                  <a:lnTo>
                    <a:pt x="5790" y="75239"/>
                  </a:lnTo>
                  <a:lnTo>
                    <a:pt x="3534" y="26"/>
                  </a:lnTo>
                  <a:lnTo>
                    <a:pt x="2031" y="1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15" name="Google Shape;33315;p44"/>
            <p:cNvSpPr/>
            <p:nvPr/>
          </p:nvSpPr>
          <p:spPr>
            <a:xfrm>
              <a:off x="1750775" y="1717875"/>
              <a:ext cx="322075" cy="693200"/>
            </a:xfrm>
            <a:custGeom>
              <a:avLst/>
              <a:gdLst/>
              <a:ahLst/>
              <a:cxnLst/>
              <a:rect l="l" t="t" r="r" b="b"/>
              <a:pathLst>
                <a:path w="12883" h="27728" extrusionOk="0">
                  <a:moveTo>
                    <a:pt x="9101" y="0"/>
                  </a:moveTo>
                  <a:cubicBezTo>
                    <a:pt x="8182" y="0"/>
                    <a:pt x="4776" y="3936"/>
                    <a:pt x="4562" y="5246"/>
                  </a:cubicBezTo>
                  <a:cubicBezTo>
                    <a:pt x="2206" y="19908"/>
                    <a:pt x="0" y="27352"/>
                    <a:pt x="877" y="27728"/>
                  </a:cubicBezTo>
                  <a:cubicBezTo>
                    <a:pt x="3233" y="27151"/>
                    <a:pt x="10652" y="16475"/>
                    <a:pt x="10652" y="16475"/>
                  </a:cubicBezTo>
                  <a:cubicBezTo>
                    <a:pt x="10652" y="16475"/>
                    <a:pt x="12882" y="2490"/>
                    <a:pt x="9223" y="33"/>
                  </a:cubicBezTo>
                  <a:cubicBezTo>
                    <a:pt x="9190" y="11"/>
                    <a:pt x="9149" y="0"/>
                    <a:pt x="9101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16" name="Google Shape;33316;p44"/>
            <p:cNvSpPr/>
            <p:nvPr/>
          </p:nvSpPr>
          <p:spPr>
            <a:xfrm>
              <a:off x="3110425" y="1128200"/>
              <a:ext cx="298900" cy="895650"/>
            </a:xfrm>
            <a:custGeom>
              <a:avLst/>
              <a:gdLst/>
              <a:ahLst/>
              <a:cxnLst/>
              <a:rect l="l" t="t" r="r" b="b"/>
              <a:pathLst>
                <a:path w="11956" h="35826" extrusionOk="0">
                  <a:moveTo>
                    <a:pt x="4399" y="0"/>
                  </a:moveTo>
                  <a:cubicBezTo>
                    <a:pt x="3408" y="0"/>
                    <a:pt x="2419" y="532"/>
                    <a:pt x="1655" y="1690"/>
                  </a:cubicBezTo>
                  <a:cubicBezTo>
                    <a:pt x="0" y="4197"/>
                    <a:pt x="3259" y="20964"/>
                    <a:pt x="3259" y="20964"/>
                  </a:cubicBezTo>
                  <a:cubicBezTo>
                    <a:pt x="3259" y="20964"/>
                    <a:pt x="5640" y="33495"/>
                    <a:pt x="6391" y="35826"/>
                  </a:cubicBezTo>
                  <a:cubicBezTo>
                    <a:pt x="10351" y="30688"/>
                    <a:pt x="11955" y="9059"/>
                    <a:pt x="7519" y="2016"/>
                  </a:cubicBezTo>
                  <a:cubicBezTo>
                    <a:pt x="6710" y="722"/>
                    <a:pt x="5553" y="0"/>
                    <a:pt x="4399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17" name="Google Shape;33317;p44"/>
            <p:cNvSpPr/>
            <p:nvPr/>
          </p:nvSpPr>
          <p:spPr>
            <a:xfrm>
              <a:off x="2735725" y="1155975"/>
              <a:ext cx="605725" cy="562800"/>
            </a:xfrm>
            <a:custGeom>
              <a:avLst/>
              <a:gdLst/>
              <a:ahLst/>
              <a:cxnLst/>
              <a:rect l="l" t="t" r="r" b="b"/>
              <a:pathLst>
                <a:path w="24229" h="22512" extrusionOk="0">
                  <a:moveTo>
                    <a:pt x="18198" y="1"/>
                  </a:moveTo>
                  <a:cubicBezTo>
                    <a:pt x="17929" y="1"/>
                    <a:pt x="17770" y="3"/>
                    <a:pt x="17770" y="3"/>
                  </a:cubicBezTo>
                  <a:lnTo>
                    <a:pt x="1" y="12935"/>
                  </a:lnTo>
                  <a:lnTo>
                    <a:pt x="6567" y="22509"/>
                  </a:lnTo>
                  <a:cubicBezTo>
                    <a:pt x="6567" y="22511"/>
                    <a:pt x="6568" y="22512"/>
                    <a:pt x="6569" y="22512"/>
                  </a:cubicBezTo>
                  <a:cubicBezTo>
                    <a:pt x="6785" y="22512"/>
                    <a:pt x="24087" y="4813"/>
                    <a:pt x="24186" y="980"/>
                  </a:cubicBezTo>
                  <a:cubicBezTo>
                    <a:pt x="24229" y="72"/>
                    <a:pt x="19639" y="1"/>
                    <a:pt x="1819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18" name="Google Shape;33318;p44"/>
            <p:cNvSpPr/>
            <p:nvPr/>
          </p:nvSpPr>
          <p:spPr>
            <a:xfrm>
              <a:off x="3028975" y="708375"/>
              <a:ext cx="331475" cy="503000"/>
            </a:xfrm>
            <a:custGeom>
              <a:avLst/>
              <a:gdLst/>
              <a:ahLst/>
              <a:cxnLst/>
              <a:rect l="l" t="t" r="r" b="b"/>
              <a:pathLst>
                <a:path w="13259" h="20120" extrusionOk="0">
                  <a:moveTo>
                    <a:pt x="2552" y="0"/>
                  </a:moveTo>
                  <a:cubicBezTo>
                    <a:pt x="2173" y="0"/>
                    <a:pt x="1149" y="172"/>
                    <a:pt x="0" y="1817"/>
                  </a:cubicBezTo>
                  <a:cubicBezTo>
                    <a:pt x="1303" y="3320"/>
                    <a:pt x="5314" y="19561"/>
                    <a:pt x="5314" y="19561"/>
                  </a:cubicBezTo>
                  <a:cubicBezTo>
                    <a:pt x="5314" y="19561"/>
                    <a:pt x="7496" y="20120"/>
                    <a:pt x="9462" y="20120"/>
                  </a:cubicBezTo>
                  <a:cubicBezTo>
                    <a:pt x="10853" y="20120"/>
                    <a:pt x="12134" y="19840"/>
                    <a:pt x="12456" y="18884"/>
                  </a:cubicBezTo>
                  <a:cubicBezTo>
                    <a:pt x="13258" y="16604"/>
                    <a:pt x="2707" y="12"/>
                    <a:pt x="2707" y="12"/>
                  </a:cubicBezTo>
                  <a:cubicBezTo>
                    <a:pt x="2707" y="12"/>
                    <a:pt x="2652" y="0"/>
                    <a:pt x="255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19" name="Google Shape;33319;p44"/>
            <p:cNvSpPr/>
            <p:nvPr/>
          </p:nvSpPr>
          <p:spPr>
            <a:xfrm>
              <a:off x="2738250" y="1168575"/>
              <a:ext cx="664800" cy="857175"/>
            </a:xfrm>
            <a:custGeom>
              <a:avLst/>
              <a:gdLst/>
              <a:ahLst/>
              <a:cxnLst/>
              <a:rect l="l" t="t" r="r" b="b"/>
              <a:pathLst>
                <a:path w="26592" h="34287" extrusionOk="0">
                  <a:moveTo>
                    <a:pt x="16592" y="0"/>
                  </a:moveTo>
                  <a:cubicBezTo>
                    <a:pt x="15288" y="1354"/>
                    <a:pt x="12506" y="2231"/>
                    <a:pt x="11980" y="3208"/>
                  </a:cubicBezTo>
                  <a:cubicBezTo>
                    <a:pt x="11654" y="3760"/>
                    <a:pt x="6191" y="7619"/>
                    <a:pt x="0" y="11554"/>
                  </a:cubicBezTo>
                  <a:lnTo>
                    <a:pt x="8371" y="20351"/>
                  </a:lnTo>
                  <a:cubicBezTo>
                    <a:pt x="8753" y="19785"/>
                    <a:pt x="9209" y="19534"/>
                    <a:pt x="9720" y="19534"/>
                  </a:cubicBezTo>
                  <a:cubicBezTo>
                    <a:pt x="13102" y="19534"/>
                    <a:pt x="18877" y="30541"/>
                    <a:pt x="21228" y="34286"/>
                  </a:cubicBezTo>
                  <a:cubicBezTo>
                    <a:pt x="26592" y="24386"/>
                    <a:pt x="17018" y="5514"/>
                    <a:pt x="16592" y="0"/>
                  </a:cubicBez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20" name="Google Shape;33320;p44"/>
            <p:cNvSpPr/>
            <p:nvPr/>
          </p:nvSpPr>
          <p:spPr>
            <a:xfrm>
              <a:off x="1863550" y="1582725"/>
              <a:ext cx="502525" cy="378600"/>
            </a:xfrm>
            <a:custGeom>
              <a:avLst/>
              <a:gdLst/>
              <a:ahLst/>
              <a:cxnLst/>
              <a:rect l="l" t="t" r="r" b="b"/>
              <a:pathLst>
                <a:path w="20101" h="15144" extrusionOk="0">
                  <a:moveTo>
                    <a:pt x="13509" y="1"/>
                  </a:moveTo>
                  <a:cubicBezTo>
                    <a:pt x="13509" y="1"/>
                    <a:pt x="702" y="9424"/>
                    <a:pt x="427" y="11003"/>
                  </a:cubicBezTo>
                  <a:cubicBezTo>
                    <a:pt x="126" y="12607"/>
                    <a:pt x="0" y="14512"/>
                    <a:pt x="677" y="14688"/>
                  </a:cubicBezTo>
                  <a:cubicBezTo>
                    <a:pt x="1036" y="14798"/>
                    <a:pt x="2420" y="15144"/>
                    <a:pt x="4107" y="15144"/>
                  </a:cubicBezTo>
                  <a:cubicBezTo>
                    <a:pt x="5483" y="15144"/>
                    <a:pt x="7061" y="14913"/>
                    <a:pt x="8447" y="14136"/>
                  </a:cubicBezTo>
                  <a:cubicBezTo>
                    <a:pt x="11554" y="12407"/>
                    <a:pt x="20101" y="6542"/>
                    <a:pt x="20101" y="6542"/>
                  </a:cubicBezTo>
                  <a:lnTo>
                    <a:pt x="13509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21" name="Google Shape;33321;p44"/>
            <p:cNvSpPr/>
            <p:nvPr/>
          </p:nvSpPr>
          <p:spPr>
            <a:xfrm>
              <a:off x="2198125" y="1474950"/>
              <a:ext cx="746900" cy="1005300"/>
            </a:xfrm>
            <a:custGeom>
              <a:avLst/>
              <a:gdLst/>
              <a:ahLst/>
              <a:cxnLst/>
              <a:rect l="l" t="t" r="r" b="b"/>
              <a:pathLst>
                <a:path w="29876" h="40212" extrusionOk="0">
                  <a:moveTo>
                    <a:pt x="21630" y="1"/>
                  </a:moveTo>
                  <a:cubicBezTo>
                    <a:pt x="20728" y="277"/>
                    <a:pt x="19324" y="803"/>
                    <a:pt x="17720" y="903"/>
                  </a:cubicBezTo>
                  <a:lnTo>
                    <a:pt x="16091" y="17495"/>
                  </a:lnTo>
                  <a:lnTo>
                    <a:pt x="8773" y="778"/>
                  </a:lnTo>
                  <a:cubicBezTo>
                    <a:pt x="8771" y="773"/>
                    <a:pt x="8763" y="770"/>
                    <a:pt x="8749" y="770"/>
                  </a:cubicBezTo>
                  <a:cubicBezTo>
                    <a:pt x="8357" y="770"/>
                    <a:pt x="3362" y="2722"/>
                    <a:pt x="1" y="4487"/>
                  </a:cubicBezTo>
                  <a:cubicBezTo>
                    <a:pt x="3510" y="9425"/>
                    <a:pt x="3585" y="37996"/>
                    <a:pt x="3585" y="37996"/>
                  </a:cubicBezTo>
                  <a:cubicBezTo>
                    <a:pt x="3585" y="37996"/>
                    <a:pt x="10242" y="40211"/>
                    <a:pt x="18316" y="40211"/>
                  </a:cubicBezTo>
                  <a:cubicBezTo>
                    <a:pt x="21893" y="40211"/>
                    <a:pt x="25747" y="39777"/>
                    <a:pt x="29425" y="38522"/>
                  </a:cubicBezTo>
                  <a:cubicBezTo>
                    <a:pt x="28046" y="33084"/>
                    <a:pt x="29876" y="8522"/>
                    <a:pt x="29876" y="8522"/>
                  </a:cubicBezTo>
                  <a:lnTo>
                    <a:pt x="21630" y="1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22" name="Google Shape;33322;p44"/>
            <p:cNvSpPr/>
            <p:nvPr/>
          </p:nvSpPr>
          <p:spPr>
            <a:xfrm>
              <a:off x="2413675" y="1365950"/>
              <a:ext cx="238125" cy="257525"/>
            </a:xfrm>
            <a:custGeom>
              <a:avLst/>
              <a:gdLst/>
              <a:ahLst/>
              <a:cxnLst/>
              <a:rect l="l" t="t" r="r" b="b"/>
              <a:pathLst>
                <a:path w="9525" h="10301" extrusionOk="0">
                  <a:moveTo>
                    <a:pt x="8522" y="0"/>
                  </a:moveTo>
                  <a:cubicBezTo>
                    <a:pt x="8346" y="50"/>
                    <a:pt x="8146" y="100"/>
                    <a:pt x="7945" y="150"/>
                  </a:cubicBezTo>
                  <a:cubicBezTo>
                    <a:pt x="7047" y="323"/>
                    <a:pt x="5823" y="380"/>
                    <a:pt x="4605" y="380"/>
                  </a:cubicBezTo>
                  <a:cubicBezTo>
                    <a:pt x="2292" y="380"/>
                    <a:pt x="1" y="175"/>
                    <a:pt x="1" y="175"/>
                  </a:cubicBezTo>
                  <a:cubicBezTo>
                    <a:pt x="1" y="175"/>
                    <a:pt x="1" y="226"/>
                    <a:pt x="1" y="326"/>
                  </a:cubicBezTo>
                  <a:cubicBezTo>
                    <a:pt x="76" y="977"/>
                    <a:pt x="377" y="3759"/>
                    <a:pt x="251" y="5288"/>
                  </a:cubicBezTo>
                  <a:cubicBezTo>
                    <a:pt x="2056" y="8421"/>
                    <a:pt x="5464" y="10301"/>
                    <a:pt x="5464" y="10301"/>
                  </a:cubicBezTo>
                  <a:cubicBezTo>
                    <a:pt x="5464" y="10301"/>
                    <a:pt x="9524" y="5664"/>
                    <a:pt x="9374" y="5464"/>
                  </a:cubicBezTo>
                  <a:cubicBezTo>
                    <a:pt x="9224" y="5263"/>
                    <a:pt x="8973" y="4637"/>
                    <a:pt x="8773" y="3835"/>
                  </a:cubicBezTo>
                  <a:cubicBezTo>
                    <a:pt x="8522" y="2832"/>
                    <a:pt x="8321" y="1554"/>
                    <a:pt x="8447" y="526"/>
                  </a:cubicBezTo>
                  <a:cubicBezTo>
                    <a:pt x="8447" y="351"/>
                    <a:pt x="8472" y="175"/>
                    <a:pt x="85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23" name="Google Shape;33323;p44"/>
            <p:cNvSpPr/>
            <p:nvPr/>
          </p:nvSpPr>
          <p:spPr>
            <a:xfrm>
              <a:off x="2412425" y="1365950"/>
              <a:ext cx="220575" cy="105825"/>
            </a:xfrm>
            <a:custGeom>
              <a:avLst/>
              <a:gdLst/>
              <a:ahLst/>
              <a:cxnLst/>
              <a:rect l="l" t="t" r="r" b="b"/>
              <a:pathLst>
                <a:path w="8823" h="4233" extrusionOk="0">
                  <a:moveTo>
                    <a:pt x="8572" y="0"/>
                  </a:moveTo>
                  <a:cubicBezTo>
                    <a:pt x="8396" y="50"/>
                    <a:pt x="8196" y="100"/>
                    <a:pt x="7995" y="150"/>
                  </a:cubicBezTo>
                  <a:cubicBezTo>
                    <a:pt x="7163" y="299"/>
                    <a:pt x="6036" y="350"/>
                    <a:pt x="4887" y="350"/>
                  </a:cubicBezTo>
                  <a:cubicBezTo>
                    <a:pt x="2751" y="350"/>
                    <a:pt x="538" y="174"/>
                    <a:pt x="0" y="125"/>
                  </a:cubicBezTo>
                  <a:lnTo>
                    <a:pt x="0" y="125"/>
                  </a:lnTo>
                  <a:cubicBezTo>
                    <a:pt x="26" y="201"/>
                    <a:pt x="51" y="251"/>
                    <a:pt x="51" y="326"/>
                  </a:cubicBezTo>
                  <a:cubicBezTo>
                    <a:pt x="326" y="1128"/>
                    <a:pt x="1028" y="2055"/>
                    <a:pt x="1655" y="2531"/>
                  </a:cubicBezTo>
                  <a:cubicBezTo>
                    <a:pt x="2252" y="2975"/>
                    <a:pt x="4419" y="4232"/>
                    <a:pt x="6733" y="4232"/>
                  </a:cubicBezTo>
                  <a:cubicBezTo>
                    <a:pt x="7429" y="4232"/>
                    <a:pt x="8139" y="4119"/>
                    <a:pt x="8823" y="3835"/>
                  </a:cubicBezTo>
                  <a:cubicBezTo>
                    <a:pt x="8572" y="2832"/>
                    <a:pt x="8371" y="1554"/>
                    <a:pt x="8497" y="526"/>
                  </a:cubicBezTo>
                  <a:cubicBezTo>
                    <a:pt x="8497" y="351"/>
                    <a:pt x="8522" y="175"/>
                    <a:pt x="857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24" name="Google Shape;33324;p44"/>
            <p:cNvSpPr/>
            <p:nvPr/>
          </p:nvSpPr>
          <p:spPr>
            <a:xfrm>
              <a:off x="2360425" y="998300"/>
              <a:ext cx="347775" cy="456375"/>
            </a:xfrm>
            <a:custGeom>
              <a:avLst/>
              <a:gdLst/>
              <a:ahLst/>
              <a:cxnLst/>
              <a:rect l="l" t="t" r="r" b="b"/>
              <a:pathLst>
                <a:path w="13911" h="18255" extrusionOk="0">
                  <a:moveTo>
                    <a:pt x="7153" y="1"/>
                  </a:moveTo>
                  <a:cubicBezTo>
                    <a:pt x="3970" y="1"/>
                    <a:pt x="377" y="1627"/>
                    <a:pt x="75" y="4355"/>
                  </a:cubicBezTo>
                  <a:cubicBezTo>
                    <a:pt x="0" y="5057"/>
                    <a:pt x="1955" y="14205"/>
                    <a:pt x="2106" y="14756"/>
                  </a:cubicBezTo>
                  <a:cubicBezTo>
                    <a:pt x="2355" y="15664"/>
                    <a:pt x="6116" y="18255"/>
                    <a:pt x="8946" y="18255"/>
                  </a:cubicBezTo>
                  <a:cubicBezTo>
                    <a:pt x="9243" y="18255"/>
                    <a:pt x="9529" y="18226"/>
                    <a:pt x="9800" y="18165"/>
                  </a:cubicBezTo>
                  <a:cubicBezTo>
                    <a:pt x="12331" y="17613"/>
                    <a:pt x="13534" y="14531"/>
                    <a:pt x="13685" y="13378"/>
                  </a:cubicBezTo>
                  <a:cubicBezTo>
                    <a:pt x="13910" y="11398"/>
                    <a:pt x="12055" y="2927"/>
                    <a:pt x="12055" y="2927"/>
                  </a:cubicBezTo>
                  <a:cubicBezTo>
                    <a:pt x="11670" y="904"/>
                    <a:pt x="9525" y="1"/>
                    <a:pt x="715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25" name="Google Shape;33325;p44"/>
            <p:cNvSpPr/>
            <p:nvPr/>
          </p:nvSpPr>
          <p:spPr>
            <a:xfrm>
              <a:off x="2294000" y="969700"/>
              <a:ext cx="401025" cy="310425"/>
            </a:xfrm>
            <a:custGeom>
              <a:avLst/>
              <a:gdLst/>
              <a:ahLst/>
              <a:cxnLst/>
              <a:rect l="l" t="t" r="r" b="b"/>
              <a:pathLst>
                <a:path w="16041" h="12417" extrusionOk="0">
                  <a:moveTo>
                    <a:pt x="12672" y="1"/>
                  </a:moveTo>
                  <a:cubicBezTo>
                    <a:pt x="12435" y="1"/>
                    <a:pt x="12188" y="20"/>
                    <a:pt x="11930" y="60"/>
                  </a:cubicBezTo>
                  <a:cubicBezTo>
                    <a:pt x="10803" y="236"/>
                    <a:pt x="9650" y="737"/>
                    <a:pt x="8522" y="938"/>
                  </a:cubicBezTo>
                  <a:cubicBezTo>
                    <a:pt x="8179" y="998"/>
                    <a:pt x="7850" y="1019"/>
                    <a:pt x="7527" y="1019"/>
                  </a:cubicBezTo>
                  <a:cubicBezTo>
                    <a:pt x="6816" y="1019"/>
                    <a:pt x="6132" y="918"/>
                    <a:pt x="5383" y="918"/>
                  </a:cubicBezTo>
                  <a:cubicBezTo>
                    <a:pt x="5205" y="918"/>
                    <a:pt x="5024" y="924"/>
                    <a:pt x="4838" y="938"/>
                  </a:cubicBezTo>
                  <a:cubicBezTo>
                    <a:pt x="3534" y="1013"/>
                    <a:pt x="2331" y="1339"/>
                    <a:pt x="1404" y="2291"/>
                  </a:cubicBezTo>
                  <a:cubicBezTo>
                    <a:pt x="402" y="3319"/>
                    <a:pt x="1" y="4923"/>
                    <a:pt x="201" y="6351"/>
                  </a:cubicBezTo>
                  <a:cubicBezTo>
                    <a:pt x="377" y="7780"/>
                    <a:pt x="1053" y="9584"/>
                    <a:pt x="2156" y="10512"/>
                  </a:cubicBezTo>
                  <a:cubicBezTo>
                    <a:pt x="3309" y="11489"/>
                    <a:pt x="2808" y="11213"/>
                    <a:pt x="3610" y="12416"/>
                  </a:cubicBezTo>
                  <a:cubicBezTo>
                    <a:pt x="3885" y="12116"/>
                    <a:pt x="4863" y="11790"/>
                    <a:pt x="5138" y="11514"/>
                  </a:cubicBezTo>
                  <a:cubicBezTo>
                    <a:pt x="4913" y="10386"/>
                    <a:pt x="4938" y="10236"/>
                    <a:pt x="5063" y="9108"/>
                  </a:cubicBezTo>
                  <a:cubicBezTo>
                    <a:pt x="5189" y="7955"/>
                    <a:pt x="5865" y="6953"/>
                    <a:pt x="6843" y="6351"/>
                  </a:cubicBezTo>
                  <a:cubicBezTo>
                    <a:pt x="7344" y="6025"/>
                    <a:pt x="7971" y="5875"/>
                    <a:pt x="8497" y="5574"/>
                  </a:cubicBezTo>
                  <a:cubicBezTo>
                    <a:pt x="9048" y="5299"/>
                    <a:pt x="9550" y="4822"/>
                    <a:pt x="9600" y="4221"/>
                  </a:cubicBezTo>
                  <a:cubicBezTo>
                    <a:pt x="10389" y="4598"/>
                    <a:pt x="11543" y="4751"/>
                    <a:pt x="12618" y="4751"/>
                  </a:cubicBezTo>
                  <a:cubicBezTo>
                    <a:pt x="13898" y="4751"/>
                    <a:pt x="15064" y="4534"/>
                    <a:pt x="15364" y="4221"/>
                  </a:cubicBezTo>
                  <a:cubicBezTo>
                    <a:pt x="15991" y="3594"/>
                    <a:pt x="16041" y="2592"/>
                    <a:pt x="15690" y="1740"/>
                  </a:cubicBezTo>
                  <a:cubicBezTo>
                    <a:pt x="15278" y="786"/>
                    <a:pt x="14191" y="1"/>
                    <a:pt x="12672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26" name="Google Shape;33326;p44"/>
            <p:cNvSpPr/>
            <p:nvPr/>
          </p:nvSpPr>
          <p:spPr>
            <a:xfrm>
              <a:off x="2333475" y="1233575"/>
              <a:ext cx="77100" cy="104850"/>
            </a:xfrm>
            <a:custGeom>
              <a:avLst/>
              <a:gdLst/>
              <a:ahLst/>
              <a:cxnLst/>
              <a:rect l="l" t="t" r="r" b="b"/>
              <a:pathLst>
                <a:path w="3084" h="4194" extrusionOk="0">
                  <a:moveTo>
                    <a:pt x="1437" y="0"/>
                  </a:moveTo>
                  <a:cubicBezTo>
                    <a:pt x="1314" y="0"/>
                    <a:pt x="1192" y="19"/>
                    <a:pt x="1078" y="57"/>
                  </a:cubicBezTo>
                  <a:cubicBezTo>
                    <a:pt x="602" y="207"/>
                    <a:pt x="251" y="633"/>
                    <a:pt x="126" y="1110"/>
                  </a:cubicBezTo>
                  <a:cubicBezTo>
                    <a:pt x="1" y="1586"/>
                    <a:pt x="51" y="2087"/>
                    <a:pt x="226" y="2563"/>
                  </a:cubicBezTo>
                  <a:cubicBezTo>
                    <a:pt x="427" y="3140"/>
                    <a:pt x="803" y="3666"/>
                    <a:pt x="1354" y="3942"/>
                  </a:cubicBezTo>
                  <a:cubicBezTo>
                    <a:pt x="1639" y="4104"/>
                    <a:pt x="1968" y="4194"/>
                    <a:pt x="2293" y="4194"/>
                  </a:cubicBezTo>
                  <a:cubicBezTo>
                    <a:pt x="2569" y="4194"/>
                    <a:pt x="2842" y="4130"/>
                    <a:pt x="3083" y="3992"/>
                  </a:cubicBezTo>
                  <a:cubicBezTo>
                    <a:pt x="3008" y="3014"/>
                    <a:pt x="2507" y="709"/>
                    <a:pt x="2356" y="483"/>
                  </a:cubicBezTo>
                  <a:cubicBezTo>
                    <a:pt x="2169" y="165"/>
                    <a:pt x="1800" y="0"/>
                    <a:pt x="143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27" name="Google Shape;33327;p44"/>
            <p:cNvSpPr/>
            <p:nvPr/>
          </p:nvSpPr>
          <p:spPr>
            <a:xfrm>
              <a:off x="2344750" y="1250850"/>
              <a:ext cx="57050" cy="71575"/>
            </a:xfrm>
            <a:custGeom>
              <a:avLst/>
              <a:gdLst/>
              <a:ahLst/>
              <a:cxnLst/>
              <a:rect l="l" t="t" r="r" b="b"/>
              <a:pathLst>
                <a:path w="2282" h="2863" extrusionOk="0">
                  <a:moveTo>
                    <a:pt x="1011" y="1"/>
                  </a:moveTo>
                  <a:cubicBezTo>
                    <a:pt x="914" y="1"/>
                    <a:pt x="817" y="15"/>
                    <a:pt x="727" y="43"/>
                  </a:cubicBezTo>
                  <a:cubicBezTo>
                    <a:pt x="427" y="143"/>
                    <a:pt x="176" y="444"/>
                    <a:pt x="101" y="769"/>
                  </a:cubicBezTo>
                  <a:cubicBezTo>
                    <a:pt x="1" y="1095"/>
                    <a:pt x="51" y="1421"/>
                    <a:pt x="151" y="1747"/>
                  </a:cubicBezTo>
                  <a:cubicBezTo>
                    <a:pt x="301" y="2148"/>
                    <a:pt x="552" y="2499"/>
                    <a:pt x="928" y="2699"/>
                  </a:cubicBezTo>
                  <a:cubicBezTo>
                    <a:pt x="1128" y="2806"/>
                    <a:pt x="1349" y="2863"/>
                    <a:pt x="1568" y="2863"/>
                  </a:cubicBezTo>
                  <a:cubicBezTo>
                    <a:pt x="1762" y="2863"/>
                    <a:pt x="1955" y="2818"/>
                    <a:pt x="2131" y="2724"/>
                  </a:cubicBezTo>
                  <a:cubicBezTo>
                    <a:pt x="2281" y="2399"/>
                    <a:pt x="1504" y="2023"/>
                    <a:pt x="1404" y="1596"/>
                  </a:cubicBezTo>
                  <a:cubicBezTo>
                    <a:pt x="1304" y="1020"/>
                    <a:pt x="1730" y="569"/>
                    <a:pt x="1630" y="318"/>
                  </a:cubicBezTo>
                  <a:cubicBezTo>
                    <a:pt x="1521" y="100"/>
                    <a:pt x="1267" y="1"/>
                    <a:pt x="101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28" name="Google Shape;33328;p44"/>
            <p:cNvSpPr/>
            <p:nvPr/>
          </p:nvSpPr>
          <p:spPr>
            <a:xfrm>
              <a:off x="2413050" y="1451150"/>
              <a:ext cx="236250" cy="393575"/>
            </a:xfrm>
            <a:custGeom>
              <a:avLst/>
              <a:gdLst/>
              <a:ahLst/>
              <a:cxnLst/>
              <a:rect l="l" t="t" r="r" b="b"/>
              <a:pathLst>
                <a:path w="9450" h="15743" extrusionOk="0">
                  <a:moveTo>
                    <a:pt x="301" y="1"/>
                  </a:moveTo>
                  <a:lnTo>
                    <a:pt x="1" y="1554"/>
                  </a:lnTo>
                  <a:cubicBezTo>
                    <a:pt x="1" y="1554"/>
                    <a:pt x="6205" y="15742"/>
                    <a:pt x="6462" y="15742"/>
                  </a:cubicBezTo>
                  <a:cubicBezTo>
                    <a:pt x="6464" y="15742"/>
                    <a:pt x="6465" y="15741"/>
                    <a:pt x="6467" y="15740"/>
                  </a:cubicBezTo>
                  <a:cubicBezTo>
                    <a:pt x="6667" y="15539"/>
                    <a:pt x="9449" y="10577"/>
                    <a:pt x="9449" y="10577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29" name="Google Shape;33329;p44"/>
            <p:cNvSpPr/>
            <p:nvPr/>
          </p:nvSpPr>
          <p:spPr>
            <a:xfrm>
              <a:off x="2535850" y="1450525"/>
              <a:ext cx="102800" cy="357800"/>
            </a:xfrm>
            <a:custGeom>
              <a:avLst/>
              <a:gdLst/>
              <a:ahLst/>
              <a:cxnLst/>
              <a:rect l="l" t="t" r="r" b="b"/>
              <a:pathLst>
                <a:path w="4112" h="14312" extrusionOk="0">
                  <a:moveTo>
                    <a:pt x="3810" y="1"/>
                  </a:moveTo>
                  <a:lnTo>
                    <a:pt x="1" y="8422"/>
                  </a:lnTo>
                  <a:lnTo>
                    <a:pt x="1003" y="14311"/>
                  </a:lnTo>
                  <a:lnTo>
                    <a:pt x="4111" y="1279"/>
                  </a:lnTo>
                  <a:lnTo>
                    <a:pt x="38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30" name="Google Shape;33330;p44"/>
            <p:cNvSpPr/>
            <p:nvPr/>
          </p:nvSpPr>
          <p:spPr>
            <a:xfrm>
              <a:off x="2530225" y="1476225"/>
              <a:ext cx="188000" cy="515675"/>
            </a:xfrm>
            <a:custGeom>
              <a:avLst/>
              <a:gdLst/>
              <a:ahLst/>
              <a:cxnLst/>
              <a:rect l="l" t="t" r="r" b="b"/>
              <a:pathLst>
                <a:path w="7520" h="20627" extrusionOk="0">
                  <a:moveTo>
                    <a:pt x="4261" y="0"/>
                  </a:moveTo>
                  <a:lnTo>
                    <a:pt x="0" y="16592"/>
                  </a:lnTo>
                  <a:lnTo>
                    <a:pt x="3459" y="20627"/>
                  </a:lnTo>
                  <a:lnTo>
                    <a:pt x="7519" y="602"/>
                  </a:lnTo>
                  <a:cubicBezTo>
                    <a:pt x="6592" y="426"/>
                    <a:pt x="5013" y="75"/>
                    <a:pt x="4261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31" name="Google Shape;33331;p44"/>
            <p:cNvSpPr/>
            <p:nvPr/>
          </p:nvSpPr>
          <p:spPr>
            <a:xfrm>
              <a:off x="2337225" y="1481225"/>
              <a:ext cx="498150" cy="922350"/>
            </a:xfrm>
            <a:custGeom>
              <a:avLst/>
              <a:gdLst/>
              <a:ahLst/>
              <a:cxnLst/>
              <a:rect l="l" t="t" r="r" b="b"/>
              <a:pathLst>
                <a:path w="19926" h="36894" extrusionOk="0">
                  <a:moveTo>
                    <a:pt x="3008" y="1"/>
                  </a:moveTo>
                  <a:cubicBezTo>
                    <a:pt x="2432" y="402"/>
                    <a:pt x="928" y="1028"/>
                    <a:pt x="1" y="1554"/>
                  </a:cubicBezTo>
                  <a:cubicBezTo>
                    <a:pt x="2357" y="5790"/>
                    <a:pt x="11455" y="30627"/>
                    <a:pt x="16943" y="36893"/>
                  </a:cubicBezTo>
                  <a:lnTo>
                    <a:pt x="19926" y="33459"/>
                  </a:lnTo>
                  <a:cubicBezTo>
                    <a:pt x="15164" y="28096"/>
                    <a:pt x="6191" y="5189"/>
                    <a:pt x="3008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32" name="Google Shape;33332;p44"/>
            <p:cNvSpPr/>
            <p:nvPr/>
          </p:nvSpPr>
          <p:spPr>
            <a:xfrm>
              <a:off x="1772700" y="1582075"/>
              <a:ext cx="526300" cy="836050"/>
            </a:xfrm>
            <a:custGeom>
              <a:avLst/>
              <a:gdLst/>
              <a:ahLst/>
              <a:cxnLst/>
              <a:rect l="l" t="t" r="r" b="b"/>
              <a:pathLst>
                <a:path w="21052" h="33442" extrusionOk="0">
                  <a:moveTo>
                    <a:pt x="16806" y="1"/>
                  </a:moveTo>
                  <a:cubicBezTo>
                    <a:pt x="16785" y="1"/>
                    <a:pt x="16764" y="1"/>
                    <a:pt x="16742" y="2"/>
                  </a:cubicBezTo>
                  <a:cubicBezTo>
                    <a:pt x="13158" y="2032"/>
                    <a:pt x="11078" y="4889"/>
                    <a:pt x="8296" y="5390"/>
                  </a:cubicBezTo>
                  <a:cubicBezTo>
                    <a:pt x="11880" y="11731"/>
                    <a:pt x="5840" y="30603"/>
                    <a:pt x="0" y="33160"/>
                  </a:cubicBezTo>
                  <a:cubicBezTo>
                    <a:pt x="230" y="33351"/>
                    <a:pt x="503" y="33441"/>
                    <a:pt x="815" y="33441"/>
                  </a:cubicBezTo>
                  <a:cubicBezTo>
                    <a:pt x="5857" y="33441"/>
                    <a:pt x="20928" y="9901"/>
                    <a:pt x="20928" y="9901"/>
                  </a:cubicBezTo>
                  <a:cubicBezTo>
                    <a:pt x="20928" y="9901"/>
                    <a:pt x="21052" y="1"/>
                    <a:pt x="16806" y="1"/>
                  </a:cubicBez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33" name="Google Shape;33333;p44"/>
            <p:cNvSpPr/>
            <p:nvPr/>
          </p:nvSpPr>
          <p:spPr>
            <a:xfrm>
              <a:off x="1797750" y="1395375"/>
              <a:ext cx="203675" cy="559350"/>
            </a:xfrm>
            <a:custGeom>
              <a:avLst/>
              <a:gdLst/>
              <a:ahLst/>
              <a:cxnLst/>
              <a:rect l="l" t="t" r="r" b="b"/>
              <a:pathLst>
                <a:path w="8147" h="22374" extrusionOk="0">
                  <a:moveTo>
                    <a:pt x="1805" y="1"/>
                  </a:moveTo>
                  <a:cubicBezTo>
                    <a:pt x="1805" y="1"/>
                    <a:pt x="1630" y="4262"/>
                    <a:pt x="1429" y="6141"/>
                  </a:cubicBezTo>
                  <a:cubicBezTo>
                    <a:pt x="1254" y="8096"/>
                    <a:pt x="1" y="21104"/>
                    <a:pt x="3510" y="22257"/>
                  </a:cubicBezTo>
                  <a:cubicBezTo>
                    <a:pt x="3751" y="22337"/>
                    <a:pt x="3981" y="22374"/>
                    <a:pt x="4200" y="22374"/>
                  </a:cubicBezTo>
                  <a:cubicBezTo>
                    <a:pt x="7148" y="22374"/>
                    <a:pt x="8146" y="15665"/>
                    <a:pt x="8146" y="15665"/>
                  </a:cubicBezTo>
                  <a:cubicBezTo>
                    <a:pt x="8146" y="15665"/>
                    <a:pt x="5264" y="4738"/>
                    <a:pt x="5966" y="1329"/>
                  </a:cubicBezTo>
                  <a:cubicBezTo>
                    <a:pt x="4487" y="201"/>
                    <a:pt x="1805" y="1"/>
                    <a:pt x="18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34" name="Google Shape;33334;p44"/>
            <p:cNvSpPr/>
            <p:nvPr/>
          </p:nvSpPr>
          <p:spPr>
            <a:xfrm>
              <a:off x="2273950" y="2332100"/>
              <a:ext cx="664825" cy="130200"/>
            </a:xfrm>
            <a:custGeom>
              <a:avLst/>
              <a:gdLst/>
              <a:ahLst/>
              <a:cxnLst/>
              <a:rect l="l" t="t" r="r" b="b"/>
              <a:pathLst>
                <a:path w="26593" h="5208" extrusionOk="0">
                  <a:moveTo>
                    <a:pt x="26091" y="1"/>
                  </a:moveTo>
                  <a:cubicBezTo>
                    <a:pt x="23093" y="495"/>
                    <a:pt x="15600" y="878"/>
                    <a:pt x="9217" y="878"/>
                  </a:cubicBezTo>
                  <a:cubicBezTo>
                    <a:pt x="5567" y="878"/>
                    <a:pt x="2280" y="753"/>
                    <a:pt x="402" y="452"/>
                  </a:cubicBezTo>
                  <a:lnTo>
                    <a:pt x="1" y="4963"/>
                  </a:lnTo>
                  <a:cubicBezTo>
                    <a:pt x="4372" y="5121"/>
                    <a:pt x="8606" y="5208"/>
                    <a:pt x="12653" y="5208"/>
                  </a:cubicBezTo>
                  <a:cubicBezTo>
                    <a:pt x="17610" y="5208"/>
                    <a:pt x="22287" y="5078"/>
                    <a:pt x="26592" y="4788"/>
                  </a:cubicBezTo>
                  <a:lnTo>
                    <a:pt x="26091" y="1"/>
                  </a:ln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35" name="Google Shape;33335;p44"/>
            <p:cNvSpPr/>
            <p:nvPr/>
          </p:nvSpPr>
          <p:spPr>
            <a:xfrm>
              <a:off x="2262050" y="2391000"/>
              <a:ext cx="685500" cy="130200"/>
            </a:xfrm>
            <a:custGeom>
              <a:avLst/>
              <a:gdLst/>
              <a:ahLst/>
              <a:cxnLst/>
              <a:rect l="l" t="t" r="r" b="b"/>
              <a:pathLst>
                <a:path w="27420" h="5208" extrusionOk="0">
                  <a:moveTo>
                    <a:pt x="26893" y="1"/>
                  </a:moveTo>
                  <a:cubicBezTo>
                    <a:pt x="23799" y="495"/>
                    <a:pt x="16140" y="878"/>
                    <a:pt x="9602" y="878"/>
                  </a:cubicBezTo>
                  <a:cubicBezTo>
                    <a:pt x="5865" y="878"/>
                    <a:pt x="2494" y="753"/>
                    <a:pt x="552" y="452"/>
                  </a:cubicBezTo>
                  <a:lnTo>
                    <a:pt x="0" y="4963"/>
                  </a:lnTo>
                  <a:cubicBezTo>
                    <a:pt x="4507" y="5121"/>
                    <a:pt x="8871" y="5208"/>
                    <a:pt x="13044" y="5208"/>
                  </a:cubicBezTo>
                  <a:cubicBezTo>
                    <a:pt x="18154" y="5208"/>
                    <a:pt x="22976" y="5077"/>
                    <a:pt x="27419" y="4788"/>
                  </a:cubicBezTo>
                  <a:lnTo>
                    <a:pt x="26893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36" name="Google Shape;33336;p44"/>
            <p:cNvSpPr/>
            <p:nvPr/>
          </p:nvSpPr>
          <p:spPr>
            <a:xfrm>
              <a:off x="1839750" y="1257550"/>
              <a:ext cx="189875" cy="235600"/>
            </a:xfrm>
            <a:custGeom>
              <a:avLst/>
              <a:gdLst/>
              <a:ahLst/>
              <a:cxnLst/>
              <a:rect l="l" t="t" r="r" b="b"/>
              <a:pathLst>
                <a:path w="7595" h="9424" extrusionOk="0">
                  <a:moveTo>
                    <a:pt x="3926" y="1"/>
                  </a:moveTo>
                  <a:cubicBezTo>
                    <a:pt x="2598" y="1"/>
                    <a:pt x="1156" y="172"/>
                    <a:pt x="752" y="401"/>
                  </a:cubicBezTo>
                  <a:cubicBezTo>
                    <a:pt x="25" y="827"/>
                    <a:pt x="0" y="8020"/>
                    <a:pt x="0" y="8020"/>
                  </a:cubicBezTo>
                  <a:lnTo>
                    <a:pt x="4186" y="9424"/>
                  </a:lnTo>
                  <a:lnTo>
                    <a:pt x="4236" y="7068"/>
                  </a:lnTo>
                  <a:cubicBezTo>
                    <a:pt x="4236" y="7068"/>
                    <a:pt x="6617" y="5714"/>
                    <a:pt x="7118" y="4411"/>
                  </a:cubicBezTo>
                  <a:cubicBezTo>
                    <a:pt x="7594" y="3133"/>
                    <a:pt x="6892" y="1128"/>
                    <a:pt x="6366" y="451"/>
                  </a:cubicBezTo>
                  <a:cubicBezTo>
                    <a:pt x="6123" y="127"/>
                    <a:pt x="5066" y="1"/>
                    <a:pt x="392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37" name="Google Shape;33337;p44"/>
            <p:cNvSpPr/>
            <p:nvPr/>
          </p:nvSpPr>
          <p:spPr>
            <a:xfrm>
              <a:off x="2442500" y="2142950"/>
              <a:ext cx="256925" cy="169125"/>
            </a:xfrm>
            <a:custGeom>
              <a:avLst/>
              <a:gdLst/>
              <a:ahLst/>
              <a:cxnLst/>
              <a:rect l="l" t="t" r="r" b="b"/>
              <a:pathLst>
                <a:path w="10277" h="6765" extrusionOk="0">
                  <a:moveTo>
                    <a:pt x="5252" y="0"/>
                  </a:moveTo>
                  <a:cubicBezTo>
                    <a:pt x="2114" y="0"/>
                    <a:pt x="0" y="1502"/>
                    <a:pt x="0" y="1502"/>
                  </a:cubicBezTo>
                  <a:cubicBezTo>
                    <a:pt x="2231" y="3807"/>
                    <a:pt x="3584" y="5512"/>
                    <a:pt x="4737" y="6740"/>
                  </a:cubicBezTo>
                  <a:lnTo>
                    <a:pt x="5790" y="6765"/>
                  </a:lnTo>
                  <a:cubicBezTo>
                    <a:pt x="5790" y="6765"/>
                    <a:pt x="7394" y="5186"/>
                    <a:pt x="10276" y="1326"/>
                  </a:cubicBezTo>
                  <a:cubicBezTo>
                    <a:pt x="8449" y="336"/>
                    <a:pt x="6736" y="0"/>
                    <a:pt x="5252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38" name="Google Shape;33338;p44"/>
            <p:cNvSpPr/>
            <p:nvPr/>
          </p:nvSpPr>
          <p:spPr>
            <a:xfrm>
              <a:off x="2518325" y="2151025"/>
              <a:ext cx="181100" cy="161050"/>
            </a:xfrm>
            <a:custGeom>
              <a:avLst/>
              <a:gdLst/>
              <a:ahLst/>
              <a:cxnLst/>
              <a:rect l="l" t="t" r="r" b="b"/>
              <a:pathLst>
                <a:path w="7244" h="6442" extrusionOk="0">
                  <a:moveTo>
                    <a:pt x="4687" y="1"/>
                  </a:moveTo>
                  <a:cubicBezTo>
                    <a:pt x="4336" y="2858"/>
                    <a:pt x="2406" y="4337"/>
                    <a:pt x="0" y="4487"/>
                  </a:cubicBezTo>
                  <a:cubicBezTo>
                    <a:pt x="652" y="5239"/>
                    <a:pt x="1203" y="5890"/>
                    <a:pt x="1704" y="6417"/>
                  </a:cubicBezTo>
                  <a:lnTo>
                    <a:pt x="2757" y="6442"/>
                  </a:lnTo>
                  <a:cubicBezTo>
                    <a:pt x="2757" y="6442"/>
                    <a:pt x="4361" y="4863"/>
                    <a:pt x="7243" y="1003"/>
                  </a:cubicBezTo>
                  <a:cubicBezTo>
                    <a:pt x="6366" y="527"/>
                    <a:pt x="5514" y="201"/>
                    <a:pt x="4687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39" name="Google Shape;33339;p44"/>
            <p:cNvSpPr/>
            <p:nvPr/>
          </p:nvSpPr>
          <p:spPr>
            <a:xfrm>
              <a:off x="2571575" y="2321450"/>
              <a:ext cx="18200" cy="114700"/>
            </a:xfrm>
            <a:custGeom>
              <a:avLst/>
              <a:gdLst/>
              <a:ahLst/>
              <a:cxnLst/>
              <a:rect l="l" t="t" r="r" b="b"/>
              <a:pathLst>
                <a:path w="728" h="4588" extrusionOk="0">
                  <a:moveTo>
                    <a:pt x="276" y="1"/>
                  </a:moveTo>
                  <a:cubicBezTo>
                    <a:pt x="126" y="1"/>
                    <a:pt x="0" y="101"/>
                    <a:pt x="0" y="251"/>
                  </a:cubicBezTo>
                  <a:lnTo>
                    <a:pt x="0" y="4337"/>
                  </a:lnTo>
                  <a:cubicBezTo>
                    <a:pt x="0" y="4487"/>
                    <a:pt x="126" y="4587"/>
                    <a:pt x="276" y="4587"/>
                  </a:cubicBezTo>
                  <a:lnTo>
                    <a:pt x="452" y="4587"/>
                  </a:lnTo>
                  <a:cubicBezTo>
                    <a:pt x="602" y="4587"/>
                    <a:pt x="727" y="4487"/>
                    <a:pt x="727" y="4337"/>
                  </a:cubicBezTo>
                  <a:lnTo>
                    <a:pt x="727" y="251"/>
                  </a:lnTo>
                  <a:cubicBezTo>
                    <a:pt x="727" y="101"/>
                    <a:pt x="602" y="1"/>
                    <a:pt x="452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40" name="Google Shape;33340;p44"/>
            <p:cNvSpPr/>
            <p:nvPr/>
          </p:nvSpPr>
          <p:spPr>
            <a:xfrm>
              <a:off x="2550900" y="2320825"/>
              <a:ext cx="17575" cy="115325"/>
            </a:xfrm>
            <a:custGeom>
              <a:avLst/>
              <a:gdLst/>
              <a:ahLst/>
              <a:cxnLst/>
              <a:rect l="l" t="t" r="r" b="b"/>
              <a:pathLst>
                <a:path w="703" h="4613" extrusionOk="0">
                  <a:moveTo>
                    <a:pt x="251" y="1"/>
                  </a:moveTo>
                  <a:cubicBezTo>
                    <a:pt x="101" y="1"/>
                    <a:pt x="0" y="126"/>
                    <a:pt x="0" y="276"/>
                  </a:cubicBezTo>
                  <a:lnTo>
                    <a:pt x="0" y="4337"/>
                  </a:lnTo>
                  <a:cubicBezTo>
                    <a:pt x="0" y="4487"/>
                    <a:pt x="101" y="4612"/>
                    <a:pt x="251" y="4612"/>
                  </a:cubicBezTo>
                  <a:lnTo>
                    <a:pt x="451" y="4612"/>
                  </a:lnTo>
                  <a:cubicBezTo>
                    <a:pt x="577" y="4612"/>
                    <a:pt x="702" y="4487"/>
                    <a:pt x="702" y="4337"/>
                  </a:cubicBezTo>
                  <a:lnTo>
                    <a:pt x="702" y="276"/>
                  </a:lnTo>
                  <a:cubicBezTo>
                    <a:pt x="702" y="126"/>
                    <a:pt x="577" y="1"/>
                    <a:pt x="451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41" name="Google Shape;33341;p44"/>
            <p:cNvSpPr/>
            <p:nvPr/>
          </p:nvSpPr>
          <p:spPr>
            <a:xfrm>
              <a:off x="2545875" y="2340875"/>
              <a:ext cx="50775" cy="15700"/>
            </a:xfrm>
            <a:custGeom>
              <a:avLst/>
              <a:gdLst/>
              <a:ahLst/>
              <a:cxnLst/>
              <a:rect l="l" t="t" r="r" b="b"/>
              <a:pathLst>
                <a:path w="2031" h="628" extrusionOk="0">
                  <a:moveTo>
                    <a:pt x="226" y="1"/>
                  </a:moveTo>
                  <a:cubicBezTo>
                    <a:pt x="101" y="1"/>
                    <a:pt x="1" y="126"/>
                    <a:pt x="1" y="251"/>
                  </a:cubicBezTo>
                  <a:lnTo>
                    <a:pt x="1" y="402"/>
                  </a:lnTo>
                  <a:cubicBezTo>
                    <a:pt x="1" y="527"/>
                    <a:pt x="101" y="627"/>
                    <a:pt x="226" y="627"/>
                  </a:cubicBezTo>
                  <a:lnTo>
                    <a:pt x="1805" y="627"/>
                  </a:lnTo>
                  <a:cubicBezTo>
                    <a:pt x="1931" y="627"/>
                    <a:pt x="2031" y="527"/>
                    <a:pt x="2031" y="402"/>
                  </a:cubicBezTo>
                  <a:lnTo>
                    <a:pt x="2031" y="251"/>
                  </a:lnTo>
                  <a:cubicBezTo>
                    <a:pt x="2031" y="126"/>
                    <a:pt x="1931" y="1"/>
                    <a:pt x="1805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42" name="Google Shape;33342;p44"/>
            <p:cNvSpPr/>
            <p:nvPr/>
          </p:nvSpPr>
          <p:spPr>
            <a:xfrm>
              <a:off x="2545875" y="2358425"/>
              <a:ext cx="50775" cy="15700"/>
            </a:xfrm>
            <a:custGeom>
              <a:avLst/>
              <a:gdLst/>
              <a:ahLst/>
              <a:cxnLst/>
              <a:rect l="l" t="t" r="r" b="b"/>
              <a:pathLst>
                <a:path w="2031" h="628" extrusionOk="0">
                  <a:moveTo>
                    <a:pt x="226" y="0"/>
                  </a:moveTo>
                  <a:cubicBezTo>
                    <a:pt x="101" y="0"/>
                    <a:pt x="1" y="101"/>
                    <a:pt x="1" y="226"/>
                  </a:cubicBezTo>
                  <a:lnTo>
                    <a:pt x="1" y="376"/>
                  </a:lnTo>
                  <a:cubicBezTo>
                    <a:pt x="1" y="502"/>
                    <a:pt x="101" y="627"/>
                    <a:pt x="226" y="627"/>
                  </a:cubicBezTo>
                  <a:lnTo>
                    <a:pt x="1805" y="627"/>
                  </a:lnTo>
                  <a:cubicBezTo>
                    <a:pt x="1931" y="627"/>
                    <a:pt x="2031" y="502"/>
                    <a:pt x="2031" y="376"/>
                  </a:cubicBezTo>
                  <a:lnTo>
                    <a:pt x="2031" y="226"/>
                  </a:lnTo>
                  <a:cubicBezTo>
                    <a:pt x="2031" y="101"/>
                    <a:pt x="1931" y="0"/>
                    <a:pt x="1805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43" name="Google Shape;33343;p44"/>
            <p:cNvSpPr/>
            <p:nvPr/>
          </p:nvSpPr>
          <p:spPr>
            <a:xfrm>
              <a:off x="2545875" y="2375975"/>
              <a:ext cx="50775" cy="15675"/>
            </a:xfrm>
            <a:custGeom>
              <a:avLst/>
              <a:gdLst/>
              <a:ahLst/>
              <a:cxnLst/>
              <a:rect l="l" t="t" r="r" b="b"/>
              <a:pathLst>
                <a:path w="2031" h="627" extrusionOk="0">
                  <a:moveTo>
                    <a:pt x="226" y="0"/>
                  </a:moveTo>
                  <a:cubicBezTo>
                    <a:pt x="101" y="0"/>
                    <a:pt x="1" y="100"/>
                    <a:pt x="1" y="226"/>
                  </a:cubicBezTo>
                  <a:lnTo>
                    <a:pt x="1" y="376"/>
                  </a:lnTo>
                  <a:cubicBezTo>
                    <a:pt x="1" y="502"/>
                    <a:pt x="101" y="627"/>
                    <a:pt x="226" y="627"/>
                  </a:cubicBezTo>
                  <a:lnTo>
                    <a:pt x="1805" y="627"/>
                  </a:lnTo>
                  <a:cubicBezTo>
                    <a:pt x="1931" y="627"/>
                    <a:pt x="2031" y="502"/>
                    <a:pt x="2031" y="376"/>
                  </a:cubicBezTo>
                  <a:lnTo>
                    <a:pt x="2031" y="226"/>
                  </a:lnTo>
                  <a:cubicBezTo>
                    <a:pt x="2031" y="100"/>
                    <a:pt x="1931" y="0"/>
                    <a:pt x="1805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44" name="Google Shape;33344;p44"/>
            <p:cNvSpPr/>
            <p:nvPr/>
          </p:nvSpPr>
          <p:spPr>
            <a:xfrm>
              <a:off x="2544000" y="2283875"/>
              <a:ext cx="51400" cy="51400"/>
            </a:xfrm>
            <a:custGeom>
              <a:avLst/>
              <a:gdLst/>
              <a:ahLst/>
              <a:cxnLst/>
              <a:rect l="l" t="t" r="r" b="b"/>
              <a:pathLst>
                <a:path w="2056" h="2056" extrusionOk="0">
                  <a:moveTo>
                    <a:pt x="1028" y="0"/>
                  </a:moveTo>
                  <a:cubicBezTo>
                    <a:pt x="477" y="0"/>
                    <a:pt x="1" y="476"/>
                    <a:pt x="1" y="1028"/>
                  </a:cubicBezTo>
                  <a:cubicBezTo>
                    <a:pt x="1" y="1604"/>
                    <a:pt x="477" y="2055"/>
                    <a:pt x="1028" y="2055"/>
                  </a:cubicBezTo>
                  <a:cubicBezTo>
                    <a:pt x="1605" y="2055"/>
                    <a:pt x="2056" y="1604"/>
                    <a:pt x="2056" y="1028"/>
                  </a:cubicBezTo>
                  <a:cubicBezTo>
                    <a:pt x="2056" y="476"/>
                    <a:pt x="1605" y="0"/>
                    <a:pt x="1028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45" name="Google Shape;33345;p44"/>
            <p:cNvSpPr/>
            <p:nvPr/>
          </p:nvSpPr>
          <p:spPr>
            <a:xfrm>
              <a:off x="2552775" y="2302025"/>
              <a:ext cx="42625" cy="33250"/>
            </a:xfrm>
            <a:custGeom>
              <a:avLst/>
              <a:gdLst/>
              <a:ahLst/>
              <a:cxnLst/>
              <a:rect l="l" t="t" r="r" b="b"/>
              <a:pathLst>
                <a:path w="1705" h="1330" extrusionOk="0">
                  <a:moveTo>
                    <a:pt x="1655" y="1"/>
                  </a:moveTo>
                  <a:cubicBezTo>
                    <a:pt x="1509" y="682"/>
                    <a:pt x="796" y="1080"/>
                    <a:pt x="67" y="1080"/>
                  </a:cubicBezTo>
                  <a:cubicBezTo>
                    <a:pt x="45" y="1080"/>
                    <a:pt x="23" y="1079"/>
                    <a:pt x="1" y="1079"/>
                  </a:cubicBezTo>
                  <a:lnTo>
                    <a:pt x="1" y="1079"/>
                  </a:lnTo>
                  <a:cubicBezTo>
                    <a:pt x="176" y="1229"/>
                    <a:pt x="427" y="1329"/>
                    <a:pt x="677" y="1329"/>
                  </a:cubicBezTo>
                  <a:cubicBezTo>
                    <a:pt x="1254" y="1329"/>
                    <a:pt x="1705" y="878"/>
                    <a:pt x="1705" y="302"/>
                  </a:cubicBezTo>
                  <a:cubicBezTo>
                    <a:pt x="1705" y="201"/>
                    <a:pt x="1680" y="101"/>
                    <a:pt x="1655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46" name="Google Shape;33346;p44"/>
            <p:cNvSpPr/>
            <p:nvPr/>
          </p:nvSpPr>
          <p:spPr>
            <a:xfrm>
              <a:off x="2166800" y="2102775"/>
              <a:ext cx="384125" cy="209925"/>
            </a:xfrm>
            <a:custGeom>
              <a:avLst/>
              <a:gdLst/>
              <a:ahLst/>
              <a:cxnLst/>
              <a:rect l="l" t="t" r="r" b="b"/>
              <a:pathLst>
                <a:path w="15365" h="8397" fill="none" extrusionOk="0">
                  <a:moveTo>
                    <a:pt x="1" y="1"/>
                  </a:moveTo>
                  <a:cubicBezTo>
                    <a:pt x="1" y="1"/>
                    <a:pt x="5239" y="6718"/>
                    <a:pt x="15364" y="8397"/>
                  </a:cubicBezTo>
                </a:path>
              </a:pathLst>
            </a:custGeom>
            <a:noFill/>
            <a:ln w="10650" cap="rnd" cmpd="sng">
              <a:solidFill>
                <a:srgbClr val="24234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47" name="Google Shape;33347;p44"/>
            <p:cNvSpPr/>
            <p:nvPr/>
          </p:nvSpPr>
          <p:spPr>
            <a:xfrm>
              <a:off x="2591000" y="2088375"/>
              <a:ext cx="385350" cy="224325"/>
            </a:xfrm>
            <a:custGeom>
              <a:avLst/>
              <a:gdLst/>
              <a:ahLst/>
              <a:cxnLst/>
              <a:rect l="l" t="t" r="r" b="b"/>
              <a:pathLst>
                <a:path w="15414" h="8973" fill="none" extrusionOk="0">
                  <a:moveTo>
                    <a:pt x="0" y="8973"/>
                  </a:moveTo>
                  <a:cubicBezTo>
                    <a:pt x="0" y="8973"/>
                    <a:pt x="12231" y="6993"/>
                    <a:pt x="15414" y="0"/>
                  </a:cubicBezTo>
                </a:path>
              </a:pathLst>
            </a:custGeom>
            <a:noFill/>
            <a:ln w="10650" cap="rnd" cmpd="sng">
              <a:solidFill>
                <a:srgbClr val="24234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48" name="Google Shape;33348;p44"/>
            <p:cNvSpPr/>
            <p:nvPr/>
          </p:nvSpPr>
          <p:spPr>
            <a:xfrm>
              <a:off x="2100400" y="1515050"/>
              <a:ext cx="381600" cy="1749150"/>
            </a:xfrm>
            <a:custGeom>
              <a:avLst/>
              <a:gdLst/>
              <a:ahLst/>
              <a:cxnLst/>
              <a:rect l="l" t="t" r="r" b="b"/>
              <a:pathLst>
                <a:path w="15264" h="69966" extrusionOk="0">
                  <a:moveTo>
                    <a:pt x="9524" y="1"/>
                  </a:moveTo>
                  <a:cubicBezTo>
                    <a:pt x="6842" y="753"/>
                    <a:pt x="3208" y="2908"/>
                    <a:pt x="3208" y="2908"/>
                  </a:cubicBezTo>
                  <a:cubicBezTo>
                    <a:pt x="2156" y="14713"/>
                    <a:pt x="2807" y="26066"/>
                    <a:pt x="2381" y="36492"/>
                  </a:cubicBezTo>
                  <a:cubicBezTo>
                    <a:pt x="1855" y="49099"/>
                    <a:pt x="326" y="60352"/>
                    <a:pt x="0" y="69450"/>
                  </a:cubicBezTo>
                  <a:cubicBezTo>
                    <a:pt x="1328" y="69818"/>
                    <a:pt x="2944" y="69965"/>
                    <a:pt x="4748" y="69965"/>
                  </a:cubicBezTo>
                  <a:cubicBezTo>
                    <a:pt x="7611" y="69965"/>
                    <a:pt x="10948" y="69595"/>
                    <a:pt x="14361" y="69149"/>
                  </a:cubicBezTo>
                  <a:cubicBezTo>
                    <a:pt x="14361" y="69149"/>
                    <a:pt x="15113" y="40377"/>
                    <a:pt x="15188" y="33685"/>
                  </a:cubicBezTo>
                  <a:cubicBezTo>
                    <a:pt x="15263" y="26969"/>
                    <a:pt x="9524" y="1"/>
                    <a:pt x="9524" y="1"/>
                  </a:cubicBez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49" name="Google Shape;33349;p44"/>
            <p:cNvSpPr/>
            <p:nvPr/>
          </p:nvSpPr>
          <p:spPr>
            <a:xfrm>
              <a:off x="2100400" y="1515050"/>
              <a:ext cx="381600" cy="1749150"/>
            </a:xfrm>
            <a:custGeom>
              <a:avLst/>
              <a:gdLst/>
              <a:ahLst/>
              <a:cxnLst/>
              <a:rect l="l" t="t" r="r" b="b"/>
              <a:pathLst>
                <a:path w="15264" h="69966" extrusionOk="0">
                  <a:moveTo>
                    <a:pt x="9524" y="1"/>
                  </a:moveTo>
                  <a:cubicBezTo>
                    <a:pt x="6842" y="753"/>
                    <a:pt x="3208" y="2908"/>
                    <a:pt x="3208" y="2908"/>
                  </a:cubicBezTo>
                  <a:cubicBezTo>
                    <a:pt x="2156" y="14713"/>
                    <a:pt x="2807" y="26066"/>
                    <a:pt x="2381" y="36492"/>
                  </a:cubicBezTo>
                  <a:cubicBezTo>
                    <a:pt x="1855" y="49099"/>
                    <a:pt x="326" y="60352"/>
                    <a:pt x="0" y="69450"/>
                  </a:cubicBezTo>
                  <a:cubicBezTo>
                    <a:pt x="1328" y="69818"/>
                    <a:pt x="2944" y="69965"/>
                    <a:pt x="4748" y="69965"/>
                  </a:cubicBezTo>
                  <a:cubicBezTo>
                    <a:pt x="7611" y="69965"/>
                    <a:pt x="10948" y="69595"/>
                    <a:pt x="14361" y="69149"/>
                  </a:cubicBezTo>
                  <a:cubicBezTo>
                    <a:pt x="14361" y="69149"/>
                    <a:pt x="15113" y="40377"/>
                    <a:pt x="15188" y="33685"/>
                  </a:cubicBezTo>
                  <a:cubicBezTo>
                    <a:pt x="15263" y="26969"/>
                    <a:pt x="9524" y="1"/>
                    <a:pt x="9524" y="1"/>
                  </a:cubicBez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50" name="Google Shape;33350;p44"/>
            <p:cNvSpPr/>
            <p:nvPr/>
          </p:nvSpPr>
          <p:spPr>
            <a:xfrm>
              <a:off x="2669950" y="1427975"/>
              <a:ext cx="503150" cy="1827975"/>
            </a:xfrm>
            <a:custGeom>
              <a:avLst/>
              <a:gdLst/>
              <a:ahLst/>
              <a:cxnLst/>
              <a:rect l="l" t="t" r="r" b="b"/>
              <a:pathLst>
                <a:path w="20126" h="73119" extrusionOk="0">
                  <a:moveTo>
                    <a:pt x="4562" y="0"/>
                  </a:moveTo>
                  <a:cubicBezTo>
                    <a:pt x="3033" y="1003"/>
                    <a:pt x="1629" y="1780"/>
                    <a:pt x="25" y="1830"/>
                  </a:cubicBezTo>
                  <a:lnTo>
                    <a:pt x="0" y="37995"/>
                  </a:lnTo>
                  <a:cubicBezTo>
                    <a:pt x="0" y="37995"/>
                    <a:pt x="2055" y="70076"/>
                    <a:pt x="3409" y="72206"/>
                  </a:cubicBezTo>
                  <a:cubicBezTo>
                    <a:pt x="5796" y="72847"/>
                    <a:pt x="7845" y="73119"/>
                    <a:pt x="9846" y="73119"/>
                  </a:cubicBezTo>
                  <a:cubicBezTo>
                    <a:pt x="13012" y="73119"/>
                    <a:pt x="16056" y="72437"/>
                    <a:pt x="20126" y="71454"/>
                  </a:cubicBezTo>
                  <a:cubicBezTo>
                    <a:pt x="20126" y="71454"/>
                    <a:pt x="14186" y="45389"/>
                    <a:pt x="13208" y="35915"/>
                  </a:cubicBezTo>
                  <a:cubicBezTo>
                    <a:pt x="12231" y="26542"/>
                    <a:pt x="11203" y="6040"/>
                    <a:pt x="11203" y="6040"/>
                  </a:cubicBezTo>
                  <a:lnTo>
                    <a:pt x="4562" y="0"/>
                  </a:ln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51" name="Google Shape;33351;p44"/>
            <p:cNvSpPr/>
            <p:nvPr/>
          </p:nvSpPr>
          <p:spPr>
            <a:xfrm>
              <a:off x="2669950" y="1434850"/>
              <a:ext cx="224950" cy="1830250"/>
            </a:xfrm>
            <a:custGeom>
              <a:avLst/>
              <a:gdLst/>
              <a:ahLst/>
              <a:cxnLst/>
              <a:rect l="l" t="t" r="r" b="b"/>
              <a:pathLst>
                <a:path w="8998" h="73210" extrusionOk="0">
                  <a:moveTo>
                    <a:pt x="4035" y="1"/>
                  </a:moveTo>
                  <a:cubicBezTo>
                    <a:pt x="3183" y="302"/>
                    <a:pt x="1003" y="1379"/>
                    <a:pt x="25" y="1555"/>
                  </a:cubicBezTo>
                  <a:lnTo>
                    <a:pt x="0" y="37720"/>
                  </a:lnTo>
                  <a:cubicBezTo>
                    <a:pt x="0" y="37720"/>
                    <a:pt x="2181" y="70553"/>
                    <a:pt x="3108" y="72658"/>
                  </a:cubicBezTo>
                  <a:cubicBezTo>
                    <a:pt x="5113" y="73209"/>
                    <a:pt x="7218" y="73109"/>
                    <a:pt x="8998" y="73184"/>
                  </a:cubicBezTo>
                  <a:lnTo>
                    <a:pt x="8998" y="73184"/>
                  </a:lnTo>
                  <a:cubicBezTo>
                    <a:pt x="5213" y="52457"/>
                    <a:pt x="4060" y="4437"/>
                    <a:pt x="4035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52" name="Google Shape;33352;p44"/>
            <p:cNvSpPr/>
            <p:nvPr/>
          </p:nvSpPr>
          <p:spPr>
            <a:xfrm>
              <a:off x="2248900" y="1515050"/>
              <a:ext cx="239375" cy="1748800"/>
            </a:xfrm>
            <a:custGeom>
              <a:avLst/>
              <a:gdLst/>
              <a:ahLst/>
              <a:cxnLst/>
              <a:rect l="l" t="t" r="r" b="b"/>
              <a:pathLst>
                <a:path w="9575" h="69952" extrusionOk="0">
                  <a:moveTo>
                    <a:pt x="3584" y="1"/>
                  </a:moveTo>
                  <a:cubicBezTo>
                    <a:pt x="2406" y="277"/>
                    <a:pt x="1203" y="753"/>
                    <a:pt x="0" y="1354"/>
                  </a:cubicBezTo>
                  <a:cubicBezTo>
                    <a:pt x="0" y="1354"/>
                    <a:pt x="5363" y="27294"/>
                    <a:pt x="5088" y="35741"/>
                  </a:cubicBezTo>
                  <a:cubicBezTo>
                    <a:pt x="4787" y="44187"/>
                    <a:pt x="2983" y="69951"/>
                    <a:pt x="2983" y="69951"/>
                  </a:cubicBezTo>
                  <a:lnTo>
                    <a:pt x="8697" y="69701"/>
                  </a:lnTo>
                  <a:cubicBezTo>
                    <a:pt x="8697" y="69701"/>
                    <a:pt x="9574" y="34913"/>
                    <a:pt x="9348" y="31555"/>
                  </a:cubicBezTo>
                  <a:cubicBezTo>
                    <a:pt x="9148" y="28222"/>
                    <a:pt x="3835" y="26"/>
                    <a:pt x="3584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53" name="Google Shape;33353;p44"/>
            <p:cNvSpPr/>
            <p:nvPr/>
          </p:nvSpPr>
          <p:spPr>
            <a:xfrm>
              <a:off x="2859850" y="621575"/>
              <a:ext cx="328925" cy="285750"/>
            </a:xfrm>
            <a:custGeom>
              <a:avLst/>
              <a:gdLst/>
              <a:ahLst/>
              <a:cxnLst/>
              <a:rect l="l" t="t" r="r" b="b"/>
              <a:pathLst>
                <a:path w="13157" h="11430" extrusionOk="0">
                  <a:moveTo>
                    <a:pt x="3219" y="0"/>
                  </a:moveTo>
                  <a:cubicBezTo>
                    <a:pt x="1072" y="0"/>
                    <a:pt x="1" y="6267"/>
                    <a:pt x="1352" y="6843"/>
                  </a:cubicBezTo>
                  <a:cubicBezTo>
                    <a:pt x="2680" y="7419"/>
                    <a:pt x="6640" y="7469"/>
                    <a:pt x="6640" y="7469"/>
                  </a:cubicBezTo>
                  <a:lnTo>
                    <a:pt x="7667" y="7820"/>
                  </a:lnTo>
                  <a:lnTo>
                    <a:pt x="9146" y="11429"/>
                  </a:lnTo>
                  <a:lnTo>
                    <a:pt x="13156" y="9449"/>
                  </a:lnTo>
                  <a:lnTo>
                    <a:pt x="10149" y="3910"/>
                  </a:lnTo>
                  <a:cubicBezTo>
                    <a:pt x="10149" y="3910"/>
                    <a:pt x="5387" y="25"/>
                    <a:pt x="3231" y="0"/>
                  </a:cubicBezTo>
                  <a:cubicBezTo>
                    <a:pt x="3227" y="0"/>
                    <a:pt x="3223" y="0"/>
                    <a:pt x="32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54" name="Google Shape;33354;p44"/>
            <p:cNvSpPr/>
            <p:nvPr/>
          </p:nvSpPr>
          <p:spPr>
            <a:xfrm>
              <a:off x="3400525" y="1599600"/>
              <a:ext cx="959300" cy="869800"/>
            </a:xfrm>
            <a:custGeom>
              <a:avLst/>
              <a:gdLst/>
              <a:ahLst/>
              <a:cxnLst/>
              <a:rect l="l" t="t" r="r" b="b"/>
              <a:pathLst>
                <a:path w="38372" h="34792" extrusionOk="0">
                  <a:moveTo>
                    <a:pt x="19181" y="1"/>
                  </a:moveTo>
                  <a:cubicBezTo>
                    <a:pt x="11359" y="1"/>
                    <a:pt x="4243" y="5306"/>
                    <a:pt x="2281" y="13261"/>
                  </a:cubicBezTo>
                  <a:cubicBezTo>
                    <a:pt x="0" y="22584"/>
                    <a:pt x="5715" y="32008"/>
                    <a:pt x="15038" y="34288"/>
                  </a:cubicBezTo>
                  <a:cubicBezTo>
                    <a:pt x="16432" y="34628"/>
                    <a:pt x="17827" y="34791"/>
                    <a:pt x="19199" y="34791"/>
                  </a:cubicBezTo>
                  <a:cubicBezTo>
                    <a:pt x="27031" y="34791"/>
                    <a:pt x="34129" y="29486"/>
                    <a:pt x="36091" y="21531"/>
                  </a:cubicBezTo>
                  <a:cubicBezTo>
                    <a:pt x="38372" y="12208"/>
                    <a:pt x="32657" y="2784"/>
                    <a:pt x="23334" y="504"/>
                  </a:cubicBezTo>
                  <a:cubicBezTo>
                    <a:pt x="21944" y="164"/>
                    <a:pt x="20552" y="1"/>
                    <a:pt x="19181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55" name="Google Shape;33355;p44"/>
            <p:cNvSpPr/>
            <p:nvPr/>
          </p:nvSpPr>
          <p:spPr>
            <a:xfrm>
              <a:off x="2909925" y="610925"/>
              <a:ext cx="679225" cy="263175"/>
            </a:xfrm>
            <a:custGeom>
              <a:avLst/>
              <a:gdLst/>
              <a:ahLst/>
              <a:cxnLst/>
              <a:rect l="l" t="t" r="r" b="b"/>
              <a:pathLst>
                <a:path w="27169" h="10527" extrusionOk="0">
                  <a:moveTo>
                    <a:pt x="677" y="0"/>
                  </a:moveTo>
                  <a:lnTo>
                    <a:pt x="0" y="3735"/>
                  </a:lnTo>
                  <a:cubicBezTo>
                    <a:pt x="5990" y="6015"/>
                    <a:pt x="21279" y="8647"/>
                    <a:pt x="27168" y="10527"/>
                  </a:cubicBezTo>
                  <a:lnTo>
                    <a:pt x="677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56" name="Google Shape;33356;p44"/>
            <p:cNvSpPr/>
            <p:nvPr/>
          </p:nvSpPr>
          <p:spPr>
            <a:xfrm>
              <a:off x="2885475" y="623500"/>
              <a:ext cx="130350" cy="141675"/>
            </a:xfrm>
            <a:custGeom>
              <a:avLst/>
              <a:gdLst/>
              <a:ahLst/>
              <a:cxnLst/>
              <a:rect l="l" t="t" r="r" b="b"/>
              <a:pathLst>
                <a:path w="5214" h="5667" extrusionOk="0">
                  <a:moveTo>
                    <a:pt x="2497" y="0"/>
                  </a:moveTo>
                  <a:cubicBezTo>
                    <a:pt x="1839" y="0"/>
                    <a:pt x="1056" y="291"/>
                    <a:pt x="652" y="1502"/>
                  </a:cubicBezTo>
                  <a:cubicBezTo>
                    <a:pt x="1" y="3407"/>
                    <a:pt x="1028" y="5563"/>
                    <a:pt x="2006" y="5663"/>
                  </a:cubicBezTo>
                  <a:cubicBezTo>
                    <a:pt x="2030" y="5665"/>
                    <a:pt x="2055" y="5667"/>
                    <a:pt x="2080" y="5667"/>
                  </a:cubicBezTo>
                  <a:cubicBezTo>
                    <a:pt x="3076" y="5667"/>
                    <a:pt x="4867" y="3785"/>
                    <a:pt x="5038" y="2881"/>
                  </a:cubicBezTo>
                  <a:cubicBezTo>
                    <a:pt x="5214" y="1928"/>
                    <a:pt x="3610" y="249"/>
                    <a:pt x="3610" y="249"/>
                  </a:cubicBezTo>
                  <a:cubicBezTo>
                    <a:pt x="3610" y="249"/>
                    <a:pt x="3107" y="0"/>
                    <a:pt x="249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57" name="Google Shape;33357;p44"/>
            <p:cNvSpPr/>
            <p:nvPr/>
          </p:nvSpPr>
          <p:spPr>
            <a:xfrm>
              <a:off x="2599775" y="1130775"/>
              <a:ext cx="70825" cy="42200"/>
            </a:xfrm>
            <a:custGeom>
              <a:avLst/>
              <a:gdLst/>
              <a:ahLst/>
              <a:cxnLst/>
              <a:rect l="l" t="t" r="r" b="b"/>
              <a:pathLst>
                <a:path w="2833" h="1688" extrusionOk="0">
                  <a:moveTo>
                    <a:pt x="2149" y="0"/>
                  </a:moveTo>
                  <a:cubicBezTo>
                    <a:pt x="2085" y="0"/>
                    <a:pt x="2020" y="3"/>
                    <a:pt x="1955" y="8"/>
                  </a:cubicBezTo>
                  <a:cubicBezTo>
                    <a:pt x="1228" y="84"/>
                    <a:pt x="226" y="1136"/>
                    <a:pt x="0" y="1663"/>
                  </a:cubicBezTo>
                  <a:lnTo>
                    <a:pt x="50" y="1688"/>
                  </a:lnTo>
                  <a:cubicBezTo>
                    <a:pt x="426" y="1287"/>
                    <a:pt x="852" y="961"/>
                    <a:pt x="1354" y="760"/>
                  </a:cubicBezTo>
                  <a:cubicBezTo>
                    <a:pt x="1579" y="660"/>
                    <a:pt x="1880" y="610"/>
                    <a:pt x="2105" y="510"/>
                  </a:cubicBezTo>
                  <a:cubicBezTo>
                    <a:pt x="2356" y="409"/>
                    <a:pt x="2832" y="159"/>
                    <a:pt x="2832" y="159"/>
                  </a:cubicBezTo>
                  <a:cubicBezTo>
                    <a:pt x="2616" y="41"/>
                    <a:pt x="2384" y="0"/>
                    <a:pt x="2149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58" name="Google Shape;33358;p44"/>
            <p:cNvSpPr/>
            <p:nvPr/>
          </p:nvSpPr>
          <p:spPr>
            <a:xfrm>
              <a:off x="2436850" y="1182350"/>
              <a:ext cx="102175" cy="23850"/>
            </a:xfrm>
            <a:custGeom>
              <a:avLst/>
              <a:gdLst/>
              <a:ahLst/>
              <a:cxnLst/>
              <a:rect l="l" t="t" r="r" b="b"/>
              <a:pathLst>
                <a:path w="4087" h="954" extrusionOk="0">
                  <a:moveTo>
                    <a:pt x="2106" y="1"/>
                  </a:moveTo>
                  <a:cubicBezTo>
                    <a:pt x="1780" y="1"/>
                    <a:pt x="1404" y="1"/>
                    <a:pt x="1079" y="151"/>
                  </a:cubicBezTo>
                  <a:cubicBezTo>
                    <a:pt x="753" y="301"/>
                    <a:pt x="1" y="953"/>
                    <a:pt x="1" y="953"/>
                  </a:cubicBezTo>
                  <a:cubicBezTo>
                    <a:pt x="352" y="903"/>
                    <a:pt x="928" y="753"/>
                    <a:pt x="1229" y="677"/>
                  </a:cubicBezTo>
                  <a:cubicBezTo>
                    <a:pt x="1530" y="627"/>
                    <a:pt x="1830" y="502"/>
                    <a:pt x="2131" y="452"/>
                  </a:cubicBezTo>
                  <a:cubicBezTo>
                    <a:pt x="2309" y="430"/>
                    <a:pt x="2491" y="419"/>
                    <a:pt x="2675" y="419"/>
                  </a:cubicBezTo>
                  <a:cubicBezTo>
                    <a:pt x="3138" y="419"/>
                    <a:pt x="3612" y="491"/>
                    <a:pt x="4061" y="652"/>
                  </a:cubicBezTo>
                  <a:lnTo>
                    <a:pt x="4086" y="602"/>
                  </a:lnTo>
                  <a:cubicBezTo>
                    <a:pt x="3510" y="201"/>
                    <a:pt x="2808" y="26"/>
                    <a:pt x="2106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59" name="Google Shape;33359;p44"/>
            <p:cNvSpPr/>
            <p:nvPr/>
          </p:nvSpPr>
          <p:spPr>
            <a:xfrm>
              <a:off x="2582225" y="1184225"/>
              <a:ext cx="55800" cy="125975"/>
            </a:xfrm>
            <a:custGeom>
              <a:avLst/>
              <a:gdLst/>
              <a:ahLst/>
              <a:cxnLst/>
              <a:rect l="l" t="t" r="r" b="b"/>
              <a:pathLst>
                <a:path w="2232" h="5039" extrusionOk="0">
                  <a:moveTo>
                    <a:pt x="0" y="1"/>
                  </a:moveTo>
                  <a:cubicBezTo>
                    <a:pt x="51" y="377"/>
                    <a:pt x="126" y="753"/>
                    <a:pt x="226" y="1104"/>
                  </a:cubicBezTo>
                  <a:cubicBezTo>
                    <a:pt x="351" y="1480"/>
                    <a:pt x="477" y="1830"/>
                    <a:pt x="627" y="2181"/>
                  </a:cubicBezTo>
                  <a:cubicBezTo>
                    <a:pt x="947" y="2846"/>
                    <a:pt x="1387" y="3486"/>
                    <a:pt x="1925" y="4007"/>
                  </a:cubicBezTo>
                  <a:lnTo>
                    <a:pt x="1925" y="4007"/>
                  </a:lnTo>
                  <a:cubicBezTo>
                    <a:pt x="1909" y="4082"/>
                    <a:pt x="1857" y="4184"/>
                    <a:pt x="1755" y="4287"/>
                  </a:cubicBezTo>
                  <a:cubicBezTo>
                    <a:pt x="1655" y="4387"/>
                    <a:pt x="1529" y="4487"/>
                    <a:pt x="1379" y="4562"/>
                  </a:cubicBezTo>
                  <a:cubicBezTo>
                    <a:pt x="1103" y="4738"/>
                    <a:pt x="802" y="4888"/>
                    <a:pt x="502" y="5038"/>
                  </a:cubicBezTo>
                  <a:cubicBezTo>
                    <a:pt x="828" y="4963"/>
                    <a:pt x="1153" y="4888"/>
                    <a:pt x="1479" y="4738"/>
                  </a:cubicBezTo>
                  <a:cubicBezTo>
                    <a:pt x="1630" y="4662"/>
                    <a:pt x="1780" y="4562"/>
                    <a:pt x="1930" y="4462"/>
                  </a:cubicBezTo>
                  <a:cubicBezTo>
                    <a:pt x="2056" y="4337"/>
                    <a:pt x="2231" y="4161"/>
                    <a:pt x="2206" y="3911"/>
                  </a:cubicBezTo>
                  <a:lnTo>
                    <a:pt x="2206" y="3860"/>
                  </a:lnTo>
                  <a:lnTo>
                    <a:pt x="2156" y="3835"/>
                  </a:lnTo>
                  <a:cubicBezTo>
                    <a:pt x="1655" y="3309"/>
                    <a:pt x="1229" y="2683"/>
                    <a:pt x="878" y="2056"/>
                  </a:cubicBezTo>
                  <a:cubicBezTo>
                    <a:pt x="702" y="1730"/>
                    <a:pt x="552" y="1404"/>
                    <a:pt x="401" y="1053"/>
                  </a:cubicBezTo>
                  <a:cubicBezTo>
                    <a:pt x="251" y="703"/>
                    <a:pt x="126" y="352"/>
                    <a:pt x="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60" name="Google Shape;33360;p44"/>
            <p:cNvSpPr/>
            <p:nvPr/>
          </p:nvSpPr>
          <p:spPr>
            <a:xfrm>
              <a:off x="2620450" y="1184850"/>
              <a:ext cx="56400" cy="28225"/>
            </a:xfrm>
            <a:custGeom>
              <a:avLst/>
              <a:gdLst/>
              <a:ahLst/>
              <a:cxnLst/>
              <a:rect l="l" t="t" r="r" b="b"/>
              <a:pathLst>
                <a:path w="2256" h="1129" extrusionOk="0">
                  <a:moveTo>
                    <a:pt x="2256" y="1"/>
                  </a:moveTo>
                  <a:lnTo>
                    <a:pt x="2256" y="1"/>
                  </a:lnTo>
                  <a:cubicBezTo>
                    <a:pt x="2081" y="176"/>
                    <a:pt x="1855" y="176"/>
                    <a:pt x="1604" y="201"/>
                  </a:cubicBezTo>
                  <a:cubicBezTo>
                    <a:pt x="1354" y="226"/>
                    <a:pt x="1053" y="201"/>
                    <a:pt x="802" y="252"/>
                  </a:cubicBezTo>
                  <a:cubicBezTo>
                    <a:pt x="426" y="377"/>
                    <a:pt x="126" y="753"/>
                    <a:pt x="0" y="1129"/>
                  </a:cubicBezTo>
                  <a:cubicBezTo>
                    <a:pt x="251" y="828"/>
                    <a:pt x="652" y="678"/>
                    <a:pt x="1028" y="577"/>
                  </a:cubicBezTo>
                  <a:cubicBezTo>
                    <a:pt x="1253" y="502"/>
                    <a:pt x="1504" y="502"/>
                    <a:pt x="1730" y="427"/>
                  </a:cubicBezTo>
                  <a:cubicBezTo>
                    <a:pt x="1955" y="352"/>
                    <a:pt x="2156" y="226"/>
                    <a:pt x="2256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61" name="Google Shape;33361;p44"/>
            <p:cNvSpPr/>
            <p:nvPr/>
          </p:nvSpPr>
          <p:spPr>
            <a:xfrm>
              <a:off x="2468825" y="1227700"/>
              <a:ext cx="73325" cy="19150"/>
            </a:xfrm>
            <a:custGeom>
              <a:avLst/>
              <a:gdLst/>
              <a:ahLst/>
              <a:cxnLst/>
              <a:rect l="l" t="t" r="r" b="b"/>
              <a:pathLst>
                <a:path w="2933" h="766" extrusionOk="0">
                  <a:moveTo>
                    <a:pt x="1939" y="0"/>
                  </a:moveTo>
                  <a:cubicBezTo>
                    <a:pt x="1835" y="0"/>
                    <a:pt x="1731" y="13"/>
                    <a:pt x="1629" y="41"/>
                  </a:cubicBezTo>
                  <a:cubicBezTo>
                    <a:pt x="1353" y="116"/>
                    <a:pt x="1078" y="292"/>
                    <a:pt x="827" y="417"/>
                  </a:cubicBezTo>
                  <a:cubicBezTo>
                    <a:pt x="603" y="519"/>
                    <a:pt x="378" y="638"/>
                    <a:pt x="154" y="638"/>
                  </a:cubicBezTo>
                  <a:cubicBezTo>
                    <a:pt x="103" y="638"/>
                    <a:pt x="51" y="632"/>
                    <a:pt x="0" y="618"/>
                  </a:cubicBezTo>
                  <a:lnTo>
                    <a:pt x="0" y="618"/>
                  </a:lnTo>
                  <a:cubicBezTo>
                    <a:pt x="136" y="724"/>
                    <a:pt x="291" y="766"/>
                    <a:pt x="453" y="766"/>
                  </a:cubicBezTo>
                  <a:cubicBezTo>
                    <a:pt x="559" y="766"/>
                    <a:pt x="668" y="748"/>
                    <a:pt x="777" y="718"/>
                  </a:cubicBezTo>
                  <a:cubicBezTo>
                    <a:pt x="1053" y="668"/>
                    <a:pt x="1303" y="543"/>
                    <a:pt x="1579" y="442"/>
                  </a:cubicBezTo>
                  <a:cubicBezTo>
                    <a:pt x="1849" y="363"/>
                    <a:pt x="2149" y="314"/>
                    <a:pt x="2440" y="314"/>
                  </a:cubicBezTo>
                  <a:cubicBezTo>
                    <a:pt x="2610" y="314"/>
                    <a:pt x="2776" y="330"/>
                    <a:pt x="2932" y="367"/>
                  </a:cubicBezTo>
                  <a:cubicBezTo>
                    <a:pt x="2661" y="153"/>
                    <a:pt x="2298" y="0"/>
                    <a:pt x="1939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62" name="Google Shape;33362;p44"/>
            <p:cNvSpPr/>
            <p:nvPr/>
          </p:nvSpPr>
          <p:spPr>
            <a:xfrm>
              <a:off x="2559050" y="1363425"/>
              <a:ext cx="63300" cy="10825"/>
            </a:xfrm>
            <a:custGeom>
              <a:avLst/>
              <a:gdLst/>
              <a:ahLst/>
              <a:cxnLst/>
              <a:rect l="l" t="t" r="r" b="b"/>
              <a:pathLst>
                <a:path w="2532" h="433" extrusionOk="0">
                  <a:moveTo>
                    <a:pt x="0" y="1"/>
                  </a:moveTo>
                  <a:cubicBezTo>
                    <a:pt x="351" y="251"/>
                    <a:pt x="802" y="377"/>
                    <a:pt x="1228" y="427"/>
                  </a:cubicBezTo>
                  <a:cubicBezTo>
                    <a:pt x="1300" y="431"/>
                    <a:pt x="1371" y="433"/>
                    <a:pt x="1442" y="433"/>
                  </a:cubicBezTo>
                  <a:cubicBezTo>
                    <a:pt x="1821" y="433"/>
                    <a:pt x="2194" y="374"/>
                    <a:pt x="2531" y="226"/>
                  </a:cubicBezTo>
                  <a:cubicBezTo>
                    <a:pt x="2306" y="226"/>
                    <a:pt x="2093" y="233"/>
                    <a:pt x="1883" y="233"/>
                  </a:cubicBezTo>
                  <a:cubicBezTo>
                    <a:pt x="1673" y="233"/>
                    <a:pt x="1466" y="226"/>
                    <a:pt x="1253" y="201"/>
                  </a:cubicBezTo>
                  <a:cubicBezTo>
                    <a:pt x="827" y="176"/>
                    <a:pt x="426" y="101"/>
                    <a:pt x="0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63" name="Google Shape;33363;p44"/>
            <p:cNvSpPr/>
            <p:nvPr/>
          </p:nvSpPr>
          <p:spPr>
            <a:xfrm>
              <a:off x="5283375" y="1318325"/>
              <a:ext cx="28200" cy="18825"/>
            </a:xfrm>
            <a:custGeom>
              <a:avLst/>
              <a:gdLst/>
              <a:ahLst/>
              <a:cxnLst/>
              <a:rect l="l" t="t" r="r" b="b"/>
              <a:pathLst>
                <a:path w="1128" h="753" extrusionOk="0">
                  <a:moveTo>
                    <a:pt x="577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64" name="Google Shape;33364;p44"/>
            <p:cNvSpPr/>
            <p:nvPr/>
          </p:nvSpPr>
          <p:spPr>
            <a:xfrm>
              <a:off x="5283375" y="1336500"/>
              <a:ext cx="28200" cy="18800"/>
            </a:xfrm>
            <a:custGeom>
              <a:avLst/>
              <a:gdLst/>
              <a:ahLst/>
              <a:cxnLst/>
              <a:rect l="l" t="t" r="r" b="b"/>
              <a:pathLst>
                <a:path w="1128" h="752" extrusionOk="0">
                  <a:moveTo>
                    <a:pt x="577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65" name="Google Shape;33365;p44"/>
            <p:cNvSpPr/>
            <p:nvPr/>
          </p:nvSpPr>
          <p:spPr>
            <a:xfrm>
              <a:off x="5283375" y="1354650"/>
              <a:ext cx="28200" cy="19450"/>
            </a:xfrm>
            <a:custGeom>
              <a:avLst/>
              <a:gdLst/>
              <a:ahLst/>
              <a:cxnLst/>
              <a:rect l="l" t="t" r="r" b="b"/>
              <a:pathLst>
                <a:path w="1128" h="778" extrusionOk="0">
                  <a:moveTo>
                    <a:pt x="577" y="1"/>
                  </a:moveTo>
                  <a:lnTo>
                    <a:pt x="0" y="753"/>
                  </a:lnTo>
                  <a:lnTo>
                    <a:pt x="1128" y="778"/>
                  </a:lnTo>
                  <a:lnTo>
                    <a:pt x="577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66" name="Google Shape;33366;p44"/>
            <p:cNvSpPr/>
            <p:nvPr/>
          </p:nvSpPr>
          <p:spPr>
            <a:xfrm>
              <a:off x="5283375" y="1372825"/>
              <a:ext cx="28200" cy="19450"/>
            </a:xfrm>
            <a:custGeom>
              <a:avLst/>
              <a:gdLst/>
              <a:ahLst/>
              <a:cxnLst/>
              <a:rect l="l" t="t" r="r" b="b"/>
              <a:pathLst>
                <a:path w="1128" h="778" extrusionOk="0">
                  <a:moveTo>
                    <a:pt x="577" y="1"/>
                  </a:moveTo>
                  <a:lnTo>
                    <a:pt x="0" y="753"/>
                  </a:lnTo>
                  <a:lnTo>
                    <a:pt x="1128" y="778"/>
                  </a:lnTo>
                  <a:lnTo>
                    <a:pt x="1128" y="778"/>
                  </a:lnTo>
                  <a:lnTo>
                    <a:pt x="577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67" name="Google Shape;33367;p44"/>
            <p:cNvSpPr/>
            <p:nvPr/>
          </p:nvSpPr>
          <p:spPr>
            <a:xfrm>
              <a:off x="5283375" y="1391625"/>
              <a:ext cx="28200" cy="18825"/>
            </a:xfrm>
            <a:custGeom>
              <a:avLst/>
              <a:gdLst/>
              <a:ahLst/>
              <a:cxnLst/>
              <a:rect l="l" t="t" r="r" b="b"/>
              <a:pathLst>
                <a:path w="1128" h="753" extrusionOk="0">
                  <a:moveTo>
                    <a:pt x="577" y="1"/>
                  </a:moveTo>
                  <a:lnTo>
                    <a:pt x="0" y="727"/>
                  </a:lnTo>
                  <a:lnTo>
                    <a:pt x="1128" y="752"/>
                  </a:lnTo>
                  <a:lnTo>
                    <a:pt x="577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68" name="Google Shape;33368;p44"/>
            <p:cNvSpPr/>
            <p:nvPr/>
          </p:nvSpPr>
          <p:spPr>
            <a:xfrm>
              <a:off x="5283375" y="1409800"/>
              <a:ext cx="28200" cy="18825"/>
            </a:xfrm>
            <a:custGeom>
              <a:avLst/>
              <a:gdLst/>
              <a:ahLst/>
              <a:cxnLst/>
              <a:rect l="l" t="t" r="r" b="b"/>
              <a:pathLst>
                <a:path w="1128" h="753" extrusionOk="0">
                  <a:moveTo>
                    <a:pt x="577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69" name="Google Shape;33369;p44"/>
            <p:cNvSpPr/>
            <p:nvPr/>
          </p:nvSpPr>
          <p:spPr>
            <a:xfrm>
              <a:off x="5283375" y="1427975"/>
              <a:ext cx="28200" cy="18825"/>
            </a:xfrm>
            <a:custGeom>
              <a:avLst/>
              <a:gdLst/>
              <a:ahLst/>
              <a:cxnLst/>
              <a:rect l="l" t="t" r="r" b="b"/>
              <a:pathLst>
                <a:path w="1128" h="753" extrusionOk="0">
                  <a:moveTo>
                    <a:pt x="577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70" name="Google Shape;33370;p44"/>
            <p:cNvSpPr/>
            <p:nvPr/>
          </p:nvSpPr>
          <p:spPr>
            <a:xfrm>
              <a:off x="5283375" y="1446150"/>
              <a:ext cx="28200" cy="18800"/>
            </a:xfrm>
            <a:custGeom>
              <a:avLst/>
              <a:gdLst/>
              <a:ahLst/>
              <a:cxnLst/>
              <a:rect l="l" t="t" r="r" b="b"/>
              <a:pathLst>
                <a:path w="1128" h="752" extrusionOk="0">
                  <a:moveTo>
                    <a:pt x="577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71" name="Google Shape;33371;p44"/>
            <p:cNvSpPr/>
            <p:nvPr/>
          </p:nvSpPr>
          <p:spPr>
            <a:xfrm>
              <a:off x="5283375" y="1464300"/>
              <a:ext cx="28200" cy="19450"/>
            </a:xfrm>
            <a:custGeom>
              <a:avLst/>
              <a:gdLst/>
              <a:ahLst/>
              <a:cxnLst/>
              <a:rect l="l" t="t" r="r" b="b"/>
              <a:pathLst>
                <a:path w="1128" h="778" extrusionOk="0">
                  <a:moveTo>
                    <a:pt x="577" y="1"/>
                  </a:moveTo>
                  <a:lnTo>
                    <a:pt x="0" y="753"/>
                  </a:lnTo>
                  <a:lnTo>
                    <a:pt x="1128" y="778"/>
                  </a:lnTo>
                  <a:lnTo>
                    <a:pt x="577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72" name="Google Shape;33372;p44"/>
            <p:cNvSpPr/>
            <p:nvPr/>
          </p:nvSpPr>
          <p:spPr>
            <a:xfrm>
              <a:off x="5283375" y="1482475"/>
              <a:ext cx="28200" cy="19450"/>
            </a:xfrm>
            <a:custGeom>
              <a:avLst/>
              <a:gdLst/>
              <a:ahLst/>
              <a:cxnLst/>
              <a:rect l="l" t="t" r="r" b="b"/>
              <a:pathLst>
                <a:path w="1128" h="778" extrusionOk="0">
                  <a:moveTo>
                    <a:pt x="577" y="1"/>
                  </a:moveTo>
                  <a:lnTo>
                    <a:pt x="0" y="753"/>
                  </a:lnTo>
                  <a:lnTo>
                    <a:pt x="1128" y="778"/>
                  </a:lnTo>
                  <a:lnTo>
                    <a:pt x="577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73" name="Google Shape;33373;p44"/>
            <p:cNvSpPr/>
            <p:nvPr/>
          </p:nvSpPr>
          <p:spPr>
            <a:xfrm>
              <a:off x="5314075" y="1324575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28"/>
                  </a:lnTo>
                  <a:lnTo>
                    <a:pt x="1128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74" name="Google Shape;33374;p44"/>
            <p:cNvSpPr/>
            <p:nvPr/>
          </p:nvSpPr>
          <p:spPr>
            <a:xfrm>
              <a:off x="5314075" y="1342750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28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75" name="Google Shape;33375;p44"/>
            <p:cNvSpPr/>
            <p:nvPr/>
          </p:nvSpPr>
          <p:spPr>
            <a:xfrm>
              <a:off x="5314075" y="1360925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76" name="Google Shape;33376;p44"/>
            <p:cNvSpPr/>
            <p:nvPr/>
          </p:nvSpPr>
          <p:spPr>
            <a:xfrm>
              <a:off x="5314075" y="1379100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77" name="Google Shape;33377;p44"/>
            <p:cNvSpPr/>
            <p:nvPr/>
          </p:nvSpPr>
          <p:spPr>
            <a:xfrm>
              <a:off x="5314075" y="1397275"/>
              <a:ext cx="28225" cy="19450"/>
            </a:xfrm>
            <a:custGeom>
              <a:avLst/>
              <a:gdLst/>
              <a:ahLst/>
              <a:cxnLst/>
              <a:rect l="l" t="t" r="r" b="b"/>
              <a:pathLst>
                <a:path w="1129" h="778" extrusionOk="0">
                  <a:moveTo>
                    <a:pt x="552" y="0"/>
                  </a:moveTo>
                  <a:lnTo>
                    <a:pt x="0" y="752"/>
                  </a:lnTo>
                  <a:lnTo>
                    <a:pt x="1128" y="777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78" name="Google Shape;33378;p44"/>
            <p:cNvSpPr/>
            <p:nvPr/>
          </p:nvSpPr>
          <p:spPr>
            <a:xfrm>
              <a:off x="5314075" y="1415425"/>
              <a:ext cx="28225" cy="19450"/>
            </a:xfrm>
            <a:custGeom>
              <a:avLst/>
              <a:gdLst/>
              <a:ahLst/>
              <a:cxnLst/>
              <a:rect l="l" t="t" r="r" b="b"/>
              <a:pathLst>
                <a:path w="1129" h="778" extrusionOk="0">
                  <a:moveTo>
                    <a:pt x="552" y="1"/>
                  </a:moveTo>
                  <a:lnTo>
                    <a:pt x="0" y="753"/>
                  </a:lnTo>
                  <a:lnTo>
                    <a:pt x="1128" y="778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79" name="Google Shape;33379;p44"/>
            <p:cNvSpPr/>
            <p:nvPr/>
          </p:nvSpPr>
          <p:spPr>
            <a:xfrm>
              <a:off x="5314075" y="1434225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28"/>
                  </a:lnTo>
                  <a:lnTo>
                    <a:pt x="1128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80" name="Google Shape;33380;p44"/>
            <p:cNvSpPr/>
            <p:nvPr/>
          </p:nvSpPr>
          <p:spPr>
            <a:xfrm>
              <a:off x="5314075" y="1452400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28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81" name="Google Shape;33381;p44"/>
            <p:cNvSpPr/>
            <p:nvPr/>
          </p:nvSpPr>
          <p:spPr>
            <a:xfrm>
              <a:off x="5314075" y="1470575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82" name="Google Shape;33382;p44"/>
            <p:cNvSpPr/>
            <p:nvPr/>
          </p:nvSpPr>
          <p:spPr>
            <a:xfrm>
              <a:off x="5314075" y="1488750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83" name="Google Shape;33383;p44"/>
            <p:cNvSpPr/>
            <p:nvPr/>
          </p:nvSpPr>
          <p:spPr>
            <a:xfrm>
              <a:off x="5343525" y="1326475"/>
              <a:ext cx="27575" cy="18800"/>
            </a:xfrm>
            <a:custGeom>
              <a:avLst/>
              <a:gdLst/>
              <a:ahLst/>
              <a:cxnLst/>
              <a:rect l="l" t="t" r="r" b="b"/>
              <a:pathLst>
                <a:path w="1103" h="752" extrusionOk="0">
                  <a:moveTo>
                    <a:pt x="552" y="0"/>
                  </a:moveTo>
                  <a:lnTo>
                    <a:pt x="0" y="727"/>
                  </a:lnTo>
                  <a:lnTo>
                    <a:pt x="1103" y="752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84" name="Google Shape;33384;p44"/>
            <p:cNvSpPr/>
            <p:nvPr/>
          </p:nvSpPr>
          <p:spPr>
            <a:xfrm>
              <a:off x="5343525" y="1344625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03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85" name="Google Shape;33385;p44"/>
            <p:cNvSpPr/>
            <p:nvPr/>
          </p:nvSpPr>
          <p:spPr>
            <a:xfrm>
              <a:off x="5343525" y="1362800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03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86" name="Google Shape;33386;p44"/>
            <p:cNvSpPr/>
            <p:nvPr/>
          </p:nvSpPr>
          <p:spPr>
            <a:xfrm>
              <a:off x="5343525" y="1380975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2"/>
                  </a:lnTo>
                  <a:lnTo>
                    <a:pt x="1103" y="752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87" name="Google Shape;33387;p44"/>
            <p:cNvSpPr/>
            <p:nvPr/>
          </p:nvSpPr>
          <p:spPr>
            <a:xfrm>
              <a:off x="5343525" y="1399150"/>
              <a:ext cx="27575" cy="19450"/>
            </a:xfrm>
            <a:custGeom>
              <a:avLst/>
              <a:gdLst/>
              <a:ahLst/>
              <a:cxnLst/>
              <a:rect l="l" t="t" r="r" b="b"/>
              <a:pathLst>
                <a:path w="1103" h="778" extrusionOk="0">
                  <a:moveTo>
                    <a:pt x="552" y="0"/>
                  </a:moveTo>
                  <a:lnTo>
                    <a:pt x="0" y="752"/>
                  </a:lnTo>
                  <a:lnTo>
                    <a:pt x="1103" y="777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88" name="Google Shape;33388;p44"/>
            <p:cNvSpPr/>
            <p:nvPr/>
          </p:nvSpPr>
          <p:spPr>
            <a:xfrm>
              <a:off x="5343525" y="1417325"/>
              <a:ext cx="27575" cy="19450"/>
            </a:xfrm>
            <a:custGeom>
              <a:avLst/>
              <a:gdLst/>
              <a:ahLst/>
              <a:cxnLst/>
              <a:rect l="l" t="t" r="r" b="b"/>
              <a:pathLst>
                <a:path w="1103" h="778" extrusionOk="0">
                  <a:moveTo>
                    <a:pt x="552" y="0"/>
                  </a:moveTo>
                  <a:lnTo>
                    <a:pt x="0" y="752"/>
                  </a:lnTo>
                  <a:lnTo>
                    <a:pt x="1103" y="777"/>
                  </a:lnTo>
                  <a:lnTo>
                    <a:pt x="1103" y="777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89" name="Google Shape;33389;p44"/>
            <p:cNvSpPr/>
            <p:nvPr/>
          </p:nvSpPr>
          <p:spPr>
            <a:xfrm>
              <a:off x="5343525" y="1436125"/>
              <a:ext cx="27575" cy="18800"/>
            </a:xfrm>
            <a:custGeom>
              <a:avLst/>
              <a:gdLst/>
              <a:ahLst/>
              <a:cxnLst/>
              <a:rect l="l" t="t" r="r" b="b"/>
              <a:pathLst>
                <a:path w="1103" h="752" extrusionOk="0">
                  <a:moveTo>
                    <a:pt x="552" y="0"/>
                  </a:moveTo>
                  <a:lnTo>
                    <a:pt x="0" y="727"/>
                  </a:lnTo>
                  <a:lnTo>
                    <a:pt x="1103" y="752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90" name="Google Shape;33390;p44"/>
            <p:cNvSpPr/>
            <p:nvPr/>
          </p:nvSpPr>
          <p:spPr>
            <a:xfrm>
              <a:off x="5343525" y="1454275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03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91" name="Google Shape;33391;p44"/>
            <p:cNvSpPr/>
            <p:nvPr/>
          </p:nvSpPr>
          <p:spPr>
            <a:xfrm>
              <a:off x="5343525" y="1472450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03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92" name="Google Shape;33392;p44"/>
            <p:cNvSpPr/>
            <p:nvPr/>
          </p:nvSpPr>
          <p:spPr>
            <a:xfrm>
              <a:off x="5343525" y="1490625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2"/>
                  </a:lnTo>
                  <a:lnTo>
                    <a:pt x="1103" y="752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93" name="Google Shape;33393;p44"/>
            <p:cNvSpPr/>
            <p:nvPr/>
          </p:nvSpPr>
          <p:spPr>
            <a:xfrm>
              <a:off x="5109800" y="4483125"/>
              <a:ext cx="215575" cy="86100"/>
            </a:xfrm>
            <a:custGeom>
              <a:avLst/>
              <a:gdLst/>
              <a:ahLst/>
              <a:cxnLst/>
              <a:rect l="l" t="t" r="r" b="b"/>
              <a:pathLst>
                <a:path w="8623" h="3444" extrusionOk="0">
                  <a:moveTo>
                    <a:pt x="828" y="0"/>
                  </a:moveTo>
                  <a:cubicBezTo>
                    <a:pt x="828" y="0"/>
                    <a:pt x="1" y="2081"/>
                    <a:pt x="1104" y="2858"/>
                  </a:cubicBezTo>
                  <a:cubicBezTo>
                    <a:pt x="1625" y="3243"/>
                    <a:pt x="2864" y="3444"/>
                    <a:pt x="4172" y="3444"/>
                  </a:cubicBezTo>
                  <a:cubicBezTo>
                    <a:pt x="5756" y="3444"/>
                    <a:pt x="7440" y="3149"/>
                    <a:pt x="8071" y="2532"/>
                  </a:cubicBezTo>
                  <a:cubicBezTo>
                    <a:pt x="8622" y="1980"/>
                    <a:pt x="7946" y="702"/>
                    <a:pt x="7946" y="702"/>
                  </a:cubicBezTo>
                  <a:lnTo>
                    <a:pt x="828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94" name="Google Shape;33394;p44"/>
            <p:cNvSpPr/>
            <p:nvPr/>
          </p:nvSpPr>
          <p:spPr>
            <a:xfrm>
              <a:off x="5104800" y="4331500"/>
              <a:ext cx="216650" cy="214800"/>
            </a:xfrm>
            <a:custGeom>
              <a:avLst/>
              <a:gdLst/>
              <a:ahLst/>
              <a:cxnLst/>
              <a:rect l="l" t="t" r="r" b="b"/>
              <a:pathLst>
                <a:path w="8666" h="8592" extrusionOk="0">
                  <a:moveTo>
                    <a:pt x="1955" y="0"/>
                  </a:moveTo>
                  <a:cubicBezTo>
                    <a:pt x="1955" y="0"/>
                    <a:pt x="0" y="7143"/>
                    <a:pt x="1228" y="7970"/>
                  </a:cubicBezTo>
                  <a:cubicBezTo>
                    <a:pt x="1827" y="8383"/>
                    <a:pt x="3123" y="8591"/>
                    <a:pt x="4454" y="8591"/>
                  </a:cubicBezTo>
                  <a:cubicBezTo>
                    <a:pt x="6518" y="8591"/>
                    <a:pt x="8665" y="8089"/>
                    <a:pt x="8421" y="7068"/>
                  </a:cubicBezTo>
                  <a:cubicBezTo>
                    <a:pt x="8171" y="6040"/>
                    <a:pt x="6617" y="25"/>
                    <a:pt x="6617" y="25"/>
                  </a:cubicBezTo>
                  <a:lnTo>
                    <a:pt x="1955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95" name="Google Shape;33395;p44"/>
            <p:cNvSpPr/>
            <p:nvPr/>
          </p:nvSpPr>
          <p:spPr>
            <a:xfrm>
              <a:off x="5118700" y="4471625"/>
              <a:ext cx="93250" cy="82125"/>
            </a:xfrm>
            <a:custGeom>
              <a:avLst/>
              <a:gdLst/>
              <a:ahLst/>
              <a:cxnLst/>
              <a:rect l="l" t="t" r="r" b="b"/>
              <a:pathLst>
                <a:path w="3730" h="3285" extrusionOk="0">
                  <a:moveTo>
                    <a:pt x="929" y="0"/>
                  </a:moveTo>
                  <a:cubicBezTo>
                    <a:pt x="740" y="0"/>
                    <a:pt x="545" y="27"/>
                    <a:pt x="347" y="84"/>
                  </a:cubicBezTo>
                  <a:cubicBezTo>
                    <a:pt x="0" y="177"/>
                    <a:pt x="100" y="673"/>
                    <a:pt x="412" y="673"/>
                  </a:cubicBezTo>
                  <a:cubicBezTo>
                    <a:pt x="439" y="673"/>
                    <a:pt x="467" y="669"/>
                    <a:pt x="497" y="661"/>
                  </a:cubicBezTo>
                  <a:cubicBezTo>
                    <a:pt x="642" y="617"/>
                    <a:pt x="784" y="597"/>
                    <a:pt x="922" y="597"/>
                  </a:cubicBezTo>
                  <a:cubicBezTo>
                    <a:pt x="1494" y="597"/>
                    <a:pt x="1993" y="948"/>
                    <a:pt x="2377" y="1413"/>
                  </a:cubicBezTo>
                  <a:cubicBezTo>
                    <a:pt x="2652" y="1764"/>
                    <a:pt x="3078" y="2415"/>
                    <a:pt x="2953" y="2917"/>
                  </a:cubicBezTo>
                  <a:cubicBezTo>
                    <a:pt x="2893" y="3141"/>
                    <a:pt x="3074" y="3285"/>
                    <a:pt x="3251" y="3285"/>
                  </a:cubicBezTo>
                  <a:cubicBezTo>
                    <a:pt x="3371" y="3285"/>
                    <a:pt x="3489" y="3219"/>
                    <a:pt x="3530" y="3067"/>
                  </a:cubicBezTo>
                  <a:cubicBezTo>
                    <a:pt x="3730" y="2365"/>
                    <a:pt x="3229" y="1513"/>
                    <a:pt x="2778" y="987"/>
                  </a:cubicBezTo>
                  <a:cubicBezTo>
                    <a:pt x="2301" y="391"/>
                    <a:pt x="1652" y="0"/>
                    <a:pt x="9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96" name="Google Shape;33396;p44"/>
            <p:cNvSpPr/>
            <p:nvPr/>
          </p:nvSpPr>
          <p:spPr>
            <a:xfrm>
              <a:off x="5196900" y="4448650"/>
              <a:ext cx="119525" cy="106700"/>
            </a:xfrm>
            <a:custGeom>
              <a:avLst/>
              <a:gdLst/>
              <a:ahLst/>
              <a:cxnLst/>
              <a:rect l="l" t="t" r="r" b="b"/>
              <a:pathLst>
                <a:path w="4781" h="4268" extrusionOk="0">
                  <a:moveTo>
                    <a:pt x="2924" y="1"/>
                  </a:moveTo>
                  <a:cubicBezTo>
                    <a:pt x="2554" y="1"/>
                    <a:pt x="2189" y="64"/>
                    <a:pt x="1880" y="176"/>
                  </a:cubicBezTo>
                  <a:cubicBezTo>
                    <a:pt x="326" y="753"/>
                    <a:pt x="0" y="2507"/>
                    <a:pt x="51" y="3986"/>
                  </a:cubicBezTo>
                  <a:cubicBezTo>
                    <a:pt x="63" y="4174"/>
                    <a:pt x="220" y="4268"/>
                    <a:pt x="370" y="4268"/>
                  </a:cubicBezTo>
                  <a:cubicBezTo>
                    <a:pt x="521" y="4268"/>
                    <a:pt x="665" y="4174"/>
                    <a:pt x="652" y="3986"/>
                  </a:cubicBezTo>
                  <a:cubicBezTo>
                    <a:pt x="602" y="2758"/>
                    <a:pt x="803" y="1179"/>
                    <a:pt x="2156" y="703"/>
                  </a:cubicBezTo>
                  <a:cubicBezTo>
                    <a:pt x="2378" y="629"/>
                    <a:pt x="2644" y="586"/>
                    <a:pt x="2916" y="586"/>
                  </a:cubicBezTo>
                  <a:cubicBezTo>
                    <a:pt x="3380" y="586"/>
                    <a:pt x="3860" y="712"/>
                    <a:pt x="4161" y="1029"/>
                  </a:cubicBezTo>
                  <a:cubicBezTo>
                    <a:pt x="4218" y="1091"/>
                    <a:pt x="4284" y="1118"/>
                    <a:pt x="4350" y="1118"/>
                  </a:cubicBezTo>
                  <a:cubicBezTo>
                    <a:pt x="4571" y="1118"/>
                    <a:pt x="4780" y="815"/>
                    <a:pt x="4587" y="602"/>
                  </a:cubicBezTo>
                  <a:cubicBezTo>
                    <a:pt x="4179" y="179"/>
                    <a:pt x="3545" y="1"/>
                    <a:pt x="2924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97" name="Google Shape;33397;p44"/>
            <p:cNvSpPr/>
            <p:nvPr/>
          </p:nvSpPr>
          <p:spPr>
            <a:xfrm>
              <a:off x="4899275" y="4483125"/>
              <a:ext cx="214950" cy="86100"/>
            </a:xfrm>
            <a:custGeom>
              <a:avLst/>
              <a:gdLst/>
              <a:ahLst/>
              <a:cxnLst/>
              <a:rect l="l" t="t" r="r" b="b"/>
              <a:pathLst>
                <a:path w="8598" h="3444" extrusionOk="0">
                  <a:moveTo>
                    <a:pt x="7795" y="0"/>
                  </a:moveTo>
                  <a:lnTo>
                    <a:pt x="652" y="702"/>
                  </a:lnTo>
                  <a:cubicBezTo>
                    <a:pt x="652" y="702"/>
                    <a:pt x="1" y="1980"/>
                    <a:pt x="527" y="2532"/>
                  </a:cubicBezTo>
                  <a:cubicBezTo>
                    <a:pt x="1172" y="3149"/>
                    <a:pt x="2855" y="3444"/>
                    <a:pt x="4438" y="3444"/>
                  </a:cubicBezTo>
                  <a:cubicBezTo>
                    <a:pt x="5746" y="3444"/>
                    <a:pt x="6987" y="3243"/>
                    <a:pt x="7520" y="2858"/>
                  </a:cubicBezTo>
                  <a:cubicBezTo>
                    <a:pt x="8597" y="2081"/>
                    <a:pt x="7795" y="0"/>
                    <a:pt x="779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98" name="Google Shape;33398;p44"/>
            <p:cNvSpPr/>
            <p:nvPr/>
          </p:nvSpPr>
          <p:spPr>
            <a:xfrm>
              <a:off x="4903200" y="4331500"/>
              <a:ext cx="216650" cy="214800"/>
            </a:xfrm>
            <a:custGeom>
              <a:avLst/>
              <a:gdLst/>
              <a:ahLst/>
              <a:cxnLst/>
              <a:rect l="l" t="t" r="r" b="b"/>
              <a:pathLst>
                <a:path w="8666" h="8592" extrusionOk="0">
                  <a:moveTo>
                    <a:pt x="6711" y="0"/>
                  </a:moveTo>
                  <a:lnTo>
                    <a:pt x="2049" y="25"/>
                  </a:lnTo>
                  <a:cubicBezTo>
                    <a:pt x="2049" y="25"/>
                    <a:pt x="470" y="6040"/>
                    <a:pt x="245" y="7068"/>
                  </a:cubicBezTo>
                  <a:cubicBezTo>
                    <a:pt x="1" y="8089"/>
                    <a:pt x="2148" y="8591"/>
                    <a:pt x="4207" y="8591"/>
                  </a:cubicBezTo>
                  <a:cubicBezTo>
                    <a:pt x="5534" y="8591"/>
                    <a:pt x="6823" y="8383"/>
                    <a:pt x="7413" y="7970"/>
                  </a:cubicBezTo>
                  <a:cubicBezTo>
                    <a:pt x="8666" y="7143"/>
                    <a:pt x="6711" y="0"/>
                    <a:pt x="6711" y="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399" name="Google Shape;33399;p44"/>
            <p:cNvSpPr/>
            <p:nvPr/>
          </p:nvSpPr>
          <p:spPr>
            <a:xfrm>
              <a:off x="5012700" y="4471625"/>
              <a:ext cx="93250" cy="82125"/>
            </a:xfrm>
            <a:custGeom>
              <a:avLst/>
              <a:gdLst/>
              <a:ahLst/>
              <a:cxnLst/>
              <a:rect l="l" t="t" r="r" b="b"/>
              <a:pathLst>
                <a:path w="3730" h="3285" extrusionOk="0">
                  <a:moveTo>
                    <a:pt x="2801" y="0"/>
                  </a:moveTo>
                  <a:cubicBezTo>
                    <a:pt x="2077" y="0"/>
                    <a:pt x="1424" y="391"/>
                    <a:pt x="927" y="987"/>
                  </a:cubicBezTo>
                  <a:cubicBezTo>
                    <a:pt x="501" y="1513"/>
                    <a:pt x="0" y="2365"/>
                    <a:pt x="201" y="3067"/>
                  </a:cubicBezTo>
                  <a:cubicBezTo>
                    <a:pt x="241" y="3219"/>
                    <a:pt x="359" y="3285"/>
                    <a:pt x="479" y="3285"/>
                  </a:cubicBezTo>
                  <a:cubicBezTo>
                    <a:pt x="656" y="3285"/>
                    <a:pt x="837" y="3141"/>
                    <a:pt x="777" y="2917"/>
                  </a:cubicBezTo>
                  <a:cubicBezTo>
                    <a:pt x="652" y="2415"/>
                    <a:pt x="1078" y="1764"/>
                    <a:pt x="1353" y="1413"/>
                  </a:cubicBezTo>
                  <a:cubicBezTo>
                    <a:pt x="1717" y="948"/>
                    <a:pt x="2212" y="597"/>
                    <a:pt x="2797" y="597"/>
                  </a:cubicBezTo>
                  <a:cubicBezTo>
                    <a:pt x="2937" y="597"/>
                    <a:pt x="3083" y="617"/>
                    <a:pt x="3233" y="661"/>
                  </a:cubicBezTo>
                  <a:cubicBezTo>
                    <a:pt x="3261" y="669"/>
                    <a:pt x="3288" y="673"/>
                    <a:pt x="3313" y="673"/>
                  </a:cubicBezTo>
                  <a:cubicBezTo>
                    <a:pt x="3608" y="673"/>
                    <a:pt x="3730" y="177"/>
                    <a:pt x="3384" y="84"/>
                  </a:cubicBezTo>
                  <a:cubicBezTo>
                    <a:pt x="3185" y="27"/>
                    <a:pt x="2991" y="0"/>
                    <a:pt x="280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00" name="Google Shape;33400;p44"/>
            <p:cNvSpPr/>
            <p:nvPr/>
          </p:nvSpPr>
          <p:spPr>
            <a:xfrm>
              <a:off x="4907750" y="4448650"/>
              <a:ext cx="119375" cy="106700"/>
            </a:xfrm>
            <a:custGeom>
              <a:avLst/>
              <a:gdLst/>
              <a:ahLst/>
              <a:cxnLst/>
              <a:rect l="l" t="t" r="r" b="b"/>
              <a:pathLst>
                <a:path w="4775" h="4268" extrusionOk="0">
                  <a:moveTo>
                    <a:pt x="1858" y="1"/>
                  </a:moveTo>
                  <a:cubicBezTo>
                    <a:pt x="1246" y="1"/>
                    <a:pt x="621" y="179"/>
                    <a:pt x="213" y="602"/>
                  </a:cubicBezTo>
                  <a:cubicBezTo>
                    <a:pt x="0" y="815"/>
                    <a:pt x="206" y="1118"/>
                    <a:pt x="437" y="1118"/>
                  </a:cubicBezTo>
                  <a:cubicBezTo>
                    <a:pt x="506" y="1118"/>
                    <a:pt x="576" y="1091"/>
                    <a:pt x="639" y="1029"/>
                  </a:cubicBezTo>
                  <a:cubicBezTo>
                    <a:pt x="940" y="712"/>
                    <a:pt x="1420" y="586"/>
                    <a:pt x="1885" y="586"/>
                  </a:cubicBezTo>
                  <a:cubicBezTo>
                    <a:pt x="2156" y="586"/>
                    <a:pt x="2422" y="629"/>
                    <a:pt x="2644" y="703"/>
                  </a:cubicBezTo>
                  <a:cubicBezTo>
                    <a:pt x="3998" y="1179"/>
                    <a:pt x="4173" y="2758"/>
                    <a:pt x="4148" y="3986"/>
                  </a:cubicBezTo>
                  <a:cubicBezTo>
                    <a:pt x="4135" y="4174"/>
                    <a:pt x="4279" y="4268"/>
                    <a:pt x="4427" y="4268"/>
                  </a:cubicBezTo>
                  <a:cubicBezTo>
                    <a:pt x="4574" y="4268"/>
                    <a:pt x="4724" y="4174"/>
                    <a:pt x="4724" y="3986"/>
                  </a:cubicBezTo>
                  <a:cubicBezTo>
                    <a:pt x="4774" y="2507"/>
                    <a:pt x="4449" y="753"/>
                    <a:pt x="2895" y="176"/>
                  </a:cubicBezTo>
                  <a:cubicBezTo>
                    <a:pt x="2586" y="64"/>
                    <a:pt x="2224" y="1"/>
                    <a:pt x="1858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01" name="Google Shape;33401;p44"/>
            <p:cNvSpPr/>
            <p:nvPr/>
          </p:nvSpPr>
          <p:spPr>
            <a:xfrm>
              <a:off x="4232600" y="1403050"/>
              <a:ext cx="570200" cy="481075"/>
            </a:xfrm>
            <a:custGeom>
              <a:avLst/>
              <a:gdLst/>
              <a:ahLst/>
              <a:cxnLst/>
              <a:rect l="l" t="t" r="r" b="b"/>
              <a:pathLst>
                <a:path w="22808" h="19243" extrusionOk="0">
                  <a:moveTo>
                    <a:pt x="10292" y="1"/>
                  </a:moveTo>
                  <a:cubicBezTo>
                    <a:pt x="6713" y="1"/>
                    <a:pt x="2963" y="1498"/>
                    <a:pt x="1" y="4306"/>
                  </a:cubicBezTo>
                  <a:lnTo>
                    <a:pt x="4688" y="10296"/>
                  </a:lnTo>
                  <a:lnTo>
                    <a:pt x="7820" y="14255"/>
                  </a:lnTo>
                  <a:lnTo>
                    <a:pt x="13284" y="16661"/>
                  </a:lnTo>
                  <a:lnTo>
                    <a:pt x="19174" y="19243"/>
                  </a:lnTo>
                  <a:cubicBezTo>
                    <a:pt x="22808" y="14857"/>
                    <a:pt x="22457" y="5634"/>
                    <a:pt x="16567" y="1799"/>
                  </a:cubicBezTo>
                  <a:cubicBezTo>
                    <a:pt x="14698" y="585"/>
                    <a:pt x="12528" y="1"/>
                    <a:pt x="10292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02" name="Google Shape;33402;p44"/>
            <p:cNvSpPr/>
            <p:nvPr/>
          </p:nvSpPr>
          <p:spPr>
            <a:xfrm>
              <a:off x="4436250" y="1422950"/>
              <a:ext cx="78975" cy="334625"/>
            </a:xfrm>
            <a:custGeom>
              <a:avLst/>
              <a:gdLst/>
              <a:ahLst/>
              <a:cxnLst/>
              <a:rect l="l" t="t" r="r" b="b"/>
              <a:pathLst>
                <a:path w="3159" h="13385" fill="none" extrusionOk="0">
                  <a:moveTo>
                    <a:pt x="0" y="13384"/>
                  </a:moveTo>
                  <a:lnTo>
                    <a:pt x="3158" y="1"/>
                  </a:lnTo>
                </a:path>
              </a:pathLst>
            </a:custGeom>
            <a:noFill/>
            <a:ln w="50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03" name="Google Shape;33403;p44"/>
            <p:cNvSpPr/>
            <p:nvPr/>
          </p:nvSpPr>
          <p:spPr>
            <a:xfrm>
              <a:off x="4331600" y="1455550"/>
              <a:ext cx="339000" cy="299525"/>
            </a:xfrm>
            <a:custGeom>
              <a:avLst/>
              <a:gdLst/>
              <a:ahLst/>
              <a:cxnLst/>
              <a:rect l="l" t="t" r="r" b="b"/>
              <a:pathLst>
                <a:path w="13560" h="11981" fill="none" extrusionOk="0">
                  <a:moveTo>
                    <a:pt x="13560" y="1654"/>
                  </a:moveTo>
                  <a:lnTo>
                    <a:pt x="3936" y="11980"/>
                  </a:lnTo>
                  <a:lnTo>
                    <a:pt x="1" y="0"/>
                  </a:lnTo>
                </a:path>
              </a:pathLst>
            </a:custGeom>
            <a:noFill/>
            <a:ln w="50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04" name="Google Shape;33404;p44"/>
            <p:cNvSpPr/>
            <p:nvPr/>
          </p:nvSpPr>
          <p:spPr>
            <a:xfrm>
              <a:off x="4431850" y="1654150"/>
              <a:ext cx="311450" cy="173600"/>
            </a:xfrm>
            <a:custGeom>
              <a:avLst/>
              <a:gdLst/>
              <a:ahLst/>
              <a:cxnLst/>
              <a:rect l="l" t="t" r="r" b="b"/>
              <a:pathLst>
                <a:path w="12458" h="6944" fill="none" extrusionOk="0">
                  <a:moveTo>
                    <a:pt x="11530" y="6943"/>
                  </a:moveTo>
                  <a:lnTo>
                    <a:pt x="1" y="3886"/>
                  </a:lnTo>
                  <a:lnTo>
                    <a:pt x="12457" y="1"/>
                  </a:lnTo>
                </a:path>
              </a:pathLst>
            </a:custGeom>
            <a:noFill/>
            <a:ln w="50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05" name="Google Shape;33405;p44"/>
            <p:cNvSpPr/>
            <p:nvPr/>
          </p:nvSpPr>
          <p:spPr>
            <a:xfrm>
              <a:off x="4349775" y="1611300"/>
              <a:ext cx="241875" cy="208300"/>
            </a:xfrm>
            <a:custGeom>
              <a:avLst/>
              <a:gdLst/>
              <a:ahLst/>
              <a:cxnLst/>
              <a:rect l="l" t="t" r="r" b="b"/>
              <a:pathLst>
                <a:path w="9675" h="8332" extrusionOk="0">
                  <a:moveTo>
                    <a:pt x="4184" y="0"/>
                  </a:moveTo>
                  <a:cubicBezTo>
                    <a:pt x="3870" y="0"/>
                    <a:pt x="3553" y="28"/>
                    <a:pt x="3234" y="86"/>
                  </a:cubicBezTo>
                  <a:cubicBezTo>
                    <a:pt x="1905" y="311"/>
                    <a:pt x="803" y="988"/>
                    <a:pt x="1" y="1966"/>
                  </a:cubicBezTo>
                  <a:lnTo>
                    <a:pt x="3133" y="5925"/>
                  </a:lnTo>
                  <a:lnTo>
                    <a:pt x="8597" y="8331"/>
                  </a:lnTo>
                  <a:cubicBezTo>
                    <a:pt x="9349" y="7229"/>
                    <a:pt x="9675" y="5850"/>
                    <a:pt x="9424" y="4422"/>
                  </a:cubicBezTo>
                  <a:cubicBezTo>
                    <a:pt x="8978" y="1834"/>
                    <a:pt x="6724" y="0"/>
                    <a:pt x="4184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06" name="Google Shape;33406;p44"/>
            <p:cNvSpPr/>
            <p:nvPr/>
          </p:nvSpPr>
          <p:spPr>
            <a:xfrm>
              <a:off x="4403025" y="1971825"/>
              <a:ext cx="238125" cy="1132250"/>
            </a:xfrm>
            <a:custGeom>
              <a:avLst/>
              <a:gdLst/>
              <a:ahLst/>
              <a:cxnLst/>
              <a:rect l="l" t="t" r="r" b="b"/>
              <a:pathLst>
                <a:path w="9525" h="45290" extrusionOk="0">
                  <a:moveTo>
                    <a:pt x="7094" y="1"/>
                  </a:moveTo>
                  <a:cubicBezTo>
                    <a:pt x="7094" y="1"/>
                    <a:pt x="1" y="24788"/>
                    <a:pt x="402" y="45289"/>
                  </a:cubicBezTo>
                  <a:cubicBezTo>
                    <a:pt x="6968" y="42507"/>
                    <a:pt x="9525" y="24186"/>
                    <a:pt x="9525" y="24186"/>
                  </a:cubicBezTo>
                  <a:lnTo>
                    <a:pt x="9525" y="2883"/>
                  </a:lnTo>
                  <a:lnTo>
                    <a:pt x="709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07" name="Google Shape;33407;p44"/>
            <p:cNvSpPr/>
            <p:nvPr/>
          </p:nvSpPr>
          <p:spPr>
            <a:xfrm>
              <a:off x="4452525" y="1849650"/>
              <a:ext cx="350925" cy="473700"/>
            </a:xfrm>
            <a:custGeom>
              <a:avLst/>
              <a:gdLst/>
              <a:ahLst/>
              <a:cxnLst/>
              <a:rect l="l" t="t" r="r" b="b"/>
              <a:pathLst>
                <a:path w="14037" h="18948" extrusionOk="0">
                  <a:moveTo>
                    <a:pt x="2332" y="1"/>
                  </a:moveTo>
                  <a:lnTo>
                    <a:pt x="1" y="1529"/>
                  </a:lnTo>
                  <a:cubicBezTo>
                    <a:pt x="1" y="1529"/>
                    <a:pt x="5715" y="18522"/>
                    <a:pt x="5866" y="18547"/>
                  </a:cubicBezTo>
                  <a:cubicBezTo>
                    <a:pt x="6016" y="18572"/>
                    <a:pt x="14036" y="18948"/>
                    <a:pt x="14036" y="18948"/>
                  </a:cubicBezTo>
                  <a:lnTo>
                    <a:pt x="11254" y="12156"/>
                  </a:lnTo>
                  <a:lnTo>
                    <a:pt x="5364" y="4863"/>
                  </a:lnTo>
                  <a:lnTo>
                    <a:pt x="2332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08" name="Google Shape;33408;p44"/>
            <p:cNvSpPr/>
            <p:nvPr/>
          </p:nvSpPr>
          <p:spPr>
            <a:xfrm>
              <a:off x="4273975" y="1600900"/>
              <a:ext cx="719325" cy="1983025"/>
            </a:xfrm>
            <a:custGeom>
              <a:avLst/>
              <a:gdLst/>
              <a:ahLst/>
              <a:cxnLst/>
              <a:rect l="l" t="t" r="r" b="b"/>
              <a:pathLst>
                <a:path w="28773" h="79321" extrusionOk="0">
                  <a:moveTo>
                    <a:pt x="28772" y="1"/>
                  </a:moveTo>
                  <a:cubicBezTo>
                    <a:pt x="25389" y="2231"/>
                    <a:pt x="22281" y="11605"/>
                    <a:pt x="18998" y="14587"/>
                  </a:cubicBezTo>
                  <a:cubicBezTo>
                    <a:pt x="18998" y="14587"/>
                    <a:pt x="17126" y="15211"/>
                    <a:pt x="14888" y="15211"/>
                  </a:cubicBezTo>
                  <a:cubicBezTo>
                    <a:pt x="14117" y="15211"/>
                    <a:pt x="13303" y="15137"/>
                    <a:pt x="12506" y="14938"/>
                  </a:cubicBezTo>
                  <a:lnTo>
                    <a:pt x="12506" y="14938"/>
                  </a:lnTo>
                  <a:cubicBezTo>
                    <a:pt x="13509" y="15540"/>
                    <a:pt x="13910" y="19174"/>
                    <a:pt x="13634" y="21479"/>
                  </a:cubicBezTo>
                  <a:cubicBezTo>
                    <a:pt x="12456" y="31179"/>
                    <a:pt x="0" y="65515"/>
                    <a:pt x="7168" y="79249"/>
                  </a:cubicBezTo>
                  <a:cubicBezTo>
                    <a:pt x="7411" y="79297"/>
                    <a:pt x="7658" y="79321"/>
                    <a:pt x="7909" y="79321"/>
                  </a:cubicBezTo>
                  <a:cubicBezTo>
                    <a:pt x="14047" y="79321"/>
                    <a:pt x="22628" y="65347"/>
                    <a:pt x="24988" y="58196"/>
                  </a:cubicBezTo>
                  <a:lnTo>
                    <a:pt x="2877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09" name="Google Shape;33409;p44"/>
            <p:cNvSpPr/>
            <p:nvPr/>
          </p:nvSpPr>
          <p:spPr>
            <a:xfrm>
              <a:off x="4535875" y="2729350"/>
              <a:ext cx="44500" cy="68325"/>
            </a:xfrm>
            <a:custGeom>
              <a:avLst/>
              <a:gdLst/>
              <a:ahLst/>
              <a:cxnLst/>
              <a:rect l="l" t="t" r="r" b="b"/>
              <a:pathLst>
                <a:path w="1780" h="2733" extrusionOk="0">
                  <a:moveTo>
                    <a:pt x="978" y="1"/>
                  </a:moveTo>
                  <a:lnTo>
                    <a:pt x="978" y="1"/>
                  </a:lnTo>
                  <a:cubicBezTo>
                    <a:pt x="652" y="101"/>
                    <a:pt x="251" y="552"/>
                    <a:pt x="151" y="1179"/>
                  </a:cubicBezTo>
                  <a:cubicBezTo>
                    <a:pt x="0" y="1981"/>
                    <a:pt x="527" y="2733"/>
                    <a:pt x="527" y="2733"/>
                  </a:cubicBezTo>
                  <a:cubicBezTo>
                    <a:pt x="527" y="2733"/>
                    <a:pt x="1354" y="2357"/>
                    <a:pt x="1604" y="1555"/>
                  </a:cubicBezTo>
                  <a:cubicBezTo>
                    <a:pt x="1780" y="953"/>
                    <a:pt x="1679" y="377"/>
                    <a:pt x="1454" y="126"/>
                  </a:cubicBezTo>
                  <a:cubicBezTo>
                    <a:pt x="1153" y="402"/>
                    <a:pt x="953" y="953"/>
                    <a:pt x="953" y="953"/>
                  </a:cubicBezTo>
                  <a:cubicBezTo>
                    <a:pt x="953" y="953"/>
                    <a:pt x="1103" y="352"/>
                    <a:pt x="9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10" name="Google Shape;33410;p44"/>
            <p:cNvSpPr/>
            <p:nvPr/>
          </p:nvSpPr>
          <p:spPr>
            <a:xfrm>
              <a:off x="4488875" y="2749975"/>
              <a:ext cx="58300" cy="51200"/>
            </a:xfrm>
            <a:custGeom>
              <a:avLst/>
              <a:gdLst/>
              <a:ahLst/>
              <a:cxnLst/>
              <a:rect l="l" t="t" r="r" b="b"/>
              <a:pathLst>
                <a:path w="2332" h="2048" extrusionOk="0">
                  <a:moveTo>
                    <a:pt x="563" y="0"/>
                  </a:moveTo>
                  <a:cubicBezTo>
                    <a:pt x="487" y="0"/>
                    <a:pt x="416" y="9"/>
                    <a:pt x="351" y="28"/>
                  </a:cubicBezTo>
                  <a:cubicBezTo>
                    <a:pt x="477" y="429"/>
                    <a:pt x="878" y="855"/>
                    <a:pt x="878" y="855"/>
                  </a:cubicBezTo>
                  <a:cubicBezTo>
                    <a:pt x="878" y="855"/>
                    <a:pt x="427" y="454"/>
                    <a:pt x="51" y="404"/>
                  </a:cubicBezTo>
                  <a:lnTo>
                    <a:pt x="51" y="404"/>
                  </a:lnTo>
                  <a:cubicBezTo>
                    <a:pt x="1" y="755"/>
                    <a:pt x="226" y="1306"/>
                    <a:pt x="727" y="1682"/>
                  </a:cubicBezTo>
                  <a:cubicBezTo>
                    <a:pt x="1154" y="1994"/>
                    <a:pt x="1700" y="2048"/>
                    <a:pt x="2025" y="2048"/>
                  </a:cubicBezTo>
                  <a:cubicBezTo>
                    <a:pt x="2196" y="2048"/>
                    <a:pt x="2306" y="2033"/>
                    <a:pt x="2306" y="2033"/>
                  </a:cubicBezTo>
                  <a:cubicBezTo>
                    <a:pt x="2306" y="2033"/>
                    <a:pt x="2331" y="1105"/>
                    <a:pt x="1705" y="529"/>
                  </a:cubicBezTo>
                  <a:cubicBezTo>
                    <a:pt x="1336" y="181"/>
                    <a:pt x="901" y="0"/>
                    <a:pt x="5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11" name="Google Shape;33411;p44"/>
            <p:cNvSpPr/>
            <p:nvPr/>
          </p:nvSpPr>
          <p:spPr>
            <a:xfrm>
              <a:off x="4537750" y="279827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7" y="1"/>
                  </a:moveTo>
                  <a:cubicBezTo>
                    <a:pt x="427" y="1"/>
                    <a:pt x="0" y="828"/>
                    <a:pt x="276" y="1605"/>
                  </a:cubicBezTo>
                  <a:cubicBezTo>
                    <a:pt x="502" y="2206"/>
                    <a:pt x="928" y="2607"/>
                    <a:pt x="1279" y="2657"/>
                  </a:cubicBezTo>
                  <a:cubicBezTo>
                    <a:pt x="1354" y="2256"/>
                    <a:pt x="1153" y="1705"/>
                    <a:pt x="1153" y="1705"/>
                  </a:cubicBezTo>
                  <a:lnTo>
                    <a:pt x="1153" y="1705"/>
                  </a:lnTo>
                  <a:cubicBezTo>
                    <a:pt x="1154" y="1705"/>
                    <a:pt x="1404" y="2256"/>
                    <a:pt x="1730" y="2482"/>
                  </a:cubicBezTo>
                  <a:cubicBezTo>
                    <a:pt x="1930" y="2181"/>
                    <a:pt x="1955" y="1580"/>
                    <a:pt x="1680" y="1028"/>
                  </a:cubicBezTo>
                  <a:cubicBezTo>
                    <a:pt x="1304" y="301"/>
                    <a:pt x="427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12" name="Google Shape;33412;p44"/>
            <p:cNvSpPr/>
            <p:nvPr/>
          </p:nvSpPr>
          <p:spPr>
            <a:xfrm>
              <a:off x="4487625" y="2798075"/>
              <a:ext cx="61425" cy="47150"/>
            </a:xfrm>
            <a:custGeom>
              <a:avLst/>
              <a:gdLst/>
              <a:ahLst/>
              <a:cxnLst/>
              <a:rect l="l" t="t" r="r" b="b"/>
              <a:pathLst>
                <a:path w="2457" h="1886" extrusionOk="0">
                  <a:moveTo>
                    <a:pt x="1831" y="0"/>
                  </a:moveTo>
                  <a:cubicBezTo>
                    <a:pt x="1537" y="0"/>
                    <a:pt x="1180" y="56"/>
                    <a:pt x="853" y="259"/>
                  </a:cubicBezTo>
                  <a:cubicBezTo>
                    <a:pt x="326" y="560"/>
                    <a:pt x="0" y="1061"/>
                    <a:pt x="0" y="1412"/>
                  </a:cubicBezTo>
                  <a:cubicBezTo>
                    <a:pt x="426" y="1412"/>
                    <a:pt x="927" y="1137"/>
                    <a:pt x="928" y="1136"/>
                  </a:cubicBezTo>
                  <a:lnTo>
                    <a:pt x="928" y="1136"/>
                  </a:lnTo>
                  <a:cubicBezTo>
                    <a:pt x="927" y="1137"/>
                    <a:pt x="426" y="1462"/>
                    <a:pt x="276" y="1813"/>
                  </a:cubicBezTo>
                  <a:cubicBezTo>
                    <a:pt x="379" y="1861"/>
                    <a:pt x="508" y="1886"/>
                    <a:pt x="651" y="1886"/>
                  </a:cubicBezTo>
                  <a:cubicBezTo>
                    <a:pt x="959" y="1886"/>
                    <a:pt x="1337" y="1769"/>
                    <a:pt x="1680" y="1512"/>
                  </a:cubicBezTo>
                  <a:cubicBezTo>
                    <a:pt x="2331" y="1011"/>
                    <a:pt x="2457" y="84"/>
                    <a:pt x="2457" y="84"/>
                  </a:cubicBezTo>
                  <a:cubicBezTo>
                    <a:pt x="2457" y="84"/>
                    <a:pt x="2191" y="0"/>
                    <a:pt x="18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13" name="Google Shape;33413;p44"/>
            <p:cNvSpPr/>
            <p:nvPr/>
          </p:nvSpPr>
          <p:spPr>
            <a:xfrm>
              <a:off x="4550900" y="2772750"/>
              <a:ext cx="68325" cy="39550"/>
            </a:xfrm>
            <a:custGeom>
              <a:avLst/>
              <a:gdLst/>
              <a:ahLst/>
              <a:cxnLst/>
              <a:rect l="l" t="t" r="r" b="b"/>
              <a:pathLst>
                <a:path w="2733" h="1582" extrusionOk="0">
                  <a:moveTo>
                    <a:pt x="1777" y="0"/>
                  </a:moveTo>
                  <a:cubicBezTo>
                    <a:pt x="1596" y="0"/>
                    <a:pt x="1401" y="28"/>
                    <a:pt x="1204" y="94"/>
                  </a:cubicBezTo>
                  <a:cubicBezTo>
                    <a:pt x="427" y="345"/>
                    <a:pt x="1" y="1147"/>
                    <a:pt x="1" y="1147"/>
                  </a:cubicBezTo>
                  <a:cubicBezTo>
                    <a:pt x="1" y="1147"/>
                    <a:pt x="548" y="1581"/>
                    <a:pt x="1234" y="1581"/>
                  </a:cubicBezTo>
                  <a:cubicBezTo>
                    <a:pt x="1338" y="1581"/>
                    <a:pt x="1445" y="1571"/>
                    <a:pt x="1555" y="1548"/>
                  </a:cubicBezTo>
                  <a:cubicBezTo>
                    <a:pt x="2156" y="1448"/>
                    <a:pt x="2632" y="1072"/>
                    <a:pt x="2733" y="746"/>
                  </a:cubicBezTo>
                  <a:cubicBezTo>
                    <a:pt x="2562" y="689"/>
                    <a:pt x="2349" y="673"/>
                    <a:pt x="2169" y="673"/>
                  </a:cubicBezTo>
                  <a:cubicBezTo>
                    <a:pt x="1952" y="673"/>
                    <a:pt x="1780" y="696"/>
                    <a:pt x="1780" y="696"/>
                  </a:cubicBezTo>
                  <a:cubicBezTo>
                    <a:pt x="1780" y="696"/>
                    <a:pt x="2382" y="545"/>
                    <a:pt x="2632" y="270"/>
                  </a:cubicBezTo>
                  <a:cubicBezTo>
                    <a:pt x="2464" y="118"/>
                    <a:pt x="2148" y="0"/>
                    <a:pt x="1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14" name="Google Shape;33414;p44"/>
            <p:cNvSpPr/>
            <p:nvPr/>
          </p:nvSpPr>
          <p:spPr>
            <a:xfrm>
              <a:off x="4533375" y="2768200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351" y="1"/>
                  </a:moveTo>
                  <a:lnTo>
                    <a:pt x="351" y="1"/>
                  </a:lnTo>
                  <a:cubicBezTo>
                    <a:pt x="301" y="176"/>
                    <a:pt x="376" y="427"/>
                    <a:pt x="376" y="427"/>
                  </a:cubicBezTo>
                  <a:cubicBezTo>
                    <a:pt x="376" y="427"/>
                    <a:pt x="276" y="176"/>
                    <a:pt x="150" y="76"/>
                  </a:cubicBezTo>
                  <a:cubicBezTo>
                    <a:pt x="50" y="201"/>
                    <a:pt x="0" y="452"/>
                    <a:pt x="125" y="727"/>
                  </a:cubicBezTo>
                  <a:cubicBezTo>
                    <a:pt x="251" y="1078"/>
                    <a:pt x="652" y="1229"/>
                    <a:pt x="652" y="1229"/>
                  </a:cubicBezTo>
                  <a:cubicBezTo>
                    <a:pt x="652" y="1229"/>
                    <a:pt x="877" y="878"/>
                    <a:pt x="777" y="502"/>
                  </a:cubicBezTo>
                  <a:cubicBezTo>
                    <a:pt x="702" y="226"/>
                    <a:pt x="501" y="26"/>
                    <a:pt x="3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15" name="Google Shape;33415;p44"/>
            <p:cNvSpPr/>
            <p:nvPr/>
          </p:nvSpPr>
          <p:spPr>
            <a:xfrm>
              <a:off x="4517700" y="2789750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2" y="0"/>
                  </a:moveTo>
                  <a:cubicBezTo>
                    <a:pt x="292" y="0"/>
                    <a:pt x="104" y="68"/>
                    <a:pt x="25" y="166"/>
                  </a:cubicBezTo>
                  <a:cubicBezTo>
                    <a:pt x="176" y="291"/>
                    <a:pt x="426" y="342"/>
                    <a:pt x="426" y="342"/>
                  </a:cubicBezTo>
                  <a:cubicBezTo>
                    <a:pt x="426" y="342"/>
                    <a:pt x="336" y="325"/>
                    <a:pt x="231" y="325"/>
                  </a:cubicBezTo>
                  <a:cubicBezTo>
                    <a:pt x="152" y="325"/>
                    <a:pt x="65" y="334"/>
                    <a:pt x="0" y="367"/>
                  </a:cubicBezTo>
                  <a:cubicBezTo>
                    <a:pt x="76" y="517"/>
                    <a:pt x="276" y="667"/>
                    <a:pt x="577" y="692"/>
                  </a:cubicBezTo>
                  <a:cubicBezTo>
                    <a:pt x="593" y="694"/>
                    <a:pt x="609" y="694"/>
                    <a:pt x="626" y="694"/>
                  </a:cubicBezTo>
                  <a:cubicBezTo>
                    <a:pt x="981" y="694"/>
                    <a:pt x="1279" y="442"/>
                    <a:pt x="1279" y="442"/>
                  </a:cubicBezTo>
                  <a:cubicBezTo>
                    <a:pt x="1279" y="442"/>
                    <a:pt x="1053" y="91"/>
                    <a:pt x="677" y="16"/>
                  </a:cubicBezTo>
                  <a:cubicBezTo>
                    <a:pt x="618" y="5"/>
                    <a:pt x="559" y="0"/>
                    <a:pt x="5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16" name="Google Shape;33416;p44"/>
            <p:cNvSpPr/>
            <p:nvPr/>
          </p:nvSpPr>
          <p:spPr>
            <a:xfrm>
              <a:off x="4550275" y="2799175"/>
              <a:ext cx="27600" cy="22150"/>
            </a:xfrm>
            <a:custGeom>
              <a:avLst/>
              <a:gdLst/>
              <a:ahLst/>
              <a:cxnLst/>
              <a:rect l="l" t="t" r="r" b="b"/>
              <a:pathLst>
                <a:path w="1104" h="886" extrusionOk="0">
                  <a:moveTo>
                    <a:pt x="192" y="1"/>
                  </a:moveTo>
                  <a:cubicBezTo>
                    <a:pt x="79" y="1"/>
                    <a:pt x="1" y="15"/>
                    <a:pt x="1" y="15"/>
                  </a:cubicBezTo>
                  <a:cubicBezTo>
                    <a:pt x="1" y="15"/>
                    <a:pt x="26" y="441"/>
                    <a:pt x="327" y="691"/>
                  </a:cubicBezTo>
                  <a:cubicBezTo>
                    <a:pt x="497" y="824"/>
                    <a:pt x="697" y="885"/>
                    <a:pt x="849" y="885"/>
                  </a:cubicBezTo>
                  <a:cubicBezTo>
                    <a:pt x="898" y="885"/>
                    <a:pt x="942" y="879"/>
                    <a:pt x="978" y="867"/>
                  </a:cubicBezTo>
                  <a:cubicBezTo>
                    <a:pt x="903" y="691"/>
                    <a:pt x="703" y="516"/>
                    <a:pt x="702" y="516"/>
                  </a:cubicBezTo>
                  <a:lnTo>
                    <a:pt x="702" y="516"/>
                  </a:lnTo>
                  <a:cubicBezTo>
                    <a:pt x="703" y="516"/>
                    <a:pt x="928" y="691"/>
                    <a:pt x="1103" y="691"/>
                  </a:cubicBezTo>
                  <a:cubicBezTo>
                    <a:pt x="1103" y="516"/>
                    <a:pt x="978" y="290"/>
                    <a:pt x="728" y="140"/>
                  </a:cubicBezTo>
                  <a:cubicBezTo>
                    <a:pt x="556" y="25"/>
                    <a:pt x="343" y="1"/>
                    <a:pt x="1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17" name="Google Shape;33417;p44"/>
            <p:cNvSpPr/>
            <p:nvPr/>
          </p:nvSpPr>
          <p:spPr>
            <a:xfrm>
              <a:off x="4532725" y="2800150"/>
              <a:ext cx="21975" cy="30100"/>
            </a:xfrm>
            <a:custGeom>
              <a:avLst/>
              <a:gdLst/>
              <a:ahLst/>
              <a:cxnLst/>
              <a:rect l="l" t="t" r="r" b="b"/>
              <a:pathLst>
                <a:path w="879" h="1204" extrusionOk="0">
                  <a:moveTo>
                    <a:pt x="703" y="1"/>
                  </a:moveTo>
                  <a:cubicBezTo>
                    <a:pt x="703" y="1"/>
                    <a:pt x="302" y="101"/>
                    <a:pt x="126" y="452"/>
                  </a:cubicBezTo>
                  <a:cubicBezTo>
                    <a:pt x="1" y="703"/>
                    <a:pt x="1" y="978"/>
                    <a:pt x="101" y="1104"/>
                  </a:cubicBezTo>
                  <a:cubicBezTo>
                    <a:pt x="252" y="1003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77" y="1028"/>
                    <a:pt x="302" y="1204"/>
                  </a:cubicBezTo>
                  <a:cubicBezTo>
                    <a:pt x="452" y="1179"/>
                    <a:pt x="653" y="1003"/>
                    <a:pt x="753" y="728"/>
                  </a:cubicBezTo>
                  <a:cubicBezTo>
                    <a:pt x="878" y="377"/>
                    <a:pt x="703" y="1"/>
                    <a:pt x="70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18" name="Google Shape;33418;p44"/>
            <p:cNvSpPr/>
            <p:nvPr/>
          </p:nvSpPr>
          <p:spPr>
            <a:xfrm>
              <a:off x="4550275" y="2775000"/>
              <a:ext cx="25725" cy="25200"/>
            </a:xfrm>
            <a:custGeom>
              <a:avLst/>
              <a:gdLst/>
              <a:ahLst/>
              <a:cxnLst/>
              <a:rect l="l" t="t" r="r" b="b"/>
              <a:pathLst>
                <a:path w="1029" h="1008" extrusionOk="0">
                  <a:moveTo>
                    <a:pt x="780" y="0"/>
                  </a:moveTo>
                  <a:cubicBezTo>
                    <a:pt x="628" y="0"/>
                    <a:pt x="409" y="102"/>
                    <a:pt x="251" y="305"/>
                  </a:cubicBezTo>
                  <a:cubicBezTo>
                    <a:pt x="1" y="581"/>
                    <a:pt x="51" y="1007"/>
                    <a:pt x="51" y="1007"/>
                  </a:cubicBezTo>
                  <a:cubicBezTo>
                    <a:pt x="51" y="1007"/>
                    <a:pt x="63" y="1007"/>
                    <a:pt x="84" y="1007"/>
                  </a:cubicBezTo>
                  <a:cubicBezTo>
                    <a:pt x="189" y="1007"/>
                    <a:pt x="523" y="990"/>
                    <a:pt x="753" y="781"/>
                  </a:cubicBezTo>
                  <a:cubicBezTo>
                    <a:pt x="953" y="581"/>
                    <a:pt x="1028" y="330"/>
                    <a:pt x="1003" y="155"/>
                  </a:cubicBezTo>
                  <a:lnTo>
                    <a:pt x="1003" y="155"/>
                  </a:lnTo>
                  <a:cubicBezTo>
                    <a:pt x="803" y="205"/>
                    <a:pt x="627" y="380"/>
                    <a:pt x="627" y="380"/>
                  </a:cubicBezTo>
                  <a:cubicBezTo>
                    <a:pt x="627" y="380"/>
                    <a:pt x="803" y="180"/>
                    <a:pt x="828" y="4"/>
                  </a:cubicBezTo>
                  <a:cubicBezTo>
                    <a:pt x="813" y="2"/>
                    <a:pt x="797" y="0"/>
                    <a:pt x="78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19" name="Google Shape;33419;p44"/>
            <p:cNvSpPr/>
            <p:nvPr/>
          </p:nvSpPr>
          <p:spPr>
            <a:xfrm>
              <a:off x="4550275" y="2775100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0"/>
                  </a:moveTo>
                  <a:lnTo>
                    <a:pt x="1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20" name="Google Shape;33420;p44"/>
            <p:cNvSpPr/>
            <p:nvPr/>
          </p:nvSpPr>
          <p:spPr>
            <a:xfrm>
              <a:off x="4553425" y="277295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1"/>
                  </a:moveTo>
                  <a:cubicBezTo>
                    <a:pt x="50" y="1"/>
                    <a:pt x="25" y="18"/>
                    <a:pt x="25" y="36"/>
                  </a:cubicBezTo>
                  <a:cubicBezTo>
                    <a:pt x="0" y="61"/>
                    <a:pt x="25" y="111"/>
                    <a:pt x="50" y="111"/>
                  </a:cubicBezTo>
                  <a:cubicBezTo>
                    <a:pt x="57" y="119"/>
                    <a:pt x="67" y="122"/>
                    <a:pt x="77" y="122"/>
                  </a:cubicBezTo>
                  <a:cubicBezTo>
                    <a:pt x="100" y="122"/>
                    <a:pt x="125" y="104"/>
                    <a:pt x="125" y="86"/>
                  </a:cubicBezTo>
                  <a:cubicBezTo>
                    <a:pt x="150" y="61"/>
                    <a:pt x="125" y="11"/>
                    <a:pt x="100" y="11"/>
                  </a:cubicBezTo>
                  <a:cubicBezTo>
                    <a:pt x="93" y="4"/>
                    <a:pt x="83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21" name="Google Shape;33421;p44"/>
            <p:cNvSpPr/>
            <p:nvPr/>
          </p:nvSpPr>
          <p:spPr>
            <a:xfrm>
              <a:off x="4546525" y="2774475"/>
              <a:ext cx="3775" cy="18825"/>
            </a:xfrm>
            <a:custGeom>
              <a:avLst/>
              <a:gdLst/>
              <a:ahLst/>
              <a:cxnLst/>
              <a:rect l="l" t="t" r="r" b="b"/>
              <a:pathLst>
                <a:path w="151" h="753" fill="none" extrusionOk="0">
                  <a:moveTo>
                    <a:pt x="0" y="0"/>
                  </a:moveTo>
                  <a:lnTo>
                    <a:pt x="151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22" name="Google Shape;33422;p44"/>
            <p:cNvSpPr/>
            <p:nvPr/>
          </p:nvSpPr>
          <p:spPr>
            <a:xfrm>
              <a:off x="4545275" y="277257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0" y="126"/>
                    <a:pt x="126" y="76"/>
                    <a:pt x="126" y="51"/>
                  </a:cubicBezTo>
                  <a:cubicBezTo>
                    <a:pt x="126" y="26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23" name="Google Shape;33423;p44"/>
            <p:cNvSpPr/>
            <p:nvPr/>
          </p:nvSpPr>
          <p:spPr>
            <a:xfrm>
              <a:off x="4550275" y="2778850"/>
              <a:ext cx="11925" cy="14450"/>
            </a:xfrm>
            <a:custGeom>
              <a:avLst/>
              <a:gdLst/>
              <a:ahLst/>
              <a:cxnLst/>
              <a:rect l="l" t="t" r="r" b="b"/>
              <a:pathLst>
                <a:path w="477" h="578" fill="none" extrusionOk="0">
                  <a:moveTo>
                    <a:pt x="477" y="1"/>
                  </a:moveTo>
                  <a:lnTo>
                    <a:pt x="1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24" name="Google Shape;33424;p44"/>
            <p:cNvSpPr/>
            <p:nvPr/>
          </p:nvSpPr>
          <p:spPr>
            <a:xfrm>
              <a:off x="4560925" y="2776500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1" y="70"/>
                    <a:pt x="1" y="95"/>
                    <a:pt x="51" y="120"/>
                  </a:cubicBezTo>
                  <a:cubicBezTo>
                    <a:pt x="58" y="127"/>
                    <a:pt x="66" y="130"/>
                    <a:pt x="73" y="130"/>
                  </a:cubicBezTo>
                  <a:cubicBezTo>
                    <a:pt x="91" y="130"/>
                    <a:pt x="108" y="112"/>
                    <a:pt x="126" y="95"/>
                  </a:cubicBezTo>
                  <a:cubicBezTo>
                    <a:pt x="151" y="70"/>
                    <a:pt x="126" y="19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25" name="Google Shape;33425;p44"/>
            <p:cNvSpPr/>
            <p:nvPr/>
          </p:nvSpPr>
          <p:spPr>
            <a:xfrm>
              <a:off x="4550900" y="279827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26" name="Google Shape;33426;p44"/>
            <p:cNvSpPr/>
            <p:nvPr/>
          </p:nvSpPr>
          <p:spPr>
            <a:xfrm>
              <a:off x="4554675" y="28158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25" y="0"/>
                    <a:pt x="0" y="25"/>
                    <a:pt x="0" y="76"/>
                  </a:cubicBezTo>
                  <a:cubicBezTo>
                    <a:pt x="25" y="101"/>
                    <a:pt x="50" y="126"/>
                    <a:pt x="75" y="126"/>
                  </a:cubicBezTo>
                  <a:cubicBezTo>
                    <a:pt x="125" y="126"/>
                    <a:pt x="151" y="76"/>
                    <a:pt x="125" y="50"/>
                  </a:cubicBezTo>
                  <a:cubicBezTo>
                    <a:pt x="125" y="25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27" name="Google Shape;33427;p44"/>
            <p:cNvSpPr/>
            <p:nvPr/>
          </p:nvSpPr>
          <p:spPr>
            <a:xfrm>
              <a:off x="4550900" y="2798275"/>
              <a:ext cx="12550" cy="14450"/>
            </a:xfrm>
            <a:custGeom>
              <a:avLst/>
              <a:gdLst/>
              <a:ahLst/>
              <a:cxnLst/>
              <a:rect l="l" t="t" r="r" b="b"/>
              <a:pathLst>
                <a:path w="502" h="578" fill="none" extrusionOk="0">
                  <a:moveTo>
                    <a:pt x="502" y="5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28" name="Google Shape;33428;p44"/>
            <p:cNvSpPr/>
            <p:nvPr/>
          </p:nvSpPr>
          <p:spPr>
            <a:xfrm>
              <a:off x="4562175" y="2811600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89" y="0"/>
                  </a:moveTo>
                  <a:cubicBezTo>
                    <a:pt x="76" y="0"/>
                    <a:pt x="64" y="6"/>
                    <a:pt x="51" y="19"/>
                  </a:cubicBezTo>
                  <a:cubicBezTo>
                    <a:pt x="1" y="19"/>
                    <a:pt x="1" y="69"/>
                    <a:pt x="26" y="94"/>
                  </a:cubicBezTo>
                  <a:cubicBezTo>
                    <a:pt x="44" y="112"/>
                    <a:pt x="61" y="130"/>
                    <a:pt x="79" y="130"/>
                  </a:cubicBezTo>
                  <a:cubicBezTo>
                    <a:pt x="86" y="130"/>
                    <a:pt x="94" y="127"/>
                    <a:pt x="101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4" y="6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29" name="Google Shape;33429;p44"/>
            <p:cNvSpPr/>
            <p:nvPr/>
          </p:nvSpPr>
          <p:spPr>
            <a:xfrm>
              <a:off x="4548400" y="2798275"/>
              <a:ext cx="1900" cy="19450"/>
            </a:xfrm>
            <a:custGeom>
              <a:avLst/>
              <a:gdLst/>
              <a:ahLst/>
              <a:cxnLst/>
              <a:rect l="l" t="t" r="r" b="b"/>
              <a:pathLst>
                <a:path w="76" h="778" fill="none" extrusionOk="0">
                  <a:moveTo>
                    <a:pt x="1" y="778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30" name="Google Shape;33430;p44"/>
            <p:cNvSpPr/>
            <p:nvPr/>
          </p:nvSpPr>
          <p:spPr>
            <a:xfrm>
              <a:off x="4546525" y="28164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25" y="0"/>
                    <a:pt x="0" y="25"/>
                    <a:pt x="0" y="76"/>
                  </a:cubicBezTo>
                  <a:cubicBezTo>
                    <a:pt x="0" y="101"/>
                    <a:pt x="25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31" name="Google Shape;33431;p44"/>
            <p:cNvSpPr/>
            <p:nvPr/>
          </p:nvSpPr>
          <p:spPr>
            <a:xfrm>
              <a:off x="4551525" y="2795150"/>
              <a:ext cx="18825" cy="25"/>
            </a:xfrm>
            <a:custGeom>
              <a:avLst/>
              <a:gdLst/>
              <a:ahLst/>
              <a:cxnLst/>
              <a:rect l="l" t="t" r="r" b="b"/>
              <a:pathLst>
                <a:path w="753" h="1" fill="none" extrusionOk="0">
                  <a:moveTo>
                    <a:pt x="753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32" name="Google Shape;33432;p44"/>
            <p:cNvSpPr/>
            <p:nvPr/>
          </p:nvSpPr>
          <p:spPr>
            <a:xfrm>
              <a:off x="4569700" y="27932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100"/>
                    <a:pt x="26" y="125"/>
                    <a:pt x="51" y="125"/>
                  </a:cubicBezTo>
                  <a:cubicBezTo>
                    <a:pt x="76" y="125"/>
                    <a:pt x="126" y="100"/>
                    <a:pt x="126" y="75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33" name="Google Shape;33433;p44"/>
            <p:cNvSpPr/>
            <p:nvPr/>
          </p:nvSpPr>
          <p:spPr>
            <a:xfrm>
              <a:off x="4551525" y="2787000"/>
              <a:ext cx="16950" cy="8175"/>
            </a:xfrm>
            <a:custGeom>
              <a:avLst/>
              <a:gdLst/>
              <a:ahLst/>
              <a:cxnLst/>
              <a:rect l="l" t="t" r="r" b="b"/>
              <a:pathLst>
                <a:path w="678" h="327" fill="none" extrusionOk="0">
                  <a:moveTo>
                    <a:pt x="678" y="0"/>
                  </a:moveTo>
                  <a:lnTo>
                    <a:pt x="1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34" name="Google Shape;33434;p44"/>
            <p:cNvSpPr/>
            <p:nvPr/>
          </p:nvSpPr>
          <p:spPr>
            <a:xfrm>
              <a:off x="4567200" y="27848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89" y="1"/>
                  </a:moveTo>
                  <a:cubicBezTo>
                    <a:pt x="78" y="1"/>
                    <a:pt x="65" y="4"/>
                    <a:pt x="51" y="11"/>
                  </a:cubicBezTo>
                  <a:cubicBezTo>
                    <a:pt x="25" y="11"/>
                    <a:pt x="0" y="61"/>
                    <a:pt x="25" y="86"/>
                  </a:cubicBezTo>
                  <a:cubicBezTo>
                    <a:pt x="25" y="112"/>
                    <a:pt x="76" y="137"/>
                    <a:pt x="101" y="137"/>
                  </a:cubicBezTo>
                  <a:cubicBezTo>
                    <a:pt x="126" y="112"/>
                    <a:pt x="151" y="86"/>
                    <a:pt x="151" y="36"/>
                  </a:cubicBezTo>
                  <a:cubicBezTo>
                    <a:pt x="133" y="19"/>
                    <a:pt x="115" y="1"/>
                    <a:pt x="8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35" name="Google Shape;33435;p44"/>
            <p:cNvSpPr/>
            <p:nvPr/>
          </p:nvSpPr>
          <p:spPr>
            <a:xfrm>
              <a:off x="4551525" y="2795775"/>
              <a:ext cx="17575" cy="6925"/>
            </a:xfrm>
            <a:custGeom>
              <a:avLst/>
              <a:gdLst/>
              <a:ahLst/>
              <a:cxnLst/>
              <a:rect l="l" t="t" r="r" b="b"/>
              <a:pathLst>
                <a:path w="703" h="277" fill="none" extrusionOk="0">
                  <a:moveTo>
                    <a:pt x="703" y="2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36" name="Google Shape;33436;p44"/>
            <p:cNvSpPr/>
            <p:nvPr/>
          </p:nvSpPr>
          <p:spPr>
            <a:xfrm>
              <a:off x="4567825" y="280140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101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0" y="76"/>
                    <a:pt x="26" y="126"/>
                    <a:pt x="51" y="126"/>
                  </a:cubicBezTo>
                  <a:cubicBezTo>
                    <a:pt x="64" y="133"/>
                    <a:pt x="76" y="136"/>
                    <a:pt x="86" y="136"/>
                  </a:cubicBezTo>
                  <a:cubicBezTo>
                    <a:pt x="114" y="136"/>
                    <a:pt x="132" y="113"/>
                    <a:pt x="151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37" name="Google Shape;33437;p44"/>
            <p:cNvSpPr/>
            <p:nvPr/>
          </p:nvSpPr>
          <p:spPr>
            <a:xfrm>
              <a:off x="4532725" y="279702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7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38" name="Google Shape;33438;p44"/>
            <p:cNvSpPr/>
            <p:nvPr/>
          </p:nvSpPr>
          <p:spPr>
            <a:xfrm>
              <a:off x="4530225" y="2807675"/>
              <a:ext cx="3800" cy="3000"/>
            </a:xfrm>
            <a:custGeom>
              <a:avLst/>
              <a:gdLst/>
              <a:ahLst/>
              <a:cxnLst/>
              <a:rect l="l" t="t" r="r" b="b"/>
              <a:pathLst>
                <a:path w="152" h="120" extrusionOk="0">
                  <a:moveTo>
                    <a:pt x="126" y="1"/>
                  </a:moveTo>
                  <a:cubicBezTo>
                    <a:pt x="101" y="1"/>
                    <a:pt x="51" y="1"/>
                    <a:pt x="26" y="26"/>
                  </a:cubicBezTo>
                  <a:cubicBezTo>
                    <a:pt x="1" y="51"/>
                    <a:pt x="1" y="76"/>
                    <a:pt x="26" y="101"/>
                  </a:cubicBezTo>
                  <a:cubicBezTo>
                    <a:pt x="38" y="113"/>
                    <a:pt x="57" y="120"/>
                    <a:pt x="76" y="120"/>
                  </a:cubicBezTo>
                  <a:cubicBezTo>
                    <a:pt x="95" y="120"/>
                    <a:pt x="113" y="113"/>
                    <a:pt x="126" y="101"/>
                  </a:cubicBezTo>
                  <a:cubicBezTo>
                    <a:pt x="151" y="76"/>
                    <a:pt x="151" y="26"/>
                    <a:pt x="1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39" name="Google Shape;33439;p44"/>
            <p:cNvSpPr/>
            <p:nvPr/>
          </p:nvSpPr>
          <p:spPr>
            <a:xfrm>
              <a:off x="4528975" y="279702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1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40" name="Google Shape;33440;p44"/>
            <p:cNvSpPr/>
            <p:nvPr/>
          </p:nvSpPr>
          <p:spPr>
            <a:xfrm>
              <a:off x="4526475" y="27999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7" y="0"/>
                  </a:moveTo>
                  <a:cubicBezTo>
                    <a:pt x="67" y="0"/>
                    <a:pt x="58" y="3"/>
                    <a:pt x="50" y="11"/>
                  </a:cubicBezTo>
                  <a:cubicBezTo>
                    <a:pt x="25" y="11"/>
                    <a:pt x="0" y="61"/>
                    <a:pt x="25" y="86"/>
                  </a:cubicBezTo>
                  <a:cubicBezTo>
                    <a:pt x="25" y="104"/>
                    <a:pt x="50" y="121"/>
                    <a:pt x="74" y="121"/>
                  </a:cubicBezTo>
                  <a:cubicBezTo>
                    <a:pt x="84" y="121"/>
                    <a:pt x="93" y="118"/>
                    <a:pt x="101" y="111"/>
                  </a:cubicBezTo>
                  <a:cubicBezTo>
                    <a:pt x="126" y="111"/>
                    <a:pt x="151" y="61"/>
                    <a:pt x="126" y="36"/>
                  </a:cubicBezTo>
                  <a:cubicBezTo>
                    <a:pt x="126" y="18"/>
                    <a:pt x="101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41" name="Google Shape;33441;p44"/>
            <p:cNvSpPr/>
            <p:nvPr/>
          </p:nvSpPr>
          <p:spPr>
            <a:xfrm>
              <a:off x="4539000" y="279702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1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42" name="Google Shape;33442;p44"/>
            <p:cNvSpPr/>
            <p:nvPr/>
          </p:nvSpPr>
          <p:spPr>
            <a:xfrm>
              <a:off x="4536500" y="2812900"/>
              <a:ext cx="3775" cy="3350"/>
            </a:xfrm>
            <a:custGeom>
              <a:avLst/>
              <a:gdLst/>
              <a:ahLst/>
              <a:cxnLst/>
              <a:rect l="l" t="t" r="r" b="b"/>
              <a:pathLst>
                <a:path w="151" h="134" extrusionOk="0">
                  <a:moveTo>
                    <a:pt x="74" y="1"/>
                  </a:moveTo>
                  <a:cubicBezTo>
                    <a:pt x="55" y="1"/>
                    <a:pt x="40" y="13"/>
                    <a:pt x="25" y="42"/>
                  </a:cubicBezTo>
                  <a:cubicBezTo>
                    <a:pt x="0" y="67"/>
                    <a:pt x="25" y="92"/>
                    <a:pt x="50" y="117"/>
                  </a:cubicBezTo>
                  <a:cubicBezTo>
                    <a:pt x="61" y="128"/>
                    <a:pt x="71" y="134"/>
                    <a:pt x="82" y="134"/>
                  </a:cubicBezTo>
                  <a:cubicBezTo>
                    <a:pt x="96" y="134"/>
                    <a:pt x="111" y="122"/>
                    <a:pt x="126" y="92"/>
                  </a:cubicBezTo>
                  <a:cubicBezTo>
                    <a:pt x="151" y="67"/>
                    <a:pt x="151" y="42"/>
                    <a:pt x="126" y="17"/>
                  </a:cubicBezTo>
                  <a:cubicBezTo>
                    <a:pt x="105" y="7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43" name="Google Shape;33443;p44"/>
            <p:cNvSpPr/>
            <p:nvPr/>
          </p:nvSpPr>
          <p:spPr>
            <a:xfrm>
              <a:off x="4530850" y="278450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44" name="Google Shape;33444;p44"/>
            <p:cNvSpPr/>
            <p:nvPr/>
          </p:nvSpPr>
          <p:spPr>
            <a:xfrm>
              <a:off x="4528350" y="2782975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63" y="1"/>
                  </a:moveTo>
                  <a:cubicBezTo>
                    <a:pt x="36" y="1"/>
                    <a:pt x="18" y="18"/>
                    <a:pt x="0" y="36"/>
                  </a:cubicBezTo>
                  <a:cubicBezTo>
                    <a:pt x="0" y="61"/>
                    <a:pt x="0" y="111"/>
                    <a:pt x="26" y="111"/>
                  </a:cubicBezTo>
                  <a:cubicBezTo>
                    <a:pt x="40" y="119"/>
                    <a:pt x="53" y="122"/>
                    <a:pt x="64" y="122"/>
                  </a:cubicBezTo>
                  <a:cubicBezTo>
                    <a:pt x="90" y="122"/>
                    <a:pt x="108" y="104"/>
                    <a:pt x="126" y="86"/>
                  </a:cubicBezTo>
                  <a:cubicBezTo>
                    <a:pt x="126" y="61"/>
                    <a:pt x="126" y="11"/>
                    <a:pt x="101" y="11"/>
                  </a:cubicBezTo>
                  <a:cubicBezTo>
                    <a:pt x="86" y="4"/>
                    <a:pt x="74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45" name="Google Shape;33445;p44"/>
            <p:cNvSpPr/>
            <p:nvPr/>
          </p:nvSpPr>
          <p:spPr>
            <a:xfrm>
              <a:off x="4536500" y="277885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1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46" name="Google Shape;33446;p44"/>
            <p:cNvSpPr/>
            <p:nvPr/>
          </p:nvSpPr>
          <p:spPr>
            <a:xfrm>
              <a:off x="4534000" y="277650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5" y="1"/>
                  </a:moveTo>
                  <a:cubicBezTo>
                    <a:pt x="56" y="1"/>
                    <a:pt x="38" y="7"/>
                    <a:pt x="25" y="19"/>
                  </a:cubicBezTo>
                  <a:cubicBezTo>
                    <a:pt x="0" y="44"/>
                    <a:pt x="0" y="70"/>
                    <a:pt x="25" y="95"/>
                  </a:cubicBezTo>
                  <a:cubicBezTo>
                    <a:pt x="40" y="124"/>
                    <a:pt x="54" y="136"/>
                    <a:pt x="74" y="136"/>
                  </a:cubicBezTo>
                  <a:cubicBezTo>
                    <a:pt x="88" y="136"/>
                    <a:pt x="105" y="130"/>
                    <a:pt x="125" y="120"/>
                  </a:cubicBezTo>
                  <a:cubicBezTo>
                    <a:pt x="150" y="95"/>
                    <a:pt x="150" y="44"/>
                    <a:pt x="125" y="19"/>
                  </a:cubicBezTo>
                  <a:cubicBezTo>
                    <a:pt x="113" y="7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47" name="Google Shape;33447;p44"/>
            <p:cNvSpPr/>
            <p:nvPr/>
          </p:nvSpPr>
          <p:spPr>
            <a:xfrm>
              <a:off x="4527725" y="2792650"/>
              <a:ext cx="18825" cy="1900"/>
            </a:xfrm>
            <a:custGeom>
              <a:avLst/>
              <a:gdLst/>
              <a:ahLst/>
              <a:cxnLst/>
              <a:rect l="l" t="t" r="r" b="b"/>
              <a:pathLst>
                <a:path w="753" h="76" fill="none" extrusionOk="0">
                  <a:moveTo>
                    <a:pt x="0" y="0"/>
                  </a:moveTo>
                  <a:lnTo>
                    <a:pt x="752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48" name="Google Shape;33448;p44"/>
            <p:cNvSpPr/>
            <p:nvPr/>
          </p:nvSpPr>
          <p:spPr>
            <a:xfrm>
              <a:off x="4525225" y="279075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0" y="1"/>
                  </a:moveTo>
                  <a:cubicBezTo>
                    <a:pt x="50" y="1"/>
                    <a:pt x="25" y="1"/>
                    <a:pt x="0" y="51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100" y="126"/>
                    <a:pt x="125" y="101"/>
                    <a:pt x="125" y="76"/>
                  </a:cubicBezTo>
                  <a:cubicBezTo>
                    <a:pt x="151" y="51"/>
                    <a:pt x="125" y="1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49" name="Google Shape;33449;p44"/>
            <p:cNvSpPr/>
            <p:nvPr/>
          </p:nvSpPr>
          <p:spPr>
            <a:xfrm>
              <a:off x="4540250" y="2785750"/>
              <a:ext cx="20075" cy="18200"/>
            </a:xfrm>
            <a:custGeom>
              <a:avLst/>
              <a:gdLst/>
              <a:ahLst/>
              <a:cxnLst/>
              <a:rect l="l" t="t" r="r" b="b"/>
              <a:pathLst>
                <a:path w="803" h="728" extrusionOk="0">
                  <a:moveTo>
                    <a:pt x="393" y="0"/>
                  </a:moveTo>
                  <a:cubicBezTo>
                    <a:pt x="244" y="0"/>
                    <a:pt x="115" y="96"/>
                    <a:pt x="76" y="251"/>
                  </a:cubicBezTo>
                  <a:cubicBezTo>
                    <a:pt x="1" y="426"/>
                    <a:pt x="101" y="652"/>
                    <a:pt x="276" y="702"/>
                  </a:cubicBezTo>
                  <a:cubicBezTo>
                    <a:pt x="322" y="719"/>
                    <a:pt x="367" y="727"/>
                    <a:pt x="410" y="727"/>
                  </a:cubicBezTo>
                  <a:cubicBezTo>
                    <a:pt x="561" y="727"/>
                    <a:pt x="694" y="632"/>
                    <a:pt x="753" y="477"/>
                  </a:cubicBezTo>
                  <a:cubicBezTo>
                    <a:pt x="803" y="301"/>
                    <a:pt x="702" y="101"/>
                    <a:pt x="527" y="25"/>
                  </a:cubicBezTo>
                  <a:cubicBezTo>
                    <a:pt x="482" y="8"/>
                    <a:pt x="437" y="0"/>
                    <a:pt x="39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50" name="Google Shape;33450;p44"/>
            <p:cNvSpPr/>
            <p:nvPr/>
          </p:nvSpPr>
          <p:spPr>
            <a:xfrm>
              <a:off x="4557175" y="2919825"/>
              <a:ext cx="44500" cy="68325"/>
            </a:xfrm>
            <a:custGeom>
              <a:avLst/>
              <a:gdLst/>
              <a:ahLst/>
              <a:cxnLst/>
              <a:rect l="l" t="t" r="r" b="b"/>
              <a:pathLst>
                <a:path w="1780" h="2733" extrusionOk="0">
                  <a:moveTo>
                    <a:pt x="978" y="1"/>
                  </a:moveTo>
                  <a:lnTo>
                    <a:pt x="978" y="1"/>
                  </a:lnTo>
                  <a:cubicBezTo>
                    <a:pt x="627" y="101"/>
                    <a:pt x="251" y="552"/>
                    <a:pt x="151" y="1154"/>
                  </a:cubicBezTo>
                  <a:cubicBezTo>
                    <a:pt x="0" y="1981"/>
                    <a:pt x="502" y="2733"/>
                    <a:pt x="502" y="2733"/>
                  </a:cubicBezTo>
                  <a:cubicBezTo>
                    <a:pt x="502" y="2733"/>
                    <a:pt x="1354" y="2332"/>
                    <a:pt x="1604" y="1555"/>
                  </a:cubicBezTo>
                  <a:cubicBezTo>
                    <a:pt x="1780" y="953"/>
                    <a:pt x="1680" y="377"/>
                    <a:pt x="1454" y="101"/>
                  </a:cubicBezTo>
                  <a:cubicBezTo>
                    <a:pt x="1128" y="402"/>
                    <a:pt x="953" y="953"/>
                    <a:pt x="953" y="953"/>
                  </a:cubicBezTo>
                  <a:cubicBezTo>
                    <a:pt x="953" y="953"/>
                    <a:pt x="1103" y="352"/>
                    <a:pt x="9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51" name="Google Shape;33451;p44"/>
            <p:cNvSpPr/>
            <p:nvPr/>
          </p:nvSpPr>
          <p:spPr>
            <a:xfrm>
              <a:off x="4509550" y="2940450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88" y="0"/>
                  </a:moveTo>
                  <a:cubicBezTo>
                    <a:pt x="512" y="0"/>
                    <a:pt x="441" y="10"/>
                    <a:pt x="377" y="28"/>
                  </a:cubicBezTo>
                  <a:cubicBezTo>
                    <a:pt x="502" y="429"/>
                    <a:pt x="903" y="855"/>
                    <a:pt x="903" y="855"/>
                  </a:cubicBezTo>
                  <a:cubicBezTo>
                    <a:pt x="903" y="855"/>
                    <a:pt x="427" y="429"/>
                    <a:pt x="76" y="404"/>
                  </a:cubicBezTo>
                  <a:lnTo>
                    <a:pt x="76" y="404"/>
                  </a:lnTo>
                  <a:cubicBezTo>
                    <a:pt x="1" y="755"/>
                    <a:pt x="251" y="1281"/>
                    <a:pt x="752" y="1657"/>
                  </a:cubicBezTo>
                  <a:cubicBezTo>
                    <a:pt x="1187" y="1991"/>
                    <a:pt x="1733" y="2047"/>
                    <a:pt x="2048" y="2047"/>
                  </a:cubicBezTo>
                  <a:cubicBezTo>
                    <a:pt x="2206" y="2047"/>
                    <a:pt x="2306" y="2033"/>
                    <a:pt x="2306" y="2033"/>
                  </a:cubicBezTo>
                  <a:cubicBezTo>
                    <a:pt x="2306" y="2033"/>
                    <a:pt x="2331" y="1106"/>
                    <a:pt x="1730" y="529"/>
                  </a:cubicBezTo>
                  <a:cubicBezTo>
                    <a:pt x="1362" y="181"/>
                    <a:pt x="926" y="0"/>
                    <a:pt x="5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52" name="Google Shape;33452;p44"/>
            <p:cNvSpPr/>
            <p:nvPr/>
          </p:nvSpPr>
          <p:spPr>
            <a:xfrm>
              <a:off x="4559050" y="2988750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7" y="1"/>
                  </a:moveTo>
                  <a:cubicBezTo>
                    <a:pt x="427" y="1"/>
                    <a:pt x="1" y="828"/>
                    <a:pt x="276" y="1605"/>
                  </a:cubicBezTo>
                  <a:cubicBezTo>
                    <a:pt x="502" y="2206"/>
                    <a:pt x="928" y="2582"/>
                    <a:pt x="1279" y="2657"/>
                  </a:cubicBezTo>
                  <a:cubicBezTo>
                    <a:pt x="1354" y="2256"/>
                    <a:pt x="1154" y="1705"/>
                    <a:pt x="1153" y="1705"/>
                  </a:cubicBezTo>
                  <a:lnTo>
                    <a:pt x="1153" y="1705"/>
                  </a:lnTo>
                  <a:cubicBezTo>
                    <a:pt x="1154" y="1705"/>
                    <a:pt x="1404" y="2256"/>
                    <a:pt x="1705" y="2457"/>
                  </a:cubicBezTo>
                  <a:cubicBezTo>
                    <a:pt x="1930" y="2181"/>
                    <a:pt x="1955" y="1580"/>
                    <a:pt x="1680" y="1028"/>
                  </a:cubicBezTo>
                  <a:cubicBezTo>
                    <a:pt x="1304" y="301"/>
                    <a:pt x="427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53" name="Google Shape;33453;p44"/>
            <p:cNvSpPr/>
            <p:nvPr/>
          </p:nvSpPr>
          <p:spPr>
            <a:xfrm>
              <a:off x="4508925" y="2988450"/>
              <a:ext cx="61425" cy="47250"/>
            </a:xfrm>
            <a:custGeom>
              <a:avLst/>
              <a:gdLst/>
              <a:ahLst/>
              <a:cxnLst/>
              <a:rect l="l" t="t" r="r" b="b"/>
              <a:pathLst>
                <a:path w="2457" h="1890" extrusionOk="0">
                  <a:moveTo>
                    <a:pt x="1793" y="0"/>
                  </a:moveTo>
                  <a:cubicBezTo>
                    <a:pt x="1503" y="0"/>
                    <a:pt x="1159" y="53"/>
                    <a:pt x="853" y="238"/>
                  </a:cubicBezTo>
                  <a:cubicBezTo>
                    <a:pt x="301" y="564"/>
                    <a:pt x="1" y="1065"/>
                    <a:pt x="1" y="1416"/>
                  </a:cubicBezTo>
                  <a:cubicBezTo>
                    <a:pt x="426" y="1416"/>
                    <a:pt x="928" y="1116"/>
                    <a:pt x="928" y="1115"/>
                  </a:cubicBezTo>
                  <a:lnTo>
                    <a:pt x="928" y="1115"/>
                  </a:lnTo>
                  <a:cubicBezTo>
                    <a:pt x="928" y="1116"/>
                    <a:pt x="402" y="1466"/>
                    <a:pt x="276" y="1817"/>
                  </a:cubicBezTo>
                  <a:cubicBezTo>
                    <a:pt x="379" y="1865"/>
                    <a:pt x="508" y="1890"/>
                    <a:pt x="651" y="1890"/>
                  </a:cubicBezTo>
                  <a:cubicBezTo>
                    <a:pt x="960" y="1890"/>
                    <a:pt x="1337" y="1773"/>
                    <a:pt x="1680" y="1516"/>
                  </a:cubicBezTo>
                  <a:cubicBezTo>
                    <a:pt x="2331" y="1015"/>
                    <a:pt x="2457" y="88"/>
                    <a:pt x="2457" y="88"/>
                  </a:cubicBezTo>
                  <a:cubicBezTo>
                    <a:pt x="2457" y="88"/>
                    <a:pt x="2170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54" name="Google Shape;33454;p44"/>
            <p:cNvSpPr/>
            <p:nvPr/>
          </p:nvSpPr>
          <p:spPr>
            <a:xfrm>
              <a:off x="4571575" y="2963075"/>
              <a:ext cx="68950" cy="39700"/>
            </a:xfrm>
            <a:custGeom>
              <a:avLst/>
              <a:gdLst/>
              <a:ahLst/>
              <a:cxnLst/>
              <a:rect l="l" t="t" r="r" b="b"/>
              <a:pathLst>
                <a:path w="2758" h="1588" extrusionOk="0">
                  <a:moveTo>
                    <a:pt x="1812" y="1"/>
                  </a:moveTo>
                  <a:cubicBezTo>
                    <a:pt x="1626" y="1"/>
                    <a:pt x="1427" y="31"/>
                    <a:pt x="1229" y="100"/>
                  </a:cubicBezTo>
                  <a:cubicBezTo>
                    <a:pt x="427" y="351"/>
                    <a:pt x="1" y="1153"/>
                    <a:pt x="1" y="1153"/>
                  </a:cubicBezTo>
                  <a:cubicBezTo>
                    <a:pt x="1" y="1153"/>
                    <a:pt x="567" y="1587"/>
                    <a:pt x="1258" y="1587"/>
                  </a:cubicBezTo>
                  <a:cubicBezTo>
                    <a:pt x="1363" y="1587"/>
                    <a:pt x="1471" y="1577"/>
                    <a:pt x="1580" y="1554"/>
                  </a:cubicBezTo>
                  <a:cubicBezTo>
                    <a:pt x="2181" y="1454"/>
                    <a:pt x="2632" y="1078"/>
                    <a:pt x="2758" y="752"/>
                  </a:cubicBezTo>
                  <a:cubicBezTo>
                    <a:pt x="2597" y="688"/>
                    <a:pt x="2399" y="669"/>
                    <a:pt x="2225" y="669"/>
                  </a:cubicBezTo>
                  <a:cubicBezTo>
                    <a:pt x="1994" y="669"/>
                    <a:pt x="1805" y="702"/>
                    <a:pt x="1805" y="702"/>
                  </a:cubicBezTo>
                  <a:cubicBezTo>
                    <a:pt x="1805" y="702"/>
                    <a:pt x="2407" y="551"/>
                    <a:pt x="2657" y="276"/>
                  </a:cubicBezTo>
                  <a:cubicBezTo>
                    <a:pt x="2477" y="111"/>
                    <a:pt x="2166" y="1"/>
                    <a:pt x="18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55" name="Google Shape;33455;p44"/>
            <p:cNvSpPr/>
            <p:nvPr/>
          </p:nvSpPr>
          <p:spPr>
            <a:xfrm>
              <a:off x="4554675" y="2958675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351" y="1"/>
                  </a:moveTo>
                  <a:cubicBezTo>
                    <a:pt x="301" y="176"/>
                    <a:pt x="376" y="427"/>
                    <a:pt x="376" y="427"/>
                  </a:cubicBezTo>
                  <a:cubicBezTo>
                    <a:pt x="376" y="427"/>
                    <a:pt x="276" y="176"/>
                    <a:pt x="151" y="51"/>
                  </a:cubicBezTo>
                  <a:cubicBezTo>
                    <a:pt x="25" y="176"/>
                    <a:pt x="0" y="452"/>
                    <a:pt x="100" y="727"/>
                  </a:cubicBezTo>
                  <a:cubicBezTo>
                    <a:pt x="251" y="1078"/>
                    <a:pt x="652" y="1229"/>
                    <a:pt x="652" y="1229"/>
                  </a:cubicBezTo>
                  <a:cubicBezTo>
                    <a:pt x="652" y="1229"/>
                    <a:pt x="877" y="878"/>
                    <a:pt x="777" y="502"/>
                  </a:cubicBezTo>
                  <a:cubicBezTo>
                    <a:pt x="677" y="226"/>
                    <a:pt x="501" y="26"/>
                    <a:pt x="3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56" name="Google Shape;33456;p44"/>
            <p:cNvSpPr/>
            <p:nvPr/>
          </p:nvSpPr>
          <p:spPr>
            <a:xfrm>
              <a:off x="4539000" y="2980225"/>
              <a:ext cx="31350" cy="17375"/>
            </a:xfrm>
            <a:custGeom>
              <a:avLst/>
              <a:gdLst/>
              <a:ahLst/>
              <a:cxnLst/>
              <a:rect l="l" t="t" r="r" b="b"/>
              <a:pathLst>
                <a:path w="1254" h="695" extrusionOk="0">
                  <a:moveTo>
                    <a:pt x="492" y="0"/>
                  </a:moveTo>
                  <a:cubicBezTo>
                    <a:pt x="276" y="0"/>
                    <a:pt x="104" y="68"/>
                    <a:pt x="26" y="166"/>
                  </a:cubicBezTo>
                  <a:cubicBezTo>
                    <a:pt x="176" y="292"/>
                    <a:pt x="427" y="342"/>
                    <a:pt x="427" y="342"/>
                  </a:cubicBezTo>
                  <a:cubicBezTo>
                    <a:pt x="427" y="342"/>
                    <a:pt x="337" y="325"/>
                    <a:pt x="231" y="325"/>
                  </a:cubicBezTo>
                  <a:cubicBezTo>
                    <a:pt x="152" y="325"/>
                    <a:pt x="65" y="334"/>
                    <a:pt x="1" y="367"/>
                  </a:cubicBezTo>
                  <a:cubicBezTo>
                    <a:pt x="51" y="517"/>
                    <a:pt x="276" y="667"/>
                    <a:pt x="577" y="693"/>
                  </a:cubicBezTo>
                  <a:cubicBezTo>
                    <a:pt x="593" y="694"/>
                    <a:pt x="610" y="694"/>
                    <a:pt x="626" y="694"/>
                  </a:cubicBezTo>
                  <a:cubicBezTo>
                    <a:pt x="979" y="694"/>
                    <a:pt x="1254" y="442"/>
                    <a:pt x="1254" y="442"/>
                  </a:cubicBezTo>
                  <a:cubicBezTo>
                    <a:pt x="1254" y="442"/>
                    <a:pt x="1053" y="91"/>
                    <a:pt x="677" y="16"/>
                  </a:cubicBezTo>
                  <a:cubicBezTo>
                    <a:pt x="613" y="5"/>
                    <a:pt x="551" y="0"/>
                    <a:pt x="49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57" name="Google Shape;33457;p44"/>
            <p:cNvSpPr/>
            <p:nvPr/>
          </p:nvSpPr>
          <p:spPr>
            <a:xfrm>
              <a:off x="4571575" y="2989650"/>
              <a:ext cx="27600" cy="22150"/>
            </a:xfrm>
            <a:custGeom>
              <a:avLst/>
              <a:gdLst/>
              <a:ahLst/>
              <a:cxnLst/>
              <a:rect l="l" t="t" r="r" b="b"/>
              <a:pathLst>
                <a:path w="1104" h="886" extrusionOk="0">
                  <a:moveTo>
                    <a:pt x="192" y="1"/>
                  </a:moveTo>
                  <a:cubicBezTo>
                    <a:pt x="79" y="1"/>
                    <a:pt x="1" y="15"/>
                    <a:pt x="1" y="15"/>
                  </a:cubicBezTo>
                  <a:cubicBezTo>
                    <a:pt x="1" y="15"/>
                    <a:pt x="26" y="441"/>
                    <a:pt x="327" y="691"/>
                  </a:cubicBezTo>
                  <a:cubicBezTo>
                    <a:pt x="497" y="824"/>
                    <a:pt x="683" y="885"/>
                    <a:pt x="828" y="885"/>
                  </a:cubicBezTo>
                  <a:cubicBezTo>
                    <a:pt x="874" y="885"/>
                    <a:pt x="917" y="879"/>
                    <a:pt x="953" y="867"/>
                  </a:cubicBezTo>
                  <a:cubicBezTo>
                    <a:pt x="903" y="692"/>
                    <a:pt x="703" y="516"/>
                    <a:pt x="703" y="516"/>
                  </a:cubicBezTo>
                  <a:lnTo>
                    <a:pt x="703" y="516"/>
                  </a:lnTo>
                  <a:cubicBezTo>
                    <a:pt x="703" y="516"/>
                    <a:pt x="928" y="666"/>
                    <a:pt x="1104" y="691"/>
                  </a:cubicBezTo>
                  <a:cubicBezTo>
                    <a:pt x="1104" y="516"/>
                    <a:pt x="978" y="290"/>
                    <a:pt x="728" y="140"/>
                  </a:cubicBezTo>
                  <a:cubicBezTo>
                    <a:pt x="556" y="26"/>
                    <a:pt x="343" y="1"/>
                    <a:pt x="1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58" name="Google Shape;33458;p44"/>
            <p:cNvSpPr/>
            <p:nvPr/>
          </p:nvSpPr>
          <p:spPr>
            <a:xfrm>
              <a:off x="4554050" y="2990625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1"/>
                  </a:moveTo>
                  <a:cubicBezTo>
                    <a:pt x="702" y="1"/>
                    <a:pt x="301" y="101"/>
                    <a:pt x="125" y="452"/>
                  </a:cubicBezTo>
                  <a:cubicBezTo>
                    <a:pt x="0" y="703"/>
                    <a:pt x="0" y="978"/>
                    <a:pt x="75" y="1104"/>
                  </a:cubicBezTo>
                  <a:cubicBezTo>
                    <a:pt x="251" y="1003"/>
                    <a:pt x="376" y="778"/>
                    <a:pt x="376" y="778"/>
                  </a:cubicBezTo>
                  <a:lnTo>
                    <a:pt x="376" y="778"/>
                  </a:lnTo>
                  <a:cubicBezTo>
                    <a:pt x="376" y="778"/>
                    <a:pt x="251" y="1029"/>
                    <a:pt x="301" y="1204"/>
                  </a:cubicBezTo>
                  <a:cubicBezTo>
                    <a:pt x="451" y="1179"/>
                    <a:pt x="652" y="1003"/>
                    <a:pt x="752" y="728"/>
                  </a:cubicBezTo>
                  <a:cubicBezTo>
                    <a:pt x="877" y="377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59" name="Google Shape;33459;p44"/>
            <p:cNvSpPr/>
            <p:nvPr/>
          </p:nvSpPr>
          <p:spPr>
            <a:xfrm>
              <a:off x="4571575" y="2965475"/>
              <a:ext cx="25725" cy="25200"/>
            </a:xfrm>
            <a:custGeom>
              <a:avLst/>
              <a:gdLst/>
              <a:ahLst/>
              <a:cxnLst/>
              <a:rect l="l" t="t" r="r" b="b"/>
              <a:pathLst>
                <a:path w="1029" h="1008" extrusionOk="0">
                  <a:moveTo>
                    <a:pt x="780" y="1"/>
                  </a:moveTo>
                  <a:cubicBezTo>
                    <a:pt x="628" y="1"/>
                    <a:pt x="407" y="102"/>
                    <a:pt x="226" y="305"/>
                  </a:cubicBezTo>
                  <a:cubicBezTo>
                    <a:pt x="1" y="581"/>
                    <a:pt x="26" y="1007"/>
                    <a:pt x="26" y="1007"/>
                  </a:cubicBezTo>
                  <a:cubicBezTo>
                    <a:pt x="26" y="1007"/>
                    <a:pt x="38" y="1008"/>
                    <a:pt x="59" y="1008"/>
                  </a:cubicBezTo>
                  <a:cubicBezTo>
                    <a:pt x="164" y="1008"/>
                    <a:pt x="498" y="990"/>
                    <a:pt x="728" y="781"/>
                  </a:cubicBezTo>
                  <a:cubicBezTo>
                    <a:pt x="953" y="581"/>
                    <a:pt x="1028" y="330"/>
                    <a:pt x="978" y="155"/>
                  </a:cubicBezTo>
                  <a:lnTo>
                    <a:pt x="978" y="155"/>
                  </a:lnTo>
                  <a:cubicBezTo>
                    <a:pt x="803" y="205"/>
                    <a:pt x="602" y="380"/>
                    <a:pt x="602" y="380"/>
                  </a:cubicBezTo>
                  <a:cubicBezTo>
                    <a:pt x="602" y="380"/>
                    <a:pt x="803" y="180"/>
                    <a:pt x="828" y="4"/>
                  </a:cubicBezTo>
                  <a:cubicBezTo>
                    <a:pt x="813" y="2"/>
                    <a:pt x="797" y="1"/>
                    <a:pt x="78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60" name="Google Shape;33460;p44"/>
            <p:cNvSpPr/>
            <p:nvPr/>
          </p:nvSpPr>
          <p:spPr>
            <a:xfrm>
              <a:off x="4570950" y="2965575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0"/>
                  </a:moveTo>
                  <a:lnTo>
                    <a:pt x="1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61" name="Google Shape;33461;p44"/>
            <p:cNvSpPr/>
            <p:nvPr/>
          </p:nvSpPr>
          <p:spPr>
            <a:xfrm>
              <a:off x="4574725" y="296307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00" y="0"/>
                  </a:moveTo>
                  <a:cubicBezTo>
                    <a:pt x="50" y="0"/>
                    <a:pt x="25" y="25"/>
                    <a:pt x="0" y="50"/>
                  </a:cubicBezTo>
                  <a:cubicBezTo>
                    <a:pt x="0" y="75"/>
                    <a:pt x="0" y="125"/>
                    <a:pt x="50" y="125"/>
                  </a:cubicBezTo>
                  <a:cubicBezTo>
                    <a:pt x="58" y="133"/>
                    <a:pt x="67" y="136"/>
                    <a:pt x="77" y="136"/>
                  </a:cubicBezTo>
                  <a:cubicBezTo>
                    <a:pt x="100" y="136"/>
                    <a:pt x="125" y="118"/>
                    <a:pt x="125" y="100"/>
                  </a:cubicBezTo>
                  <a:cubicBezTo>
                    <a:pt x="151" y="75"/>
                    <a:pt x="125" y="25"/>
                    <a:pt x="10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62" name="Google Shape;33462;p44"/>
            <p:cNvSpPr/>
            <p:nvPr/>
          </p:nvSpPr>
          <p:spPr>
            <a:xfrm>
              <a:off x="4567825" y="2964950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63" name="Google Shape;33463;p44"/>
            <p:cNvSpPr/>
            <p:nvPr/>
          </p:nvSpPr>
          <p:spPr>
            <a:xfrm>
              <a:off x="4565950" y="296245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extrusionOk="0">
                  <a:moveTo>
                    <a:pt x="75" y="0"/>
                  </a:moveTo>
                  <a:cubicBezTo>
                    <a:pt x="50" y="0"/>
                    <a:pt x="0" y="50"/>
                    <a:pt x="0" y="75"/>
                  </a:cubicBezTo>
                  <a:cubicBezTo>
                    <a:pt x="25" y="125"/>
                    <a:pt x="50" y="150"/>
                    <a:pt x="75" y="150"/>
                  </a:cubicBezTo>
                  <a:cubicBezTo>
                    <a:pt x="126" y="125"/>
                    <a:pt x="151" y="100"/>
                    <a:pt x="151" y="75"/>
                  </a:cubicBezTo>
                  <a:cubicBezTo>
                    <a:pt x="151" y="25"/>
                    <a:pt x="101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64" name="Google Shape;33464;p44"/>
            <p:cNvSpPr/>
            <p:nvPr/>
          </p:nvSpPr>
          <p:spPr>
            <a:xfrm>
              <a:off x="4571575" y="2969325"/>
              <a:ext cx="11950" cy="14450"/>
            </a:xfrm>
            <a:custGeom>
              <a:avLst/>
              <a:gdLst/>
              <a:ahLst/>
              <a:cxnLst/>
              <a:rect l="l" t="t" r="r" b="b"/>
              <a:pathLst>
                <a:path w="478" h="578" fill="none" extrusionOk="0">
                  <a:moveTo>
                    <a:pt x="477" y="1"/>
                  </a:moveTo>
                  <a:lnTo>
                    <a:pt x="1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65" name="Google Shape;33465;p44"/>
            <p:cNvSpPr/>
            <p:nvPr/>
          </p:nvSpPr>
          <p:spPr>
            <a:xfrm>
              <a:off x="4582225" y="29668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101" y="0"/>
                  </a:moveTo>
                  <a:cubicBezTo>
                    <a:pt x="76" y="0"/>
                    <a:pt x="26" y="0"/>
                    <a:pt x="26" y="26"/>
                  </a:cubicBezTo>
                  <a:cubicBezTo>
                    <a:pt x="1" y="51"/>
                    <a:pt x="1" y="101"/>
                    <a:pt x="26" y="126"/>
                  </a:cubicBezTo>
                  <a:cubicBezTo>
                    <a:pt x="41" y="133"/>
                    <a:pt x="53" y="136"/>
                    <a:pt x="64" y="136"/>
                  </a:cubicBezTo>
                  <a:cubicBezTo>
                    <a:pt x="91" y="136"/>
                    <a:pt x="108" y="118"/>
                    <a:pt x="126" y="101"/>
                  </a:cubicBezTo>
                  <a:cubicBezTo>
                    <a:pt x="151" y="76"/>
                    <a:pt x="126" y="26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66" name="Google Shape;33466;p44"/>
            <p:cNvSpPr/>
            <p:nvPr/>
          </p:nvSpPr>
          <p:spPr>
            <a:xfrm>
              <a:off x="4572200" y="2988750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72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67" name="Google Shape;33467;p44"/>
            <p:cNvSpPr/>
            <p:nvPr/>
          </p:nvSpPr>
          <p:spPr>
            <a:xfrm>
              <a:off x="4575975" y="30060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85" y="1"/>
                  </a:moveTo>
                  <a:cubicBezTo>
                    <a:pt x="75" y="1"/>
                    <a:pt x="64" y="4"/>
                    <a:pt x="50" y="10"/>
                  </a:cubicBezTo>
                  <a:cubicBezTo>
                    <a:pt x="25" y="10"/>
                    <a:pt x="0" y="35"/>
                    <a:pt x="0" y="86"/>
                  </a:cubicBezTo>
                  <a:cubicBezTo>
                    <a:pt x="0" y="111"/>
                    <a:pt x="50" y="136"/>
                    <a:pt x="75" y="136"/>
                  </a:cubicBezTo>
                  <a:cubicBezTo>
                    <a:pt x="126" y="111"/>
                    <a:pt x="126" y="86"/>
                    <a:pt x="126" y="61"/>
                  </a:cubicBezTo>
                  <a:cubicBezTo>
                    <a:pt x="126" y="24"/>
                    <a:pt x="112" y="1"/>
                    <a:pt x="8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68" name="Google Shape;33468;p44"/>
            <p:cNvSpPr/>
            <p:nvPr/>
          </p:nvSpPr>
          <p:spPr>
            <a:xfrm>
              <a:off x="4572200" y="2988750"/>
              <a:ext cx="12575" cy="14450"/>
            </a:xfrm>
            <a:custGeom>
              <a:avLst/>
              <a:gdLst/>
              <a:ahLst/>
              <a:cxnLst/>
              <a:rect l="l" t="t" r="r" b="b"/>
              <a:pathLst>
                <a:path w="503" h="578" fill="none" extrusionOk="0">
                  <a:moveTo>
                    <a:pt x="502" y="5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69" name="Google Shape;33469;p44"/>
            <p:cNvSpPr/>
            <p:nvPr/>
          </p:nvSpPr>
          <p:spPr>
            <a:xfrm>
              <a:off x="4583500" y="30019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25" y="1"/>
                  </a:moveTo>
                  <a:cubicBezTo>
                    <a:pt x="0" y="26"/>
                    <a:pt x="0" y="76"/>
                    <a:pt x="25" y="101"/>
                  </a:cubicBezTo>
                  <a:cubicBezTo>
                    <a:pt x="25" y="126"/>
                    <a:pt x="75" y="126"/>
                    <a:pt x="100" y="126"/>
                  </a:cubicBezTo>
                  <a:cubicBezTo>
                    <a:pt x="125" y="101"/>
                    <a:pt x="150" y="51"/>
                    <a:pt x="125" y="26"/>
                  </a:cubicBezTo>
                  <a:cubicBezTo>
                    <a:pt x="10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70" name="Google Shape;33470;p44"/>
            <p:cNvSpPr/>
            <p:nvPr/>
          </p:nvSpPr>
          <p:spPr>
            <a:xfrm>
              <a:off x="4569700" y="2988750"/>
              <a:ext cx="1900" cy="19450"/>
            </a:xfrm>
            <a:custGeom>
              <a:avLst/>
              <a:gdLst/>
              <a:ahLst/>
              <a:cxnLst/>
              <a:rect l="l" t="t" r="r" b="b"/>
              <a:pathLst>
                <a:path w="76" h="778" fill="none" extrusionOk="0">
                  <a:moveTo>
                    <a:pt x="1" y="778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71" name="Google Shape;33471;p44"/>
            <p:cNvSpPr/>
            <p:nvPr/>
          </p:nvSpPr>
          <p:spPr>
            <a:xfrm>
              <a:off x="4567825" y="30069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26" y="0"/>
                    <a:pt x="0" y="26"/>
                    <a:pt x="0" y="76"/>
                  </a:cubicBezTo>
                  <a:cubicBezTo>
                    <a:pt x="0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72" name="Google Shape;33472;p44"/>
            <p:cNvSpPr/>
            <p:nvPr/>
          </p:nvSpPr>
          <p:spPr>
            <a:xfrm>
              <a:off x="4572200" y="2985000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73" name="Google Shape;33473;p44"/>
            <p:cNvSpPr/>
            <p:nvPr/>
          </p:nvSpPr>
          <p:spPr>
            <a:xfrm>
              <a:off x="4590375" y="29837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51" y="0"/>
                    <a:pt x="26" y="25"/>
                    <a:pt x="26" y="50"/>
                  </a:cubicBezTo>
                  <a:cubicBezTo>
                    <a:pt x="1" y="100"/>
                    <a:pt x="26" y="125"/>
                    <a:pt x="76" y="125"/>
                  </a:cubicBezTo>
                  <a:cubicBezTo>
                    <a:pt x="101" y="125"/>
                    <a:pt x="126" y="100"/>
                    <a:pt x="151" y="75"/>
                  </a:cubicBezTo>
                  <a:cubicBezTo>
                    <a:pt x="151" y="25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74" name="Google Shape;33474;p44"/>
            <p:cNvSpPr/>
            <p:nvPr/>
          </p:nvSpPr>
          <p:spPr>
            <a:xfrm>
              <a:off x="4572825" y="2977475"/>
              <a:ext cx="16950" cy="8175"/>
            </a:xfrm>
            <a:custGeom>
              <a:avLst/>
              <a:gdLst/>
              <a:ahLst/>
              <a:cxnLst/>
              <a:rect l="l" t="t" r="r" b="b"/>
              <a:pathLst>
                <a:path w="678" h="327" fill="none" extrusionOk="0">
                  <a:moveTo>
                    <a:pt x="678" y="1"/>
                  </a:moveTo>
                  <a:lnTo>
                    <a:pt x="1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75" name="Google Shape;33475;p44"/>
            <p:cNvSpPr/>
            <p:nvPr/>
          </p:nvSpPr>
          <p:spPr>
            <a:xfrm>
              <a:off x="4588500" y="29753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7" y="1"/>
                  </a:moveTo>
                  <a:cubicBezTo>
                    <a:pt x="67" y="1"/>
                    <a:pt x="58" y="4"/>
                    <a:pt x="51" y="11"/>
                  </a:cubicBezTo>
                  <a:cubicBezTo>
                    <a:pt x="26" y="11"/>
                    <a:pt x="1" y="61"/>
                    <a:pt x="1" y="87"/>
                  </a:cubicBezTo>
                  <a:cubicBezTo>
                    <a:pt x="26" y="112"/>
                    <a:pt x="51" y="137"/>
                    <a:pt x="101" y="137"/>
                  </a:cubicBezTo>
                  <a:cubicBezTo>
                    <a:pt x="126" y="112"/>
                    <a:pt x="151" y="87"/>
                    <a:pt x="126" y="36"/>
                  </a:cubicBezTo>
                  <a:cubicBezTo>
                    <a:pt x="126" y="19"/>
                    <a:pt x="101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76" name="Google Shape;33476;p44"/>
            <p:cNvSpPr/>
            <p:nvPr/>
          </p:nvSpPr>
          <p:spPr>
            <a:xfrm>
              <a:off x="4572825" y="2986250"/>
              <a:ext cx="17575" cy="6925"/>
            </a:xfrm>
            <a:custGeom>
              <a:avLst/>
              <a:gdLst/>
              <a:ahLst/>
              <a:cxnLst/>
              <a:rect l="l" t="t" r="r" b="b"/>
              <a:pathLst>
                <a:path w="703" h="277" fill="none" extrusionOk="0">
                  <a:moveTo>
                    <a:pt x="703" y="2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77" name="Google Shape;33477;p44"/>
            <p:cNvSpPr/>
            <p:nvPr/>
          </p:nvSpPr>
          <p:spPr>
            <a:xfrm>
              <a:off x="4589125" y="299187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1" y="1"/>
                  </a:moveTo>
                  <a:cubicBezTo>
                    <a:pt x="51" y="1"/>
                    <a:pt x="26" y="26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101" y="126"/>
                    <a:pt x="126" y="126"/>
                    <a:pt x="126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78" name="Google Shape;33478;p44"/>
            <p:cNvSpPr/>
            <p:nvPr/>
          </p:nvSpPr>
          <p:spPr>
            <a:xfrm>
              <a:off x="4554050" y="2986875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0" y="477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79" name="Google Shape;33479;p44"/>
            <p:cNvSpPr/>
            <p:nvPr/>
          </p:nvSpPr>
          <p:spPr>
            <a:xfrm>
              <a:off x="4551525" y="2997675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45"/>
                    <a:pt x="1" y="95"/>
                    <a:pt x="26" y="120"/>
                  </a:cubicBezTo>
                  <a:cubicBezTo>
                    <a:pt x="38" y="132"/>
                    <a:pt x="57" y="139"/>
                    <a:pt x="76" y="139"/>
                  </a:cubicBezTo>
                  <a:cubicBezTo>
                    <a:pt x="95" y="139"/>
                    <a:pt x="114" y="132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80" name="Google Shape;33480;p44"/>
            <p:cNvSpPr/>
            <p:nvPr/>
          </p:nvSpPr>
          <p:spPr>
            <a:xfrm>
              <a:off x="4550275" y="2987500"/>
              <a:ext cx="18200" cy="4400"/>
            </a:xfrm>
            <a:custGeom>
              <a:avLst/>
              <a:gdLst/>
              <a:ahLst/>
              <a:cxnLst/>
              <a:rect l="l" t="t" r="r" b="b"/>
              <a:pathLst>
                <a:path w="728" h="176" fill="none" extrusionOk="0">
                  <a:moveTo>
                    <a:pt x="1" y="176"/>
                  </a:moveTo>
                  <a:lnTo>
                    <a:pt x="728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81" name="Google Shape;33481;p44"/>
            <p:cNvSpPr/>
            <p:nvPr/>
          </p:nvSpPr>
          <p:spPr>
            <a:xfrm>
              <a:off x="4547775" y="299000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1" y="1"/>
                  </a:moveTo>
                  <a:cubicBezTo>
                    <a:pt x="26" y="26"/>
                    <a:pt x="0" y="51"/>
                    <a:pt x="0" y="101"/>
                  </a:cubicBezTo>
                  <a:cubicBezTo>
                    <a:pt x="18" y="119"/>
                    <a:pt x="36" y="136"/>
                    <a:pt x="62" y="136"/>
                  </a:cubicBezTo>
                  <a:cubicBezTo>
                    <a:pt x="73" y="136"/>
                    <a:pt x="86" y="133"/>
                    <a:pt x="101" y="126"/>
                  </a:cubicBezTo>
                  <a:cubicBezTo>
                    <a:pt x="126" y="126"/>
                    <a:pt x="151" y="76"/>
                    <a:pt x="126" y="51"/>
                  </a:cubicBezTo>
                  <a:cubicBezTo>
                    <a:pt x="12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82" name="Google Shape;33482;p44"/>
            <p:cNvSpPr/>
            <p:nvPr/>
          </p:nvSpPr>
          <p:spPr>
            <a:xfrm>
              <a:off x="4560300" y="2987500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1" y="677"/>
                  </a:moveTo>
                  <a:lnTo>
                    <a:pt x="35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83" name="Google Shape;33483;p44"/>
            <p:cNvSpPr/>
            <p:nvPr/>
          </p:nvSpPr>
          <p:spPr>
            <a:xfrm>
              <a:off x="4557800" y="300332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63" y="0"/>
                  </a:moveTo>
                  <a:cubicBezTo>
                    <a:pt x="51" y="0"/>
                    <a:pt x="38" y="7"/>
                    <a:pt x="26" y="19"/>
                  </a:cubicBezTo>
                  <a:cubicBezTo>
                    <a:pt x="0" y="69"/>
                    <a:pt x="0" y="94"/>
                    <a:pt x="26" y="119"/>
                  </a:cubicBezTo>
                  <a:cubicBezTo>
                    <a:pt x="40" y="127"/>
                    <a:pt x="53" y="130"/>
                    <a:pt x="64" y="130"/>
                  </a:cubicBezTo>
                  <a:cubicBezTo>
                    <a:pt x="90" y="130"/>
                    <a:pt x="108" y="112"/>
                    <a:pt x="126" y="94"/>
                  </a:cubicBezTo>
                  <a:cubicBezTo>
                    <a:pt x="151" y="69"/>
                    <a:pt x="151" y="44"/>
                    <a:pt x="101" y="19"/>
                  </a:cubicBezTo>
                  <a:cubicBezTo>
                    <a:pt x="88" y="7"/>
                    <a:pt x="76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84" name="Google Shape;33484;p44"/>
            <p:cNvSpPr/>
            <p:nvPr/>
          </p:nvSpPr>
          <p:spPr>
            <a:xfrm>
              <a:off x="4551525" y="2974975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85" name="Google Shape;33485;p44"/>
            <p:cNvSpPr/>
            <p:nvPr/>
          </p:nvSpPr>
          <p:spPr>
            <a:xfrm>
              <a:off x="4549025" y="29731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01" y="0"/>
                  </a:moveTo>
                  <a:cubicBezTo>
                    <a:pt x="76" y="0"/>
                    <a:pt x="51" y="0"/>
                    <a:pt x="26" y="50"/>
                  </a:cubicBezTo>
                  <a:cubicBezTo>
                    <a:pt x="1" y="75"/>
                    <a:pt x="26" y="100"/>
                    <a:pt x="51" y="125"/>
                  </a:cubicBezTo>
                  <a:cubicBezTo>
                    <a:pt x="65" y="133"/>
                    <a:pt x="78" y="136"/>
                    <a:pt x="89" y="136"/>
                  </a:cubicBezTo>
                  <a:cubicBezTo>
                    <a:pt x="116" y="136"/>
                    <a:pt x="133" y="118"/>
                    <a:pt x="151" y="100"/>
                  </a:cubicBezTo>
                  <a:cubicBezTo>
                    <a:pt x="151" y="50"/>
                    <a:pt x="151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86" name="Google Shape;33486;p44"/>
            <p:cNvSpPr/>
            <p:nvPr/>
          </p:nvSpPr>
          <p:spPr>
            <a:xfrm>
              <a:off x="4557175" y="2969325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1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87" name="Google Shape;33487;p44"/>
            <p:cNvSpPr/>
            <p:nvPr/>
          </p:nvSpPr>
          <p:spPr>
            <a:xfrm>
              <a:off x="4555300" y="2966975"/>
              <a:ext cx="3150" cy="3000"/>
            </a:xfrm>
            <a:custGeom>
              <a:avLst/>
              <a:gdLst/>
              <a:ahLst/>
              <a:cxnLst/>
              <a:rect l="l" t="t" r="r" b="b"/>
              <a:pathLst>
                <a:path w="126" h="120" extrusionOk="0">
                  <a:moveTo>
                    <a:pt x="75" y="1"/>
                  </a:moveTo>
                  <a:cubicBezTo>
                    <a:pt x="57" y="1"/>
                    <a:pt x="38" y="7"/>
                    <a:pt x="25" y="20"/>
                  </a:cubicBezTo>
                  <a:cubicBezTo>
                    <a:pt x="0" y="45"/>
                    <a:pt x="0" y="70"/>
                    <a:pt x="25" y="95"/>
                  </a:cubicBezTo>
                  <a:cubicBezTo>
                    <a:pt x="50" y="120"/>
                    <a:pt x="75" y="120"/>
                    <a:pt x="100" y="120"/>
                  </a:cubicBezTo>
                  <a:cubicBezTo>
                    <a:pt x="126" y="95"/>
                    <a:pt x="126" y="45"/>
                    <a:pt x="126" y="20"/>
                  </a:cubicBezTo>
                  <a:cubicBezTo>
                    <a:pt x="113" y="7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88" name="Google Shape;33488;p44"/>
            <p:cNvSpPr/>
            <p:nvPr/>
          </p:nvSpPr>
          <p:spPr>
            <a:xfrm>
              <a:off x="4549025" y="2982500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1" y="0"/>
                  </a:moveTo>
                  <a:lnTo>
                    <a:pt x="752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89" name="Google Shape;33489;p44"/>
            <p:cNvSpPr/>
            <p:nvPr/>
          </p:nvSpPr>
          <p:spPr>
            <a:xfrm>
              <a:off x="4546525" y="29810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55" y="0"/>
                  </a:moveTo>
                  <a:cubicBezTo>
                    <a:pt x="37" y="0"/>
                    <a:pt x="19" y="23"/>
                    <a:pt x="0" y="60"/>
                  </a:cubicBezTo>
                  <a:cubicBezTo>
                    <a:pt x="0" y="85"/>
                    <a:pt x="25" y="110"/>
                    <a:pt x="50" y="135"/>
                  </a:cubicBezTo>
                  <a:cubicBezTo>
                    <a:pt x="76" y="135"/>
                    <a:pt x="126" y="110"/>
                    <a:pt x="126" y="85"/>
                  </a:cubicBezTo>
                  <a:cubicBezTo>
                    <a:pt x="151" y="35"/>
                    <a:pt x="126" y="10"/>
                    <a:pt x="76" y="10"/>
                  </a:cubicBezTo>
                  <a:cubicBezTo>
                    <a:pt x="69" y="3"/>
                    <a:pt x="62" y="0"/>
                    <a:pt x="5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90" name="Google Shape;33490;p44"/>
            <p:cNvSpPr/>
            <p:nvPr/>
          </p:nvSpPr>
          <p:spPr>
            <a:xfrm>
              <a:off x="4561550" y="2976225"/>
              <a:ext cx="20075" cy="18200"/>
            </a:xfrm>
            <a:custGeom>
              <a:avLst/>
              <a:gdLst/>
              <a:ahLst/>
              <a:cxnLst/>
              <a:rect l="l" t="t" r="r" b="b"/>
              <a:pathLst>
                <a:path w="803" h="728" extrusionOk="0">
                  <a:moveTo>
                    <a:pt x="393" y="1"/>
                  </a:moveTo>
                  <a:cubicBezTo>
                    <a:pt x="243" y="1"/>
                    <a:pt x="109" y="96"/>
                    <a:pt x="51" y="251"/>
                  </a:cubicBezTo>
                  <a:cubicBezTo>
                    <a:pt x="1" y="426"/>
                    <a:pt x="101" y="627"/>
                    <a:pt x="277" y="702"/>
                  </a:cubicBezTo>
                  <a:cubicBezTo>
                    <a:pt x="322" y="719"/>
                    <a:pt x="367" y="727"/>
                    <a:pt x="410" y="727"/>
                  </a:cubicBezTo>
                  <a:cubicBezTo>
                    <a:pt x="560" y="727"/>
                    <a:pt x="689" y="632"/>
                    <a:pt x="728" y="477"/>
                  </a:cubicBezTo>
                  <a:cubicBezTo>
                    <a:pt x="803" y="301"/>
                    <a:pt x="703" y="76"/>
                    <a:pt x="527" y="25"/>
                  </a:cubicBezTo>
                  <a:cubicBezTo>
                    <a:pt x="482" y="9"/>
                    <a:pt x="437" y="1"/>
                    <a:pt x="39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91" name="Google Shape;33491;p44"/>
            <p:cNvSpPr/>
            <p:nvPr/>
          </p:nvSpPr>
          <p:spPr>
            <a:xfrm>
              <a:off x="4446275" y="3060175"/>
              <a:ext cx="44500" cy="68325"/>
            </a:xfrm>
            <a:custGeom>
              <a:avLst/>
              <a:gdLst/>
              <a:ahLst/>
              <a:cxnLst/>
              <a:rect l="l" t="t" r="r" b="b"/>
              <a:pathLst>
                <a:path w="1780" h="2733" extrusionOk="0">
                  <a:moveTo>
                    <a:pt x="978" y="1"/>
                  </a:moveTo>
                  <a:lnTo>
                    <a:pt x="978" y="1"/>
                  </a:lnTo>
                  <a:cubicBezTo>
                    <a:pt x="652" y="101"/>
                    <a:pt x="251" y="552"/>
                    <a:pt x="151" y="1179"/>
                  </a:cubicBezTo>
                  <a:cubicBezTo>
                    <a:pt x="0" y="1981"/>
                    <a:pt x="527" y="2733"/>
                    <a:pt x="527" y="2733"/>
                  </a:cubicBezTo>
                  <a:cubicBezTo>
                    <a:pt x="527" y="2733"/>
                    <a:pt x="1354" y="2357"/>
                    <a:pt x="1604" y="1555"/>
                  </a:cubicBezTo>
                  <a:cubicBezTo>
                    <a:pt x="1780" y="953"/>
                    <a:pt x="1679" y="377"/>
                    <a:pt x="1454" y="126"/>
                  </a:cubicBezTo>
                  <a:cubicBezTo>
                    <a:pt x="1153" y="402"/>
                    <a:pt x="953" y="953"/>
                    <a:pt x="953" y="953"/>
                  </a:cubicBezTo>
                  <a:cubicBezTo>
                    <a:pt x="953" y="953"/>
                    <a:pt x="1103" y="352"/>
                    <a:pt x="9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92" name="Google Shape;33492;p44"/>
            <p:cNvSpPr/>
            <p:nvPr/>
          </p:nvSpPr>
          <p:spPr>
            <a:xfrm>
              <a:off x="4399275" y="3081375"/>
              <a:ext cx="58300" cy="50800"/>
            </a:xfrm>
            <a:custGeom>
              <a:avLst/>
              <a:gdLst/>
              <a:ahLst/>
              <a:cxnLst/>
              <a:rect l="l" t="t" r="r" b="b"/>
              <a:pathLst>
                <a:path w="2332" h="2032" extrusionOk="0">
                  <a:moveTo>
                    <a:pt x="579" y="0"/>
                  </a:moveTo>
                  <a:cubicBezTo>
                    <a:pt x="497" y="0"/>
                    <a:pt x="420" y="10"/>
                    <a:pt x="351" y="30"/>
                  </a:cubicBezTo>
                  <a:cubicBezTo>
                    <a:pt x="477" y="406"/>
                    <a:pt x="878" y="832"/>
                    <a:pt x="878" y="832"/>
                  </a:cubicBezTo>
                  <a:cubicBezTo>
                    <a:pt x="878" y="832"/>
                    <a:pt x="427" y="431"/>
                    <a:pt x="51" y="381"/>
                  </a:cubicBezTo>
                  <a:lnTo>
                    <a:pt x="51" y="381"/>
                  </a:lnTo>
                  <a:cubicBezTo>
                    <a:pt x="1" y="732"/>
                    <a:pt x="226" y="1283"/>
                    <a:pt x="727" y="1659"/>
                  </a:cubicBezTo>
                  <a:cubicBezTo>
                    <a:pt x="1135" y="1972"/>
                    <a:pt x="1650" y="2031"/>
                    <a:pt x="1979" y="2031"/>
                  </a:cubicBezTo>
                  <a:cubicBezTo>
                    <a:pt x="2176" y="2031"/>
                    <a:pt x="2306" y="2010"/>
                    <a:pt x="2306" y="2010"/>
                  </a:cubicBezTo>
                  <a:cubicBezTo>
                    <a:pt x="2306" y="2010"/>
                    <a:pt x="2331" y="1083"/>
                    <a:pt x="1705" y="531"/>
                  </a:cubicBezTo>
                  <a:cubicBezTo>
                    <a:pt x="1342" y="169"/>
                    <a:pt x="915" y="0"/>
                    <a:pt x="5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93" name="Google Shape;33493;p44"/>
            <p:cNvSpPr/>
            <p:nvPr/>
          </p:nvSpPr>
          <p:spPr>
            <a:xfrm>
              <a:off x="4448150" y="3129725"/>
              <a:ext cx="48900" cy="65825"/>
            </a:xfrm>
            <a:custGeom>
              <a:avLst/>
              <a:gdLst/>
              <a:ahLst/>
              <a:cxnLst/>
              <a:rect l="l" t="t" r="r" b="b"/>
              <a:pathLst>
                <a:path w="1956" h="2633" extrusionOk="0">
                  <a:moveTo>
                    <a:pt x="427" y="1"/>
                  </a:moveTo>
                  <a:cubicBezTo>
                    <a:pt x="427" y="1"/>
                    <a:pt x="0" y="803"/>
                    <a:pt x="276" y="1605"/>
                  </a:cubicBezTo>
                  <a:cubicBezTo>
                    <a:pt x="502" y="2181"/>
                    <a:pt x="928" y="2582"/>
                    <a:pt x="1279" y="2632"/>
                  </a:cubicBezTo>
                  <a:cubicBezTo>
                    <a:pt x="1354" y="2232"/>
                    <a:pt x="1154" y="1680"/>
                    <a:pt x="1153" y="1680"/>
                  </a:cubicBezTo>
                  <a:lnTo>
                    <a:pt x="1153" y="1680"/>
                  </a:lnTo>
                  <a:cubicBezTo>
                    <a:pt x="1154" y="1680"/>
                    <a:pt x="1404" y="2257"/>
                    <a:pt x="1730" y="2457"/>
                  </a:cubicBezTo>
                  <a:cubicBezTo>
                    <a:pt x="1930" y="2156"/>
                    <a:pt x="1955" y="1580"/>
                    <a:pt x="1680" y="1003"/>
                  </a:cubicBezTo>
                  <a:cubicBezTo>
                    <a:pt x="1304" y="276"/>
                    <a:pt x="427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94" name="Google Shape;33494;p44"/>
            <p:cNvSpPr/>
            <p:nvPr/>
          </p:nvSpPr>
          <p:spPr>
            <a:xfrm>
              <a:off x="4398025" y="3129425"/>
              <a:ext cx="61425" cy="46850"/>
            </a:xfrm>
            <a:custGeom>
              <a:avLst/>
              <a:gdLst/>
              <a:ahLst/>
              <a:cxnLst/>
              <a:rect l="l" t="t" r="r" b="b"/>
              <a:pathLst>
                <a:path w="2457" h="1874" extrusionOk="0">
                  <a:moveTo>
                    <a:pt x="1804" y="0"/>
                  </a:moveTo>
                  <a:cubicBezTo>
                    <a:pt x="1515" y="0"/>
                    <a:pt x="1169" y="53"/>
                    <a:pt x="853" y="238"/>
                  </a:cubicBezTo>
                  <a:cubicBezTo>
                    <a:pt x="326" y="564"/>
                    <a:pt x="0" y="1040"/>
                    <a:pt x="0" y="1391"/>
                  </a:cubicBezTo>
                  <a:cubicBezTo>
                    <a:pt x="426" y="1391"/>
                    <a:pt x="928" y="1116"/>
                    <a:pt x="928" y="1116"/>
                  </a:cubicBezTo>
                  <a:lnTo>
                    <a:pt x="928" y="1116"/>
                  </a:lnTo>
                  <a:cubicBezTo>
                    <a:pt x="928" y="1116"/>
                    <a:pt x="426" y="1467"/>
                    <a:pt x="276" y="1817"/>
                  </a:cubicBezTo>
                  <a:cubicBezTo>
                    <a:pt x="371" y="1854"/>
                    <a:pt x="487" y="1873"/>
                    <a:pt x="617" y="1873"/>
                  </a:cubicBezTo>
                  <a:cubicBezTo>
                    <a:pt x="931" y="1873"/>
                    <a:pt x="1324" y="1758"/>
                    <a:pt x="1680" y="1491"/>
                  </a:cubicBezTo>
                  <a:cubicBezTo>
                    <a:pt x="2331" y="990"/>
                    <a:pt x="2457" y="88"/>
                    <a:pt x="2457" y="88"/>
                  </a:cubicBezTo>
                  <a:cubicBezTo>
                    <a:pt x="2457" y="88"/>
                    <a:pt x="2177" y="0"/>
                    <a:pt x="18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95" name="Google Shape;33495;p44"/>
            <p:cNvSpPr/>
            <p:nvPr/>
          </p:nvSpPr>
          <p:spPr>
            <a:xfrm>
              <a:off x="4461300" y="3103875"/>
              <a:ext cx="68325" cy="39700"/>
            </a:xfrm>
            <a:custGeom>
              <a:avLst/>
              <a:gdLst/>
              <a:ahLst/>
              <a:cxnLst/>
              <a:rect l="l" t="t" r="r" b="b"/>
              <a:pathLst>
                <a:path w="2733" h="1588" extrusionOk="0">
                  <a:moveTo>
                    <a:pt x="1767" y="1"/>
                  </a:moveTo>
                  <a:cubicBezTo>
                    <a:pt x="1588" y="1"/>
                    <a:pt x="1397" y="26"/>
                    <a:pt x="1204" y="82"/>
                  </a:cubicBezTo>
                  <a:cubicBezTo>
                    <a:pt x="427" y="333"/>
                    <a:pt x="1" y="1160"/>
                    <a:pt x="1" y="1160"/>
                  </a:cubicBezTo>
                  <a:cubicBezTo>
                    <a:pt x="1" y="1160"/>
                    <a:pt x="564" y="1587"/>
                    <a:pt x="1262" y="1587"/>
                  </a:cubicBezTo>
                  <a:cubicBezTo>
                    <a:pt x="1358" y="1587"/>
                    <a:pt x="1455" y="1579"/>
                    <a:pt x="1555" y="1561"/>
                  </a:cubicBezTo>
                  <a:cubicBezTo>
                    <a:pt x="2156" y="1436"/>
                    <a:pt x="2632" y="1085"/>
                    <a:pt x="2733" y="734"/>
                  </a:cubicBezTo>
                  <a:cubicBezTo>
                    <a:pt x="2588" y="686"/>
                    <a:pt x="2414" y="671"/>
                    <a:pt x="2254" y="671"/>
                  </a:cubicBezTo>
                  <a:cubicBezTo>
                    <a:pt x="1999" y="671"/>
                    <a:pt x="1780" y="709"/>
                    <a:pt x="1780" y="709"/>
                  </a:cubicBezTo>
                  <a:cubicBezTo>
                    <a:pt x="1780" y="709"/>
                    <a:pt x="2382" y="559"/>
                    <a:pt x="2632" y="283"/>
                  </a:cubicBezTo>
                  <a:cubicBezTo>
                    <a:pt x="2462" y="113"/>
                    <a:pt x="2143" y="1"/>
                    <a:pt x="17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96" name="Google Shape;33496;p44"/>
            <p:cNvSpPr/>
            <p:nvPr/>
          </p:nvSpPr>
          <p:spPr>
            <a:xfrm>
              <a:off x="4443775" y="3099025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1" y="1"/>
                  </a:moveTo>
                  <a:lnTo>
                    <a:pt x="351" y="1"/>
                  </a:lnTo>
                  <a:cubicBezTo>
                    <a:pt x="301" y="176"/>
                    <a:pt x="376" y="452"/>
                    <a:pt x="376" y="452"/>
                  </a:cubicBezTo>
                  <a:cubicBezTo>
                    <a:pt x="376" y="452"/>
                    <a:pt x="276" y="176"/>
                    <a:pt x="150" y="76"/>
                  </a:cubicBezTo>
                  <a:cubicBezTo>
                    <a:pt x="50" y="201"/>
                    <a:pt x="0" y="477"/>
                    <a:pt x="125" y="728"/>
                  </a:cubicBezTo>
                  <a:cubicBezTo>
                    <a:pt x="251" y="1078"/>
                    <a:pt x="652" y="1254"/>
                    <a:pt x="652" y="1254"/>
                  </a:cubicBezTo>
                  <a:cubicBezTo>
                    <a:pt x="652" y="1254"/>
                    <a:pt x="877" y="878"/>
                    <a:pt x="777" y="527"/>
                  </a:cubicBezTo>
                  <a:cubicBezTo>
                    <a:pt x="702" y="251"/>
                    <a:pt x="501" y="51"/>
                    <a:pt x="3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97" name="Google Shape;33497;p44"/>
            <p:cNvSpPr/>
            <p:nvPr/>
          </p:nvSpPr>
          <p:spPr>
            <a:xfrm>
              <a:off x="4428100" y="3120575"/>
              <a:ext cx="31975" cy="18000"/>
            </a:xfrm>
            <a:custGeom>
              <a:avLst/>
              <a:gdLst/>
              <a:ahLst/>
              <a:cxnLst/>
              <a:rect l="l" t="t" r="r" b="b"/>
              <a:pathLst>
                <a:path w="1279" h="720" extrusionOk="0">
                  <a:moveTo>
                    <a:pt x="502" y="0"/>
                  </a:moveTo>
                  <a:cubicBezTo>
                    <a:pt x="292" y="0"/>
                    <a:pt x="104" y="68"/>
                    <a:pt x="26" y="166"/>
                  </a:cubicBezTo>
                  <a:cubicBezTo>
                    <a:pt x="176" y="292"/>
                    <a:pt x="427" y="342"/>
                    <a:pt x="427" y="342"/>
                  </a:cubicBezTo>
                  <a:cubicBezTo>
                    <a:pt x="427" y="342"/>
                    <a:pt x="382" y="338"/>
                    <a:pt x="320" y="338"/>
                  </a:cubicBezTo>
                  <a:cubicBezTo>
                    <a:pt x="226" y="338"/>
                    <a:pt x="91" y="347"/>
                    <a:pt x="0" y="392"/>
                  </a:cubicBezTo>
                  <a:cubicBezTo>
                    <a:pt x="76" y="542"/>
                    <a:pt x="276" y="693"/>
                    <a:pt x="577" y="718"/>
                  </a:cubicBezTo>
                  <a:cubicBezTo>
                    <a:pt x="593" y="719"/>
                    <a:pt x="609" y="719"/>
                    <a:pt x="626" y="719"/>
                  </a:cubicBezTo>
                  <a:cubicBezTo>
                    <a:pt x="981" y="719"/>
                    <a:pt x="1279" y="467"/>
                    <a:pt x="1279" y="467"/>
                  </a:cubicBezTo>
                  <a:cubicBezTo>
                    <a:pt x="1279" y="467"/>
                    <a:pt x="1053" y="91"/>
                    <a:pt x="677" y="16"/>
                  </a:cubicBezTo>
                  <a:cubicBezTo>
                    <a:pt x="618" y="5"/>
                    <a:pt x="559" y="0"/>
                    <a:pt x="5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98" name="Google Shape;33498;p44"/>
            <p:cNvSpPr/>
            <p:nvPr/>
          </p:nvSpPr>
          <p:spPr>
            <a:xfrm>
              <a:off x="4460675" y="3130350"/>
              <a:ext cx="27600" cy="22075"/>
            </a:xfrm>
            <a:custGeom>
              <a:avLst/>
              <a:gdLst/>
              <a:ahLst/>
              <a:cxnLst/>
              <a:rect l="l" t="t" r="r" b="b"/>
              <a:pathLst>
                <a:path w="1104" h="883" extrusionOk="0">
                  <a:moveTo>
                    <a:pt x="254" y="1"/>
                  </a:moveTo>
                  <a:cubicBezTo>
                    <a:pt x="107" y="1"/>
                    <a:pt x="1" y="26"/>
                    <a:pt x="1" y="26"/>
                  </a:cubicBezTo>
                  <a:cubicBezTo>
                    <a:pt x="1" y="26"/>
                    <a:pt x="26" y="452"/>
                    <a:pt x="327" y="678"/>
                  </a:cubicBezTo>
                  <a:cubicBezTo>
                    <a:pt x="493" y="807"/>
                    <a:pt x="687" y="882"/>
                    <a:pt x="838" y="882"/>
                  </a:cubicBezTo>
                  <a:cubicBezTo>
                    <a:pt x="891" y="882"/>
                    <a:pt x="939" y="873"/>
                    <a:pt x="978" y="853"/>
                  </a:cubicBezTo>
                  <a:cubicBezTo>
                    <a:pt x="903" y="678"/>
                    <a:pt x="703" y="502"/>
                    <a:pt x="702" y="502"/>
                  </a:cubicBezTo>
                  <a:lnTo>
                    <a:pt x="702" y="502"/>
                  </a:lnTo>
                  <a:cubicBezTo>
                    <a:pt x="703" y="502"/>
                    <a:pt x="928" y="678"/>
                    <a:pt x="1103" y="678"/>
                  </a:cubicBezTo>
                  <a:cubicBezTo>
                    <a:pt x="1103" y="527"/>
                    <a:pt x="978" y="277"/>
                    <a:pt x="753" y="126"/>
                  </a:cubicBezTo>
                  <a:cubicBezTo>
                    <a:pt x="590" y="26"/>
                    <a:pt x="402" y="1"/>
                    <a:pt x="25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499" name="Google Shape;33499;p44"/>
            <p:cNvSpPr/>
            <p:nvPr/>
          </p:nvSpPr>
          <p:spPr>
            <a:xfrm>
              <a:off x="4443125" y="3130975"/>
              <a:ext cx="21975" cy="30100"/>
            </a:xfrm>
            <a:custGeom>
              <a:avLst/>
              <a:gdLst/>
              <a:ahLst/>
              <a:cxnLst/>
              <a:rect l="l" t="t" r="r" b="b"/>
              <a:pathLst>
                <a:path w="879" h="1204" extrusionOk="0">
                  <a:moveTo>
                    <a:pt x="703" y="1"/>
                  </a:moveTo>
                  <a:cubicBezTo>
                    <a:pt x="703" y="1"/>
                    <a:pt x="302" y="126"/>
                    <a:pt x="126" y="452"/>
                  </a:cubicBezTo>
                  <a:cubicBezTo>
                    <a:pt x="1" y="728"/>
                    <a:pt x="1" y="978"/>
                    <a:pt x="101" y="1129"/>
                  </a:cubicBezTo>
                  <a:cubicBezTo>
                    <a:pt x="252" y="1029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77" y="1054"/>
                    <a:pt x="302" y="1204"/>
                  </a:cubicBezTo>
                  <a:cubicBezTo>
                    <a:pt x="452" y="1179"/>
                    <a:pt x="653" y="1003"/>
                    <a:pt x="753" y="728"/>
                  </a:cubicBezTo>
                  <a:cubicBezTo>
                    <a:pt x="878" y="377"/>
                    <a:pt x="703" y="1"/>
                    <a:pt x="70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00" name="Google Shape;33500;p44"/>
            <p:cNvSpPr/>
            <p:nvPr/>
          </p:nvSpPr>
          <p:spPr>
            <a:xfrm>
              <a:off x="4460675" y="3106225"/>
              <a:ext cx="25725" cy="24875"/>
            </a:xfrm>
            <a:custGeom>
              <a:avLst/>
              <a:gdLst/>
              <a:ahLst/>
              <a:cxnLst/>
              <a:rect l="l" t="t" r="r" b="b"/>
              <a:pathLst>
                <a:path w="1029" h="995" extrusionOk="0">
                  <a:moveTo>
                    <a:pt x="744" y="1"/>
                  </a:moveTo>
                  <a:cubicBezTo>
                    <a:pt x="595" y="1"/>
                    <a:pt x="397" y="102"/>
                    <a:pt x="251" y="289"/>
                  </a:cubicBezTo>
                  <a:cubicBezTo>
                    <a:pt x="1" y="590"/>
                    <a:pt x="51" y="991"/>
                    <a:pt x="51" y="991"/>
                  </a:cubicBezTo>
                  <a:cubicBezTo>
                    <a:pt x="51" y="991"/>
                    <a:pt x="81" y="994"/>
                    <a:pt x="131" y="994"/>
                  </a:cubicBezTo>
                  <a:cubicBezTo>
                    <a:pt x="267" y="994"/>
                    <a:pt x="550" y="968"/>
                    <a:pt x="753" y="765"/>
                  </a:cubicBezTo>
                  <a:cubicBezTo>
                    <a:pt x="953" y="565"/>
                    <a:pt x="1028" y="314"/>
                    <a:pt x="1003" y="164"/>
                  </a:cubicBezTo>
                  <a:lnTo>
                    <a:pt x="1003" y="164"/>
                  </a:lnTo>
                  <a:cubicBezTo>
                    <a:pt x="803" y="189"/>
                    <a:pt x="627" y="389"/>
                    <a:pt x="627" y="389"/>
                  </a:cubicBezTo>
                  <a:cubicBezTo>
                    <a:pt x="627" y="389"/>
                    <a:pt x="803" y="164"/>
                    <a:pt x="828" y="13"/>
                  </a:cubicBezTo>
                  <a:cubicBezTo>
                    <a:pt x="802" y="5"/>
                    <a:pt x="774" y="1"/>
                    <a:pt x="74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01" name="Google Shape;33501;p44"/>
            <p:cNvSpPr/>
            <p:nvPr/>
          </p:nvSpPr>
          <p:spPr>
            <a:xfrm>
              <a:off x="4460675" y="3105925"/>
              <a:ext cx="5050" cy="18825"/>
            </a:xfrm>
            <a:custGeom>
              <a:avLst/>
              <a:gdLst/>
              <a:ahLst/>
              <a:cxnLst/>
              <a:rect l="l" t="t" r="r" b="b"/>
              <a:pathLst>
                <a:path w="202" h="753" fill="none" extrusionOk="0">
                  <a:moveTo>
                    <a:pt x="201" y="0"/>
                  </a:moveTo>
                  <a:lnTo>
                    <a:pt x="1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02" name="Google Shape;33502;p44"/>
            <p:cNvSpPr/>
            <p:nvPr/>
          </p:nvSpPr>
          <p:spPr>
            <a:xfrm>
              <a:off x="4463825" y="31037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4" y="1"/>
                  </a:moveTo>
                  <a:cubicBezTo>
                    <a:pt x="50" y="1"/>
                    <a:pt x="25" y="19"/>
                    <a:pt x="25" y="36"/>
                  </a:cubicBezTo>
                  <a:cubicBezTo>
                    <a:pt x="0" y="86"/>
                    <a:pt x="25" y="111"/>
                    <a:pt x="50" y="137"/>
                  </a:cubicBezTo>
                  <a:cubicBezTo>
                    <a:pt x="75" y="137"/>
                    <a:pt x="125" y="137"/>
                    <a:pt x="125" y="86"/>
                  </a:cubicBezTo>
                  <a:cubicBezTo>
                    <a:pt x="150" y="61"/>
                    <a:pt x="125" y="11"/>
                    <a:pt x="100" y="11"/>
                  </a:cubicBezTo>
                  <a:cubicBezTo>
                    <a:pt x="93" y="4"/>
                    <a:pt x="83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03" name="Google Shape;33503;p44"/>
            <p:cNvSpPr/>
            <p:nvPr/>
          </p:nvSpPr>
          <p:spPr>
            <a:xfrm>
              <a:off x="4456925" y="3105925"/>
              <a:ext cx="3775" cy="18825"/>
            </a:xfrm>
            <a:custGeom>
              <a:avLst/>
              <a:gdLst/>
              <a:ahLst/>
              <a:cxnLst/>
              <a:rect l="l" t="t" r="r" b="b"/>
              <a:pathLst>
                <a:path w="151" h="753" fill="none" extrusionOk="0">
                  <a:moveTo>
                    <a:pt x="0" y="0"/>
                  </a:moveTo>
                  <a:lnTo>
                    <a:pt x="151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04" name="Google Shape;33504;p44"/>
            <p:cNvSpPr/>
            <p:nvPr/>
          </p:nvSpPr>
          <p:spPr>
            <a:xfrm>
              <a:off x="4455675" y="31034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75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100" y="125"/>
                    <a:pt x="126" y="100"/>
                    <a:pt x="126" y="50"/>
                  </a:cubicBezTo>
                  <a:cubicBezTo>
                    <a:pt x="126" y="25"/>
                    <a:pt x="10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05" name="Google Shape;33505;p44"/>
            <p:cNvSpPr/>
            <p:nvPr/>
          </p:nvSpPr>
          <p:spPr>
            <a:xfrm>
              <a:off x="4460675" y="3109675"/>
              <a:ext cx="11925" cy="15075"/>
            </a:xfrm>
            <a:custGeom>
              <a:avLst/>
              <a:gdLst/>
              <a:ahLst/>
              <a:cxnLst/>
              <a:rect l="l" t="t" r="r" b="b"/>
              <a:pathLst>
                <a:path w="477" h="603" fill="none" extrusionOk="0">
                  <a:moveTo>
                    <a:pt x="477" y="1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06" name="Google Shape;33506;p44"/>
            <p:cNvSpPr/>
            <p:nvPr/>
          </p:nvSpPr>
          <p:spPr>
            <a:xfrm>
              <a:off x="4471325" y="3107550"/>
              <a:ext cx="3800" cy="3200"/>
            </a:xfrm>
            <a:custGeom>
              <a:avLst/>
              <a:gdLst/>
              <a:ahLst/>
              <a:cxnLst/>
              <a:rect l="l" t="t" r="r" b="b"/>
              <a:pathLst>
                <a:path w="152" h="128" extrusionOk="0">
                  <a:moveTo>
                    <a:pt x="79" y="0"/>
                  </a:moveTo>
                  <a:cubicBezTo>
                    <a:pt x="61" y="0"/>
                    <a:pt x="44" y="18"/>
                    <a:pt x="26" y="36"/>
                  </a:cubicBezTo>
                  <a:cubicBezTo>
                    <a:pt x="1" y="61"/>
                    <a:pt x="1" y="86"/>
                    <a:pt x="51" y="111"/>
                  </a:cubicBezTo>
                  <a:cubicBezTo>
                    <a:pt x="61" y="121"/>
                    <a:pt x="72" y="127"/>
                    <a:pt x="82" y="127"/>
                  </a:cubicBezTo>
                  <a:cubicBezTo>
                    <a:pt x="97" y="127"/>
                    <a:pt x="111" y="115"/>
                    <a:pt x="126" y="86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94" y="3"/>
                    <a:pt x="86" y="0"/>
                    <a:pt x="7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07" name="Google Shape;33507;p44"/>
            <p:cNvSpPr/>
            <p:nvPr/>
          </p:nvSpPr>
          <p:spPr>
            <a:xfrm>
              <a:off x="4461300" y="312910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8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08" name="Google Shape;33508;p44"/>
            <p:cNvSpPr/>
            <p:nvPr/>
          </p:nvSpPr>
          <p:spPr>
            <a:xfrm>
              <a:off x="4465075" y="31466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25" y="0"/>
                    <a:pt x="0" y="51"/>
                    <a:pt x="0" y="76"/>
                  </a:cubicBezTo>
                  <a:cubicBezTo>
                    <a:pt x="25" y="101"/>
                    <a:pt x="50" y="126"/>
                    <a:pt x="75" y="126"/>
                  </a:cubicBezTo>
                  <a:cubicBezTo>
                    <a:pt x="125" y="126"/>
                    <a:pt x="151" y="101"/>
                    <a:pt x="151" y="51"/>
                  </a:cubicBezTo>
                  <a:cubicBezTo>
                    <a:pt x="125" y="26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09" name="Google Shape;33509;p44"/>
            <p:cNvSpPr/>
            <p:nvPr/>
          </p:nvSpPr>
          <p:spPr>
            <a:xfrm>
              <a:off x="4461300" y="3129725"/>
              <a:ext cx="12575" cy="13825"/>
            </a:xfrm>
            <a:custGeom>
              <a:avLst/>
              <a:gdLst/>
              <a:ahLst/>
              <a:cxnLst/>
              <a:rect l="l" t="t" r="r" b="b"/>
              <a:pathLst>
                <a:path w="503" h="553" fill="none" extrusionOk="0">
                  <a:moveTo>
                    <a:pt x="502" y="55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10" name="Google Shape;33510;p44"/>
            <p:cNvSpPr/>
            <p:nvPr/>
          </p:nvSpPr>
          <p:spPr>
            <a:xfrm>
              <a:off x="4472575" y="3142425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89" y="0"/>
                  </a:moveTo>
                  <a:cubicBezTo>
                    <a:pt x="76" y="0"/>
                    <a:pt x="64" y="7"/>
                    <a:pt x="51" y="19"/>
                  </a:cubicBezTo>
                  <a:cubicBezTo>
                    <a:pt x="1" y="44"/>
                    <a:pt x="1" y="69"/>
                    <a:pt x="26" y="94"/>
                  </a:cubicBezTo>
                  <a:cubicBezTo>
                    <a:pt x="41" y="124"/>
                    <a:pt x="55" y="136"/>
                    <a:pt x="70" y="136"/>
                  </a:cubicBezTo>
                  <a:cubicBezTo>
                    <a:pt x="80" y="136"/>
                    <a:pt x="91" y="130"/>
                    <a:pt x="101" y="119"/>
                  </a:cubicBezTo>
                  <a:cubicBezTo>
                    <a:pt x="151" y="94"/>
                    <a:pt x="151" y="69"/>
                    <a:pt x="126" y="19"/>
                  </a:cubicBezTo>
                  <a:cubicBezTo>
                    <a:pt x="114" y="7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11" name="Google Shape;33511;p44"/>
            <p:cNvSpPr/>
            <p:nvPr/>
          </p:nvSpPr>
          <p:spPr>
            <a:xfrm>
              <a:off x="4458800" y="3129725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1" y="753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12" name="Google Shape;33512;p44"/>
            <p:cNvSpPr/>
            <p:nvPr/>
          </p:nvSpPr>
          <p:spPr>
            <a:xfrm>
              <a:off x="4456925" y="31479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13" name="Google Shape;33513;p44"/>
            <p:cNvSpPr/>
            <p:nvPr/>
          </p:nvSpPr>
          <p:spPr>
            <a:xfrm>
              <a:off x="4461925" y="3125975"/>
              <a:ext cx="18825" cy="650"/>
            </a:xfrm>
            <a:custGeom>
              <a:avLst/>
              <a:gdLst/>
              <a:ahLst/>
              <a:cxnLst/>
              <a:rect l="l" t="t" r="r" b="b"/>
              <a:pathLst>
                <a:path w="753" h="26" fill="none" extrusionOk="0">
                  <a:moveTo>
                    <a:pt x="753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14" name="Google Shape;33514;p44"/>
            <p:cNvSpPr/>
            <p:nvPr/>
          </p:nvSpPr>
          <p:spPr>
            <a:xfrm>
              <a:off x="4480100" y="312410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6" y="0"/>
                  </a:moveTo>
                  <a:cubicBezTo>
                    <a:pt x="26" y="0"/>
                    <a:pt x="1" y="25"/>
                    <a:pt x="1" y="75"/>
                  </a:cubicBezTo>
                  <a:cubicBezTo>
                    <a:pt x="1" y="100"/>
                    <a:pt x="26" y="126"/>
                    <a:pt x="51" y="126"/>
                  </a:cubicBezTo>
                  <a:cubicBezTo>
                    <a:pt x="58" y="132"/>
                    <a:pt x="66" y="135"/>
                    <a:pt x="75" y="135"/>
                  </a:cubicBezTo>
                  <a:cubicBezTo>
                    <a:pt x="99" y="135"/>
                    <a:pt x="126" y="112"/>
                    <a:pt x="126" y="75"/>
                  </a:cubicBezTo>
                  <a:cubicBezTo>
                    <a:pt x="126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15" name="Google Shape;33515;p44"/>
            <p:cNvSpPr/>
            <p:nvPr/>
          </p:nvSpPr>
          <p:spPr>
            <a:xfrm>
              <a:off x="4461925" y="31178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8" y="1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16" name="Google Shape;33516;p44"/>
            <p:cNvSpPr/>
            <p:nvPr/>
          </p:nvSpPr>
          <p:spPr>
            <a:xfrm>
              <a:off x="4477600" y="31159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1" y="0"/>
                  </a:moveTo>
                  <a:cubicBezTo>
                    <a:pt x="25" y="25"/>
                    <a:pt x="0" y="51"/>
                    <a:pt x="25" y="76"/>
                  </a:cubicBezTo>
                  <a:cubicBezTo>
                    <a:pt x="25" y="126"/>
                    <a:pt x="76" y="126"/>
                    <a:pt x="101" y="126"/>
                  </a:cubicBezTo>
                  <a:cubicBezTo>
                    <a:pt x="126" y="101"/>
                    <a:pt x="151" y="76"/>
                    <a:pt x="151" y="51"/>
                  </a:cubicBezTo>
                  <a:cubicBezTo>
                    <a:pt x="126" y="0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17" name="Google Shape;33517;p44"/>
            <p:cNvSpPr/>
            <p:nvPr/>
          </p:nvSpPr>
          <p:spPr>
            <a:xfrm>
              <a:off x="4461925" y="312660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3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18" name="Google Shape;33518;p44"/>
            <p:cNvSpPr/>
            <p:nvPr/>
          </p:nvSpPr>
          <p:spPr>
            <a:xfrm>
              <a:off x="4478225" y="31326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63" y="1"/>
                  </a:moveTo>
                  <a:cubicBezTo>
                    <a:pt x="38" y="1"/>
                    <a:pt x="26" y="18"/>
                    <a:pt x="26" y="36"/>
                  </a:cubicBezTo>
                  <a:cubicBezTo>
                    <a:pt x="0" y="86"/>
                    <a:pt x="26" y="111"/>
                    <a:pt x="51" y="111"/>
                  </a:cubicBezTo>
                  <a:cubicBezTo>
                    <a:pt x="65" y="119"/>
                    <a:pt x="78" y="122"/>
                    <a:pt x="89" y="122"/>
                  </a:cubicBezTo>
                  <a:cubicBezTo>
                    <a:pt x="115" y="122"/>
                    <a:pt x="133" y="104"/>
                    <a:pt x="151" y="86"/>
                  </a:cubicBezTo>
                  <a:cubicBezTo>
                    <a:pt x="151" y="36"/>
                    <a:pt x="126" y="11"/>
                    <a:pt x="101" y="11"/>
                  </a:cubicBezTo>
                  <a:cubicBezTo>
                    <a:pt x="86" y="4"/>
                    <a:pt x="74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19" name="Google Shape;33519;p44"/>
            <p:cNvSpPr/>
            <p:nvPr/>
          </p:nvSpPr>
          <p:spPr>
            <a:xfrm>
              <a:off x="4443125" y="3127850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7"/>
                  </a:moveTo>
                  <a:lnTo>
                    <a:pt x="6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20" name="Google Shape;33520;p44"/>
            <p:cNvSpPr/>
            <p:nvPr/>
          </p:nvSpPr>
          <p:spPr>
            <a:xfrm>
              <a:off x="4440625" y="3138650"/>
              <a:ext cx="3800" cy="2850"/>
            </a:xfrm>
            <a:custGeom>
              <a:avLst/>
              <a:gdLst/>
              <a:ahLst/>
              <a:cxnLst/>
              <a:rect l="l" t="t" r="r" b="b"/>
              <a:pathLst>
                <a:path w="152" h="114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45"/>
                    <a:pt x="1" y="70"/>
                    <a:pt x="26" y="95"/>
                  </a:cubicBezTo>
                  <a:cubicBezTo>
                    <a:pt x="38" y="107"/>
                    <a:pt x="57" y="114"/>
                    <a:pt x="76" y="114"/>
                  </a:cubicBezTo>
                  <a:cubicBezTo>
                    <a:pt x="95" y="114"/>
                    <a:pt x="113" y="107"/>
                    <a:pt x="126" y="95"/>
                  </a:cubicBezTo>
                  <a:cubicBezTo>
                    <a:pt x="151" y="70"/>
                    <a:pt x="151" y="45"/>
                    <a:pt x="126" y="20"/>
                  </a:cubicBezTo>
                  <a:cubicBezTo>
                    <a:pt x="113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21" name="Google Shape;33521;p44"/>
            <p:cNvSpPr/>
            <p:nvPr/>
          </p:nvSpPr>
          <p:spPr>
            <a:xfrm>
              <a:off x="4439375" y="3127850"/>
              <a:ext cx="18825" cy="4425"/>
            </a:xfrm>
            <a:custGeom>
              <a:avLst/>
              <a:gdLst/>
              <a:ahLst/>
              <a:cxnLst/>
              <a:rect l="l" t="t" r="r" b="b"/>
              <a:pathLst>
                <a:path w="753" h="177" fill="none" extrusionOk="0">
                  <a:moveTo>
                    <a:pt x="1" y="176"/>
                  </a:moveTo>
                  <a:lnTo>
                    <a:pt x="75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22" name="Google Shape;33522;p44"/>
            <p:cNvSpPr/>
            <p:nvPr/>
          </p:nvSpPr>
          <p:spPr>
            <a:xfrm>
              <a:off x="4436875" y="31307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7" y="1"/>
                  </a:moveTo>
                  <a:cubicBezTo>
                    <a:pt x="67" y="1"/>
                    <a:pt x="58" y="4"/>
                    <a:pt x="50" y="11"/>
                  </a:cubicBezTo>
                  <a:cubicBezTo>
                    <a:pt x="25" y="11"/>
                    <a:pt x="0" y="61"/>
                    <a:pt x="25" y="86"/>
                  </a:cubicBezTo>
                  <a:cubicBezTo>
                    <a:pt x="25" y="111"/>
                    <a:pt x="76" y="136"/>
                    <a:pt x="101" y="136"/>
                  </a:cubicBezTo>
                  <a:cubicBezTo>
                    <a:pt x="126" y="111"/>
                    <a:pt x="151" y="86"/>
                    <a:pt x="126" y="36"/>
                  </a:cubicBezTo>
                  <a:cubicBezTo>
                    <a:pt x="126" y="18"/>
                    <a:pt x="101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23" name="Google Shape;33523;p44"/>
            <p:cNvSpPr/>
            <p:nvPr/>
          </p:nvSpPr>
          <p:spPr>
            <a:xfrm>
              <a:off x="4449400" y="3127850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1" y="677"/>
                  </a:moveTo>
                  <a:lnTo>
                    <a:pt x="3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24" name="Google Shape;33524;p44"/>
            <p:cNvSpPr/>
            <p:nvPr/>
          </p:nvSpPr>
          <p:spPr>
            <a:xfrm>
              <a:off x="4446900" y="314387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87" y="1"/>
                  </a:moveTo>
                  <a:cubicBezTo>
                    <a:pt x="61" y="1"/>
                    <a:pt x="43" y="19"/>
                    <a:pt x="25" y="36"/>
                  </a:cubicBezTo>
                  <a:cubicBezTo>
                    <a:pt x="0" y="61"/>
                    <a:pt x="25" y="111"/>
                    <a:pt x="50" y="111"/>
                  </a:cubicBezTo>
                  <a:cubicBezTo>
                    <a:pt x="63" y="124"/>
                    <a:pt x="76" y="130"/>
                    <a:pt x="88" y="130"/>
                  </a:cubicBezTo>
                  <a:cubicBezTo>
                    <a:pt x="101" y="130"/>
                    <a:pt x="113" y="124"/>
                    <a:pt x="126" y="111"/>
                  </a:cubicBezTo>
                  <a:cubicBezTo>
                    <a:pt x="151" y="86"/>
                    <a:pt x="151" y="36"/>
                    <a:pt x="126" y="11"/>
                  </a:cubicBezTo>
                  <a:cubicBezTo>
                    <a:pt x="111" y="4"/>
                    <a:pt x="98" y="1"/>
                    <a:pt x="8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25" name="Google Shape;33525;p44"/>
            <p:cNvSpPr/>
            <p:nvPr/>
          </p:nvSpPr>
          <p:spPr>
            <a:xfrm>
              <a:off x="4441250" y="3115950"/>
              <a:ext cx="16325" cy="9425"/>
            </a:xfrm>
            <a:custGeom>
              <a:avLst/>
              <a:gdLst/>
              <a:ahLst/>
              <a:cxnLst/>
              <a:rect l="l" t="t" r="r" b="b"/>
              <a:pathLst>
                <a:path w="653" h="377" fill="none" extrusionOk="0">
                  <a:moveTo>
                    <a:pt x="1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26" name="Google Shape;33526;p44"/>
            <p:cNvSpPr/>
            <p:nvPr/>
          </p:nvSpPr>
          <p:spPr>
            <a:xfrm>
              <a:off x="4438750" y="3113800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63" y="1"/>
                  </a:moveTo>
                  <a:cubicBezTo>
                    <a:pt x="36" y="1"/>
                    <a:pt x="18" y="19"/>
                    <a:pt x="1" y="36"/>
                  </a:cubicBezTo>
                  <a:cubicBezTo>
                    <a:pt x="1" y="61"/>
                    <a:pt x="1" y="111"/>
                    <a:pt x="51" y="111"/>
                  </a:cubicBezTo>
                  <a:cubicBezTo>
                    <a:pt x="58" y="119"/>
                    <a:pt x="65" y="122"/>
                    <a:pt x="73" y="122"/>
                  </a:cubicBezTo>
                  <a:cubicBezTo>
                    <a:pt x="90" y="122"/>
                    <a:pt x="108" y="104"/>
                    <a:pt x="126" y="86"/>
                  </a:cubicBezTo>
                  <a:cubicBezTo>
                    <a:pt x="126" y="61"/>
                    <a:pt x="126" y="11"/>
                    <a:pt x="101" y="11"/>
                  </a:cubicBezTo>
                  <a:cubicBezTo>
                    <a:pt x="86" y="4"/>
                    <a:pt x="74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27" name="Google Shape;33527;p44"/>
            <p:cNvSpPr/>
            <p:nvPr/>
          </p:nvSpPr>
          <p:spPr>
            <a:xfrm>
              <a:off x="4446900" y="3109675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1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28" name="Google Shape;33528;p44"/>
            <p:cNvSpPr/>
            <p:nvPr/>
          </p:nvSpPr>
          <p:spPr>
            <a:xfrm>
              <a:off x="4444400" y="3107325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75" y="1"/>
                  </a:moveTo>
                  <a:cubicBezTo>
                    <a:pt x="56" y="1"/>
                    <a:pt x="38" y="7"/>
                    <a:pt x="25" y="20"/>
                  </a:cubicBezTo>
                  <a:cubicBezTo>
                    <a:pt x="0" y="45"/>
                    <a:pt x="0" y="95"/>
                    <a:pt x="25" y="120"/>
                  </a:cubicBezTo>
                  <a:cubicBezTo>
                    <a:pt x="38" y="132"/>
                    <a:pt x="50" y="139"/>
                    <a:pt x="66" y="139"/>
                  </a:cubicBezTo>
                  <a:cubicBezTo>
                    <a:pt x="82" y="139"/>
                    <a:pt x="100" y="132"/>
                    <a:pt x="125" y="120"/>
                  </a:cubicBezTo>
                  <a:cubicBezTo>
                    <a:pt x="150" y="95"/>
                    <a:pt x="150" y="45"/>
                    <a:pt x="125" y="20"/>
                  </a:cubicBezTo>
                  <a:cubicBezTo>
                    <a:pt x="113" y="7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29" name="Google Shape;33529;p44"/>
            <p:cNvSpPr/>
            <p:nvPr/>
          </p:nvSpPr>
          <p:spPr>
            <a:xfrm>
              <a:off x="4438125" y="3123475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0" y="0"/>
                  </a:moveTo>
                  <a:lnTo>
                    <a:pt x="752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30" name="Google Shape;33530;p44"/>
            <p:cNvSpPr/>
            <p:nvPr/>
          </p:nvSpPr>
          <p:spPr>
            <a:xfrm>
              <a:off x="4435625" y="312157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0" y="1"/>
                  </a:moveTo>
                  <a:cubicBezTo>
                    <a:pt x="50" y="1"/>
                    <a:pt x="25" y="26"/>
                    <a:pt x="0" y="51"/>
                  </a:cubicBezTo>
                  <a:cubicBezTo>
                    <a:pt x="0" y="76"/>
                    <a:pt x="25" y="126"/>
                    <a:pt x="50" y="126"/>
                  </a:cubicBezTo>
                  <a:cubicBezTo>
                    <a:pt x="100" y="126"/>
                    <a:pt x="126" y="126"/>
                    <a:pt x="126" y="76"/>
                  </a:cubicBezTo>
                  <a:cubicBezTo>
                    <a:pt x="151" y="51"/>
                    <a:pt x="126" y="1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31" name="Google Shape;33531;p44"/>
            <p:cNvSpPr/>
            <p:nvPr/>
          </p:nvSpPr>
          <p:spPr>
            <a:xfrm>
              <a:off x="4450650" y="3116875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423" y="1"/>
                  </a:moveTo>
                  <a:cubicBezTo>
                    <a:pt x="261" y="1"/>
                    <a:pt x="117" y="94"/>
                    <a:pt x="76" y="239"/>
                  </a:cubicBezTo>
                  <a:cubicBezTo>
                    <a:pt x="1" y="440"/>
                    <a:pt x="101" y="640"/>
                    <a:pt x="276" y="690"/>
                  </a:cubicBezTo>
                  <a:cubicBezTo>
                    <a:pt x="322" y="707"/>
                    <a:pt x="368" y="715"/>
                    <a:pt x="413" y="715"/>
                  </a:cubicBezTo>
                  <a:cubicBezTo>
                    <a:pt x="562" y="715"/>
                    <a:pt x="695" y="625"/>
                    <a:pt x="753" y="490"/>
                  </a:cubicBezTo>
                  <a:cubicBezTo>
                    <a:pt x="803" y="289"/>
                    <a:pt x="702" y="89"/>
                    <a:pt x="527" y="14"/>
                  </a:cubicBezTo>
                  <a:cubicBezTo>
                    <a:pt x="492" y="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32" name="Google Shape;33532;p44"/>
            <p:cNvSpPr/>
            <p:nvPr/>
          </p:nvSpPr>
          <p:spPr>
            <a:xfrm>
              <a:off x="4592250" y="3189875"/>
              <a:ext cx="45150" cy="68950"/>
            </a:xfrm>
            <a:custGeom>
              <a:avLst/>
              <a:gdLst/>
              <a:ahLst/>
              <a:cxnLst/>
              <a:rect l="l" t="t" r="r" b="b"/>
              <a:pathLst>
                <a:path w="1806" h="27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653" y="126"/>
                    <a:pt x="277" y="577"/>
                    <a:pt x="151" y="1179"/>
                  </a:cubicBezTo>
                  <a:cubicBezTo>
                    <a:pt x="1" y="1981"/>
                    <a:pt x="527" y="2758"/>
                    <a:pt x="527" y="2758"/>
                  </a:cubicBezTo>
                  <a:cubicBezTo>
                    <a:pt x="527" y="2758"/>
                    <a:pt x="1379" y="2357"/>
                    <a:pt x="1630" y="1555"/>
                  </a:cubicBezTo>
                  <a:cubicBezTo>
                    <a:pt x="1805" y="978"/>
                    <a:pt x="1705" y="402"/>
                    <a:pt x="1455" y="126"/>
                  </a:cubicBezTo>
                  <a:cubicBezTo>
                    <a:pt x="1154" y="402"/>
                    <a:pt x="978" y="978"/>
                    <a:pt x="978" y="978"/>
                  </a:cubicBezTo>
                  <a:cubicBezTo>
                    <a:pt x="978" y="978"/>
                    <a:pt x="1129" y="377"/>
                    <a:pt x="10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33" name="Google Shape;33533;p44"/>
            <p:cNvSpPr/>
            <p:nvPr/>
          </p:nvSpPr>
          <p:spPr>
            <a:xfrm>
              <a:off x="4545275" y="3211125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87" y="1"/>
                  </a:moveTo>
                  <a:cubicBezTo>
                    <a:pt x="512" y="1"/>
                    <a:pt x="440" y="10"/>
                    <a:pt x="376" y="28"/>
                  </a:cubicBezTo>
                  <a:cubicBezTo>
                    <a:pt x="501" y="429"/>
                    <a:pt x="902" y="830"/>
                    <a:pt x="902" y="830"/>
                  </a:cubicBezTo>
                  <a:cubicBezTo>
                    <a:pt x="902" y="830"/>
                    <a:pt x="426" y="429"/>
                    <a:pt x="50" y="404"/>
                  </a:cubicBezTo>
                  <a:lnTo>
                    <a:pt x="50" y="404"/>
                  </a:lnTo>
                  <a:cubicBezTo>
                    <a:pt x="0" y="755"/>
                    <a:pt x="251" y="1281"/>
                    <a:pt x="752" y="1657"/>
                  </a:cubicBezTo>
                  <a:cubicBezTo>
                    <a:pt x="1186" y="1991"/>
                    <a:pt x="1732" y="2047"/>
                    <a:pt x="2048" y="2047"/>
                  </a:cubicBezTo>
                  <a:cubicBezTo>
                    <a:pt x="2206" y="2047"/>
                    <a:pt x="2306" y="2033"/>
                    <a:pt x="2306" y="2033"/>
                  </a:cubicBezTo>
                  <a:cubicBezTo>
                    <a:pt x="2306" y="2033"/>
                    <a:pt x="2331" y="1106"/>
                    <a:pt x="1730" y="529"/>
                  </a:cubicBezTo>
                  <a:cubicBezTo>
                    <a:pt x="1361" y="181"/>
                    <a:pt x="926" y="1"/>
                    <a:pt x="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34" name="Google Shape;33534;p44"/>
            <p:cNvSpPr/>
            <p:nvPr/>
          </p:nvSpPr>
          <p:spPr>
            <a:xfrm>
              <a:off x="4594775" y="325942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6" y="1"/>
                  </a:moveTo>
                  <a:cubicBezTo>
                    <a:pt x="426" y="1"/>
                    <a:pt x="0" y="828"/>
                    <a:pt x="276" y="1605"/>
                  </a:cubicBezTo>
                  <a:cubicBezTo>
                    <a:pt x="501" y="2181"/>
                    <a:pt x="927" y="2582"/>
                    <a:pt x="1278" y="2657"/>
                  </a:cubicBezTo>
                  <a:cubicBezTo>
                    <a:pt x="1328" y="2257"/>
                    <a:pt x="1153" y="1705"/>
                    <a:pt x="1153" y="1705"/>
                  </a:cubicBezTo>
                  <a:lnTo>
                    <a:pt x="1153" y="1705"/>
                  </a:lnTo>
                  <a:cubicBezTo>
                    <a:pt x="1153" y="1705"/>
                    <a:pt x="1404" y="2256"/>
                    <a:pt x="1704" y="2457"/>
                  </a:cubicBezTo>
                  <a:cubicBezTo>
                    <a:pt x="1905" y="2181"/>
                    <a:pt x="1955" y="1580"/>
                    <a:pt x="1679" y="1028"/>
                  </a:cubicBezTo>
                  <a:cubicBezTo>
                    <a:pt x="1303" y="302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35" name="Google Shape;33535;p44"/>
            <p:cNvSpPr/>
            <p:nvPr/>
          </p:nvSpPr>
          <p:spPr>
            <a:xfrm>
              <a:off x="4544650" y="3259125"/>
              <a:ext cx="61425" cy="47250"/>
            </a:xfrm>
            <a:custGeom>
              <a:avLst/>
              <a:gdLst/>
              <a:ahLst/>
              <a:cxnLst/>
              <a:rect l="l" t="t" r="r" b="b"/>
              <a:pathLst>
                <a:path w="2457" h="1890" extrusionOk="0">
                  <a:moveTo>
                    <a:pt x="1793" y="0"/>
                  </a:moveTo>
                  <a:cubicBezTo>
                    <a:pt x="1502" y="0"/>
                    <a:pt x="1158" y="53"/>
                    <a:pt x="852" y="238"/>
                  </a:cubicBezTo>
                  <a:cubicBezTo>
                    <a:pt x="301" y="564"/>
                    <a:pt x="0" y="1065"/>
                    <a:pt x="0" y="1416"/>
                  </a:cubicBezTo>
                  <a:cubicBezTo>
                    <a:pt x="426" y="1416"/>
                    <a:pt x="927" y="1116"/>
                    <a:pt x="927" y="1116"/>
                  </a:cubicBezTo>
                  <a:lnTo>
                    <a:pt x="927" y="1116"/>
                  </a:lnTo>
                  <a:cubicBezTo>
                    <a:pt x="927" y="1116"/>
                    <a:pt x="401" y="1467"/>
                    <a:pt x="276" y="1817"/>
                  </a:cubicBezTo>
                  <a:cubicBezTo>
                    <a:pt x="379" y="1865"/>
                    <a:pt x="507" y="1890"/>
                    <a:pt x="650" y="1890"/>
                  </a:cubicBezTo>
                  <a:cubicBezTo>
                    <a:pt x="959" y="1890"/>
                    <a:pt x="1337" y="1773"/>
                    <a:pt x="1679" y="1517"/>
                  </a:cubicBezTo>
                  <a:cubicBezTo>
                    <a:pt x="2331" y="1015"/>
                    <a:pt x="2456" y="88"/>
                    <a:pt x="2456" y="88"/>
                  </a:cubicBezTo>
                  <a:cubicBezTo>
                    <a:pt x="2456" y="88"/>
                    <a:pt x="2169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36" name="Google Shape;33536;p44"/>
            <p:cNvSpPr/>
            <p:nvPr/>
          </p:nvSpPr>
          <p:spPr>
            <a:xfrm>
              <a:off x="4607300" y="3233775"/>
              <a:ext cx="68950" cy="39675"/>
            </a:xfrm>
            <a:custGeom>
              <a:avLst/>
              <a:gdLst/>
              <a:ahLst/>
              <a:cxnLst/>
              <a:rect l="l" t="t" r="r" b="b"/>
              <a:pathLst>
                <a:path w="2758" h="1587" extrusionOk="0">
                  <a:moveTo>
                    <a:pt x="1803" y="0"/>
                  </a:moveTo>
                  <a:cubicBezTo>
                    <a:pt x="1614" y="0"/>
                    <a:pt x="1410" y="30"/>
                    <a:pt x="1203" y="99"/>
                  </a:cubicBezTo>
                  <a:cubicBezTo>
                    <a:pt x="426" y="350"/>
                    <a:pt x="0" y="1152"/>
                    <a:pt x="0" y="1152"/>
                  </a:cubicBezTo>
                  <a:cubicBezTo>
                    <a:pt x="0" y="1152"/>
                    <a:pt x="567" y="1586"/>
                    <a:pt x="1241" y="1586"/>
                  </a:cubicBezTo>
                  <a:cubicBezTo>
                    <a:pt x="1343" y="1586"/>
                    <a:pt x="1448" y="1576"/>
                    <a:pt x="1554" y="1553"/>
                  </a:cubicBezTo>
                  <a:cubicBezTo>
                    <a:pt x="2181" y="1428"/>
                    <a:pt x="2632" y="1077"/>
                    <a:pt x="2757" y="751"/>
                  </a:cubicBezTo>
                  <a:cubicBezTo>
                    <a:pt x="2585" y="687"/>
                    <a:pt x="2381" y="668"/>
                    <a:pt x="2204" y="668"/>
                  </a:cubicBezTo>
                  <a:cubicBezTo>
                    <a:pt x="1968" y="668"/>
                    <a:pt x="1780" y="701"/>
                    <a:pt x="1780" y="701"/>
                  </a:cubicBezTo>
                  <a:cubicBezTo>
                    <a:pt x="1780" y="701"/>
                    <a:pt x="2381" y="551"/>
                    <a:pt x="2632" y="275"/>
                  </a:cubicBezTo>
                  <a:cubicBezTo>
                    <a:pt x="2468" y="111"/>
                    <a:pt x="2163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37" name="Google Shape;33537;p44"/>
            <p:cNvSpPr/>
            <p:nvPr/>
          </p:nvSpPr>
          <p:spPr>
            <a:xfrm>
              <a:off x="4590375" y="3229350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352" y="1"/>
                  </a:moveTo>
                  <a:lnTo>
                    <a:pt x="352" y="1"/>
                  </a:lnTo>
                  <a:cubicBezTo>
                    <a:pt x="301" y="176"/>
                    <a:pt x="377" y="427"/>
                    <a:pt x="377" y="427"/>
                  </a:cubicBezTo>
                  <a:cubicBezTo>
                    <a:pt x="377" y="427"/>
                    <a:pt x="276" y="176"/>
                    <a:pt x="126" y="51"/>
                  </a:cubicBezTo>
                  <a:cubicBezTo>
                    <a:pt x="26" y="176"/>
                    <a:pt x="1" y="452"/>
                    <a:pt x="101" y="728"/>
                  </a:cubicBezTo>
                  <a:cubicBezTo>
                    <a:pt x="251" y="1078"/>
                    <a:pt x="652" y="1229"/>
                    <a:pt x="652" y="1229"/>
                  </a:cubicBezTo>
                  <a:cubicBezTo>
                    <a:pt x="652" y="1229"/>
                    <a:pt x="878" y="878"/>
                    <a:pt x="753" y="502"/>
                  </a:cubicBezTo>
                  <a:cubicBezTo>
                    <a:pt x="677" y="226"/>
                    <a:pt x="502" y="26"/>
                    <a:pt x="3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38" name="Google Shape;33538;p44"/>
            <p:cNvSpPr/>
            <p:nvPr/>
          </p:nvSpPr>
          <p:spPr>
            <a:xfrm>
              <a:off x="4574725" y="3250900"/>
              <a:ext cx="31350" cy="17375"/>
            </a:xfrm>
            <a:custGeom>
              <a:avLst/>
              <a:gdLst/>
              <a:ahLst/>
              <a:cxnLst/>
              <a:rect l="l" t="t" r="r" b="b"/>
              <a:pathLst>
                <a:path w="1254" h="695" extrusionOk="0">
                  <a:moveTo>
                    <a:pt x="480" y="0"/>
                  </a:moveTo>
                  <a:cubicBezTo>
                    <a:pt x="276" y="0"/>
                    <a:pt x="104" y="68"/>
                    <a:pt x="25" y="166"/>
                  </a:cubicBezTo>
                  <a:cubicBezTo>
                    <a:pt x="151" y="267"/>
                    <a:pt x="426" y="342"/>
                    <a:pt x="426" y="342"/>
                  </a:cubicBezTo>
                  <a:cubicBezTo>
                    <a:pt x="426" y="342"/>
                    <a:pt x="336" y="325"/>
                    <a:pt x="231" y="325"/>
                  </a:cubicBezTo>
                  <a:cubicBezTo>
                    <a:pt x="152" y="325"/>
                    <a:pt x="65" y="335"/>
                    <a:pt x="0" y="367"/>
                  </a:cubicBezTo>
                  <a:cubicBezTo>
                    <a:pt x="50" y="517"/>
                    <a:pt x="276" y="668"/>
                    <a:pt x="577" y="693"/>
                  </a:cubicBezTo>
                  <a:cubicBezTo>
                    <a:pt x="593" y="694"/>
                    <a:pt x="609" y="694"/>
                    <a:pt x="625" y="694"/>
                  </a:cubicBezTo>
                  <a:cubicBezTo>
                    <a:pt x="978" y="694"/>
                    <a:pt x="1253" y="442"/>
                    <a:pt x="1253" y="442"/>
                  </a:cubicBezTo>
                  <a:cubicBezTo>
                    <a:pt x="1253" y="442"/>
                    <a:pt x="1028" y="91"/>
                    <a:pt x="652" y="16"/>
                  </a:cubicBezTo>
                  <a:cubicBezTo>
                    <a:pt x="593" y="5"/>
                    <a:pt x="535" y="0"/>
                    <a:pt x="48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39" name="Google Shape;33539;p44"/>
            <p:cNvSpPr/>
            <p:nvPr/>
          </p:nvSpPr>
          <p:spPr>
            <a:xfrm>
              <a:off x="4607300" y="3260050"/>
              <a:ext cx="27600" cy="22425"/>
            </a:xfrm>
            <a:custGeom>
              <a:avLst/>
              <a:gdLst/>
              <a:ahLst/>
              <a:cxnLst/>
              <a:rect l="l" t="t" r="r" b="b"/>
              <a:pathLst>
                <a:path w="1104" h="897" extrusionOk="0">
                  <a:moveTo>
                    <a:pt x="242" y="1"/>
                  </a:moveTo>
                  <a:cubicBezTo>
                    <a:pt x="101" y="1"/>
                    <a:pt x="0" y="26"/>
                    <a:pt x="0" y="26"/>
                  </a:cubicBezTo>
                  <a:cubicBezTo>
                    <a:pt x="0" y="26"/>
                    <a:pt x="25" y="452"/>
                    <a:pt x="326" y="703"/>
                  </a:cubicBezTo>
                  <a:cubicBezTo>
                    <a:pt x="497" y="835"/>
                    <a:pt x="682" y="896"/>
                    <a:pt x="827" y="896"/>
                  </a:cubicBezTo>
                  <a:cubicBezTo>
                    <a:pt x="874" y="896"/>
                    <a:pt x="916" y="890"/>
                    <a:pt x="953" y="878"/>
                  </a:cubicBezTo>
                  <a:cubicBezTo>
                    <a:pt x="903" y="703"/>
                    <a:pt x="677" y="527"/>
                    <a:pt x="677" y="527"/>
                  </a:cubicBezTo>
                  <a:lnTo>
                    <a:pt x="677" y="527"/>
                  </a:lnTo>
                  <a:cubicBezTo>
                    <a:pt x="677" y="527"/>
                    <a:pt x="928" y="678"/>
                    <a:pt x="1078" y="703"/>
                  </a:cubicBezTo>
                  <a:cubicBezTo>
                    <a:pt x="1103" y="527"/>
                    <a:pt x="978" y="302"/>
                    <a:pt x="727" y="126"/>
                  </a:cubicBezTo>
                  <a:cubicBezTo>
                    <a:pt x="564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40" name="Google Shape;33540;p44"/>
            <p:cNvSpPr/>
            <p:nvPr/>
          </p:nvSpPr>
          <p:spPr>
            <a:xfrm>
              <a:off x="4589750" y="326130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1"/>
                  </a:moveTo>
                  <a:cubicBezTo>
                    <a:pt x="702" y="1"/>
                    <a:pt x="276" y="101"/>
                    <a:pt x="126" y="452"/>
                  </a:cubicBezTo>
                  <a:cubicBezTo>
                    <a:pt x="1" y="703"/>
                    <a:pt x="1" y="978"/>
                    <a:pt x="76" y="1104"/>
                  </a:cubicBezTo>
                  <a:cubicBezTo>
                    <a:pt x="251" y="1004"/>
                    <a:pt x="376" y="778"/>
                    <a:pt x="377" y="778"/>
                  </a:cubicBezTo>
                  <a:lnTo>
                    <a:pt x="377" y="778"/>
                  </a:lnTo>
                  <a:cubicBezTo>
                    <a:pt x="376" y="778"/>
                    <a:pt x="251" y="1029"/>
                    <a:pt x="276" y="1204"/>
                  </a:cubicBezTo>
                  <a:cubicBezTo>
                    <a:pt x="452" y="1179"/>
                    <a:pt x="652" y="1003"/>
                    <a:pt x="753" y="728"/>
                  </a:cubicBezTo>
                  <a:cubicBezTo>
                    <a:pt x="878" y="377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41" name="Google Shape;33541;p44"/>
            <p:cNvSpPr/>
            <p:nvPr/>
          </p:nvSpPr>
          <p:spPr>
            <a:xfrm>
              <a:off x="4607300" y="3236150"/>
              <a:ext cx="25700" cy="25200"/>
            </a:xfrm>
            <a:custGeom>
              <a:avLst/>
              <a:gdLst/>
              <a:ahLst/>
              <a:cxnLst/>
              <a:rect l="l" t="t" r="r" b="b"/>
              <a:pathLst>
                <a:path w="1028" h="1008" extrusionOk="0">
                  <a:moveTo>
                    <a:pt x="779" y="1"/>
                  </a:moveTo>
                  <a:cubicBezTo>
                    <a:pt x="627" y="1"/>
                    <a:pt x="406" y="100"/>
                    <a:pt x="226" y="280"/>
                  </a:cubicBezTo>
                  <a:cubicBezTo>
                    <a:pt x="0" y="581"/>
                    <a:pt x="25" y="1007"/>
                    <a:pt x="25" y="1007"/>
                  </a:cubicBezTo>
                  <a:cubicBezTo>
                    <a:pt x="25" y="1007"/>
                    <a:pt x="36" y="1008"/>
                    <a:pt x="54" y="1008"/>
                  </a:cubicBezTo>
                  <a:cubicBezTo>
                    <a:pt x="153" y="1008"/>
                    <a:pt x="494" y="990"/>
                    <a:pt x="727" y="756"/>
                  </a:cubicBezTo>
                  <a:cubicBezTo>
                    <a:pt x="928" y="581"/>
                    <a:pt x="1028" y="305"/>
                    <a:pt x="978" y="155"/>
                  </a:cubicBezTo>
                  <a:lnTo>
                    <a:pt x="978" y="155"/>
                  </a:lnTo>
                  <a:cubicBezTo>
                    <a:pt x="802" y="205"/>
                    <a:pt x="602" y="380"/>
                    <a:pt x="602" y="380"/>
                  </a:cubicBezTo>
                  <a:cubicBezTo>
                    <a:pt x="602" y="380"/>
                    <a:pt x="802" y="180"/>
                    <a:pt x="827" y="4"/>
                  </a:cubicBezTo>
                  <a:cubicBezTo>
                    <a:pt x="812" y="2"/>
                    <a:pt x="796" y="1"/>
                    <a:pt x="77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42" name="Google Shape;33542;p44"/>
            <p:cNvSpPr/>
            <p:nvPr/>
          </p:nvSpPr>
          <p:spPr>
            <a:xfrm>
              <a:off x="4606675" y="3236250"/>
              <a:ext cx="5025" cy="18200"/>
            </a:xfrm>
            <a:custGeom>
              <a:avLst/>
              <a:gdLst/>
              <a:ahLst/>
              <a:cxnLst/>
              <a:rect l="l" t="t" r="r" b="b"/>
              <a:pathLst>
                <a:path w="201" h="728" fill="none" extrusionOk="0">
                  <a:moveTo>
                    <a:pt x="201" y="0"/>
                  </a:moveTo>
                  <a:lnTo>
                    <a:pt x="0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43" name="Google Shape;33543;p44"/>
            <p:cNvSpPr/>
            <p:nvPr/>
          </p:nvSpPr>
          <p:spPr>
            <a:xfrm>
              <a:off x="4610425" y="323375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101" y="0"/>
                  </a:moveTo>
                  <a:cubicBezTo>
                    <a:pt x="51" y="0"/>
                    <a:pt x="26" y="0"/>
                    <a:pt x="1" y="50"/>
                  </a:cubicBezTo>
                  <a:cubicBezTo>
                    <a:pt x="1" y="75"/>
                    <a:pt x="1" y="126"/>
                    <a:pt x="51" y="126"/>
                  </a:cubicBezTo>
                  <a:cubicBezTo>
                    <a:pt x="58" y="133"/>
                    <a:pt x="66" y="136"/>
                    <a:pt x="73" y="136"/>
                  </a:cubicBezTo>
                  <a:cubicBezTo>
                    <a:pt x="91" y="136"/>
                    <a:pt x="108" y="118"/>
                    <a:pt x="126" y="100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44" name="Google Shape;33544;p44"/>
            <p:cNvSpPr/>
            <p:nvPr/>
          </p:nvSpPr>
          <p:spPr>
            <a:xfrm>
              <a:off x="4603550" y="3235625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45" name="Google Shape;33545;p44"/>
            <p:cNvSpPr/>
            <p:nvPr/>
          </p:nvSpPr>
          <p:spPr>
            <a:xfrm>
              <a:off x="4601650" y="323312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50"/>
                    <a:pt x="1" y="75"/>
                  </a:cubicBezTo>
                  <a:cubicBezTo>
                    <a:pt x="1" y="100"/>
                    <a:pt x="51" y="125"/>
                    <a:pt x="76" y="125"/>
                  </a:cubicBezTo>
                  <a:cubicBezTo>
                    <a:pt x="101" y="125"/>
                    <a:pt x="151" y="100"/>
                    <a:pt x="126" y="75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46" name="Google Shape;33546;p44"/>
            <p:cNvSpPr/>
            <p:nvPr/>
          </p:nvSpPr>
          <p:spPr>
            <a:xfrm>
              <a:off x="4607300" y="3239375"/>
              <a:ext cx="11925" cy="15075"/>
            </a:xfrm>
            <a:custGeom>
              <a:avLst/>
              <a:gdLst/>
              <a:ahLst/>
              <a:cxnLst/>
              <a:rect l="l" t="t" r="r" b="b"/>
              <a:pathLst>
                <a:path w="477" h="603" fill="none" extrusionOk="0">
                  <a:moveTo>
                    <a:pt x="477" y="1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47" name="Google Shape;33547;p44"/>
            <p:cNvSpPr/>
            <p:nvPr/>
          </p:nvSpPr>
          <p:spPr>
            <a:xfrm>
              <a:off x="4617950" y="32375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101" y="1"/>
                  </a:moveTo>
                  <a:cubicBezTo>
                    <a:pt x="76" y="1"/>
                    <a:pt x="26" y="1"/>
                    <a:pt x="0" y="26"/>
                  </a:cubicBezTo>
                  <a:cubicBezTo>
                    <a:pt x="0" y="51"/>
                    <a:pt x="0" y="101"/>
                    <a:pt x="26" y="126"/>
                  </a:cubicBezTo>
                  <a:cubicBezTo>
                    <a:pt x="51" y="126"/>
                    <a:pt x="101" y="126"/>
                    <a:pt x="126" y="101"/>
                  </a:cubicBezTo>
                  <a:cubicBezTo>
                    <a:pt x="126" y="76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48" name="Google Shape;33548;p44"/>
            <p:cNvSpPr/>
            <p:nvPr/>
          </p:nvSpPr>
          <p:spPr>
            <a:xfrm>
              <a:off x="4607300" y="3259425"/>
              <a:ext cx="5650" cy="18200"/>
            </a:xfrm>
            <a:custGeom>
              <a:avLst/>
              <a:gdLst/>
              <a:ahLst/>
              <a:cxnLst/>
              <a:rect l="l" t="t" r="r" b="b"/>
              <a:pathLst>
                <a:path w="226" h="728" fill="none" extrusionOk="0">
                  <a:moveTo>
                    <a:pt x="226" y="728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49" name="Google Shape;33549;p44"/>
            <p:cNvSpPr/>
            <p:nvPr/>
          </p:nvSpPr>
          <p:spPr>
            <a:xfrm>
              <a:off x="4611675" y="3276725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86" y="1"/>
                  </a:moveTo>
                  <a:cubicBezTo>
                    <a:pt x="76" y="1"/>
                    <a:pt x="64" y="4"/>
                    <a:pt x="51" y="11"/>
                  </a:cubicBezTo>
                  <a:cubicBezTo>
                    <a:pt x="26" y="11"/>
                    <a:pt x="1" y="36"/>
                    <a:pt x="1" y="86"/>
                  </a:cubicBezTo>
                  <a:cubicBezTo>
                    <a:pt x="1" y="111"/>
                    <a:pt x="51" y="136"/>
                    <a:pt x="76" y="136"/>
                  </a:cubicBezTo>
                  <a:cubicBezTo>
                    <a:pt x="101" y="111"/>
                    <a:pt x="126" y="86"/>
                    <a:pt x="126" y="61"/>
                  </a:cubicBezTo>
                  <a:cubicBezTo>
                    <a:pt x="126" y="24"/>
                    <a:pt x="113" y="1"/>
                    <a:pt x="8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50" name="Google Shape;33550;p44"/>
            <p:cNvSpPr/>
            <p:nvPr/>
          </p:nvSpPr>
          <p:spPr>
            <a:xfrm>
              <a:off x="4607300" y="3259425"/>
              <a:ext cx="13175" cy="14450"/>
            </a:xfrm>
            <a:custGeom>
              <a:avLst/>
              <a:gdLst/>
              <a:ahLst/>
              <a:cxnLst/>
              <a:rect l="l" t="t" r="r" b="b"/>
              <a:pathLst>
                <a:path w="527" h="578" fill="none" extrusionOk="0">
                  <a:moveTo>
                    <a:pt x="527" y="5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51" name="Google Shape;33551;p44"/>
            <p:cNvSpPr/>
            <p:nvPr/>
          </p:nvSpPr>
          <p:spPr>
            <a:xfrm>
              <a:off x="4619200" y="327260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26" y="0"/>
                  </a:moveTo>
                  <a:cubicBezTo>
                    <a:pt x="1" y="25"/>
                    <a:pt x="1" y="75"/>
                    <a:pt x="26" y="100"/>
                  </a:cubicBezTo>
                  <a:cubicBezTo>
                    <a:pt x="26" y="125"/>
                    <a:pt x="76" y="125"/>
                    <a:pt x="101" y="125"/>
                  </a:cubicBezTo>
                  <a:cubicBezTo>
                    <a:pt x="126" y="100"/>
                    <a:pt x="151" y="50"/>
                    <a:pt x="126" y="25"/>
                  </a:cubicBezTo>
                  <a:cubicBezTo>
                    <a:pt x="10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52" name="Google Shape;33552;p44"/>
            <p:cNvSpPr/>
            <p:nvPr/>
          </p:nvSpPr>
          <p:spPr>
            <a:xfrm>
              <a:off x="4604800" y="325942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3"/>
                  </a:moveTo>
                  <a:lnTo>
                    <a:pt x="10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53" name="Google Shape;33553;p44"/>
            <p:cNvSpPr/>
            <p:nvPr/>
          </p:nvSpPr>
          <p:spPr>
            <a:xfrm>
              <a:off x="4603550" y="32776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1"/>
                  </a:moveTo>
                  <a:cubicBezTo>
                    <a:pt x="25" y="1"/>
                    <a:pt x="0" y="26"/>
                    <a:pt x="0" y="76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0" y="126"/>
                    <a:pt x="125" y="101"/>
                    <a:pt x="125" y="76"/>
                  </a:cubicBezTo>
                  <a:cubicBezTo>
                    <a:pt x="125" y="26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54" name="Google Shape;33554;p44"/>
            <p:cNvSpPr/>
            <p:nvPr/>
          </p:nvSpPr>
          <p:spPr>
            <a:xfrm>
              <a:off x="4607925" y="325567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7" y="0"/>
                  </a:moveTo>
                  <a:lnTo>
                    <a:pt x="0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55" name="Google Shape;33555;p44"/>
            <p:cNvSpPr/>
            <p:nvPr/>
          </p:nvSpPr>
          <p:spPr>
            <a:xfrm>
              <a:off x="4626100" y="32544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50" y="0"/>
                    <a:pt x="25" y="25"/>
                    <a:pt x="0" y="50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1" y="126"/>
                    <a:pt x="126" y="101"/>
                    <a:pt x="126" y="75"/>
                  </a:cubicBezTo>
                  <a:cubicBezTo>
                    <a:pt x="151" y="25"/>
                    <a:pt x="126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56" name="Google Shape;33556;p44"/>
            <p:cNvSpPr/>
            <p:nvPr/>
          </p:nvSpPr>
          <p:spPr>
            <a:xfrm>
              <a:off x="4608550" y="32475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1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57" name="Google Shape;33557;p44"/>
            <p:cNvSpPr/>
            <p:nvPr/>
          </p:nvSpPr>
          <p:spPr>
            <a:xfrm>
              <a:off x="4624225" y="324602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7" y="0"/>
                  </a:moveTo>
                  <a:cubicBezTo>
                    <a:pt x="67" y="0"/>
                    <a:pt x="58" y="3"/>
                    <a:pt x="50" y="10"/>
                  </a:cubicBezTo>
                  <a:cubicBezTo>
                    <a:pt x="25" y="10"/>
                    <a:pt x="0" y="61"/>
                    <a:pt x="0" y="86"/>
                  </a:cubicBezTo>
                  <a:cubicBezTo>
                    <a:pt x="18" y="103"/>
                    <a:pt x="36" y="121"/>
                    <a:pt x="62" y="121"/>
                  </a:cubicBezTo>
                  <a:cubicBezTo>
                    <a:pt x="73" y="121"/>
                    <a:pt x="86" y="118"/>
                    <a:pt x="100" y="111"/>
                  </a:cubicBezTo>
                  <a:cubicBezTo>
                    <a:pt x="125" y="111"/>
                    <a:pt x="150" y="86"/>
                    <a:pt x="125" y="36"/>
                  </a:cubicBezTo>
                  <a:cubicBezTo>
                    <a:pt x="125" y="18"/>
                    <a:pt x="100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58" name="Google Shape;33558;p44"/>
            <p:cNvSpPr/>
            <p:nvPr/>
          </p:nvSpPr>
          <p:spPr>
            <a:xfrm>
              <a:off x="4608550" y="325630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2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59" name="Google Shape;33559;p44"/>
            <p:cNvSpPr/>
            <p:nvPr/>
          </p:nvSpPr>
          <p:spPr>
            <a:xfrm>
              <a:off x="4624850" y="32625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50" y="0"/>
                    <a:pt x="25" y="0"/>
                    <a:pt x="0" y="50"/>
                  </a:cubicBezTo>
                  <a:cubicBezTo>
                    <a:pt x="0" y="75"/>
                    <a:pt x="25" y="125"/>
                    <a:pt x="50" y="125"/>
                  </a:cubicBezTo>
                  <a:cubicBezTo>
                    <a:pt x="75" y="125"/>
                    <a:pt x="125" y="125"/>
                    <a:pt x="125" y="75"/>
                  </a:cubicBezTo>
                  <a:cubicBezTo>
                    <a:pt x="151" y="50"/>
                    <a:pt x="125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60" name="Google Shape;33560;p44"/>
            <p:cNvSpPr/>
            <p:nvPr/>
          </p:nvSpPr>
          <p:spPr>
            <a:xfrm>
              <a:off x="4589750" y="3257550"/>
              <a:ext cx="14450" cy="11925"/>
            </a:xfrm>
            <a:custGeom>
              <a:avLst/>
              <a:gdLst/>
              <a:ahLst/>
              <a:cxnLst/>
              <a:rect l="l" t="t" r="r" b="b"/>
              <a:pathLst>
                <a:path w="578" h="477" fill="none" extrusionOk="0">
                  <a:moveTo>
                    <a:pt x="1" y="477"/>
                  </a:moveTo>
                  <a:lnTo>
                    <a:pt x="5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61" name="Google Shape;33561;p44"/>
            <p:cNvSpPr/>
            <p:nvPr/>
          </p:nvSpPr>
          <p:spPr>
            <a:xfrm>
              <a:off x="4587250" y="3268350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76" y="1"/>
                  </a:moveTo>
                  <a:cubicBezTo>
                    <a:pt x="57" y="1"/>
                    <a:pt x="38" y="7"/>
                    <a:pt x="25" y="20"/>
                  </a:cubicBezTo>
                  <a:cubicBezTo>
                    <a:pt x="0" y="45"/>
                    <a:pt x="0" y="95"/>
                    <a:pt x="25" y="120"/>
                  </a:cubicBezTo>
                  <a:cubicBezTo>
                    <a:pt x="38" y="133"/>
                    <a:pt x="57" y="139"/>
                    <a:pt x="76" y="139"/>
                  </a:cubicBezTo>
                  <a:cubicBezTo>
                    <a:pt x="94" y="139"/>
                    <a:pt x="113" y="133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3" y="7"/>
                    <a:pt x="94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62" name="Google Shape;33562;p44"/>
            <p:cNvSpPr/>
            <p:nvPr/>
          </p:nvSpPr>
          <p:spPr>
            <a:xfrm>
              <a:off x="4586000" y="3257550"/>
              <a:ext cx="18200" cy="4425"/>
            </a:xfrm>
            <a:custGeom>
              <a:avLst/>
              <a:gdLst/>
              <a:ahLst/>
              <a:cxnLst/>
              <a:rect l="l" t="t" r="r" b="b"/>
              <a:pathLst>
                <a:path w="728" h="177" fill="none" extrusionOk="0">
                  <a:moveTo>
                    <a:pt x="0" y="176"/>
                  </a:moveTo>
                  <a:lnTo>
                    <a:pt x="7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63" name="Google Shape;33563;p44"/>
            <p:cNvSpPr/>
            <p:nvPr/>
          </p:nvSpPr>
          <p:spPr>
            <a:xfrm>
              <a:off x="4583500" y="32606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0" y="1"/>
                  </a:moveTo>
                  <a:cubicBezTo>
                    <a:pt x="0" y="26"/>
                    <a:pt x="0" y="51"/>
                    <a:pt x="0" y="101"/>
                  </a:cubicBezTo>
                  <a:cubicBezTo>
                    <a:pt x="18" y="119"/>
                    <a:pt x="35" y="137"/>
                    <a:pt x="62" y="137"/>
                  </a:cubicBezTo>
                  <a:cubicBezTo>
                    <a:pt x="73" y="137"/>
                    <a:pt x="86" y="134"/>
                    <a:pt x="100" y="126"/>
                  </a:cubicBezTo>
                  <a:cubicBezTo>
                    <a:pt x="125" y="126"/>
                    <a:pt x="150" y="76"/>
                    <a:pt x="125" y="51"/>
                  </a:cubicBezTo>
                  <a:cubicBezTo>
                    <a:pt x="125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64" name="Google Shape;33564;p44"/>
            <p:cNvSpPr/>
            <p:nvPr/>
          </p:nvSpPr>
          <p:spPr>
            <a:xfrm>
              <a:off x="4595400" y="3258175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0" y="677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65" name="Google Shape;33565;p44"/>
            <p:cNvSpPr/>
            <p:nvPr/>
          </p:nvSpPr>
          <p:spPr>
            <a:xfrm>
              <a:off x="4593525" y="327400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63" y="0"/>
                  </a:moveTo>
                  <a:cubicBezTo>
                    <a:pt x="50" y="0"/>
                    <a:pt x="38" y="7"/>
                    <a:pt x="25" y="19"/>
                  </a:cubicBezTo>
                  <a:cubicBezTo>
                    <a:pt x="0" y="44"/>
                    <a:pt x="0" y="94"/>
                    <a:pt x="25" y="120"/>
                  </a:cubicBezTo>
                  <a:cubicBezTo>
                    <a:pt x="40" y="127"/>
                    <a:pt x="52" y="130"/>
                    <a:pt x="63" y="130"/>
                  </a:cubicBezTo>
                  <a:cubicBezTo>
                    <a:pt x="90" y="130"/>
                    <a:pt x="108" y="112"/>
                    <a:pt x="125" y="94"/>
                  </a:cubicBezTo>
                  <a:cubicBezTo>
                    <a:pt x="150" y="69"/>
                    <a:pt x="125" y="19"/>
                    <a:pt x="100" y="19"/>
                  </a:cubicBezTo>
                  <a:cubicBezTo>
                    <a:pt x="88" y="7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66" name="Google Shape;33566;p44"/>
            <p:cNvSpPr/>
            <p:nvPr/>
          </p:nvSpPr>
          <p:spPr>
            <a:xfrm>
              <a:off x="4587250" y="324565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0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67" name="Google Shape;33567;p44"/>
            <p:cNvSpPr/>
            <p:nvPr/>
          </p:nvSpPr>
          <p:spPr>
            <a:xfrm>
              <a:off x="4584750" y="324377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00" y="0"/>
                  </a:moveTo>
                  <a:cubicBezTo>
                    <a:pt x="75" y="0"/>
                    <a:pt x="25" y="0"/>
                    <a:pt x="25" y="50"/>
                  </a:cubicBezTo>
                  <a:cubicBezTo>
                    <a:pt x="0" y="75"/>
                    <a:pt x="25" y="100"/>
                    <a:pt x="50" y="126"/>
                  </a:cubicBezTo>
                  <a:cubicBezTo>
                    <a:pt x="58" y="133"/>
                    <a:pt x="67" y="136"/>
                    <a:pt x="77" y="136"/>
                  </a:cubicBezTo>
                  <a:cubicBezTo>
                    <a:pt x="100" y="136"/>
                    <a:pt x="125" y="118"/>
                    <a:pt x="125" y="100"/>
                  </a:cubicBezTo>
                  <a:cubicBezTo>
                    <a:pt x="151" y="50"/>
                    <a:pt x="125" y="25"/>
                    <a:pt x="10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68" name="Google Shape;33568;p44"/>
            <p:cNvSpPr/>
            <p:nvPr/>
          </p:nvSpPr>
          <p:spPr>
            <a:xfrm>
              <a:off x="4592875" y="3239375"/>
              <a:ext cx="10700" cy="16325"/>
            </a:xfrm>
            <a:custGeom>
              <a:avLst/>
              <a:gdLst/>
              <a:ahLst/>
              <a:cxnLst/>
              <a:rect l="l" t="t" r="r" b="b"/>
              <a:pathLst>
                <a:path w="428" h="653" fill="none" extrusionOk="0">
                  <a:moveTo>
                    <a:pt x="1" y="1"/>
                  </a:moveTo>
                  <a:lnTo>
                    <a:pt x="427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69" name="Google Shape;33569;p44"/>
            <p:cNvSpPr/>
            <p:nvPr/>
          </p:nvSpPr>
          <p:spPr>
            <a:xfrm>
              <a:off x="4591000" y="3237650"/>
              <a:ext cx="3175" cy="2850"/>
            </a:xfrm>
            <a:custGeom>
              <a:avLst/>
              <a:gdLst/>
              <a:ahLst/>
              <a:cxnLst/>
              <a:rect l="l" t="t" r="r" b="b"/>
              <a:pathLst>
                <a:path w="127" h="114" extrusionOk="0">
                  <a:moveTo>
                    <a:pt x="63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45"/>
                    <a:pt x="1" y="70"/>
                    <a:pt x="26" y="95"/>
                  </a:cubicBezTo>
                  <a:cubicBezTo>
                    <a:pt x="38" y="107"/>
                    <a:pt x="51" y="114"/>
                    <a:pt x="63" y="114"/>
                  </a:cubicBezTo>
                  <a:cubicBezTo>
                    <a:pt x="76" y="114"/>
                    <a:pt x="88" y="107"/>
                    <a:pt x="101" y="95"/>
                  </a:cubicBezTo>
                  <a:cubicBezTo>
                    <a:pt x="126" y="95"/>
                    <a:pt x="126" y="45"/>
                    <a:pt x="101" y="20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70" name="Google Shape;33570;p44"/>
            <p:cNvSpPr/>
            <p:nvPr/>
          </p:nvSpPr>
          <p:spPr>
            <a:xfrm>
              <a:off x="4584750" y="3253175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0" y="0"/>
                  </a:moveTo>
                  <a:lnTo>
                    <a:pt x="752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71" name="Google Shape;33571;p44"/>
            <p:cNvSpPr/>
            <p:nvPr/>
          </p:nvSpPr>
          <p:spPr>
            <a:xfrm>
              <a:off x="4582225" y="3251650"/>
              <a:ext cx="3175" cy="3425"/>
            </a:xfrm>
            <a:custGeom>
              <a:avLst/>
              <a:gdLst/>
              <a:ahLst/>
              <a:cxnLst/>
              <a:rect l="l" t="t" r="r" b="b"/>
              <a:pathLst>
                <a:path w="127" h="137" extrusionOk="0">
                  <a:moveTo>
                    <a:pt x="50" y="1"/>
                  </a:moveTo>
                  <a:cubicBezTo>
                    <a:pt x="26" y="1"/>
                    <a:pt x="1" y="18"/>
                    <a:pt x="1" y="36"/>
                  </a:cubicBezTo>
                  <a:cubicBezTo>
                    <a:pt x="1" y="86"/>
                    <a:pt x="26" y="111"/>
                    <a:pt x="51" y="136"/>
                  </a:cubicBezTo>
                  <a:cubicBezTo>
                    <a:pt x="76" y="136"/>
                    <a:pt x="126" y="111"/>
                    <a:pt x="126" y="86"/>
                  </a:cubicBezTo>
                  <a:cubicBezTo>
                    <a:pt x="126" y="36"/>
                    <a:pt x="126" y="11"/>
                    <a:pt x="76" y="11"/>
                  </a:cubicBezTo>
                  <a:cubicBezTo>
                    <a:pt x="69" y="4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72" name="Google Shape;33572;p44"/>
            <p:cNvSpPr/>
            <p:nvPr/>
          </p:nvSpPr>
          <p:spPr>
            <a:xfrm>
              <a:off x="4597275" y="3246900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381" y="1"/>
                  </a:moveTo>
                  <a:cubicBezTo>
                    <a:pt x="242" y="1"/>
                    <a:pt x="109" y="96"/>
                    <a:pt x="51" y="251"/>
                  </a:cubicBezTo>
                  <a:cubicBezTo>
                    <a:pt x="0" y="427"/>
                    <a:pt x="101" y="627"/>
                    <a:pt x="276" y="702"/>
                  </a:cubicBezTo>
                  <a:cubicBezTo>
                    <a:pt x="311" y="711"/>
                    <a:pt x="346" y="715"/>
                    <a:pt x="380" y="715"/>
                  </a:cubicBezTo>
                  <a:cubicBezTo>
                    <a:pt x="542" y="715"/>
                    <a:pt x="686" y="622"/>
                    <a:pt x="727" y="477"/>
                  </a:cubicBezTo>
                  <a:cubicBezTo>
                    <a:pt x="802" y="301"/>
                    <a:pt x="702" y="76"/>
                    <a:pt x="502" y="26"/>
                  </a:cubicBezTo>
                  <a:cubicBezTo>
                    <a:pt x="462" y="9"/>
                    <a:pt x="421" y="1"/>
                    <a:pt x="38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73" name="Google Shape;33573;p44"/>
            <p:cNvSpPr/>
            <p:nvPr/>
          </p:nvSpPr>
          <p:spPr>
            <a:xfrm>
              <a:off x="4448150" y="3220575"/>
              <a:ext cx="44500" cy="68950"/>
            </a:xfrm>
            <a:custGeom>
              <a:avLst/>
              <a:gdLst/>
              <a:ahLst/>
              <a:cxnLst/>
              <a:rect l="l" t="t" r="r" b="b"/>
              <a:pathLst>
                <a:path w="1780" h="2758" extrusionOk="0">
                  <a:moveTo>
                    <a:pt x="978" y="1"/>
                  </a:moveTo>
                  <a:cubicBezTo>
                    <a:pt x="652" y="126"/>
                    <a:pt x="251" y="577"/>
                    <a:pt x="151" y="1179"/>
                  </a:cubicBezTo>
                  <a:cubicBezTo>
                    <a:pt x="0" y="1981"/>
                    <a:pt x="527" y="2758"/>
                    <a:pt x="527" y="2758"/>
                  </a:cubicBezTo>
                  <a:cubicBezTo>
                    <a:pt x="527" y="2758"/>
                    <a:pt x="1354" y="2357"/>
                    <a:pt x="1604" y="1555"/>
                  </a:cubicBezTo>
                  <a:cubicBezTo>
                    <a:pt x="1780" y="953"/>
                    <a:pt x="1680" y="377"/>
                    <a:pt x="1454" y="126"/>
                  </a:cubicBezTo>
                  <a:cubicBezTo>
                    <a:pt x="1153" y="402"/>
                    <a:pt x="953" y="953"/>
                    <a:pt x="953" y="953"/>
                  </a:cubicBezTo>
                  <a:cubicBezTo>
                    <a:pt x="953" y="953"/>
                    <a:pt x="1103" y="352"/>
                    <a:pt x="9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74" name="Google Shape;33574;p44"/>
            <p:cNvSpPr/>
            <p:nvPr/>
          </p:nvSpPr>
          <p:spPr>
            <a:xfrm>
              <a:off x="4401150" y="3241825"/>
              <a:ext cx="58300" cy="51200"/>
            </a:xfrm>
            <a:custGeom>
              <a:avLst/>
              <a:gdLst/>
              <a:ahLst/>
              <a:cxnLst/>
              <a:rect l="l" t="t" r="r" b="b"/>
              <a:pathLst>
                <a:path w="2332" h="2048" extrusionOk="0">
                  <a:moveTo>
                    <a:pt x="577" y="1"/>
                  </a:moveTo>
                  <a:cubicBezTo>
                    <a:pt x="504" y="1"/>
                    <a:pt x="436" y="10"/>
                    <a:pt x="377" y="28"/>
                  </a:cubicBezTo>
                  <a:cubicBezTo>
                    <a:pt x="477" y="429"/>
                    <a:pt x="903" y="830"/>
                    <a:pt x="903" y="830"/>
                  </a:cubicBezTo>
                  <a:cubicBezTo>
                    <a:pt x="903" y="830"/>
                    <a:pt x="427" y="429"/>
                    <a:pt x="51" y="379"/>
                  </a:cubicBezTo>
                  <a:lnTo>
                    <a:pt x="51" y="379"/>
                  </a:lnTo>
                  <a:cubicBezTo>
                    <a:pt x="1" y="730"/>
                    <a:pt x="226" y="1281"/>
                    <a:pt x="728" y="1657"/>
                  </a:cubicBezTo>
                  <a:cubicBezTo>
                    <a:pt x="1162" y="1991"/>
                    <a:pt x="1719" y="2047"/>
                    <a:pt x="2042" y="2047"/>
                  </a:cubicBezTo>
                  <a:cubicBezTo>
                    <a:pt x="2203" y="2047"/>
                    <a:pt x="2307" y="2033"/>
                    <a:pt x="2307" y="2033"/>
                  </a:cubicBezTo>
                  <a:cubicBezTo>
                    <a:pt x="2307" y="2033"/>
                    <a:pt x="2332" y="1106"/>
                    <a:pt x="1730" y="529"/>
                  </a:cubicBezTo>
                  <a:cubicBezTo>
                    <a:pt x="1341" y="181"/>
                    <a:pt x="902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75" name="Google Shape;33575;p44"/>
            <p:cNvSpPr/>
            <p:nvPr/>
          </p:nvSpPr>
          <p:spPr>
            <a:xfrm>
              <a:off x="4450025" y="329012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7" y="1"/>
                  </a:moveTo>
                  <a:cubicBezTo>
                    <a:pt x="427" y="1"/>
                    <a:pt x="1" y="828"/>
                    <a:pt x="301" y="1605"/>
                  </a:cubicBezTo>
                  <a:cubicBezTo>
                    <a:pt x="502" y="2181"/>
                    <a:pt x="928" y="2582"/>
                    <a:pt x="1279" y="2658"/>
                  </a:cubicBezTo>
                  <a:cubicBezTo>
                    <a:pt x="1354" y="2232"/>
                    <a:pt x="1179" y="1680"/>
                    <a:pt x="1179" y="1680"/>
                  </a:cubicBezTo>
                  <a:lnTo>
                    <a:pt x="1179" y="1680"/>
                  </a:lnTo>
                  <a:cubicBezTo>
                    <a:pt x="1179" y="1681"/>
                    <a:pt x="1404" y="2257"/>
                    <a:pt x="1730" y="2457"/>
                  </a:cubicBezTo>
                  <a:cubicBezTo>
                    <a:pt x="1930" y="2181"/>
                    <a:pt x="1956" y="1580"/>
                    <a:pt x="1680" y="1028"/>
                  </a:cubicBezTo>
                  <a:cubicBezTo>
                    <a:pt x="1304" y="277"/>
                    <a:pt x="427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76" name="Google Shape;33576;p44"/>
            <p:cNvSpPr/>
            <p:nvPr/>
          </p:nvSpPr>
          <p:spPr>
            <a:xfrm>
              <a:off x="4399900" y="3289825"/>
              <a:ext cx="61425" cy="47250"/>
            </a:xfrm>
            <a:custGeom>
              <a:avLst/>
              <a:gdLst/>
              <a:ahLst/>
              <a:cxnLst/>
              <a:rect l="l" t="t" r="r" b="b"/>
              <a:pathLst>
                <a:path w="2457" h="1890" extrusionOk="0">
                  <a:moveTo>
                    <a:pt x="1804" y="0"/>
                  </a:moveTo>
                  <a:cubicBezTo>
                    <a:pt x="1515" y="0"/>
                    <a:pt x="1170" y="53"/>
                    <a:pt x="853" y="238"/>
                  </a:cubicBezTo>
                  <a:cubicBezTo>
                    <a:pt x="326" y="564"/>
                    <a:pt x="1" y="1066"/>
                    <a:pt x="26" y="1416"/>
                  </a:cubicBezTo>
                  <a:cubicBezTo>
                    <a:pt x="427" y="1416"/>
                    <a:pt x="928" y="1116"/>
                    <a:pt x="928" y="1116"/>
                  </a:cubicBezTo>
                  <a:lnTo>
                    <a:pt x="928" y="1116"/>
                  </a:lnTo>
                  <a:cubicBezTo>
                    <a:pt x="928" y="1116"/>
                    <a:pt x="427" y="1467"/>
                    <a:pt x="276" y="1817"/>
                  </a:cubicBezTo>
                  <a:cubicBezTo>
                    <a:pt x="378" y="1864"/>
                    <a:pt x="506" y="1889"/>
                    <a:pt x="649" y="1889"/>
                  </a:cubicBezTo>
                  <a:cubicBezTo>
                    <a:pt x="965" y="1889"/>
                    <a:pt x="1352" y="1768"/>
                    <a:pt x="1680" y="1492"/>
                  </a:cubicBezTo>
                  <a:cubicBezTo>
                    <a:pt x="2331" y="990"/>
                    <a:pt x="2457" y="88"/>
                    <a:pt x="2457" y="88"/>
                  </a:cubicBezTo>
                  <a:cubicBezTo>
                    <a:pt x="2457" y="88"/>
                    <a:pt x="2178" y="0"/>
                    <a:pt x="18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77" name="Google Shape;33577;p44"/>
            <p:cNvSpPr/>
            <p:nvPr/>
          </p:nvSpPr>
          <p:spPr>
            <a:xfrm>
              <a:off x="4463175" y="3264275"/>
              <a:ext cx="68325" cy="39700"/>
            </a:xfrm>
            <a:custGeom>
              <a:avLst/>
              <a:gdLst/>
              <a:ahLst/>
              <a:cxnLst/>
              <a:rect l="l" t="t" r="r" b="b"/>
              <a:pathLst>
                <a:path w="2733" h="1588" extrusionOk="0">
                  <a:moveTo>
                    <a:pt x="1767" y="1"/>
                  </a:moveTo>
                  <a:cubicBezTo>
                    <a:pt x="1589" y="1"/>
                    <a:pt x="1398" y="26"/>
                    <a:pt x="1204" y="82"/>
                  </a:cubicBezTo>
                  <a:cubicBezTo>
                    <a:pt x="427" y="333"/>
                    <a:pt x="1" y="1160"/>
                    <a:pt x="1" y="1160"/>
                  </a:cubicBezTo>
                  <a:cubicBezTo>
                    <a:pt x="1" y="1160"/>
                    <a:pt x="564" y="1587"/>
                    <a:pt x="1263" y="1587"/>
                  </a:cubicBezTo>
                  <a:cubicBezTo>
                    <a:pt x="1358" y="1587"/>
                    <a:pt x="1456" y="1579"/>
                    <a:pt x="1555" y="1561"/>
                  </a:cubicBezTo>
                  <a:cubicBezTo>
                    <a:pt x="2156" y="1436"/>
                    <a:pt x="2633" y="1085"/>
                    <a:pt x="2733" y="759"/>
                  </a:cubicBezTo>
                  <a:cubicBezTo>
                    <a:pt x="2572" y="695"/>
                    <a:pt x="2374" y="676"/>
                    <a:pt x="2200" y="676"/>
                  </a:cubicBezTo>
                  <a:cubicBezTo>
                    <a:pt x="1969" y="676"/>
                    <a:pt x="1780" y="709"/>
                    <a:pt x="1780" y="709"/>
                  </a:cubicBezTo>
                  <a:cubicBezTo>
                    <a:pt x="1780" y="709"/>
                    <a:pt x="2382" y="559"/>
                    <a:pt x="2633" y="283"/>
                  </a:cubicBezTo>
                  <a:cubicBezTo>
                    <a:pt x="2463" y="113"/>
                    <a:pt x="2143" y="1"/>
                    <a:pt x="17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78" name="Google Shape;33578;p44"/>
            <p:cNvSpPr/>
            <p:nvPr/>
          </p:nvSpPr>
          <p:spPr>
            <a:xfrm>
              <a:off x="4445650" y="3259425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1" y="1"/>
                  </a:moveTo>
                  <a:lnTo>
                    <a:pt x="351" y="1"/>
                  </a:lnTo>
                  <a:cubicBezTo>
                    <a:pt x="301" y="201"/>
                    <a:pt x="376" y="452"/>
                    <a:pt x="376" y="452"/>
                  </a:cubicBezTo>
                  <a:cubicBezTo>
                    <a:pt x="376" y="452"/>
                    <a:pt x="276" y="176"/>
                    <a:pt x="151" y="76"/>
                  </a:cubicBezTo>
                  <a:cubicBezTo>
                    <a:pt x="50" y="201"/>
                    <a:pt x="0" y="477"/>
                    <a:pt x="126" y="753"/>
                  </a:cubicBezTo>
                  <a:cubicBezTo>
                    <a:pt x="251" y="1078"/>
                    <a:pt x="652" y="1254"/>
                    <a:pt x="652" y="1254"/>
                  </a:cubicBezTo>
                  <a:cubicBezTo>
                    <a:pt x="652" y="1254"/>
                    <a:pt x="877" y="903"/>
                    <a:pt x="777" y="527"/>
                  </a:cubicBezTo>
                  <a:cubicBezTo>
                    <a:pt x="702" y="251"/>
                    <a:pt x="527" y="51"/>
                    <a:pt x="3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79" name="Google Shape;33579;p44"/>
            <p:cNvSpPr/>
            <p:nvPr/>
          </p:nvSpPr>
          <p:spPr>
            <a:xfrm>
              <a:off x="4429975" y="3281250"/>
              <a:ext cx="31975" cy="17725"/>
            </a:xfrm>
            <a:custGeom>
              <a:avLst/>
              <a:gdLst/>
              <a:ahLst/>
              <a:cxnLst/>
              <a:rect l="l" t="t" r="r" b="b"/>
              <a:pathLst>
                <a:path w="1279" h="709" extrusionOk="0">
                  <a:moveTo>
                    <a:pt x="453" y="0"/>
                  </a:moveTo>
                  <a:cubicBezTo>
                    <a:pt x="263" y="0"/>
                    <a:pt x="98" y="65"/>
                    <a:pt x="26" y="155"/>
                  </a:cubicBezTo>
                  <a:cubicBezTo>
                    <a:pt x="176" y="281"/>
                    <a:pt x="427" y="331"/>
                    <a:pt x="427" y="331"/>
                  </a:cubicBezTo>
                  <a:cubicBezTo>
                    <a:pt x="427" y="331"/>
                    <a:pt x="383" y="327"/>
                    <a:pt x="320" y="327"/>
                  </a:cubicBezTo>
                  <a:cubicBezTo>
                    <a:pt x="226" y="327"/>
                    <a:pt x="91" y="336"/>
                    <a:pt x="1" y="381"/>
                  </a:cubicBezTo>
                  <a:cubicBezTo>
                    <a:pt x="76" y="531"/>
                    <a:pt x="301" y="682"/>
                    <a:pt x="577" y="707"/>
                  </a:cubicBezTo>
                  <a:cubicBezTo>
                    <a:pt x="593" y="708"/>
                    <a:pt x="610" y="708"/>
                    <a:pt x="626" y="708"/>
                  </a:cubicBezTo>
                  <a:cubicBezTo>
                    <a:pt x="981" y="708"/>
                    <a:pt x="1279" y="456"/>
                    <a:pt x="1279" y="456"/>
                  </a:cubicBezTo>
                  <a:cubicBezTo>
                    <a:pt x="1279" y="456"/>
                    <a:pt x="1053" y="80"/>
                    <a:pt x="677" y="30"/>
                  </a:cubicBezTo>
                  <a:cubicBezTo>
                    <a:pt x="601" y="9"/>
                    <a:pt x="526" y="0"/>
                    <a:pt x="45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80" name="Google Shape;33580;p44"/>
            <p:cNvSpPr/>
            <p:nvPr/>
          </p:nvSpPr>
          <p:spPr>
            <a:xfrm>
              <a:off x="4463175" y="3290750"/>
              <a:ext cx="26975" cy="22175"/>
            </a:xfrm>
            <a:custGeom>
              <a:avLst/>
              <a:gdLst/>
              <a:ahLst/>
              <a:cxnLst/>
              <a:rect l="l" t="t" r="r" b="b"/>
              <a:pathLst>
                <a:path w="1079" h="887" extrusionOk="0">
                  <a:moveTo>
                    <a:pt x="242" y="1"/>
                  </a:moveTo>
                  <a:cubicBezTo>
                    <a:pt x="101" y="1"/>
                    <a:pt x="1" y="26"/>
                    <a:pt x="1" y="26"/>
                  </a:cubicBezTo>
                  <a:cubicBezTo>
                    <a:pt x="1" y="26"/>
                    <a:pt x="1" y="452"/>
                    <a:pt x="302" y="678"/>
                  </a:cubicBezTo>
                  <a:cubicBezTo>
                    <a:pt x="462" y="820"/>
                    <a:pt x="647" y="886"/>
                    <a:pt x="794" y="886"/>
                  </a:cubicBezTo>
                  <a:cubicBezTo>
                    <a:pt x="855" y="886"/>
                    <a:pt x="910" y="875"/>
                    <a:pt x="953" y="853"/>
                  </a:cubicBezTo>
                  <a:cubicBezTo>
                    <a:pt x="878" y="678"/>
                    <a:pt x="678" y="527"/>
                    <a:pt x="678" y="527"/>
                  </a:cubicBezTo>
                  <a:lnTo>
                    <a:pt x="678" y="527"/>
                  </a:lnTo>
                  <a:cubicBezTo>
                    <a:pt x="678" y="527"/>
                    <a:pt x="903" y="678"/>
                    <a:pt x="1079" y="678"/>
                  </a:cubicBezTo>
                  <a:cubicBezTo>
                    <a:pt x="1079" y="527"/>
                    <a:pt x="953" y="277"/>
                    <a:pt x="728" y="126"/>
                  </a:cubicBezTo>
                  <a:cubicBezTo>
                    <a:pt x="565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81" name="Google Shape;33581;p44"/>
            <p:cNvSpPr/>
            <p:nvPr/>
          </p:nvSpPr>
          <p:spPr>
            <a:xfrm>
              <a:off x="4445025" y="3291375"/>
              <a:ext cx="21950" cy="30750"/>
            </a:xfrm>
            <a:custGeom>
              <a:avLst/>
              <a:gdLst/>
              <a:ahLst/>
              <a:cxnLst/>
              <a:rect l="l" t="t" r="r" b="b"/>
              <a:pathLst>
                <a:path w="878" h="1230" extrusionOk="0">
                  <a:moveTo>
                    <a:pt x="702" y="1"/>
                  </a:moveTo>
                  <a:cubicBezTo>
                    <a:pt x="702" y="1"/>
                    <a:pt x="301" y="126"/>
                    <a:pt x="125" y="477"/>
                  </a:cubicBezTo>
                  <a:cubicBezTo>
                    <a:pt x="0" y="728"/>
                    <a:pt x="0" y="1004"/>
                    <a:pt x="100" y="1129"/>
                  </a:cubicBezTo>
                  <a:cubicBezTo>
                    <a:pt x="251" y="1029"/>
                    <a:pt x="376" y="778"/>
                    <a:pt x="376" y="778"/>
                  </a:cubicBezTo>
                  <a:lnTo>
                    <a:pt x="376" y="778"/>
                  </a:lnTo>
                  <a:cubicBezTo>
                    <a:pt x="376" y="778"/>
                    <a:pt x="276" y="1054"/>
                    <a:pt x="301" y="1229"/>
                  </a:cubicBezTo>
                  <a:cubicBezTo>
                    <a:pt x="451" y="1204"/>
                    <a:pt x="677" y="1029"/>
                    <a:pt x="752" y="753"/>
                  </a:cubicBezTo>
                  <a:cubicBezTo>
                    <a:pt x="877" y="402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82" name="Google Shape;33582;p44"/>
            <p:cNvSpPr/>
            <p:nvPr/>
          </p:nvSpPr>
          <p:spPr>
            <a:xfrm>
              <a:off x="4462550" y="3266825"/>
              <a:ext cx="25725" cy="25225"/>
            </a:xfrm>
            <a:custGeom>
              <a:avLst/>
              <a:gdLst/>
              <a:ahLst/>
              <a:cxnLst/>
              <a:rect l="l" t="t" r="r" b="b"/>
              <a:pathLst>
                <a:path w="1029" h="1009" extrusionOk="0">
                  <a:moveTo>
                    <a:pt x="769" y="1"/>
                  </a:moveTo>
                  <a:cubicBezTo>
                    <a:pt x="618" y="1"/>
                    <a:pt x="406" y="83"/>
                    <a:pt x="252" y="281"/>
                  </a:cubicBezTo>
                  <a:cubicBezTo>
                    <a:pt x="1" y="582"/>
                    <a:pt x="51" y="1008"/>
                    <a:pt x="51" y="1008"/>
                  </a:cubicBezTo>
                  <a:cubicBezTo>
                    <a:pt x="51" y="1008"/>
                    <a:pt x="61" y="1009"/>
                    <a:pt x="79" y="1009"/>
                  </a:cubicBezTo>
                  <a:cubicBezTo>
                    <a:pt x="179" y="1009"/>
                    <a:pt x="520" y="991"/>
                    <a:pt x="753" y="757"/>
                  </a:cubicBezTo>
                  <a:cubicBezTo>
                    <a:pt x="953" y="557"/>
                    <a:pt x="1028" y="306"/>
                    <a:pt x="1003" y="156"/>
                  </a:cubicBezTo>
                  <a:lnTo>
                    <a:pt x="1003" y="156"/>
                  </a:lnTo>
                  <a:cubicBezTo>
                    <a:pt x="828" y="206"/>
                    <a:pt x="627" y="381"/>
                    <a:pt x="627" y="381"/>
                  </a:cubicBezTo>
                  <a:cubicBezTo>
                    <a:pt x="627" y="381"/>
                    <a:pt x="803" y="181"/>
                    <a:pt x="828" y="6"/>
                  </a:cubicBezTo>
                  <a:cubicBezTo>
                    <a:pt x="810" y="2"/>
                    <a:pt x="790" y="1"/>
                    <a:pt x="76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83" name="Google Shape;33583;p44"/>
            <p:cNvSpPr/>
            <p:nvPr/>
          </p:nvSpPr>
          <p:spPr>
            <a:xfrm>
              <a:off x="4462550" y="3266950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1"/>
                  </a:moveTo>
                  <a:lnTo>
                    <a:pt x="1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84" name="Google Shape;33584;p44"/>
            <p:cNvSpPr/>
            <p:nvPr/>
          </p:nvSpPr>
          <p:spPr>
            <a:xfrm>
              <a:off x="4465700" y="32644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0" y="0"/>
                  </a:moveTo>
                  <a:cubicBezTo>
                    <a:pt x="75" y="0"/>
                    <a:pt x="25" y="0"/>
                    <a:pt x="25" y="50"/>
                  </a:cubicBezTo>
                  <a:cubicBezTo>
                    <a:pt x="0" y="75"/>
                    <a:pt x="25" y="101"/>
                    <a:pt x="50" y="126"/>
                  </a:cubicBezTo>
                  <a:cubicBezTo>
                    <a:pt x="75" y="126"/>
                    <a:pt x="126" y="126"/>
                    <a:pt x="126" y="75"/>
                  </a:cubicBezTo>
                  <a:cubicBezTo>
                    <a:pt x="151" y="50"/>
                    <a:pt x="126" y="25"/>
                    <a:pt x="10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85" name="Google Shape;33585;p44"/>
            <p:cNvSpPr/>
            <p:nvPr/>
          </p:nvSpPr>
          <p:spPr>
            <a:xfrm>
              <a:off x="4459425" y="3266325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1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86" name="Google Shape;33586;p44"/>
            <p:cNvSpPr/>
            <p:nvPr/>
          </p:nvSpPr>
          <p:spPr>
            <a:xfrm>
              <a:off x="4457550" y="32638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5" y="0"/>
                    <a:pt x="0" y="25"/>
                    <a:pt x="0" y="75"/>
                  </a:cubicBezTo>
                  <a:cubicBezTo>
                    <a:pt x="0" y="100"/>
                    <a:pt x="25" y="126"/>
                    <a:pt x="76" y="126"/>
                  </a:cubicBezTo>
                  <a:cubicBezTo>
                    <a:pt x="101" y="126"/>
                    <a:pt x="126" y="100"/>
                    <a:pt x="126" y="75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87" name="Google Shape;33587;p44"/>
            <p:cNvSpPr/>
            <p:nvPr/>
          </p:nvSpPr>
          <p:spPr>
            <a:xfrm>
              <a:off x="4462550" y="3270075"/>
              <a:ext cx="11950" cy="15075"/>
            </a:xfrm>
            <a:custGeom>
              <a:avLst/>
              <a:gdLst/>
              <a:ahLst/>
              <a:cxnLst/>
              <a:rect l="l" t="t" r="r" b="b"/>
              <a:pathLst>
                <a:path w="478" h="603" fill="none" extrusionOk="0">
                  <a:moveTo>
                    <a:pt x="477" y="1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88" name="Google Shape;33588;p44"/>
            <p:cNvSpPr/>
            <p:nvPr/>
          </p:nvSpPr>
          <p:spPr>
            <a:xfrm>
              <a:off x="4473200" y="3267950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79" y="0"/>
                  </a:moveTo>
                  <a:cubicBezTo>
                    <a:pt x="61" y="0"/>
                    <a:pt x="44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64" y="123"/>
                    <a:pt x="76" y="130"/>
                    <a:pt x="89" y="130"/>
                  </a:cubicBezTo>
                  <a:cubicBezTo>
                    <a:pt x="101" y="130"/>
                    <a:pt x="114" y="123"/>
                    <a:pt x="126" y="111"/>
                  </a:cubicBezTo>
                  <a:cubicBezTo>
                    <a:pt x="151" y="86"/>
                    <a:pt x="151" y="36"/>
                    <a:pt x="101" y="11"/>
                  </a:cubicBezTo>
                  <a:cubicBezTo>
                    <a:pt x="94" y="3"/>
                    <a:pt x="87" y="0"/>
                    <a:pt x="7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89" name="Google Shape;33589;p44"/>
            <p:cNvSpPr/>
            <p:nvPr/>
          </p:nvSpPr>
          <p:spPr>
            <a:xfrm>
              <a:off x="4463175" y="32901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7" y="728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90" name="Google Shape;33590;p44"/>
            <p:cNvSpPr/>
            <p:nvPr/>
          </p:nvSpPr>
          <p:spPr>
            <a:xfrm>
              <a:off x="4466950" y="33070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6" y="1"/>
                  </a:moveTo>
                  <a:cubicBezTo>
                    <a:pt x="25" y="26"/>
                    <a:pt x="0" y="51"/>
                    <a:pt x="25" y="76"/>
                  </a:cubicBezTo>
                  <a:cubicBezTo>
                    <a:pt x="25" y="112"/>
                    <a:pt x="39" y="136"/>
                    <a:pt x="66" y="136"/>
                  </a:cubicBezTo>
                  <a:cubicBezTo>
                    <a:pt x="76" y="136"/>
                    <a:pt x="87" y="133"/>
                    <a:pt x="101" y="126"/>
                  </a:cubicBezTo>
                  <a:cubicBezTo>
                    <a:pt x="126" y="126"/>
                    <a:pt x="151" y="101"/>
                    <a:pt x="151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91" name="Google Shape;33591;p44"/>
            <p:cNvSpPr/>
            <p:nvPr/>
          </p:nvSpPr>
          <p:spPr>
            <a:xfrm>
              <a:off x="4463175" y="3290125"/>
              <a:ext cx="12575" cy="13825"/>
            </a:xfrm>
            <a:custGeom>
              <a:avLst/>
              <a:gdLst/>
              <a:ahLst/>
              <a:cxnLst/>
              <a:rect l="l" t="t" r="r" b="b"/>
              <a:pathLst>
                <a:path w="503" h="553" fill="none" extrusionOk="0">
                  <a:moveTo>
                    <a:pt x="502" y="55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92" name="Google Shape;33592;p44"/>
            <p:cNvSpPr/>
            <p:nvPr/>
          </p:nvSpPr>
          <p:spPr>
            <a:xfrm>
              <a:off x="4474475" y="33030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72" y="1"/>
                  </a:moveTo>
                  <a:cubicBezTo>
                    <a:pt x="65" y="1"/>
                    <a:pt x="58" y="4"/>
                    <a:pt x="50" y="11"/>
                  </a:cubicBezTo>
                  <a:cubicBezTo>
                    <a:pt x="25" y="36"/>
                    <a:pt x="0" y="86"/>
                    <a:pt x="25" y="111"/>
                  </a:cubicBezTo>
                  <a:cubicBezTo>
                    <a:pt x="38" y="124"/>
                    <a:pt x="50" y="130"/>
                    <a:pt x="66" y="130"/>
                  </a:cubicBezTo>
                  <a:cubicBezTo>
                    <a:pt x="82" y="130"/>
                    <a:pt x="100" y="124"/>
                    <a:pt x="125" y="111"/>
                  </a:cubicBezTo>
                  <a:cubicBezTo>
                    <a:pt x="150" y="111"/>
                    <a:pt x="150" y="61"/>
                    <a:pt x="125" y="36"/>
                  </a:cubicBezTo>
                  <a:cubicBezTo>
                    <a:pt x="108" y="19"/>
                    <a:pt x="90" y="1"/>
                    <a:pt x="7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93" name="Google Shape;33593;p44"/>
            <p:cNvSpPr/>
            <p:nvPr/>
          </p:nvSpPr>
          <p:spPr>
            <a:xfrm>
              <a:off x="4460675" y="329012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1" y="753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94" name="Google Shape;33594;p44"/>
            <p:cNvSpPr/>
            <p:nvPr/>
          </p:nvSpPr>
          <p:spPr>
            <a:xfrm>
              <a:off x="4458800" y="33083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95" name="Google Shape;33595;p44"/>
            <p:cNvSpPr/>
            <p:nvPr/>
          </p:nvSpPr>
          <p:spPr>
            <a:xfrm>
              <a:off x="4463825" y="3286375"/>
              <a:ext cx="18800" cy="650"/>
            </a:xfrm>
            <a:custGeom>
              <a:avLst/>
              <a:gdLst/>
              <a:ahLst/>
              <a:cxnLst/>
              <a:rect l="l" t="t" r="r" b="b"/>
              <a:pathLst>
                <a:path w="752" h="26" fill="none" extrusionOk="0">
                  <a:moveTo>
                    <a:pt x="752" y="0"/>
                  </a:moveTo>
                  <a:lnTo>
                    <a:pt x="0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96" name="Google Shape;33596;p44"/>
            <p:cNvSpPr/>
            <p:nvPr/>
          </p:nvSpPr>
          <p:spPr>
            <a:xfrm>
              <a:off x="4481975" y="3284875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41" y="1"/>
                  </a:moveTo>
                  <a:cubicBezTo>
                    <a:pt x="14" y="1"/>
                    <a:pt x="1" y="24"/>
                    <a:pt x="1" y="60"/>
                  </a:cubicBezTo>
                  <a:cubicBezTo>
                    <a:pt x="1" y="86"/>
                    <a:pt x="26" y="136"/>
                    <a:pt x="51" y="136"/>
                  </a:cubicBezTo>
                  <a:cubicBezTo>
                    <a:pt x="101" y="136"/>
                    <a:pt x="126" y="111"/>
                    <a:pt x="126" y="60"/>
                  </a:cubicBezTo>
                  <a:cubicBezTo>
                    <a:pt x="126" y="35"/>
                    <a:pt x="101" y="10"/>
                    <a:pt x="76" y="10"/>
                  </a:cubicBezTo>
                  <a:cubicBezTo>
                    <a:pt x="63" y="4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97" name="Google Shape;33597;p44"/>
            <p:cNvSpPr/>
            <p:nvPr/>
          </p:nvSpPr>
          <p:spPr>
            <a:xfrm>
              <a:off x="4463825" y="3278225"/>
              <a:ext cx="16925" cy="8800"/>
            </a:xfrm>
            <a:custGeom>
              <a:avLst/>
              <a:gdLst/>
              <a:ahLst/>
              <a:cxnLst/>
              <a:rect l="l" t="t" r="r" b="b"/>
              <a:pathLst>
                <a:path w="677" h="352" fill="none" extrusionOk="0">
                  <a:moveTo>
                    <a:pt x="677" y="1"/>
                  </a:moveTo>
                  <a:lnTo>
                    <a:pt x="0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98" name="Google Shape;33598;p44"/>
            <p:cNvSpPr/>
            <p:nvPr/>
          </p:nvSpPr>
          <p:spPr>
            <a:xfrm>
              <a:off x="4479475" y="32763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1" y="0"/>
                  </a:moveTo>
                  <a:cubicBezTo>
                    <a:pt x="26" y="26"/>
                    <a:pt x="1" y="51"/>
                    <a:pt x="26" y="101"/>
                  </a:cubicBezTo>
                  <a:cubicBezTo>
                    <a:pt x="26" y="118"/>
                    <a:pt x="51" y="136"/>
                    <a:pt x="74" y="136"/>
                  </a:cubicBezTo>
                  <a:cubicBezTo>
                    <a:pt x="84" y="136"/>
                    <a:pt x="94" y="133"/>
                    <a:pt x="101" y="126"/>
                  </a:cubicBezTo>
                  <a:cubicBezTo>
                    <a:pt x="126" y="126"/>
                    <a:pt x="151" y="76"/>
                    <a:pt x="151" y="51"/>
                  </a:cubicBezTo>
                  <a:cubicBezTo>
                    <a:pt x="126" y="26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599" name="Google Shape;33599;p44"/>
            <p:cNvSpPr/>
            <p:nvPr/>
          </p:nvSpPr>
          <p:spPr>
            <a:xfrm>
              <a:off x="4463825" y="3287000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fill="none" extrusionOk="0">
                  <a:moveTo>
                    <a:pt x="702" y="3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00" name="Google Shape;33600;p44"/>
            <p:cNvSpPr/>
            <p:nvPr/>
          </p:nvSpPr>
          <p:spPr>
            <a:xfrm>
              <a:off x="4480100" y="3293025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77" y="0"/>
                  </a:moveTo>
                  <a:cubicBezTo>
                    <a:pt x="53" y="0"/>
                    <a:pt x="26" y="24"/>
                    <a:pt x="26" y="60"/>
                  </a:cubicBezTo>
                  <a:cubicBezTo>
                    <a:pt x="1" y="85"/>
                    <a:pt x="26" y="110"/>
                    <a:pt x="76" y="135"/>
                  </a:cubicBezTo>
                  <a:cubicBezTo>
                    <a:pt x="101" y="135"/>
                    <a:pt x="126" y="110"/>
                    <a:pt x="151" y="85"/>
                  </a:cubicBezTo>
                  <a:cubicBezTo>
                    <a:pt x="151" y="60"/>
                    <a:pt x="126" y="10"/>
                    <a:pt x="101" y="10"/>
                  </a:cubicBezTo>
                  <a:cubicBezTo>
                    <a:pt x="94" y="3"/>
                    <a:pt x="86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01" name="Google Shape;33601;p44"/>
            <p:cNvSpPr/>
            <p:nvPr/>
          </p:nvSpPr>
          <p:spPr>
            <a:xfrm>
              <a:off x="4445025" y="3288250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0" y="477"/>
                  </a:moveTo>
                  <a:lnTo>
                    <a:pt x="6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02" name="Google Shape;33602;p44"/>
            <p:cNvSpPr/>
            <p:nvPr/>
          </p:nvSpPr>
          <p:spPr>
            <a:xfrm>
              <a:off x="4442500" y="3299075"/>
              <a:ext cx="3800" cy="3450"/>
            </a:xfrm>
            <a:custGeom>
              <a:avLst/>
              <a:gdLst/>
              <a:ahLst/>
              <a:cxnLst/>
              <a:rect l="l" t="t" r="r" b="b"/>
              <a:pathLst>
                <a:path w="152" h="138" extrusionOk="0">
                  <a:moveTo>
                    <a:pt x="76" y="0"/>
                  </a:moveTo>
                  <a:cubicBezTo>
                    <a:pt x="57" y="0"/>
                    <a:pt x="38" y="6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5" y="138"/>
                    <a:pt x="114" y="132"/>
                    <a:pt x="126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4" y="6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03" name="Google Shape;33603;p44"/>
            <p:cNvSpPr/>
            <p:nvPr/>
          </p:nvSpPr>
          <p:spPr>
            <a:xfrm>
              <a:off x="4441250" y="3288250"/>
              <a:ext cx="18825" cy="4425"/>
            </a:xfrm>
            <a:custGeom>
              <a:avLst/>
              <a:gdLst/>
              <a:ahLst/>
              <a:cxnLst/>
              <a:rect l="l" t="t" r="r" b="b"/>
              <a:pathLst>
                <a:path w="753" h="177" fill="none" extrusionOk="0">
                  <a:moveTo>
                    <a:pt x="1" y="176"/>
                  </a:moveTo>
                  <a:lnTo>
                    <a:pt x="753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04" name="Google Shape;33604;p44"/>
            <p:cNvSpPr/>
            <p:nvPr/>
          </p:nvSpPr>
          <p:spPr>
            <a:xfrm>
              <a:off x="4438750" y="329137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51" y="1"/>
                  </a:moveTo>
                  <a:cubicBezTo>
                    <a:pt x="26" y="26"/>
                    <a:pt x="1" y="51"/>
                    <a:pt x="26" y="76"/>
                  </a:cubicBezTo>
                  <a:cubicBezTo>
                    <a:pt x="26" y="126"/>
                    <a:pt x="76" y="126"/>
                    <a:pt x="101" y="126"/>
                  </a:cubicBezTo>
                  <a:cubicBezTo>
                    <a:pt x="126" y="101"/>
                    <a:pt x="151" y="76"/>
                    <a:pt x="151" y="51"/>
                  </a:cubicBezTo>
                  <a:cubicBezTo>
                    <a:pt x="126" y="1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05" name="Google Shape;33605;p44"/>
            <p:cNvSpPr/>
            <p:nvPr/>
          </p:nvSpPr>
          <p:spPr>
            <a:xfrm>
              <a:off x="4451275" y="328887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1" y="677"/>
                  </a:moveTo>
                  <a:lnTo>
                    <a:pt x="35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06" name="Google Shape;33606;p44"/>
            <p:cNvSpPr/>
            <p:nvPr/>
          </p:nvSpPr>
          <p:spPr>
            <a:xfrm>
              <a:off x="4448775" y="33045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26" y="0"/>
                  </a:moveTo>
                  <a:cubicBezTo>
                    <a:pt x="101" y="0"/>
                    <a:pt x="51" y="0"/>
                    <a:pt x="26" y="25"/>
                  </a:cubicBezTo>
                  <a:cubicBezTo>
                    <a:pt x="1" y="50"/>
                    <a:pt x="26" y="101"/>
                    <a:pt x="51" y="126"/>
                  </a:cubicBezTo>
                  <a:cubicBezTo>
                    <a:pt x="76" y="126"/>
                    <a:pt x="126" y="126"/>
                    <a:pt x="126" y="101"/>
                  </a:cubicBezTo>
                  <a:cubicBezTo>
                    <a:pt x="151" y="75"/>
                    <a:pt x="151" y="25"/>
                    <a:pt x="1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07" name="Google Shape;33607;p44"/>
            <p:cNvSpPr/>
            <p:nvPr/>
          </p:nvSpPr>
          <p:spPr>
            <a:xfrm>
              <a:off x="4443125" y="327635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0"/>
                  </a:moveTo>
                  <a:lnTo>
                    <a:pt x="653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08" name="Google Shape;33608;p44"/>
            <p:cNvSpPr/>
            <p:nvPr/>
          </p:nvSpPr>
          <p:spPr>
            <a:xfrm>
              <a:off x="4440625" y="32744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0"/>
                  </a:moveTo>
                  <a:cubicBezTo>
                    <a:pt x="51" y="0"/>
                    <a:pt x="26" y="0"/>
                    <a:pt x="1" y="25"/>
                  </a:cubicBezTo>
                  <a:cubicBezTo>
                    <a:pt x="1" y="75"/>
                    <a:pt x="1" y="101"/>
                    <a:pt x="51" y="126"/>
                  </a:cubicBezTo>
                  <a:cubicBezTo>
                    <a:pt x="76" y="126"/>
                    <a:pt x="101" y="126"/>
                    <a:pt x="126" y="75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09" name="Google Shape;33609;p44"/>
            <p:cNvSpPr/>
            <p:nvPr/>
          </p:nvSpPr>
          <p:spPr>
            <a:xfrm>
              <a:off x="4448775" y="3270075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1" y="1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10" name="Google Shape;33610;p44"/>
            <p:cNvSpPr/>
            <p:nvPr/>
          </p:nvSpPr>
          <p:spPr>
            <a:xfrm>
              <a:off x="4446275" y="326795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53" y="0"/>
                  </a:moveTo>
                  <a:cubicBezTo>
                    <a:pt x="42" y="0"/>
                    <a:pt x="33" y="3"/>
                    <a:pt x="25" y="11"/>
                  </a:cubicBezTo>
                  <a:cubicBezTo>
                    <a:pt x="0" y="36"/>
                    <a:pt x="0" y="86"/>
                    <a:pt x="25" y="111"/>
                  </a:cubicBezTo>
                  <a:cubicBezTo>
                    <a:pt x="38" y="123"/>
                    <a:pt x="57" y="130"/>
                    <a:pt x="75" y="130"/>
                  </a:cubicBezTo>
                  <a:cubicBezTo>
                    <a:pt x="94" y="130"/>
                    <a:pt x="113" y="123"/>
                    <a:pt x="126" y="111"/>
                  </a:cubicBezTo>
                  <a:cubicBezTo>
                    <a:pt x="151" y="86"/>
                    <a:pt x="151" y="61"/>
                    <a:pt x="126" y="36"/>
                  </a:cubicBezTo>
                  <a:cubicBezTo>
                    <a:pt x="108" y="18"/>
                    <a:pt x="78" y="0"/>
                    <a:pt x="5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11" name="Google Shape;33611;p44"/>
            <p:cNvSpPr/>
            <p:nvPr/>
          </p:nvSpPr>
          <p:spPr>
            <a:xfrm>
              <a:off x="4440000" y="3283875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1" y="0"/>
                  </a:moveTo>
                  <a:lnTo>
                    <a:pt x="753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12" name="Google Shape;33612;p44"/>
            <p:cNvSpPr/>
            <p:nvPr/>
          </p:nvSpPr>
          <p:spPr>
            <a:xfrm>
              <a:off x="4437500" y="32820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01" y="0"/>
                  </a:moveTo>
                  <a:cubicBezTo>
                    <a:pt x="51" y="0"/>
                    <a:pt x="25" y="25"/>
                    <a:pt x="25" y="50"/>
                  </a:cubicBezTo>
                  <a:cubicBezTo>
                    <a:pt x="0" y="100"/>
                    <a:pt x="25" y="125"/>
                    <a:pt x="51" y="125"/>
                  </a:cubicBezTo>
                  <a:cubicBezTo>
                    <a:pt x="64" y="132"/>
                    <a:pt x="76" y="135"/>
                    <a:pt x="86" y="135"/>
                  </a:cubicBezTo>
                  <a:cubicBezTo>
                    <a:pt x="114" y="135"/>
                    <a:pt x="132" y="112"/>
                    <a:pt x="151" y="75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13" name="Google Shape;33613;p44"/>
            <p:cNvSpPr/>
            <p:nvPr/>
          </p:nvSpPr>
          <p:spPr>
            <a:xfrm>
              <a:off x="4452525" y="3277600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391" y="0"/>
                  </a:moveTo>
                  <a:cubicBezTo>
                    <a:pt x="243" y="0"/>
                    <a:pt x="115" y="91"/>
                    <a:pt x="76" y="226"/>
                  </a:cubicBezTo>
                  <a:cubicBezTo>
                    <a:pt x="1" y="427"/>
                    <a:pt x="101" y="627"/>
                    <a:pt x="302" y="702"/>
                  </a:cubicBezTo>
                  <a:cubicBezTo>
                    <a:pt x="332" y="711"/>
                    <a:pt x="364" y="715"/>
                    <a:pt x="395" y="715"/>
                  </a:cubicBezTo>
                  <a:cubicBezTo>
                    <a:pt x="543" y="715"/>
                    <a:pt x="691" y="622"/>
                    <a:pt x="753" y="477"/>
                  </a:cubicBezTo>
                  <a:cubicBezTo>
                    <a:pt x="803" y="276"/>
                    <a:pt x="703" y="76"/>
                    <a:pt x="527" y="26"/>
                  </a:cubicBezTo>
                  <a:cubicBezTo>
                    <a:pt x="481" y="8"/>
                    <a:pt x="435" y="0"/>
                    <a:pt x="39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14" name="Google Shape;33614;p44"/>
            <p:cNvSpPr/>
            <p:nvPr/>
          </p:nvSpPr>
          <p:spPr>
            <a:xfrm>
              <a:off x="4484500" y="3422350"/>
              <a:ext cx="44500" cy="68300"/>
            </a:xfrm>
            <a:custGeom>
              <a:avLst/>
              <a:gdLst/>
              <a:ahLst/>
              <a:cxnLst/>
              <a:rect l="l" t="t" r="r" b="b"/>
              <a:pathLst>
                <a:path w="1780" h="2732" extrusionOk="0">
                  <a:moveTo>
                    <a:pt x="978" y="0"/>
                  </a:moveTo>
                  <a:lnTo>
                    <a:pt x="978" y="0"/>
                  </a:lnTo>
                  <a:cubicBezTo>
                    <a:pt x="627" y="100"/>
                    <a:pt x="251" y="551"/>
                    <a:pt x="150" y="1178"/>
                  </a:cubicBezTo>
                  <a:cubicBezTo>
                    <a:pt x="0" y="1980"/>
                    <a:pt x="501" y="2732"/>
                    <a:pt x="501" y="2732"/>
                  </a:cubicBezTo>
                  <a:cubicBezTo>
                    <a:pt x="501" y="2732"/>
                    <a:pt x="1353" y="2356"/>
                    <a:pt x="1604" y="1554"/>
                  </a:cubicBezTo>
                  <a:cubicBezTo>
                    <a:pt x="1780" y="953"/>
                    <a:pt x="1679" y="376"/>
                    <a:pt x="1429" y="125"/>
                  </a:cubicBezTo>
                  <a:cubicBezTo>
                    <a:pt x="1128" y="401"/>
                    <a:pt x="952" y="953"/>
                    <a:pt x="952" y="953"/>
                  </a:cubicBezTo>
                  <a:cubicBezTo>
                    <a:pt x="952" y="953"/>
                    <a:pt x="1103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15" name="Google Shape;33615;p44"/>
            <p:cNvSpPr/>
            <p:nvPr/>
          </p:nvSpPr>
          <p:spPr>
            <a:xfrm>
              <a:off x="4436875" y="3443525"/>
              <a:ext cx="58300" cy="50800"/>
            </a:xfrm>
            <a:custGeom>
              <a:avLst/>
              <a:gdLst/>
              <a:ahLst/>
              <a:cxnLst/>
              <a:rect l="l" t="t" r="r" b="b"/>
              <a:pathLst>
                <a:path w="2332" h="2032" extrusionOk="0">
                  <a:moveTo>
                    <a:pt x="604" y="1"/>
                  </a:moveTo>
                  <a:cubicBezTo>
                    <a:pt x="522" y="1"/>
                    <a:pt x="445" y="11"/>
                    <a:pt x="376" y="30"/>
                  </a:cubicBezTo>
                  <a:cubicBezTo>
                    <a:pt x="502" y="406"/>
                    <a:pt x="903" y="832"/>
                    <a:pt x="903" y="832"/>
                  </a:cubicBezTo>
                  <a:cubicBezTo>
                    <a:pt x="903" y="832"/>
                    <a:pt x="426" y="431"/>
                    <a:pt x="76" y="381"/>
                  </a:cubicBezTo>
                  <a:lnTo>
                    <a:pt x="76" y="381"/>
                  </a:lnTo>
                  <a:cubicBezTo>
                    <a:pt x="0" y="732"/>
                    <a:pt x="251" y="1283"/>
                    <a:pt x="752" y="1659"/>
                  </a:cubicBezTo>
                  <a:cubicBezTo>
                    <a:pt x="1159" y="1973"/>
                    <a:pt x="1665" y="2031"/>
                    <a:pt x="1986" y="2031"/>
                  </a:cubicBezTo>
                  <a:cubicBezTo>
                    <a:pt x="2179" y="2031"/>
                    <a:pt x="2306" y="2010"/>
                    <a:pt x="2306" y="2010"/>
                  </a:cubicBezTo>
                  <a:cubicBezTo>
                    <a:pt x="2306" y="2010"/>
                    <a:pt x="2331" y="1083"/>
                    <a:pt x="1730" y="532"/>
                  </a:cubicBezTo>
                  <a:cubicBezTo>
                    <a:pt x="1367" y="169"/>
                    <a:pt x="940" y="1"/>
                    <a:pt x="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16" name="Google Shape;33616;p44"/>
            <p:cNvSpPr/>
            <p:nvPr/>
          </p:nvSpPr>
          <p:spPr>
            <a:xfrm>
              <a:off x="4486375" y="3491900"/>
              <a:ext cx="48900" cy="65800"/>
            </a:xfrm>
            <a:custGeom>
              <a:avLst/>
              <a:gdLst/>
              <a:ahLst/>
              <a:cxnLst/>
              <a:rect l="l" t="t" r="r" b="b"/>
              <a:pathLst>
                <a:path w="1956" h="2632" extrusionOk="0">
                  <a:moveTo>
                    <a:pt x="426" y="0"/>
                  </a:moveTo>
                  <a:cubicBezTo>
                    <a:pt x="426" y="0"/>
                    <a:pt x="0" y="802"/>
                    <a:pt x="276" y="1604"/>
                  </a:cubicBezTo>
                  <a:cubicBezTo>
                    <a:pt x="502" y="2181"/>
                    <a:pt x="928" y="2582"/>
                    <a:pt x="1278" y="2632"/>
                  </a:cubicBezTo>
                  <a:cubicBezTo>
                    <a:pt x="1354" y="2231"/>
                    <a:pt x="1153" y="1680"/>
                    <a:pt x="1153" y="1679"/>
                  </a:cubicBezTo>
                  <a:lnTo>
                    <a:pt x="1153" y="1679"/>
                  </a:lnTo>
                  <a:cubicBezTo>
                    <a:pt x="1153" y="1680"/>
                    <a:pt x="1404" y="2256"/>
                    <a:pt x="1705" y="2456"/>
                  </a:cubicBezTo>
                  <a:cubicBezTo>
                    <a:pt x="1905" y="2155"/>
                    <a:pt x="1955" y="1579"/>
                    <a:pt x="1679" y="1003"/>
                  </a:cubicBezTo>
                  <a:cubicBezTo>
                    <a:pt x="1304" y="276"/>
                    <a:pt x="426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17" name="Google Shape;33617;p44"/>
            <p:cNvSpPr/>
            <p:nvPr/>
          </p:nvSpPr>
          <p:spPr>
            <a:xfrm>
              <a:off x="4436250" y="3491575"/>
              <a:ext cx="61425" cy="46850"/>
            </a:xfrm>
            <a:custGeom>
              <a:avLst/>
              <a:gdLst/>
              <a:ahLst/>
              <a:cxnLst/>
              <a:rect l="l" t="t" r="r" b="b"/>
              <a:pathLst>
                <a:path w="2457" h="1874" extrusionOk="0">
                  <a:moveTo>
                    <a:pt x="1793" y="1"/>
                  </a:moveTo>
                  <a:cubicBezTo>
                    <a:pt x="1502" y="1"/>
                    <a:pt x="1158" y="53"/>
                    <a:pt x="852" y="239"/>
                  </a:cubicBezTo>
                  <a:cubicBezTo>
                    <a:pt x="301" y="564"/>
                    <a:pt x="0" y="1041"/>
                    <a:pt x="0" y="1392"/>
                  </a:cubicBezTo>
                  <a:cubicBezTo>
                    <a:pt x="426" y="1392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76" y="1818"/>
                  </a:cubicBezTo>
                  <a:cubicBezTo>
                    <a:pt x="371" y="1854"/>
                    <a:pt x="487" y="1874"/>
                    <a:pt x="616" y="1874"/>
                  </a:cubicBezTo>
                  <a:cubicBezTo>
                    <a:pt x="931" y="1874"/>
                    <a:pt x="1324" y="1758"/>
                    <a:pt x="1679" y="1492"/>
                  </a:cubicBezTo>
                  <a:cubicBezTo>
                    <a:pt x="2331" y="991"/>
                    <a:pt x="2456" y="88"/>
                    <a:pt x="2456" y="88"/>
                  </a:cubicBezTo>
                  <a:cubicBezTo>
                    <a:pt x="2456" y="88"/>
                    <a:pt x="2169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18" name="Google Shape;33618;p44"/>
            <p:cNvSpPr/>
            <p:nvPr/>
          </p:nvSpPr>
          <p:spPr>
            <a:xfrm>
              <a:off x="4498900" y="3466025"/>
              <a:ext cx="68950" cy="39700"/>
            </a:xfrm>
            <a:custGeom>
              <a:avLst/>
              <a:gdLst/>
              <a:ahLst/>
              <a:cxnLst/>
              <a:rect l="l" t="t" r="r" b="b"/>
              <a:pathLst>
                <a:path w="2758" h="1588" extrusionOk="0">
                  <a:moveTo>
                    <a:pt x="1767" y="1"/>
                  </a:moveTo>
                  <a:cubicBezTo>
                    <a:pt x="1588" y="1"/>
                    <a:pt x="1397" y="26"/>
                    <a:pt x="1204" y="83"/>
                  </a:cubicBezTo>
                  <a:cubicBezTo>
                    <a:pt x="427" y="333"/>
                    <a:pt x="1" y="1160"/>
                    <a:pt x="1" y="1160"/>
                  </a:cubicBezTo>
                  <a:cubicBezTo>
                    <a:pt x="1" y="1160"/>
                    <a:pt x="583" y="1587"/>
                    <a:pt x="1269" y="1587"/>
                  </a:cubicBezTo>
                  <a:cubicBezTo>
                    <a:pt x="1363" y="1587"/>
                    <a:pt x="1458" y="1579"/>
                    <a:pt x="1554" y="1561"/>
                  </a:cubicBezTo>
                  <a:cubicBezTo>
                    <a:pt x="2181" y="1436"/>
                    <a:pt x="2632" y="1085"/>
                    <a:pt x="2757" y="734"/>
                  </a:cubicBezTo>
                  <a:cubicBezTo>
                    <a:pt x="2613" y="686"/>
                    <a:pt x="2439" y="671"/>
                    <a:pt x="2279" y="671"/>
                  </a:cubicBezTo>
                  <a:cubicBezTo>
                    <a:pt x="2023" y="671"/>
                    <a:pt x="1805" y="709"/>
                    <a:pt x="1805" y="709"/>
                  </a:cubicBezTo>
                  <a:cubicBezTo>
                    <a:pt x="1805" y="709"/>
                    <a:pt x="2382" y="559"/>
                    <a:pt x="2657" y="283"/>
                  </a:cubicBezTo>
                  <a:cubicBezTo>
                    <a:pt x="2470" y="113"/>
                    <a:pt x="2145" y="1"/>
                    <a:pt x="17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19" name="Google Shape;33619;p44"/>
            <p:cNvSpPr/>
            <p:nvPr/>
          </p:nvSpPr>
          <p:spPr>
            <a:xfrm>
              <a:off x="4481975" y="3461200"/>
              <a:ext cx="21975" cy="31350"/>
            </a:xfrm>
            <a:custGeom>
              <a:avLst/>
              <a:gdLst/>
              <a:ahLst/>
              <a:cxnLst/>
              <a:rect l="l" t="t" r="r" b="b"/>
              <a:pathLst>
                <a:path w="879" h="1254" extrusionOk="0">
                  <a:moveTo>
                    <a:pt x="352" y="0"/>
                  </a:moveTo>
                  <a:cubicBezTo>
                    <a:pt x="302" y="175"/>
                    <a:pt x="377" y="451"/>
                    <a:pt x="377" y="451"/>
                  </a:cubicBezTo>
                  <a:cubicBezTo>
                    <a:pt x="377" y="451"/>
                    <a:pt x="277" y="175"/>
                    <a:pt x="151" y="75"/>
                  </a:cubicBezTo>
                  <a:cubicBezTo>
                    <a:pt x="26" y="201"/>
                    <a:pt x="1" y="476"/>
                    <a:pt x="101" y="727"/>
                  </a:cubicBezTo>
                  <a:cubicBezTo>
                    <a:pt x="251" y="1078"/>
                    <a:pt x="652" y="1253"/>
                    <a:pt x="652" y="1253"/>
                  </a:cubicBezTo>
                  <a:cubicBezTo>
                    <a:pt x="652" y="1253"/>
                    <a:pt x="878" y="877"/>
                    <a:pt x="778" y="526"/>
                  </a:cubicBezTo>
                  <a:cubicBezTo>
                    <a:pt x="678" y="251"/>
                    <a:pt x="502" y="50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20" name="Google Shape;33620;p44"/>
            <p:cNvSpPr/>
            <p:nvPr/>
          </p:nvSpPr>
          <p:spPr>
            <a:xfrm>
              <a:off x="4466325" y="3482725"/>
              <a:ext cx="31350" cy="18000"/>
            </a:xfrm>
            <a:custGeom>
              <a:avLst/>
              <a:gdLst/>
              <a:ahLst/>
              <a:cxnLst/>
              <a:rect l="l" t="t" r="r" b="b"/>
              <a:pathLst>
                <a:path w="1254" h="720" extrusionOk="0">
                  <a:moveTo>
                    <a:pt x="492" y="1"/>
                  </a:moveTo>
                  <a:cubicBezTo>
                    <a:pt x="276" y="1"/>
                    <a:pt x="104" y="68"/>
                    <a:pt x="25" y="167"/>
                  </a:cubicBezTo>
                  <a:cubicBezTo>
                    <a:pt x="176" y="292"/>
                    <a:pt x="426" y="342"/>
                    <a:pt x="426" y="342"/>
                  </a:cubicBezTo>
                  <a:cubicBezTo>
                    <a:pt x="426" y="342"/>
                    <a:pt x="382" y="338"/>
                    <a:pt x="320" y="338"/>
                  </a:cubicBezTo>
                  <a:cubicBezTo>
                    <a:pt x="226" y="338"/>
                    <a:pt x="91" y="347"/>
                    <a:pt x="0" y="392"/>
                  </a:cubicBezTo>
                  <a:cubicBezTo>
                    <a:pt x="50" y="543"/>
                    <a:pt x="276" y="693"/>
                    <a:pt x="577" y="718"/>
                  </a:cubicBezTo>
                  <a:cubicBezTo>
                    <a:pt x="593" y="719"/>
                    <a:pt x="609" y="720"/>
                    <a:pt x="625" y="720"/>
                  </a:cubicBezTo>
                  <a:cubicBezTo>
                    <a:pt x="978" y="720"/>
                    <a:pt x="1253" y="467"/>
                    <a:pt x="1253" y="467"/>
                  </a:cubicBezTo>
                  <a:cubicBezTo>
                    <a:pt x="1253" y="467"/>
                    <a:pt x="1053" y="91"/>
                    <a:pt x="677" y="16"/>
                  </a:cubicBezTo>
                  <a:cubicBezTo>
                    <a:pt x="613" y="5"/>
                    <a:pt x="551" y="1"/>
                    <a:pt x="4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21" name="Google Shape;33621;p44"/>
            <p:cNvSpPr/>
            <p:nvPr/>
          </p:nvSpPr>
          <p:spPr>
            <a:xfrm>
              <a:off x="4498900" y="3492525"/>
              <a:ext cx="27600" cy="21775"/>
            </a:xfrm>
            <a:custGeom>
              <a:avLst/>
              <a:gdLst/>
              <a:ahLst/>
              <a:cxnLst/>
              <a:rect l="l" t="t" r="r" b="b"/>
              <a:pathLst>
                <a:path w="1104" h="871" extrusionOk="0">
                  <a:moveTo>
                    <a:pt x="251" y="0"/>
                  </a:moveTo>
                  <a:cubicBezTo>
                    <a:pt x="107" y="0"/>
                    <a:pt x="1" y="25"/>
                    <a:pt x="1" y="25"/>
                  </a:cubicBezTo>
                  <a:cubicBezTo>
                    <a:pt x="1" y="25"/>
                    <a:pt x="26" y="451"/>
                    <a:pt x="326" y="677"/>
                  </a:cubicBezTo>
                  <a:cubicBezTo>
                    <a:pt x="497" y="810"/>
                    <a:pt x="682" y="871"/>
                    <a:pt x="828" y="871"/>
                  </a:cubicBezTo>
                  <a:cubicBezTo>
                    <a:pt x="874" y="871"/>
                    <a:pt x="916" y="864"/>
                    <a:pt x="953" y="852"/>
                  </a:cubicBezTo>
                  <a:cubicBezTo>
                    <a:pt x="903" y="677"/>
                    <a:pt x="677" y="502"/>
                    <a:pt x="677" y="501"/>
                  </a:cubicBezTo>
                  <a:lnTo>
                    <a:pt x="677" y="501"/>
                  </a:lnTo>
                  <a:cubicBezTo>
                    <a:pt x="677" y="502"/>
                    <a:pt x="928" y="677"/>
                    <a:pt x="1103" y="677"/>
                  </a:cubicBezTo>
                  <a:cubicBezTo>
                    <a:pt x="1103" y="526"/>
                    <a:pt x="978" y="276"/>
                    <a:pt x="727" y="125"/>
                  </a:cubicBezTo>
                  <a:cubicBezTo>
                    <a:pt x="577" y="25"/>
                    <a:pt x="395" y="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22" name="Google Shape;33622;p44"/>
            <p:cNvSpPr/>
            <p:nvPr/>
          </p:nvSpPr>
          <p:spPr>
            <a:xfrm>
              <a:off x="4481350" y="349315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3" y="0"/>
                  </a:moveTo>
                  <a:cubicBezTo>
                    <a:pt x="703" y="0"/>
                    <a:pt x="302" y="126"/>
                    <a:pt x="126" y="451"/>
                  </a:cubicBezTo>
                  <a:cubicBezTo>
                    <a:pt x="1" y="727"/>
                    <a:pt x="1" y="978"/>
                    <a:pt x="76" y="1128"/>
                  </a:cubicBezTo>
                  <a:cubicBezTo>
                    <a:pt x="251" y="1028"/>
                    <a:pt x="376" y="779"/>
                    <a:pt x="377" y="777"/>
                  </a:cubicBezTo>
                  <a:lnTo>
                    <a:pt x="377" y="777"/>
                  </a:lnTo>
                  <a:cubicBezTo>
                    <a:pt x="376" y="779"/>
                    <a:pt x="252" y="1029"/>
                    <a:pt x="302" y="1203"/>
                  </a:cubicBezTo>
                  <a:cubicBezTo>
                    <a:pt x="452" y="1178"/>
                    <a:pt x="652" y="1003"/>
                    <a:pt x="753" y="727"/>
                  </a:cubicBezTo>
                  <a:cubicBezTo>
                    <a:pt x="878" y="376"/>
                    <a:pt x="703" y="0"/>
                    <a:pt x="70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23" name="Google Shape;33623;p44"/>
            <p:cNvSpPr/>
            <p:nvPr/>
          </p:nvSpPr>
          <p:spPr>
            <a:xfrm>
              <a:off x="4498900" y="3468400"/>
              <a:ext cx="25725" cy="24850"/>
            </a:xfrm>
            <a:custGeom>
              <a:avLst/>
              <a:gdLst/>
              <a:ahLst/>
              <a:cxnLst/>
              <a:rect l="l" t="t" r="r" b="b"/>
              <a:pathLst>
                <a:path w="1029" h="994" extrusionOk="0">
                  <a:moveTo>
                    <a:pt x="743" y="0"/>
                  </a:moveTo>
                  <a:cubicBezTo>
                    <a:pt x="594" y="0"/>
                    <a:pt x="393" y="101"/>
                    <a:pt x="226" y="288"/>
                  </a:cubicBezTo>
                  <a:cubicBezTo>
                    <a:pt x="1" y="589"/>
                    <a:pt x="26" y="990"/>
                    <a:pt x="26" y="990"/>
                  </a:cubicBezTo>
                  <a:cubicBezTo>
                    <a:pt x="26" y="990"/>
                    <a:pt x="56" y="994"/>
                    <a:pt x="106" y="994"/>
                  </a:cubicBezTo>
                  <a:cubicBezTo>
                    <a:pt x="242" y="994"/>
                    <a:pt x="525" y="967"/>
                    <a:pt x="727" y="765"/>
                  </a:cubicBezTo>
                  <a:cubicBezTo>
                    <a:pt x="928" y="564"/>
                    <a:pt x="1028" y="314"/>
                    <a:pt x="978" y="163"/>
                  </a:cubicBezTo>
                  <a:lnTo>
                    <a:pt x="978" y="163"/>
                  </a:lnTo>
                  <a:cubicBezTo>
                    <a:pt x="803" y="188"/>
                    <a:pt x="602" y="389"/>
                    <a:pt x="602" y="389"/>
                  </a:cubicBezTo>
                  <a:cubicBezTo>
                    <a:pt x="602" y="389"/>
                    <a:pt x="803" y="163"/>
                    <a:pt x="828" y="13"/>
                  </a:cubicBezTo>
                  <a:cubicBezTo>
                    <a:pt x="802" y="4"/>
                    <a:pt x="774" y="0"/>
                    <a:pt x="74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24" name="Google Shape;33624;p44"/>
            <p:cNvSpPr/>
            <p:nvPr/>
          </p:nvSpPr>
          <p:spPr>
            <a:xfrm>
              <a:off x="4498275" y="3468075"/>
              <a:ext cx="5025" cy="18825"/>
            </a:xfrm>
            <a:custGeom>
              <a:avLst/>
              <a:gdLst/>
              <a:ahLst/>
              <a:cxnLst/>
              <a:rect l="l" t="t" r="r" b="b"/>
              <a:pathLst>
                <a:path w="201" h="753" fill="none" extrusionOk="0">
                  <a:moveTo>
                    <a:pt x="201" y="1"/>
                  </a:moveTo>
                  <a:lnTo>
                    <a:pt x="0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25" name="Google Shape;33625;p44"/>
            <p:cNvSpPr/>
            <p:nvPr/>
          </p:nvSpPr>
          <p:spPr>
            <a:xfrm>
              <a:off x="4502025" y="346595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63" y="0"/>
                  </a:moveTo>
                  <a:cubicBezTo>
                    <a:pt x="36" y="0"/>
                    <a:pt x="19" y="18"/>
                    <a:pt x="1" y="36"/>
                  </a:cubicBezTo>
                  <a:cubicBezTo>
                    <a:pt x="1" y="86"/>
                    <a:pt x="1" y="111"/>
                    <a:pt x="51" y="136"/>
                  </a:cubicBezTo>
                  <a:cubicBezTo>
                    <a:pt x="76" y="136"/>
                    <a:pt x="126" y="111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86" y="3"/>
                    <a:pt x="74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26" name="Google Shape;33626;p44"/>
            <p:cNvSpPr/>
            <p:nvPr/>
          </p:nvSpPr>
          <p:spPr>
            <a:xfrm>
              <a:off x="4495150" y="3468075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1"/>
                  </a:moveTo>
                  <a:lnTo>
                    <a:pt x="125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27" name="Google Shape;33627;p44"/>
            <p:cNvSpPr/>
            <p:nvPr/>
          </p:nvSpPr>
          <p:spPr>
            <a:xfrm>
              <a:off x="4493250" y="34655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26"/>
                    <a:pt x="1" y="51"/>
                  </a:cubicBezTo>
                  <a:cubicBezTo>
                    <a:pt x="26" y="101"/>
                    <a:pt x="51" y="126"/>
                    <a:pt x="76" y="126"/>
                  </a:cubicBezTo>
                  <a:cubicBezTo>
                    <a:pt x="126" y="126"/>
                    <a:pt x="151" y="101"/>
                    <a:pt x="151" y="51"/>
                  </a:cubicBezTo>
                  <a:cubicBezTo>
                    <a:pt x="126" y="26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28" name="Google Shape;33628;p44"/>
            <p:cNvSpPr/>
            <p:nvPr/>
          </p:nvSpPr>
          <p:spPr>
            <a:xfrm>
              <a:off x="4498900" y="3471850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477" y="0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29" name="Google Shape;33629;p44"/>
            <p:cNvSpPr/>
            <p:nvPr/>
          </p:nvSpPr>
          <p:spPr>
            <a:xfrm>
              <a:off x="4509550" y="3469700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4" y="1"/>
                  </a:moveTo>
                  <a:cubicBezTo>
                    <a:pt x="49" y="1"/>
                    <a:pt x="18" y="18"/>
                    <a:pt x="1" y="36"/>
                  </a:cubicBezTo>
                  <a:cubicBezTo>
                    <a:pt x="1" y="61"/>
                    <a:pt x="1" y="86"/>
                    <a:pt x="26" y="111"/>
                  </a:cubicBezTo>
                  <a:cubicBezTo>
                    <a:pt x="36" y="122"/>
                    <a:pt x="51" y="128"/>
                    <a:pt x="66" y="128"/>
                  </a:cubicBezTo>
                  <a:cubicBezTo>
                    <a:pt x="88" y="128"/>
                    <a:pt x="111" y="115"/>
                    <a:pt x="126" y="86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94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30" name="Google Shape;33630;p44"/>
            <p:cNvSpPr/>
            <p:nvPr/>
          </p:nvSpPr>
          <p:spPr>
            <a:xfrm>
              <a:off x="4499525" y="3491275"/>
              <a:ext cx="5050" cy="18175"/>
            </a:xfrm>
            <a:custGeom>
              <a:avLst/>
              <a:gdLst/>
              <a:ahLst/>
              <a:cxnLst/>
              <a:rect l="l" t="t" r="r" b="b"/>
              <a:pathLst>
                <a:path w="202" h="727" fill="none" extrusionOk="0">
                  <a:moveTo>
                    <a:pt x="201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31" name="Google Shape;33631;p44"/>
            <p:cNvSpPr/>
            <p:nvPr/>
          </p:nvSpPr>
          <p:spPr>
            <a:xfrm>
              <a:off x="4503275" y="35088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51" y="1"/>
                  </a:moveTo>
                  <a:cubicBezTo>
                    <a:pt x="26" y="1"/>
                    <a:pt x="1" y="51"/>
                    <a:pt x="1" y="76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26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32" name="Google Shape;33632;p44"/>
            <p:cNvSpPr/>
            <p:nvPr/>
          </p:nvSpPr>
          <p:spPr>
            <a:xfrm>
              <a:off x="4499525" y="3491900"/>
              <a:ext cx="12550" cy="13800"/>
            </a:xfrm>
            <a:custGeom>
              <a:avLst/>
              <a:gdLst/>
              <a:ahLst/>
              <a:cxnLst/>
              <a:rect l="l" t="t" r="r" b="b"/>
              <a:pathLst>
                <a:path w="502" h="552" fill="none" extrusionOk="0">
                  <a:moveTo>
                    <a:pt x="502" y="5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33" name="Google Shape;33633;p44"/>
            <p:cNvSpPr/>
            <p:nvPr/>
          </p:nvSpPr>
          <p:spPr>
            <a:xfrm>
              <a:off x="4510800" y="350457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cubicBezTo>
                    <a:pt x="57" y="1"/>
                    <a:pt x="38" y="7"/>
                    <a:pt x="26" y="19"/>
                  </a:cubicBezTo>
                  <a:cubicBezTo>
                    <a:pt x="1" y="44"/>
                    <a:pt x="1" y="70"/>
                    <a:pt x="26" y="95"/>
                  </a:cubicBezTo>
                  <a:cubicBezTo>
                    <a:pt x="26" y="124"/>
                    <a:pt x="43" y="136"/>
                    <a:pt x="62" y="136"/>
                  </a:cubicBezTo>
                  <a:cubicBezTo>
                    <a:pt x="76" y="136"/>
                    <a:pt x="91" y="130"/>
                    <a:pt x="101" y="120"/>
                  </a:cubicBezTo>
                  <a:cubicBezTo>
                    <a:pt x="126" y="95"/>
                    <a:pt x="151" y="70"/>
                    <a:pt x="126" y="19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34" name="Google Shape;33634;p44"/>
            <p:cNvSpPr/>
            <p:nvPr/>
          </p:nvSpPr>
          <p:spPr>
            <a:xfrm>
              <a:off x="4497025" y="3491900"/>
              <a:ext cx="1900" cy="18800"/>
            </a:xfrm>
            <a:custGeom>
              <a:avLst/>
              <a:gdLst/>
              <a:ahLst/>
              <a:cxnLst/>
              <a:rect l="l" t="t" r="r" b="b"/>
              <a:pathLst>
                <a:path w="76" h="752" fill="none" extrusionOk="0">
                  <a:moveTo>
                    <a:pt x="0" y="752"/>
                  </a:moveTo>
                  <a:lnTo>
                    <a:pt x="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35" name="Google Shape;33635;p44"/>
            <p:cNvSpPr/>
            <p:nvPr/>
          </p:nvSpPr>
          <p:spPr>
            <a:xfrm>
              <a:off x="4495150" y="351005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126"/>
                    <a:pt x="75" y="126"/>
                  </a:cubicBezTo>
                  <a:cubicBezTo>
                    <a:pt x="100" y="126"/>
                    <a:pt x="125" y="76"/>
                    <a:pt x="125" y="51"/>
                  </a:cubicBezTo>
                  <a:cubicBezTo>
                    <a:pt x="125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36" name="Google Shape;33636;p44"/>
            <p:cNvSpPr/>
            <p:nvPr/>
          </p:nvSpPr>
          <p:spPr>
            <a:xfrm>
              <a:off x="4499525" y="34881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37" name="Google Shape;33637;p44"/>
            <p:cNvSpPr/>
            <p:nvPr/>
          </p:nvSpPr>
          <p:spPr>
            <a:xfrm>
              <a:off x="4517700" y="3486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6" y="1"/>
                  </a:moveTo>
                  <a:cubicBezTo>
                    <a:pt x="51" y="1"/>
                    <a:pt x="25" y="26"/>
                    <a:pt x="0" y="76"/>
                  </a:cubicBezTo>
                  <a:cubicBezTo>
                    <a:pt x="0" y="101"/>
                    <a:pt x="25" y="126"/>
                    <a:pt x="76" y="126"/>
                  </a:cubicBezTo>
                  <a:cubicBezTo>
                    <a:pt x="82" y="133"/>
                    <a:pt x="89" y="136"/>
                    <a:pt x="96" y="136"/>
                  </a:cubicBezTo>
                  <a:cubicBezTo>
                    <a:pt x="114" y="136"/>
                    <a:pt x="132" y="112"/>
                    <a:pt x="151" y="76"/>
                  </a:cubicBezTo>
                  <a:cubicBezTo>
                    <a:pt x="151" y="51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38" name="Google Shape;33638;p44"/>
            <p:cNvSpPr/>
            <p:nvPr/>
          </p:nvSpPr>
          <p:spPr>
            <a:xfrm>
              <a:off x="4500150" y="347997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1"/>
                  </a:moveTo>
                  <a:lnTo>
                    <a:pt x="1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39" name="Google Shape;33639;p44"/>
            <p:cNvSpPr/>
            <p:nvPr/>
          </p:nvSpPr>
          <p:spPr>
            <a:xfrm>
              <a:off x="4515825" y="34781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50" y="1"/>
                  </a:moveTo>
                  <a:cubicBezTo>
                    <a:pt x="25" y="26"/>
                    <a:pt x="0" y="51"/>
                    <a:pt x="0" y="76"/>
                  </a:cubicBezTo>
                  <a:cubicBezTo>
                    <a:pt x="25" y="126"/>
                    <a:pt x="50" y="126"/>
                    <a:pt x="100" y="126"/>
                  </a:cubicBezTo>
                  <a:cubicBezTo>
                    <a:pt x="126" y="101"/>
                    <a:pt x="151" y="76"/>
                    <a:pt x="126" y="51"/>
                  </a:cubicBezTo>
                  <a:cubicBezTo>
                    <a:pt x="126" y="1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40" name="Google Shape;33640;p44"/>
            <p:cNvSpPr/>
            <p:nvPr/>
          </p:nvSpPr>
          <p:spPr>
            <a:xfrm>
              <a:off x="4500150" y="348875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2" y="3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41" name="Google Shape;33641;p44"/>
            <p:cNvSpPr/>
            <p:nvPr/>
          </p:nvSpPr>
          <p:spPr>
            <a:xfrm>
              <a:off x="4516450" y="349477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62" y="0"/>
                  </a:moveTo>
                  <a:cubicBezTo>
                    <a:pt x="36" y="0"/>
                    <a:pt x="18" y="18"/>
                    <a:pt x="0" y="35"/>
                  </a:cubicBezTo>
                  <a:cubicBezTo>
                    <a:pt x="0" y="86"/>
                    <a:pt x="25" y="111"/>
                    <a:pt x="50" y="111"/>
                  </a:cubicBezTo>
                  <a:cubicBezTo>
                    <a:pt x="65" y="118"/>
                    <a:pt x="78" y="121"/>
                    <a:pt x="88" y="121"/>
                  </a:cubicBezTo>
                  <a:cubicBezTo>
                    <a:pt x="113" y="121"/>
                    <a:pt x="126" y="103"/>
                    <a:pt x="126" y="86"/>
                  </a:cubicBezTo>
                  <a:cubicBezTo>
                    <a:pt x="151" y="35"/>
                    <a:pt x="126" y="10"/>
                    <a:pt x="101" y="10"/>
                  </a:cubicBezTo>
                  <a:cubicBezTo>
                    <a:pt x="86" y="3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42" name="Google Shape;33642;p44"/>
            <p:cNvSpPr/>
            <p:nvPr/>
          </p:nvSpPr>
          <p:spPr>
            <a:xfrm>
              <a:off x="4481350" y="3490000"/>
              <a:ext cx="15075" cy="11950"/>
            </a:xfrm>
            <a:custGeom>
              <a:avLst/>
              <a:gdLst/>
              <a:ahLst/>
              <a:cxnLst/>
              <a:rect l="l" t="t" r="r" b="b"/>
              <a:pathLst>
                <a:path w="603" h="478" fill="none" extrusionOk="0">
                  <a:moveTo>
                    <a:pt x="1" y="477"/>
                  </a:moveTo>
                  <a:lnTo>
                    <a:pt x="6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43" name="Google Shape;33643;p44"/>
            <p:cNvSpPr/>
            <p:nvPr/>
          </p:nvSpPr>
          <p:spPr>
            <a:xfrm>
              <a:off x="4478850" y="3500825"/>
              <a:ext cx="3775" cy="2825"/>
            </a:xfrm>
            <a:custGeom>
              <a:avLst/>
              <a:gdLst/>
              <a:ahLst/>
              <a:cxnLst/>
              <a:rect l="l" t="t" r="r" b="b"/>
              <a:pathLst>
                <a:path w="151" h="113" extrusionOk="0">
                  <a:moveTo>
                    <a:pt x="76" y="0"/>
                  </a:moveTo>
                  <a:cubicBezTo>
                    <a:pt x="57" y="0"/>
                    <a:pt x="38" y="6"/>
                    <a:pt x="26" y="19"/>
                  </a:cubicBezTo>
                  <a:cubicBezTo>
                    <a:pt x="1" y="44"/>
                    <a:pt x="1" y="69"/>
                    <a:pt x="26" y="94"/>
                  </a:cubicBezTo>
                  <a:cubicBezTo>
                    <a:pt x="38" y="107"/>
                    <a:pt x="57" y="113"/>
                    <a:pt x="76" y="113"/>
                  </a:cubicBezTo>
                  <a:cubicBezTo>
                    <a:pt x="95" y="113"/>
                    <a:pt x="113" y="107"/>
                    <a:pt x="126" y="94"/>
                  </a:cubicBezTo>
                  <a:cubicBezTo>
                    <a:pt x="151" y="69"/>
                    <a:pt x="151" y="44"/>
                    <a:pt x="126" y="19"/>
                  </a:cubicBezTo>
                  <a:cubicBezTo>
                    <a:pt x="113" y="6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44" name="Google Shape;33644;p44"/>
            <p:cNvSpPr/>
            <p:nvPr/>
          </p:nvSpPr>
          <p:spPr>
            <a:xfrm>
              <a:off x="4477600" y="3490000"/>
              <a:ext cx="18200" cy="4425"/>
            </a:xfrm>
            <a:custGeom>
              <a:avLst/>
              <a:gdLst/>
              <a:ahLst/>
              <a:cxnLst/>
              <a:rect l="l" t="t" r="r" b="b"/>
              <a:pathLst>
                <a:path w="728" h="177" fill="none" extrusionOk="0">
                  <a:moveTo>
                    <a:pt x="0" y="176"/>
                  </a:moveTo>
                  <a:lnTo>
                    <a:pt x="7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45" name="Google Shape;33645;p44"/>
            <p:cNvSpPr/>
            <p:nvPr/>
          </p:nvSpPr>
          <p:spPr>
            <a:xfrm>
              <a:off x="4475100" y="34928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7" y="1"/>
                  </a:moveTo>
                  <a:cubicBezTo>
                    <a:pt x="67" y="1"/>
                    <a:pt x="58" y="4"/>
                    <a:pt x="50" y="11"/>
                  </a:cubicBezTo>
                  <a:cubicBezTo>
                    <a:pt x="0" y="11"/>
                    <a:pt x="0" y="61"/>
                    <a:pt x="0" y="86"/>
                  </a:cubicBezTo>
                  <a:cubicBezTo>
                    <a:pt x="25" y="111"/>
                    <a:pt x="50" y="137"/>
                    <a:pt x="100" y="137"/>
                  </a:cubicBezTo>
                  <a:cubicBezTo>
                    <a:pt x="125" y="111"/>
                    <a:pt x="151" y="86"/>
                    <a:pt x="125" y="36"/>
                  </a:cubicBezTo>
                  <a:cubicBezTo>
                    <a:pt x="125" y="19"/>
                    <a:pt x="100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46" name="Google Shape;33646;p44"/>
            <p:cNvSpPr/>
            <p:nvPr/>
          </p:nvSpPr>
          <p:spPr>
            <a:xfrm>
              <a:off x="4487000" y="3490000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0" y="678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47" name="Google Shape;33647;p44"/>
            <p:cNvSpPr/>
            <p:nvPr/>
          </p:nvSpPr>
          <p:spPr>
            <a:xfrm>
              <a:off x="4485125" y="350605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8" y="0"/>
                  </a:moveTo>
                  <a:cubicBezTo>
                    <a:pt x="61" y="0"/>
                    <a:pt x="43" y="18"/>
                    <a:pt x="25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50" y="123"/>
                    <a:pt x="69" y="130"/>
                    <a:pt x="85" y="130"/>
                  </a:cubicBezTo>
                  <a:cubicBezTo>
                    <a:pt x="100" y="130"/>
                    <a:pt x="113" y="123"/>
                    <a:pt x="125" y="111"/>
                  </a:cubicBezTo>
                  <a:cubicBezTo>
                    <a:pt x="151" y="86"/>
                    <a:pt x="151" y="36"/>
                    <a:pt x="100" y="11"/>
                  </a:cubicBezTo>
                  <a:cubicBezTo>
                    <a:pt x="93" y="3"/>
                    <a:pt x="86" y="0"/>
                    <a:pt x="7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48" name="Google Shape;33648;p44"/>
            <p:cNvSpPr/>
            <p:nvPr/>
          </p:nvSpPr>
          <p:spPr>
            <a:xfrm>
              <a:off x="4478850" y="3478100"/>
              <a:ext cx="16325" cy="9425"/>
            </a:xfrm>
            <a:custGeom>
              <a:avLst/>
              <a:gdLst/>
              <a:ahLst/>
              <a:cxnLst/>
              <a:rect l="l" t="t" r="r" b="b"/>
              <a:pathLst>
                <a:path w="653" h="377" fill="none" extrusionOk="0">
                  <a:moveTo>
                    <a:pt x="1" y="1"/>
                  </a:moveTo>
                  <a:lnTo>
                    <a:pt x="652" y="3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49" name="Google Shape;33649;p44"/>
            <p:cNvSpPr/>
            <p:nvPr/>
          </p:nvSpPr>
          <p:spPr>
            <a:xfrm>
              <a:off x="4476350" y="347597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0"/>
                  </a:moveTo>
                  <a:cubicBezTo>
                    <a:pt x="50" y="0"/>
                    <a:pt x="25" y="18"/>
                    <a:pt x="25" y="36"/>
                  </a:cubicBezTo>
                  <a:cubicBezTo>
                    <a:pt x="0" y="61"/>
                    <a:pt x="25" y="111"/>
                    <a:pt x="50" y="111"/>
                  </a:cubicBezTo>
                  <a:cubicBezTo>
                    <a:pt x="65" y="118"/>
                    <a:pt x="78" y="121"/>
                    <a:pt x="89" y="121"/>
                  </a:cubicBezTo>
                  <a:cubicBezTo>
                    <a:pt x="115" y="121"/>
                    <a:pt x="133" y="103"/>
                    <a:pt x="151" y="86"/>
                  </a:cubicBezTo>
                  <a:cubicBezTo>
                    <a:pt x="151" y="61"/>
                    <a:pt x="151" y="11"/>
                    <a:pt x="101" y="11"/>
                  </a:cubicBezTo>
                  <a:cubicBezTo>
                    <a:pt x="93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50" name="Google Shape;33650;p44"/>
            <p:cNvSpPr/>
            <p:nvPr/>
          </p:nvSpPr>
          <p:spPr>
            <a:xfrm>
              <a:off x="4484500" y="347185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0" y="0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51" name="Google Shape;33651;p44"/>
            <p:cNvSpPr/>
            <p:nvPr/>
          </p:nvSpPr>
          <p:spPr>
            <a:xfrm>
              <a:off x="4482600" y="3469500"/>
              <a:ext cx="3175" cy="3450"/>
            </a:xfrm>
            <a:custGeom>
              <a:avLst/>
              <a:gdLst/>
              <a:ahLst/>
              <a:cxnLst/>
              <a:rect l="l" t="t" r="r" b="b"/>
              <a:pathLst>
                <a:path w="127" h="138" extrusionOk="0">
                  <a:moveTo>
                    <a:pt x="73" y="0"/>
                  </a:moveTo>
                  <a:cubicBezTo>
                    <a:pt x="57" y="0"/>
                    <a:pt x="39" y="6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9" y="132"/>
                    <a:pt x="51" y="138"/>
                    <a:pt x="64" y="138"/>
                  </a:cubicBezTo>
                  <a:cubicBezTo>
                    <a:pt x="76" y="138"/>
                    <a:pt x="89" y="132"/>
                    <a:pt x="101" y="119"/>
                  </a:cubicBezTo>
                  <a:cubicBezTo>
                    <a:pt x="126" y="94"/>
                    <a:pt x="126" y="44"/>
                    <a:pt x="101" y="19"/>
                  </a:cubicBezTo>
                  <a:cubicBezTo>
                    <a:pt x="101" y="6"/>
                    <a:pt x="89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52" name="Google Shape;33652;p44"/>
            <p:cNvSpPr/>
            <p:nvPr/>
          </p:nvSpPr>
          <p:spPr>
            <a:xfrm>
              <a:off x="4476350" y="3485625"/>
              <a:ext cx="18825" cy="1900"/>
            </a:xfrm>
            <a:custGeom>
              <a:avLst/>
              <a:gdLst/>
              <a:ahLst/>
              <a:cxnLst/>
              <a:rect l="l" t="t" r="r" b="b"/>
              <a:pathLst>
                <a:path w="753" h="76" fill="none" extrusionOk="0">
                  <a:moveTo>
                    <a:pt x="0" y="0"/>
                  </a:moveTo>
                  <a:lnTo>
                    <a:pt x="752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53" name="Google Shape;33653;p44"/>
            <p:cNvSpPr/>
            <p:nvPr/>
          </p:nvSpPr>
          <p:spPr>
            <a:xfrm>
              <a:off x="4473850" y="34837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5" y="0"/>
                  </a:moveTo>
                  <a:cubicBezTo>
                    <a:pt x="50" y="0"/>
                    <a:pt x="25" y="25"/>
                    <a:pt x="0" y="50"/>
                  </a:cubicBezTo>
                  <a:cubicBezTo>
                    <a:pt x="0" y="75"/>
                    <a:pt x="25" y="126"/>
                    <a:pt x="50" y="126"/>
                  </a:cubicBezTo>
                  <a:cubicBezTo>
                    <a:pt x="75" y="126"/>
                    <a:pt x="125" y="126"/>
                    <a:pt x="125" y="75"/>
                  </a:cubicBezTo>
                  <a:cubicBezTo>
                    <a:pt x="125" y="50"/>
                    <a:pt x="125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54" name="Google Shape;33654;p44"/>
            <p:cNvSpPr/>
            <p:nvPr/>
          </p:nvSpPr>
          <p:spPr>
            <a:xfrm>
              <a:off x="4488875" y="3479025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423" y="1"/>
                  </a:moveTo>
                  <a:cubicBezTo>
                    <a:pt x="260" y="1"/>
                    <a:pt x="113" y="95"/>
                    <a:pt x="51" y="239"/>
                  </a:cubicBezTo>
                  <a:cubicBezTo>
                    <a:pt x="1" y="440"/>
                    <a:pt x="101" y="640"/>
                    <a:pt x="276" y="691"/>
                  </a:cubicBezTo>
                  <a:cubicBezTo>
                    <a:pt x="322" y="708"/>
                    <a:pt x="368" y="716"/>
                    <a:pt x="412" y="716"/>
                  </a:cubicBezTo>
                  <a:cubicBezTo>
                    <a:pt x="561" y="716"/>
                    <a:pt x="689" y="625"/>
                    <a:pt x="727" y="490"/>
                  </a:cubicBezTo>
                  <a:cubicBezTo>
                    <a:pt x="803" y="290"/>
                    <a:pt x="702" y="89"/>
                    <a:pt x="527" y="14"/>
                  </a:cubicBezTo>
                  <a:cubicBezTo>
                    <a:pt x="492" y="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55" name="Google Shape;33655;p44"/>
            <p:cNvSpPr/>
            <p:nvPr/>
          </p:nvSpPr>
          <p:spPr>
            <a:xfrm>
              <a:off x="4626725" y="2455550"/>
              <a:ext cx="45125" cy="68950"/>
            </a:xfrm>
            <a:custGeom>
              <a:avLst/>
              <a:gdLst/>
              <a:ahLst/>
              <a:cxnLst/>
              <a:rect l="l" t="t" r="r" b="b"/>
              <a:pathLst>
                <a:path w="1805" h="2758" extrusionOk="0">
                  <a:moveTo>
                    <a:pt x="978" y="0"/>
                  </a:moveTo>
                  <a:cubicBezTo>
                    <a:pt x="652" y="126"/>
                    <a:pt x="276" y="577"/>
                    <a:pt x="151" y="1178"/>
                  </a:cubicBezTo>
                  <a:cubicBezTo>
                    <a:pt x="0" y="1980"/>
                    <a:pt x="527" y="2757"/>
                    <a:pt x="527" y="2757"/>
                  </a:cubicBezTo>
                  <a:cubicBezTo>
                    <a:pt x="527" y="2757"/>
                    <a:pt x="1354" y="2356"/>
                    <a:pt x="1604" y="1554"/>
                  </a:cubicBezTo>
                  <a:cubicBezTo>
                    <a:pt x="1805" y="978"/>
                    <a:pt x="1705" y="401"/>
                    <a:pt x="1454" y="126"/>
                  </a:cubicBezTo>
                  <a:cubicBezTo>
                    <a:pt x="1153" y="401"/>
                    <a:pt x="978" y="953"/>
                    <a:pt x="978" y="953"/>
                  </a:cubicBezTo>
                  <a:cubicBezTo>
                    <a:pt x="978" y="953"/>
                    <a:pt x="1128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56" name="Google Shape;33656;p44"/>
            <p:cNvSpPr/>
            <p:nvPr/>
          </p:nvSpPr>
          <p:spPr>
            <a:xfrm>
              <a:off x="4579725" y="2476775"/>
              <a:ext cx="58300" cy="51200"/>
            </a:xfrm>
            <a:custGeom>
              <a:avLst/>
              <a:gdLst/>
              <a:ahLst/>
              <a:cxnLst/>
              <a:rect l="l" t="t" r="r" b="b"/>
              <a:pathLst>
                <a:path w="2332" h="2048" extrusionOk="0">
                  <a:moveTo>
                    <a:pt x="579" y="1"/>
                  </a:moveTo>
                  <a:cubicBezTo>
                    <a:pt x="504" y="1"/>
                    <a:pt x="436" y="10"/>
                    <a:pt x="377" y="28"/>
                  </a:cubicBezTo>
                  <a:cubicBezTo>
                    <a:pt x="477" y="429"/>
                    <a:pt x="903" y="830"/>
                    <a:pt x="903" y="830"/>
                  </a:cubicBezTo>
                  <a:cubicBezTo>
                    <a:pt x="903" y="830"/>
                    <a:pt x="427" y="429"/>
                    <a:pt x="51" y="404"/>
                  </a:cubicBezTo>
                  <a:lnTo>
                    <a:pt x="51" y="404"/>
                  </a:lnTo>
                  <a:cubicBezTo>
                    <a:pt x="1" y="755"/>
                    <a:pt x="226" y="1282"/>
                    <a:pt x="727" y="1658"/>
                  </a:cubicBezTo>
                  <a:cubicBezTo>
                    <a:pt x="1162" y="1992"/>
                    <a:pt x="1719" y="2047"/>
                    <a:pt x="2042" y="2047"/>
                  </a:cubicBezTo>
                  <a:cubicBezTo>
                    <a:pt x="2203" y="2047"/>
                    <a:pt x="2306" y="2033"/>
                    <a:pt x="2306" y="2033"/>
                  </a:cubicBezTo>
                  <a:cubicBezTo>
                    <a:pt x="2306" y="2033"/>
                    <a:pt x="2331" y="1106"/>
                    <a:pt x="1730" y="530"/>
                  </a:cubicBezTo>
                  <a:cubicBezTo>
                    <a:pt x="1362" y="182"/>
                    <a:pt x="910" y="1"/>
                    <a:pt x="5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57" name="Google Shape;33657;p44"/>
            <p:cNvSpPr/>
            <p:nvPr/>
          </p:nvSpPr>
          <p:spPr>
            <a:xfrm>
              <a:off x="4628600" y="2525100"/>
              <a:ext cx="48900" cy="66425"/>
            </a:xfrm>
            <a:custGeom>
              <a:avLst/>
              <a:gdLst/>
              <a:ahLst/>
              <a:cxnLst/>
              <a:rect l="l" t="t" r="r" b="b"/>
              <a:pathLst>
                <a:path w="1956" h="2657" extrusionOk="0">
                  <a:moveTo>
                    <a:pt x="452" y="0"/>
                  </a:moveTo>
                  <a:cubicBezTo>
                    <a:pt x="452" y="0"/>
                    <a:pt x="1" y="827"/>
                    <a:pt x="301" y="1604"/>
                  </a:cubicBezTo>
                  <a:cubicBezTo>
                    <a:pt x="502" y="2181"/>
                    <a:pt x="928" y="2582"/>
                    <a:pt x="1279" y="2657"/>
                  </a:cubicBezTo>
                  <a:cubicBezTo>
                    <a:pt x="1354" y="2231"/>
                    <a:pt x="1179" y="1680"/>
                    <a:pt x="1178" y="1679"/>
                  </a:cubicBezTo>
                  <a:lnTo>
                    <a:pt x="1178" y="1679"/>
                  </a:lnTo>
                  <a:cubicBezTo>
                    <a:pt x="1179" y="1680"/>
                    <a:pt x="1404" y="2256"/>
                    <a:pt x="1730" y="2456"/>
                  </a:cubicBezTo>
                  <a:cubicBezTo>
                    <a:pt x="1930" y="2181"/>
                    <a:pt x="1955" y="1579"/>
                    <a:pt x="1680" y="1028"/>
                  </a:cubicBezTo>
                  <a:cubicBezTo>
                    <a:pt x="1304" y="301"/>
                    <a:pt x="452" y="0"/>
                    <a:pt x="4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58" name="Google Shape;33658;p44"/>
            <p:cNvSpPr/>
            <p:nvPr/>
          </p:nvSpPr>
          <p:spPr>
            <a:xfrm>
              <a:off x="4579100" y="2524775"/>
              <a:ext cx="60800" cy="47250"/>
            </a:xfrm>
            <a:custGeom>
              <a:avLst/>
              <a:gdLst/>
              <a:ahLst/>
              <a:cxnLst/>
              <a:rect l="l" t="t" r="r" b="b"/>
              <a:pathLst>
                <a:path w="2432" h="1890" extrusionOk="0">
                  <a:moveTo>
                    <a:pt x="1779" y="1"/>
                  </a:moveTo>
                  <a:cubicBezTo>
                    <a:pt x="1490" y="1"/>
                    <a:pt x="1144" y="53"/>
                    <a:pt x="828" y="239"/>
                  </a:cubicBezTo>
                  <a:cubicBezTo>
                    <a:pt x="301" y="565"/>
                    <a:pt x="1" y="1066"/>
                    <a:pt x="1" y="1417"/>
                  </a:cubicBezTo>
                  <a:cubicBezTo>
                    <a:pt x="401" y="1417"/>
                    <a:pt x="928" y="1116"/>
                    <a:pt x="928" y="1116"/>
                  </a:cubicBezTo>
                  <a:lnTo>
                    <a:pt x="928" y="1116"/>
                  </a:lnTo>
                  <a:cubicBezTo>
                    <a:pt x="928" y="1116"/>
                    <a:pt x="402" y="1467"/>
                    <a:pt x="251" y="1818"/>
                  </a:cubicBezTo>
                  <a:cubicBezTo>
                    <a:pt x="353" y="1865"/>
                    <a:pt x="481" y="1890"/>
                    <a:pt x="625" y="1890"/>
                  </a:cubicBezTo>
                  <a:cubicBezTo>
                    <a:pt x="942" y="1890"/>
                    <a:pt x="1335" y="1768"/>
                    <a:pt x="1680" y="1492"/>
                  </a:cubicBezTo>
                  <a:cubicBezTo>
                    <a:pt x="2306" y="991"/>
                    <a:pt x="2432" y="88"/>
                    <a:pt x="2432" y="88"/>
                  </a:cubicBezTo>
                  <a:cubicBezTo>
                    <a:pt x="2432" y="88"/>
                    <a:pt x="2153" y="1"/>
                    <a:pt x="17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59" name="Google Shape;33659;p44"/>
            <p:cNvSpPr/>
            <p:nvPr/>
          </p:nvSpPr>
          <p:spPr>
            <a:xfrm>
              <a:off x="4641750" y="2499425"/>
              <a:ext cx="68950" cy="39500"/>
            </a:xfrm>
            <a:custGeom>
              <a:avLst/>
              <a:gdLst/>
              <a:ahLst/>
              <a:cxnLst/>
              <a:rect l="l" t="t" r="r" b="b"/>
              <a:pathLst>
                <a:path w="2758" h="1580" extrusionOk="0">
                  <a:moveTo>
                    <a:pt x="1804" y="0"/>
                  </a:moveTo>
                  <a:cubicBezTo>
                    <a:pt x="1615" y="0"/>
                    <a:pt x="1411" y="31"/>
                    <a:pt x="1204" y="100"/>
                  </a:cubicBezTo>
                  <a:cubicBezTo>
                    <a:pt x="427" y="325"/>
                    <a:pt x="1" y="1153"/>
                    <a:pt x="1" y="1153"/>
                  </a:cubicBezTo>
                  <a:cubicBezTo>
                    <a:pt x="1" y="1153"/>
                    <a:pt x="564" y="1579"/>
                    <a:pt x="1262" y="1579"/>
                  </a:cubicBezTo>
                  <a:cubicBezTo>
                    <a:pt x="1358" y="1579"/>
                    <a:pt x="1456" y="1572"/>
                    <a:pt x="1555" y="1554"/>
                  </a:cubicBezTo>
                  <a:cubicBezTo>
                    <a:pt x="2181" y="1428"/>
                    <a:pt x="2632" y="1077"/>
                    <a:pt x="2758" y="752"/>
                  </a:cubicBezTo>
                  <a:cubicBezTo>
                    <a:pt x="2586" y="687"/>
                    <a:pt x="2382" y="669"/>
                    <a:pt x="2205" y="669"/>
                  </a:cubicBezTo>
                  <a:cubicBezTo>
                    <a:pt x="1969" y="669"/>
                    <a:pt x="1780" y="701"/>
                    <a:pt x="1780" y="701"/>
                  </a:cubicBezTo>
                  <a:cubicBezTo>
                    <a:pt x="1780" y="701"/>
                    <a:pt x="2382" y="551"/>
                    <a:pt x="2632" y="275"/>
                  </a:cubicBezTo>
                  <a:cubicBezTo>
                    <a:pt x="2468" y="111"/>
                    <a:pt x="2164" y="0"/>
                    <a:pt x="18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60" name="Google Shape;33660;p44"/>
            <p:cNvSpPr/>
            <p:nvPr/>
          </p:nvSpPr>
          <p:spPr>
            <a:xfrm>
              <a:off x="4624850" y="2495025"/>
              <a:ext cx="21325" cy="30725"/>
            </a:xfrm>
            <a:custGeom>
              <a:avLst/>
              <a:gdLst/>
              <a:ahLst/>
              <a:cxnLst/>
              <a:rect l="l" t="t" r="r" b="b"/>
              <a:pathLst>
                <a:path w="853" h="1229" extrusionOk="0">
                  <a:moveTo>
                    <a:pt x="351" y="0"/>
                  </a:moveTo>
                  <a:cubicBezTo>
                    <a:pt x="301" y="176"/>
                    <a:pt x="351" y="426"/>
                    <a:pt x="351" y="426"/>
                  </a:cubicBezTo>
                  <a:cubicBezTo>
                    <a:pt x="351" y="426"/>
                    <a:pt x="276" y="151"/>
                    <a:pt x="125" y="50"/>
                  </a:cubicBezTo>
                  <a:cubicBezTo>
                    <a:pt x="25" y="176"/>
                    <a:pt x="0" y="451"/>
                    <a:pt x="100" y="727"/>
                  </a:cubicBezTo>
                  <a:cubicBezTo>
                    <a:pt x="251" y="1053"/>
                    <a:pt x="627" y="1228"/>
                    <a:pt x="627" y="1228"/>
                  </a:cubicBezTo>
                  <a:cubicBezTo>
                    <a:pt x="627" y="1228"/>
                    <a:pt x="852" y="877"/>
                    <a:pt x="752" y="501"/>
                  </a:cubicBezTo>
                  <a:cubicBezTo>
                    <a:pt x="677" y="226"/>
                    <a:pt x="501" y="25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61" name="Google Shape;33661;p44"/>
            <p:cNvSpPr/>
            <p:nvPr/>
          </p:nvSpPr>
          <p:spPr>
            <a:xfrm>
              <a:off x="4608550" y="2516550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1" y="0"/>
                  </a:moveTo>
                  <a:cubicBezTo>
                    <a:pt x="298" y="0"/>
                    <a:pt x="123" y="63"/>
                    <a:pt x="26" y="142"/>
                  </a:cubicBezTo>
                  <a:cubicBezTo>
                    <a:pt x="176" y="267"/>
                    <a:pt x="452" y="342"/>
                    <a:pt x="452" y="342"/>
                  </a:cubicBezTo>
                  <a:cubicBezTo>
                    <a:pt x="452" y="342"/>
                    <a:pt x="353" y="326"/>
                    <a:pt x="241" y="326"/>
                  </a:cubicBezTo>
                  <a:cubicBezTo>
                    <a:pt x="157" y="326"/>
                    <a:pt x="65" y="335"/>
                    <a:pt x="1" y="367"/>
                  </a:cubicBezTo>
                  <a:cubicBezTo>
                    <a:pt x="76" y="518"/>
                    <a:pt x="301" y="668"/>
                    <a:pt x="577" y="693"/>
                  </a:cubicBezTo>
                  <a:cubicBezTo>
                    <a:pt x="593" y="694"/>
                    <a:pt x="610" y="695"/>
                    <a:pt x="626" y="695"/>
                  </a:cubicBezTo>
                  <a:cubicBezTo>
                    <a:pt x="981" y="695"/>
                    <a:pt x="1279" y="442"/>
                    <a:pt x="1279" y="442"/>
                  </a:cubicBezTo>
                  <a:cubicBezTo>
                    <a:pt x="1279" y="442"/>
                    <a:pt x="1053" y="67"/>
                    <a:pt x="677" y="16"/>
                  </a:cubicBezTo>
                  <a:cubicBezTo>
                    <a:pt x="617" y="5"/>
                    <a:pt x="558" y="0"/>
                    <a:pt x="5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62" name="Google Shape;33662;p44"/>
            <p:cNvSpPr/>
            <p:nvPr/>
          </p:nvSpPr>
          <p:spPr>
            <a:xfrm>
              <a:off x="4641750" y="2525725"/>
              <a:ext cx="27600" cy="22400"/>
            </a:xfrm>
            <a:custGeom>
              <a:avLst/>
              <a:gdLst/>
              <a:ahLst/>
              <a:cxnLst/>
              <a:rect l="l" t="t" r="r" b="b"/>
              <a:pathLst>
                <a:path w="1104" h="896" extrusionOk="0">
                  <a:moveTo>
                    <a:pt x="242" y="0"/>
                  </a:moveTo>
                  <a:cubicBezTo>
                    <a:pt x="101" y="0"/>
                    <a:pt x="1" y="25"/>
                    <a:pt x="1" y="25"/>
                  </a:cubicBezTo>
                  <a:cubicBezTo>
                    <a:pt x="1" y="25"/>
                    <a:pt x="26" y="451"/>
                    <a:pt x="327" y="702"/>
                  </a:cubicBezTo>
                  <a:cubicBezTo>
                    <a:pt x="479" y="835"/>
                    <a:pt x="674" y="896"/>
                    <a:pt x="825" y="896"/>
                  </a:cubicBezTo>
                  <a:cubicBezTo>
                    <a:pt x="873" y="896"/>
                    <a:pt x="917" y="890"/>
                    <a:pt x="953" y="877"/>
                  </a:cubicBezTo>
                  <a:cubicBezTo>
                    <a:pt x="878" y="702"/>
                    <a:pt x="678" y="527"/>
                    <a:pt x="678" y="527"/>
                  </a:cubicBezTo>
                  <a:lnTo>
                    <a:pt x="678" y="527"/>
                  </a:lnTo>
                  <a:cubicBezTo>
                    <a:pt x="678" y="527"/>
                    <a:pt x="903" y="677"/>
                    <a:pt x="1079" y="677"/>
                  </a:cubicBezTo>
                  <a:cubicBezTo>
                    <a:pt x="1104" y="527"/>
                    <a:pt x="978" y="276"/>
                    <a:pt x="728" y="126"/>
                  </a:cubicBezTo>
                  <a:cubicBezTo>
                    <a:pt x="565" y="25"/>
                    <a:pt x="383" y="0"/>
                    <a:pt x="2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63" name="Google Shape;33663;p44"/>
            <p:cNvSpPr/>
            <p:nvPr/>
          </p:nvSpPr>
          <p:spPr>
            <a:xfrm>
              <a:off x="4623600" y="2526975"/>
              <a:ext cx="22575" cy="30100"/>
            </a:xfrm>
            <a:custGeom>
              <a:avLst/>
              <a:gdLst/>
              <a:ahLst/>
              <a:cxnLst/>
              <a:rect l="l" t="t" r="r" b="b"/>
              <a:pathLst>
                <a:path w="903" h="1204" extrusionOk="0">
                  <a:moveTo>
                    <a:pt x="702" y="0"/>
                  </a:moveTo>
                  <a:cubicBezTo>
                    <a:pt x="702" y="0"/>
                    <a:pt x="301" y="101"/>
                    <a:pt x="125" y="452"/>
                  </a:cubicBezTo>
                  <a:cubicBezTo>
                    <a:pt x="0" y="702"/>
                    <a:pt x="25" y="978"/>
                    <a:pt x="100" y="1103"/>
                  </a:cubicBezTo>
                  <a:cubicBezTo>
                    <a:pt x="251" y="1003"/>
                    <a:pt x="376" y="752"/>
                    <a:pt x="376" y="752"/>
                  </a:cubicBezTo>
                  <a:lnTo>
                    <a:pt x="376" y="752"/>
                  </a:lnTo>
                  <a:cubicBezTo>
                    <a:pt x="376" y="752"/>
                    <a:pt x="276" y="1028"/>
                    <a:pt x="301" y="1203"/>
                  </a:cubicBezTo>
                  <a:cubicBezTo>
                    <a:pt x="476" y="1178"/>
                    <a:pt x="677" y="1003"/>
                    <a:pt x="777" y="727"/>
                  </a:cubicBezTo>
                  <a:cubicBezTo>
                    <a:pt x="902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64" name="Google Shape;33664;p44"/>
            <p:cNvSpPr/>
            <p:nvPr/>
          </p:nvSpPr>
          <p:spPr>
            <a:xfrm>
              <a:off x="4641125" y="2501825"/>
              <a:ext cx="26350" cy="25175"/>
            </a:xfrm>
            <a:custGeom>
              <a:avLst/>
              <a:gdLst/>
              <a:ahLst/>
              <a:cxnLst/>
              <a:rect l="l" t="t" r="r" b="b"/>
              <a:pathLst>
                <a:path w="1054" h="1007" extrusionOk="0">
                  <a:moveTo>
                    <a:pt x="798" y="0"/>
                  </a:moveTo>
                  <a:cubicBezTo>
                    <a:pt x="628" y="0"/>
                    <a:pt x="409" y="99"/>
                    <a:pt x="251" y="280"/>
                  </a:cubicBezTo>
                  <a:cubicBezTo>
                    <a:pt x="1" y="580"/>
                    <a:pt x="51" y="1006"/>
                    <a:pt x="51" y="1006"/>
                  </a:cubicBezTo>
                  <a:cubicBezTo>
                    <a:pt x="51" y="1006"/>
                    <a:pt x="61" y="1007"/>
                    <a:pt x="79" y="1007"/>
                  </a:cubicBezTo>
                  <a:cubicBezTo>
                    <a:pt x="178" y="1007"/>
                    <a:pt x="519" y="989"/>
                    <a:pt x="753" y="756"/>
                  </a:cubicBezTo>
                  <a:cubicBezTo>
                    <a:pt x="953" y="555"/>
                    <a:pt x="1053" y="305"/>
                    <a:pt x="1003" y="154"/>
                  </a:cubicBezTo>
                  <a:lnTo>
                    <a:pt x="1003" y="154"/>
                  </a:lnTo>
                  <a:cubicBezTo>
                    <a:pt x="828" y="204"/>
                    <a:pt x="627" y="380"/>
                    <a:pt x="627" y="380"/>
                  </a:cubicBezTo>
                  <a:cubicBezTo>
                    <a:pt x="627" y="380"/>
                    <a:pt x="828" y="179"/>
                    <a:pt x="853" y="4"/>
                  </a:cubicBezTo>
                  <a:cubicBezTo>
                    <a:pt x="835" y="1"/>
                    <a:pt x="817" y="0"/>
                    <a:pt x="79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65" name="Google Shape;33665;p44"/>
            <p:cNvSpPr/>
            <p:nvPr/>
          </p:nvSpPr>
          <p:spPr>
            <a:xfrm>
              <a:off x="4641125" y="2501900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1"/>
                  </a:moveTo>
                  <a:lnTo>
                    <a:pt x="1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66" name="Google Shape;33666;p44"/>
            <p:cNvSpPr/>
            <p:nvPr/>
          </p:nvSpPr>
          <p:spPr>
            <a:xfrm>
              <a:off x="4644275" y="249940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0" y="1"/>
                  </a:moveTo>
                  <a:cubicBezTo>
                    <a:pt x="75" y="1"/>
                    <a:pt x="50" y="1"/>
                    <a:pt x="25" y="51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100" y="126"/>
                    <a:pt x="125" y="126"/>
                    <a:pt x="150" y="101"/>
                  </a:cubicBezTo>
                  <a:cubicBezTo>
                    <a:pt x="150" y="51"/>
                    <a:pt x="150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67" name="Google Shape;33667;p44"/>
            <p:cNvSpPr/>
            <p:nvPr/>
          </p:nvSpPr>
          <p:spPr>
            <a:xfrm>
              <a:off x="4638000" y="2501275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1"/>
                  </a:moveTo>
                  <a:lnTo>
                    <a:pt x="126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68" name="Google Shape;33668;p44"/>
            <p:cNvSpPr/>
            <p:nvPr/>
          </p:nvSpPr>
          <p:spPr>
            <a:xfrm>
              <a:off x="4636125" y="24987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5" y="1"/>
                  </a:moveTo>
                  <a:cubicBezTo>
                    <a:pt x="25" y="1"/>
                    <a:pt x="0" y="26"/>
                    <a:pt x="0" y="76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69" name="Google Shape;33669;p44"/>
            <p:cNvSpPr/>
            <p:nvPr/>
          </p:nvSpPr>
          <p:spPr>
            <a:xfrm>
              <a:off x="4641125" y="2505050"/>
              <a:ext cx="12575" cy="15050"/>
            </a:xfrm>
            <a:custGeom>
              <a:avLst/>
              <a:gdLst/>
              <a:ahLst/>
              <a:cxnLst/>
              <a:rect l="l" t="t" r="r" b="b"/>
              <a:pathLst>
                <a:path w="503" h="602" fill="none" extrusionOk="0">
                  <a:moveTo>
                    <a:pt x="502" y="0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70" name="Google Shape;33670;p44"/>
            <p:cNvSpPr/>
            <p:nvPr/>
          </p:nvSpPr>
          <p:spPr>
            <a:xfrm>
              <a:off x="4651775" y="2503150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126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1" y="51"/>
                    <a:pt x="26" y="101"/>
                    <a:pt x="51" y="126"/>
                  </a:cubicBezTo>
                  <a:cubicBezTo>
                    <a:pt x="76" y="126"/>
                    <a:pt x="126" y="126"/>
                    <a:pt x="126" y="101"/>
                  </a:cubicBezTo>
                  <a:cubicBezTo>
                    <a:pt x="151" y="76"/>
                    <a:pt x="151" y="26"/>
                    <a:pt x="1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71" name="Google Shape;33671;p44"/>
            <p:cNvSpPr/>
            <p:nvPr/>
          </p:nvSpPr>
          <p:spPr>
            <a:xfrm>
              <a:off x="4641750" y="252510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72" name="Google Shape;33672;p44"/>
            <p:cNvSpPr/>
            <p:nvPr/>
          </p:nvSpPr>
          <p:spPr>
            <a:xfrm>
              <a:off x="4646150" y="254200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50" y="1"/>
                  </a:moveTo>
                  <a:cubicBezTo>
                    <a:pt x="25" y="26"/>
                    <a:pt x="0" y="51"/>
                    <a:pt x="0" y="76"/>
                  </a:cubicBezTo>
                  <a:cubicBezTo>
                    <a:pt x="0" y="113"/>
                    <a:pt x="14" y="136"/>
                    <a:pt x="41" y="136"/>
                  </a:cubicBezTo>
                  <a:cubicBezTo>
                    <a:pt x="50" y="136"/>
                    <a:pt x="62" y="133"/>
                    <a:pt x="75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73" name="Google Shape;33673;p44"/>
            <p:cNvSpPr/>
            <p:nvPr/>
          </p:nvSpPr>
          <p:spPr>
            <a:xfrm>
              <a:off x="4641750" y="2525100"/>
              <a:ext cx="13200" cy="13800"/>
            </a:xfrm>
            <a:custGeom>
              <a:avLst/>
              <a:gdLst/>
              <a:ahLst/>
              <a:cxnLst/>
              <a:rect l="l" t="t" r="r" b="b"/>
              <a:pathLst>
                <a:path w="528" h="552" fill="none" extrusionOk="0">
                  <a:moveTo>
                    <a:pt x="527" y="552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74" name="Google Shape;33674;p44"/>
            <p:cNvSpPr/>
            <p:nvPr/>
          </p:nvSpPr>
          <p:spPr>
            <a:xfrm>
              <a:off x="4653025" y="2538000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78" y="0"/>
                  </a:moveTo>
                  <a:cubicBezTo>
                    <a:pt x="68" y="0"/>
                    <a:pt x="58" y="3"/>
                    <a:pt x="51" y="11"/>
                  </a:cubicBezTo>
                  <a:cubicBezTo>
                    <a:pt x="26" y="36"/>
                    <a:pt x="1" y="86"/>
                    <a:pt x="26" y="111"/>
                  </a:cubicBezTo>
                  <a:cubicBezTo>
                    <a:pt x="39" y="123"/>
                    <a:pt x="57" y="130"/>
                    <a:pt x="76" y="130"/>
                  </a:cubicBezTo>
                  <a:cubicBezTo>
                    <a:pt x="95" y="130"/>
                    <a:pt x="114" y="123"/>
                    <a:pt x="126" y="111"/>
                  </a:cubicBezTo>
                  <a:cubicBezTo>
                    <a:pt x="151" y="111"/>
                    <a:pt x="151" y="61"/>
                    <a:pt x="126" y="36"/>
                  </a:cubicBezTo>
                  <a:cubicBezTo>
                    <a:pt x="126" y="18"/>
                    <a:pt x="101" y="0"/>
                    <a:pt x="7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75" name="Google Shape;33675;p44"/>
            <p:cNvSpPr/>
            <p:nvPr/>
          </p:nvSpPr>
          <p:spPr>
            <a:xfrm>
              <a:off x="4639250" y="252510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1" y="752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76" name="Google Shape;33676;p44"/>
            <p:cNvSpPr/>
            <p:nvPr/>
          </p:nvSpPr>
          <p:spPr>
            <a:xfrm>
              <a:off x="4638000" y="25432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6" y="0"/>
                    <a:pt x="0" y="25"/>
                    <a:pt x="0" y="50"/>
                  </a:cubicBezTo>
                  <a:cubicBezTo>
                    <a:pt x="0" y="100"/>
                    <a:pt x="26" y="125"/>
                    <a:pt x="51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77" name="Google Shape;33677;p44"/>
            <p:cNvSpPr/>
            <p:nvPr/>
          </p:nvSpPr>
          <p:spPr>
            <a:xfrm>
              <a:off x="4642375" y="25213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78" name="Google Shape;33678;p44"/>
            <p:cNvSpPr/>
            <p:nvPr/>
          </p:nvSpPr>
          <p:spPr>
            <a:xfrm>
              <a:off x="4660550" y="252007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79" name="Google Shape;33679;p44"/>
            <p:cNvSpPr/>
            <p:nvPr/>
          </p:nvSpPr>
          <p:spPr>
            <a:xfrm>
              <a:off x="4642375" y="251317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8" y="1"/>
                  </a:moveTo>
                  <a:lnTo>
                    <a:pt x="1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80" name="Google Shape;33680;p44"/>
            <p:cNvSpPr/>
            <p:nvPr/>
          </p:nvSpPr>
          <p:spPr>
            <a:xfrm>
              <a:off x="4658675" y="251130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51" y="1"/>
                  </a:moveTo>
                  <a:cubicBezTo>
                    <a:pt x="1" y="26"/>
                    <a:pt x="1" y="51"/>
                    <a:pt x="1" y="101"/>
                  </a:cubicBezTo>
                  <a:cubicBezTo>
                    <a:pt x="18" y="119"/>
                    <a:pt x="36" y="137"/>
                    <a:pt x="54" y="137"/>
                  </a:cubicBezTo>
                  <a:cubicBezTo>
                    <a:pt x="61" y="137"/>
                    <a:pt x="68" y="133"/>
                    <a:pt x="76" y="126"/>
                  </a:cubicBezTo>
                  <a:cubicBezTo>
                    <a:pt x="126" y="126"/>
                    <a:pt x="126" y="76"/>
                    <a:pt x="126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81" name="Google Shape;33681;p44"/>
            <p:cNvSpPr/>
            <p:nvPr/>
          </p:nvSpPr>
          <p:spPr>
            <a:xfrm>
              <a:off x="4642375" y="252195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3" y="3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82" name="Google Shape;33682;p44"/>
            <p:cNvSpPr/>
            <p:nvPr/>
          </p:nvSpPr>
          <p:spPr>
            <a:xfrm>
              <a:off x="4659300" y="25282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51" y="1"/>
                    <a:pt x="1" y="1"/>
                    <a:pt x="1" y="51"/>
                  </a:cubicBezTo>
                  <a:cubicBezTo>
                    <a:pt x="1" y="76"/>
                    <a:pt x="1" y="101"/>
                    <a:pt x="51" y="126"/>
                  </a:cubicBezTo>
                  <a:cubicBezTo>
                    <a:pt x="76" y="126"/>
                    <a:pt x="126" y="101"/>
                    <a:pt x="126" y="76"/>
                  </a:cubicBezTo>
                  <a:cubicBezTo>
                    <a:pt x="126" y="51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83" name="Google Shape;33683;p44"/>
            <p:cNvSpPr/>
            <p:nvPr/>
          </p:nvSpPr>
          <p:spPr>
            <a:xfrm>
              <a:off x="4623600" y="2523225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0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84" name="Google Shape;33684;p44"/>
            <p:cNvSpPr/>
            <p:nvPr/>
          </p:nvSpPr>
          <p:spPr>
            <a:xfrm>
              <a:off x="4621700" y="2534025"/>
              <a:ext cx="3175" cy="3475"/>
            </a:xfrm>
            <a:custGeom>
              <a:avLst/>
              <a:gdLst/>
              <a:ahLst/>
              <a:cxnLst/>
              <a:rect l="l" t="t" r="r" b="b"/>
              <a:pathLst>
                <a:path w="127" h="139" extrusionOk="0">
                  <a:moveTo>
                    <a:pt x="64" y="0"/>
                  </a:moveTo>
                  <a:cubicBezTo>
                    <a:pt x="51" y="0"/>
                    <a:pt x="38" y="7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1" y="138"/>
                    <a:pt x="64" y="138"/>
                  </a:cubicBezTo>
                  <a:cubicBezTo>
                    <a:pt x="76" y="138"/>
                    <a:pt x="89" y="132"/>
                    <a:pt x="101" y="119"/>
                  </a:cubicBezTo>
                  <a:cubicBezTo>
                    <a:pt x="126" y="94"/>
                    <a:pt x="126" y="44"/>
                    <a:pt x="101" y="19"/>
                  </a:cubicBezTo>
                  <a:cubicBezTo>
                    <a:pt x="89" y="7"/>
                    <a:pt x="76" y="0"/>
                    <a:pt x="6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85" name="Google Shape;33685;p44"/>
            <p:cNvSpPr/>
            <p:nvPr/>
          </p:nvSpPr>
          <p:spPr>
            <a:xfrm>
              <a:off x="4619825" y="252322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1" y="175"/>
                  </a:moveTo>
                  <a:lnTo>
                    <a:pt x="753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86" name="Google Shape;33686;p44"/>
            <p:cNvSpPr/>
            <p:nvPr/>
          </p:nvSpPr>
          <p:spPr>
            <a:xfrm>
              <a:off x="4617325" y="25263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1" y="0"/>
                  </a:moveTo>
                  <a:cubicBezTo>
                    <a:pt x="25" y="25"/>
                    <a:pt x="0" y="50"/>
                    <a:pt x="25" y="101"/>
                  </a:cubicBezTo>
                  <a:cubicBezTo>
                    <a:pt x="25" y="118"/>
                    <a:pt x="51" y="136"/>
                    <a:pt x="74" y="136"/>
                  </a:cubicBezTo>
                  <a:cubicBezTo>
                    <a:pt x="84" y="136"/>
                    <a:pt x="93" y="133"/>
                    <a:pt x="101" y="126"/>
                  </a:cubicBezTo>
                  <a:cubicBezTo>
                    <a:pt x="151" y="126"/>
                    <a:pt x="151" y="76"/>
                    <a:pt x="151" y="50"/>
                  </a:cubicBezTo>
                  <a:cubicBezTo>
                    <a:pt x="126" y="0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87" name="Google Shape;33687;p44"/>
            <p:cNvSpPr/>
            <p:nvPr/>
          </p:nvSpPr>
          <p:spPr>
            <a:xfrm>
              <a:off x="4629850" y="2523850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1" y="677"/>
                  </a:moveTo>
                  <a:lnTo>
                    <a:pt x="3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88" name="Google Shape;33688;p44"/>
            <p:cNvSpPr/>
            <p:nvPr/>
          </p:nvSpPr>
          <p:spPr>
            <a:xfrm>
              <a:off x="4627975" y="2539650"/>
              <a:ext cx="3150" cy="3275"/>
            </a:xfrm>
            <a:custGeom>
              <a:avLst/>
              <a:gdLst/>
              <a:ahLst/>
              <a:cxnLst/>
              <a:rect l="l" t="t" r="r" b="b"/>
              <a:pathLst>
                <a:path w="126" h="131" extrusionOk="0">
                  <a:moveTo>
                    <a:pt x="51" y="1"/>
                  </a:moveTo>
                  <a:cubicBezTo>
                    <a:pt x="32" y="1"/>
                    <a:pt x="13" y="7"/>
                    <a:pt x="0" y="20"/>
                  </a:cubicBezTo>
                  <a:cubicBezTo>
                    <a:pt x="0" y="45"/>
                    <a:pt x="0" y="95"/>
                    <a:pt x="26" y="120"/>
                  </a:cubicBezTo>
                  <a:cubicBezTo>
                    <a:pt x="33" y="127"/>
                    <a:pt x="42" y="130"/>
                    <a:pt x="53" y="130"/>
                  </a:cubicBezTo>
                  <a:cubicBezTo>
                    <a:pt x="78" y="130"/>
                    <a:pt x="108" y="113"/>
                    <a:pt x="126" y="95"/>
                  </a:cubicBezTo>
                  <a:cubicBezTo>
                    <a:pt x="126" y="70"/>
                    <a:pt x="126" y="20"/>
                    <a:pt x="101" y="20"/>
                  </a:cubicBezTo>
                  <a:cubicBezTo>
                    <a:pt x="88" y="7"/>
                    <a:pt x="69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89" name="Google Shape;33689;p44"/>
            <p:cNvSpPr/>
            <p:nvPr/>
          </p:nvSpPr>
          <p:spPr>
            <a:xfrm>
              <a:off x="4621700" y="251130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90" name="Google Shape;33690;p44"/>
            <p:cNvSpPr/>
            <p:nvPr/>
          </p:nvSpPr>
          <p:spPr>
            <a:xfrm>
              <a:off x="4619200" y="25094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1" y="1"/>
                  </a:moveTo>
                  <a:cubicBezTo>
                    <a:pt x="76" y="1"/>
                    <a:pt x="26" y="1"/>
                    <a:pt x="26" y="26"/>
                  </a:cubicBezTo>
                  <a:cubicBezTo>
                    <a:pt x="1" y="76"/>
                    <a:pt x="26" y="101"/>
                    <a:pt x="51" y="126"/>
                  </a:cubicBezTo>
                  <a:cubicBezTo>
                    <a:pt x="76" y="126"/>
                    <a:pt x="126" y="126"/>
                    <a:pt x="126" y="101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91" name="Google Shape;33691;p44"/>
            <p:cNvSpPr/>
            <p:nvPr/>
          </p:nvSpPr>
          <p:spPr>
            <a:xfrm>
              <a:off x="4627350" y="2505050"/>
              <a:ext cx="10675" cy="16300"/>
            </a:xfrm>
            <a:custGeom>
              <a:avLst/>
              <a:gdLst/>
              <a:ahLst/>
              <a:cxnLst/>
              <a:rect l="l" t="t" r="r" b="b"/>
              <a:pathLst>
                <a:path w="427" h="652" fill="none" extrusionOk="0">
                  <a:moveTo>
                    <a:pt x="0" y="0"/>
                  </a:moveTo>
                  <a:lnTo>
                    <a:pt x="426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92" name="Google Shape;33692;p44"/>
            <p:cNvSpPr/>
            <p:nvPr/>
          </p:nvSpPr>
          <p:spPr>
            <a:xfrm>
              <a:off x="4624850" y="2503325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88" y="0"/>
                  </a:moveTo>
                  <a:cubicBezTo>
                    <a:pt x="75" y="0"/>
                    <a:pt x="63" y="7"/>
                    <a:pt x="50" y="19"/>
                  </a:cubicBezTo>
                  <a:cubicBezTo>
                    <a:pt x="0" y="19"/>
                    <a:pt x="0" y="69"/>
                    <a:pt x="25" y="94"/>
                  </a:cubicBezTo>
                  <a:cubicBezTo>
                    <a:pt x="38" y="107"/>
                    <a:pt x="57" y="113"/>
                    <a:pt x="75" y="113"/>
                  </a:cubicBezTo>
                  <a:cubicBezTo>
                    <a:pt x="94" y="113"/>
                    <a:pt x="113" y="107"/>
                    <a:pt x="125" y="94"/>
                  </a:cubicBezTo>
                  <a:cubicBezTo>
                    <a:pt x="151" y="69"/>
                    <a:pt x="151" y="44"/>
                    <a:pt x="125" y="19"/>
                  </a:cubicBezTo>
                  <a:cubicBezTo>
                    <a:pt x="113" y="7"/>
                    <a:pt x="100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93" name="Google Shape;33693;p44"/>
            <p:cNvSpPr/>
            <p:nvPr/>
          </p:nvSpPr>
          <p:spPr>
            <a:xfrm>
              <a:off x="4618575" y="2518825"/>
              <a:ext cx="19450" cy="2525"/>
            </a:xfrm>
            <a:custGeom>
              <a:avLst/>
              <a:gdLst/>
              <a:ahLst/>
              <a:cxnLst/>
              <a:rect l="l" t="t" r="r" b="b"/>
              <a:pathLst>
                <a:path w="778" h="101" fill="none" extrusionOk="0">
                  <a:moveTo>
                    <a:pt x="1" y="1"/>
                  </a:moveTo>
                  <a:lnTo>
                    <a:pt x="777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94" name="Google Shape;33694;p44"/>
            <p:cNvSpPr/>
            <p:nvPr/>
          </p:nvSpPr>
          <p:spPr>
            <a:xfrm>
              <a:off x="4616075" y="251732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0"/>
                  </a:moveTo>
                  <a:cubicBezTo>
                    <a:pt x="50" y="0"/>
                    <a:pt x="25" y="18"/>
                    <a:pt x="25" y="36"/>
                  </a:cubicBezTo>
                  <a:cubicBezTo>
                    <a:pt x="0" y="86"/>
                    <a:pt x="25" y="111"/>
                    <a:pt x="75" y="111"/>
                  </a:cubicBezTo>
                  <a:cubicBezTo>
                    <a:pt x="83" y="118"/>
                    <a:pt x="90" y="121"/>
                    <a:pt x="97" y="121"/>
                  </a:cubicBezTo>
                  <a:cubicBezTo>
                    <a:pt x="115" y="121"/>
                    <a:pt x="133" y="103"/>
                    <a:pt x="151" y="86"/>
                  </a:cubicBezTo>
                  <a:cubicBezTo>
                    <a:pt x="151" y="36"/>
                    <a:pt x="126" y="10"/>
                    <a:pt x="101" y="10"/>
                  </a:cubicBezTo>
                  <a:cubicBezTo>
                    <a:pt x="93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95" name="Google Shape;33695;p44"/>
            <p:cNvSpPr/>
            <p:nvPr/>
          </p:nvSpPr>
          <p:spPr>
            <a:xfrm>
              <a:off x="4631100" y="2512575"/>
              <a:ext cx="20700" cy="17875"/>
            </a:xfrm>
            <a:custGeom>
              <a:avLst/>
              <a:gdLst/>
              <a:ahLst/>
              <a:cxnLst/>
              <a:rect l="l" t="t" r="r" b="b"/>
              <a:pathLst>
                <a:path w="828" h="715" extrusionOk="0">
                  <a:moveTo>
                    <a:pt x="404" y="0"/>
                  </a:moveTo>
                  <a:cubicBezTo>
                    <a:pt x="259" y="0"/>
                    <a:pt x="115" y="95"/>
                    <a:pt x="76" y="251"/>
                  </a:cubicBezTo>
                  <a:cubicBezTo>
                    <a:pt x="1" y="426"/>
                    <a:pt x="101" y="627"/>
                    <a:pt x="302" y="702"/>
                  </a:cubicBezTo>
                  <a:cubicBezTo>
                    <a:pt x="332" y="710"/>
                    <a:pt x="363" y="715"/>
                    <a:pt x="395" y="715"/>
                  </a:cubicBezTo>
                  <a:cubicBezTo>
                    <a:pt x="543" y="715"/>
                    <a:pt x="691" y="621"/>
                    <a:pt x="753" y="476"/>
                  </a:cubicBezTo>
                  <a:cubicBezTo>
                    <a:pt x="828" y="276"/>
                    <a:pt x="728" y="75"/>
                    <a:pt x="527" y="25"/>
                  </a:cubicBezTo>
                  <a:cubicBezTo>
                    <a:pt x="488" y="8"/>
                    <a:pt x="446" y="0"/>
                    <a:pt x="40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96" name="Google Shape;33696;p44"/>
            <p:cNvSpPr/>
            <p:nvPr/>
          </p:nvSpPr>
          <p:spPr>
            <a:xfrm>
              <a:off x="4632975" y="2248775"/>
              <a:ext cx="45150" cy="68950"/>
            </a:xfrm>
            <a:custGeom>
              <a:avLst/>
              <a:gdLst/>
              <a:ahLst/>
              <a:cxnLst/>
              <a:rect l="l" t="t" r="r" b="b"/>
              <a:pathLst>
                <a:path w="1806" h="2758" extrusionOk="0">
                  <a:moveTo>
                    <a:pt x="978" y="1"/>
                  </a:moveTo>
                  <a:cubicBezTo>
                    <a:pt x="653" y="126"/>
                    <a:pt x="277" y="577"/>
                    <a:pt x="151" y="1178"/>
                  </a:cubicBezTo>
                  <a:cubicBezTo>
                    <a:pt x="1" y="1980"/>
                    <a:pt x="527" y="2757"/>
                    <a:pt x="527" y="2757"/>
                  </a:cubicBezTo>
                  <a:cubicBezTo>
                    <a:pt x="527" y="2757"/>
                    <a:pt x="1354" y="2356"/>
                    <a:pt x="1605" y="1554"/>
                  </a:cubicBezTo>
                  <a:cubicBezTo>
                    <a:pt x="1806" y="953"/>
                    <a:pt x="1705" y="376"/>
                    <a:pt x="1455" y="126"/>
                  </a:cubicBezTo>
                  <a:cubicBezTo>
                    <a:pt x="1154" y="402"/>
                    <a:pt x="978" y="953"/>
                    <a:pt x="978" y="953"/>
                  </a:cubicBezTo>
                  <a:cubicBezTo>
                    <a:pt x="978" y="953"/>
                    <a:pt x="1129" y="351"/>
                    <a:pt x="9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97" name="Google Shape;33697;p44"/>
            <p:cNvSpPr/>
            <p:nvPr/>
          </p:nvSpPr>
          <p:spPr>
            <a:xfrm>
              <a:off x="4586000" y="2270025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78" y="0"/>
                  </a:moveTo>
                  <a:cubicBezTo>
                    <a:pt x="504" y="0"/>
                    <a:pt x="436" y="9"/>
                    <a:pt x="376" y="28"/>
                  </a:cubicBezTo>
                  <a:cubicBezTo>
                    <a:pt x="476" y="429"/>
                    <a:pt x="903" y="830"/>
                    <a:pt x="903" y="830"/>
                  </a:cubicBezTo>
                  <a:cubicBezTo>
                    <a:pt x="903" y="830"/>
                    <a:pt x="426" y="429"/>
                    <a:pt x="50" y="379"/>
                  </a:cubicBezTo>
                  <a:lnTo>
                    <a:pt x="50" y="379"/>
                  </a:lnTo>
                  <a:cubicBezTo>
                    <a:pt x="0" y="729"/>
                    <a:pt x="226" y="1281"/>
                    <a:pt x="727" y="1657"/>
                  </a:cubicBezTo>
                  <a:cubicBezTo>
                    <a:pt x="1162" y="1991"/>
                    <a:pt x="1718" y="2047"/>
                    <a:pt x="2042" y="2047"/>
                  </a:cubicBezTo>
                  <a:cubicBezTo>
                    <a:pt x="2203" y="2047"/>
                    <a:pt x="2306" y="2033"/>
                    <a:pt x="2306" y="2033"/>
                  </a:cubicBezTo>
                  <a:cubicBezTo>
                    <a:pt x="2306" y="2033"/>
                    <a:pt x="2331" y="1105"/>
                    <a:pt x="1730" y="529"/>
                  </a:cubicBezTo>
                  <a:cubicBezTo>
                    <a:pt x="1361" y="181"/>
                    <a:pt x="909" y="0"/>
                    <a:pt x="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98" name="Google Shape;33698;p44"/>
            <p:cNvSpPr/>
            <p:nvPr/>
          </p:nvSpPr>
          <p:spPr>
            <a:xfrm>
              <a:off x="4634875" y="231832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51" y="0"/>
                  </a:moveTo>
                  <a:cubicBezTo>
                    <a:pt x="451" y="0"/>
                    <a:pt x="0" y="828"/>
                    <a:pt x="301" y="1604"/>
                  </a:cubicBezTo>
                  <a:cubicBezTo>
                    <a:pt x="501" y="2181"/>
                    <a:pt x="927" y="2582"/>
                    <a:pt x="1278" y="2657"/>
                  </a:cubicBezTo>
                  <a:cubicBezTo>
                    <a:pt x="1354" y="2231"/>
                    <a:pt x="1178" y="1680"/>
                    <a:pt x="1178" y="1680"/>
                  </a:cubicBezTo>
                  <a:lnTo>
                    <a:pt x="1178" y="1680"/>
                  </a:lnTo>
                  <a:cubicBezTo>
                    <a:pt x="1178" y="1680"/>
                    <a:pt x="1404" y="2256"/>
                    <a:pt x="1730" y="2457"/>
                  </a:cubicBezTo>
                  <a:cubicBezTo>
                    <a:pt x="1930" y="2181"/>
                    <a:pt x="1955" y="1579"/>
                    <a:pt x="1679" y="1028"/>
                  </a:cubicBezTo>
                  <a:cubicBezTo>
                    <a:pt x="1303" y="276"/>
                    <a:pt x="451" y="0"/>
                    <a:pt x="4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699" name="Google Shape;33699;p44"/>
            <p:cNvSpPr/>
            <p:nvPr/>
          </p:nvSpPr>
          <p:spPr>
            <a:xfrm>
              <a:off x="4585375" y="2318000"/>
              <a:ext cx="60800" cy="47250"/>
            </a:xfrm>
            <a:custGeom>
              <a:avLst/>
              <a:gdLst/>
              <a:ahLst/>
              <a:cxnLst/>
              <a:rect l="l" t="t" r="r" b="b"/>
              <a:pathLst>
                <a:path w="2432" h="1890" extrusionOk="0">
                  <a:moveTo>
                    <a:pt x="1778" y="1"/>
                  </a:moveTo>
                  <a:cubicBezTo>
                    <a:pt x="1489" y="1"/>
                    <a:pt x="1144" y="53"/>
                    <a:pt x="827" y="239"/>
                  </a:cubicBezTo>
                  <a:cubicBezTo>
                    <a:pt x="301" y="565"/>
                    <a:pt x="0" y="1066"/>
                    <a:pt x="0" y="1417"/>
                  </a:cubicBezTo>
                  <a:cubicBezTo>
                    <a:pt x="401" y="1417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51" y="1818"/>
                  </a:cubicBezTo>
                  <a:cubicBezTo>
                    <a:pt x="352" y="1865"/>
                    <a:pt x="481" y="1890"/>
                    <a:pt x="625" y="1890"/>
                  </a:cubicBezTo>
                  <a:cubicBezTo>
                    <a:pt x="942" y="1890"/>
                    <a:pt x="1334" y="1768"/>
                    <a:pt x="1679" y="1492"/>
                  </a:cubicBezTo>
                  <a:cubicBezTo>
                    <a:pt x="2306" y="991"/>
                    <a:pt x="2431" y="89"/>
                    <a:pt x="2431" y="89"/>
                  </a:cubicBezTo>
                  <a:cubicBezTo>
                    <a:pt x="2431" y="89"/>
                    <a:pt x="2152" y="1"/>
                    <a:pt x="1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00" name="Google Shape;33700;p44"/>
            <p:cNvSpPr/>
            <p:nvPr/>
          </p:nvSpPr>
          <p:spPr>
            <a:xfrm>
              <a:off x="4648025" y="2292650"/>
              <a:ext cx="68950" cy="39500"/>
            </a:xfrm>
            <a:custGeom>
              <a:avLst/>
              <a:gdLst/>
              <a:ahLst/>
              <a:cxnLst/>
              <a:rect l="l" t="t" r="r" b="b"/>
              <a:pathLst>
                <a:path w="2758" h="1580" extrusionOk="0">
                  <a:moveTo>
                    <a:pt x="1803" y="1"/>
                  </a:moveTo>
                  <a:cubicBezTo>
                    <a:pt x="1615" y="1"/>
                    <a:pt x="1411" y="31"/>
                    <a:pt x="1204" y="100"/>
                  </a:cubicBezTo>
                  <a:cubicBezTo>
                    <a:pt x="427" y="326"/>
                    <a:pt x="0" y="1153"/>
                    <a:pt x="0" y="1153"/>
                  </a:cubicBezTo>
                  <a:cubicBezTo>
                    <a:pt x="0" y="1153"/>
                    <a:pt x="563" y="1580"/>
                    <a:pt x="1262" y="1580"/>
                  </a:cubicBezTo>
                  <a:cubicBezTo>
                    <a:pt x="1357" y="1580"/>
                    <a:pt x="1455" y="1572"/>
                    <a:pt x="1554" y="1554"/>
                  </a:cubicBezTo>
                  <a:cubicBezTo>
                    <a:pt x="2181" y="1428"/>
                    <a:pt x="2632" y="1078"/>
                    <a:pt x="2757" y="752"/>
                  </a:cubicBezTo>
                  <a:cubicBezTo>
                    <a:pt x="2586" y="687"/>
                    <a:pt x="2381" y="669"/>
                    <a:pt x="2204" y="669"/>
                  </a:cubicBezTo>
                  <a:cubicBezTo>
                    <a:pt x="1968" y="669"/>
                    <a:pt x="1780" y="702"/>
                    <a:pt x="1780" y="702"/>
                  </a:cubicBezTo>
                  <a:cubicBezTo>
                    <a:pt x="1780" y="702"/>
                    <a:pt x="2381" y="551"/>
                    <a:pt x="2632" y="276"/>
                  </a:cubicBezTo>
                  <a:cubicBezTo>
                    <a:pt x="2468" y="111"/>
                    <a:pt x="2163" y="1"/>
                    <a:pt x="1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01" name="Google Shape;33701;p44"/>
            <p:cNvSpPr/>
            <p:nvPr/>
          </p:nvSpPr>
          <p:spPr>
            <a:xfrm>
              <a:off x="4631100" y="2287625"/>
              <a:ext cx="21325" cy="31350"/>
            </a:xfrm>
            <a:custGeom>
              <a:avLst/>
              <a:gdLst/>
              <a:ahLst/>
              <a:cxnLst/>
              <a:rect l="l" t="t" r="r" b="b"/>
              <a:pathLst>
                <a:path w="853" h="1254" extrusionOk="0">
                  <a:moveTo>
                    <a:pt x="352" y="0"/>
                  </a:moveTo>
                  <a:cubicBezTo>
                    <a:pt x="302" y="201"/>
                    <a:pt x="352" y="452"/>
                    <a:pt x="352" y="452"/>
                  </a:cubicBezTo>
                  <a:cubicBezTo>
                    <a:pt x="352" y="452"/>
                    <a:pt x="276" y="176"/>
                    <a:pt x="126" y="76"/>
                  </a:cubicBezTo>
                  <a:cubicBezTo>
                    <a:pt x="26" y="201"/>
                    <a:pt x="1" y="477"/>
                    <a:pt x="101" y="752"/>
                  </a:cubicBezTo>
                  <a:cubicBezTo>
                    <a:pt x="251" y="1078"/>
                    <a:pt x="627" y="1254"/>
                    <a:pt x="627" y="1254"/>
                  </a:cubicBezTo>
                  <a:cubicBezTo>
                    <a:pt x="627" y="1254"/>
                    <a:pt x="853" y="903"/>
                    <a:pt x="753" y="527"/>
                  </a:cubicBezTo>
                  <a:cubicBezTo>
                    <a:pt x="677" y="251"/>
                    <a:pt x="502" y="51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02" name="Google Shape;33702;p44"/>
            <p:cNvSpPr/>
            <p:nvPr/>
          </p:nvSpPr>
          <p:spPr>
            <a:xfrm>
              <a:off x="4614825" y="2309425"/>
              <a:ext cx="31975" cy="17725"/>
            </a:xfrm>
            <a:custGeom>
              <a:avLst/>
              <a:gdLst/>
              <a:ahLst/>
              <a:cxnLst/>
              <a:rect l="l" t="t" r="r" b="b"/>
              <a:pathLst>
                <a:path w="1279" h="709" extrusionOk="0">
                  <a:moveTo>
                    <a:pt x="457" y="1"/>
                  </a:moveTo>
                  <a:cubicBezTo>
                    <a:pt x="273" y="1"/>
                    <a:pt x="116" y="65"/>
                    <a:pt x="25" y="156"/>
                  </a:cubicBezTo>
                  <a:cubicBezTo>
                    <a:pt x="176" y="281"/>
                    <a:pt x="451" y="331"/>
                    <a:pt x="451" y="331"/>
                  </a:cubicBezTo>
                  <a:cubicBezTo>
                    <a:pt x="451" y="331"/>
                    <a:pt x="403" y="327"/>
                    <a:pt x="336" y="327"/>
                  </a:cubicBezTo>
                  <a:cubicBezTo>
                    <a:pt x="235" y="327"/>
                    <a:pt x="90" y="336"/>
                    <a:pt x="0" y="382"/>
                  </a:cubicBezTo>
                  <a:cubicBezTo>
                    <a:pt x="75" y="532"/>
                    <a:pt x="301" y="682"/>
                    <a:pt x="577" y="707"/>
                  </a:cubicBezTo>
                  <a:cubicBezTo>
                    <a:pt x="593" y="708"/>
                    <a:pt x="609" y="709"/>
                    <a:pt x="625" y="709"/>
                  </a:cubicBezTo>
                  <a:cubicBezTo>
                    <a:pt x="980" y="709"/>
                    <a:pt x="1278" y="457"/>
                    <a:pt x="1278" y="457"/>
                  </a:cubicBezTo>
                  <a:cubicBezTo>
                    <a:pt x="1278" y="457"/>
                    <a:pt x="1053" y="81"/>
                    <a:pt x="677" y="31"/>
                  </a:cubicBezTo>
                  <a:cubicBezTo>
                    <a:pt x="601" y="10"/>
                    <a:pt x="527" y="1"/>
                    <a:pt x="45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03" name="Google Shape;33703;p44"/>
            <p:cNvSpPr/>
            <p:nvPr/>
          </p:nvSpPr>
          <p:spPr>
            <a:xfrm>
              <a:off x="4648025" y="2318950"/>
              <a:ext cx="27600" cy="22150"/>
            </a:xfrm>
            <a:custGeom>
              <a:avLst/>
              <a:gdLst/>
              <a:ahLst/>
              <a:cxnLst/>
              <a:rect l="l" t="t" r="r" b="b"/>
              <a:pathLst>
                <a:path w="1104" h="886" extrusionOk="0">
                  <a:moveTo>
                    <a:pt x="242" y="1"/>
                  </a:moveTo>
                  <a:cubicBezTo>
                    <a:pt x="101" y="1"/>
                    <a:pt x="0" y="26"/>
                    <a:pt x="0" y="26"/>
                  </a:cubicBezTo>
                  <a:cubicBezTo>
                    <a:pt x="0" y="26"/>
                    <a:pt x="26" y="452"/>
                    <a:pt x="326" y="677"/>
                  </a:cubicBezTo>
                  <a:cubicBezTo>
                    <a:pt x="468" y="819"/>
                    <a:pt x="648" y="886"/>
                    <a:pt x="794" y="886"/>
                  </a:cubicBezTo>
                  <a:cubicBezTo>
                    <a:pt x="855" y="886"/>
                    <a:pt x="909" y="875"/>
                    <a:pt x="953" y="853"/>
                  </a:cubicBezTo>
                  <a:cubicBezTo>
                    <a:pt x="878" y="677"/>
                    <a:pt x="677" y="527"/>
                    <a:pt x="677" y="527"/>
                  </a:cubicBezTo>
                  <a:lnTo>
                    <a:pt x="677" y="527"/>
                  </a:lnTo>
                  <a:cubicBezTo>
                    <a:pt x="677" y="527"/>
                    <a:pt x="903" y="677"/>
                    <a:pt x="1078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64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04" name="Google Shape;33704;p44"/>
            <p:cNvSpPr/>
            <p:nvPr/>
          </p:nvSpPr>
          <p:spPr>
            <a:xfrm>
              <a:off x="4629850" y="2319575"/>
              <a:ext cx="22575" cy="30725"/>
            </a:xfrm>
            <a:custGeom>
              <a:avLst/>
              <a:gdLst/>
              <a:ahLst/>
              <a:cxnLst/>
              <a:rect l="l" t="t" r="r" b="b"/>
              <a:pathLst>
                <a:path w="903" h="1229" extrusionOk="0">
                  <a:moveTo>
                    <a:pt x="702" y="1"/>
                  </a:moveTo>
                  <a:cubicBezTo>
                    <a:pt x="702" y="1"/>
                    <a:pt x="301" y="126"/>
                    <a:pt x="126" y="477"/>
                  </a:cubicBezTo>
                  <a:cubicBezTo>
                    <a:pt x="1" y="727"/>
                    <a:pt x="1" y="1003"/>
                    <a:pt x="101" y="1128"/>
                  </a:cubicBezTo>
                  <a:cubicBezTo>
                    <a:pt x="251" y="1028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76" y="1053"/>
                    <a:pt x="301" y="1229"/>
                  </a:cubicBezTo>
                  <a:cubicBezTo>
                    <a:pt x="477" y="1204"/>
                    <a:pt x="677" y="1028"/>
                    <a:pt x="778" y="752"/>
                  </a:cubicBezTo>
                  <a:cubicBezTo>
                    <a:pt x="903" y="402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05" name="Google Shape;33705;p44"/>
            <p:cNvSpPr/>
            <p:nvPr/>
          </p:nvSpPr>
          <p:spPr>
            <a:xfrm>
              <a:off x="4647400" y="2295025"/>
              <a:ext cx="26350" cy="25225"/>
            </a:xfrm>
            <a:custGeom>
              <a:avLst/>
              <a:gdLst/>
              <a:ahLst/>
              <a:cxnLst/>
              <a:rect l="l" t="t" r="r" b="b"/>
              <a:pathLst>
                <a:path w="1054" h="1009" extrusionOk="0">
                  <a:moveTo>
                    <a:pt x="786" y="1"/>
                  </a:moveTo>
                  <a:cubicBezTo>
                    <a:pt x="617" y="1"/>
                    <a:pt x="405" y="83"/>
                    <a:pt x="251" y="281"/>
                  </a:cubicBezTo>
                  <a:cubicBezTo>
                    <a:pt x="0" y="582"/>
                    <a:pt x="51" y="1008"/>
                    <a:pt x="51" y="1008"/>
                  </a:cubicBezTo>
                  <a:cubicBezTo>
                    <a:pt x="51" y="1008"/>
                    <a:pt x="61" y="1008"/>
                    <a:pt x="79" y="1008"/>
                  </a:cubicBezTo>
                  <a:cubicBezTo>
                    <a:pt x="178" y="1008"/>
                    <a:pt x="519" y="990"/>
                    <a:pt x="752" y="757"/>
                  </a:cubicBezTo>
                  <a:cubicBezTo>
                    <a:pt x="953" y="557"/>
                    <a:pt x="1053" y="306"/>
                    <a:pt x="1003" y="156"/>
                  </a:cubicBezTo>
                  <a:lnTo>
                    <a:pt x="1003" y="156"/>
                  </a:lnTo>
                  <a:cubicBezTo>
                    <a:pt x="828" y="206"/>
                    <a:pt x="627" y="381"/>
                    <a:pt x="627" y="381"/>
                  </a:cubicBezTo>
                  <a:cubicBezTo>
                    <a:pt x="627" y="381"/>
                    <a:pt x="828" y="181"/>
                    <a:pt x="853" y="5"/>
                  </a:cubicBezTo>
                  <a:cubicBezTo>
                    <a:pt x="831" y="2"/>
                    <a:pt x="809" y="1"/>
                    <a:pt x="78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06" name="Google Shape;33706;p44"/>
            <p:cNvSpPr/>
            <p:nvPr/>
          </p:nvSpPr>
          <p:spPr>
            <a:xfrm>
              <a:off x="4647400" y="2295150"/>
              <a:ext cx="5025" cy="18175"/>
            </a:xfrm>
            <a:custGeom>
              <a:avLst/>
              <a:gdLst/>
              <a:ahLst/>
              <a:cxnLst/>
              <a:rect l="l" t="t" r="r" b="b"/>
              <a:pathLst>
                <a:path w="201" h="727" fill="none" extrusionOk="0">
                  <a:moveTo>
                    <a:pt x="201" y="0"/>
                  </a:moveTo>
                  <a:lnTo>
                    <a:pt x="0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07" name="Google Shape;33707;p44"/>
            <p:cNvSpPr/>
            <p:nvPr/>
          </p:nvSpPr>
          <p:spPr>
            <a:xfrm>
              <a:off x="4650525" y="2292625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101" y="1"/>
                  </a:moveTo>
                  <a:cubicBezTo>
                    <a:pt x="76" y="1"/>
                    <a:pt x="26" y="1"/>
                    <a:pt x="26" y="51"/>
                  </a:cubicBezTo>
                  <a:cubicBezTo>
                    <a:pt x="1" y="76"/>
                    <a:pt x="26" y="101"/>
                    <a:pt x="51" y="126"/>
                  </a:cubicBezTo>
                  <a:cubicBezTo>
                    <a:pt x="101" y="126"/>
                    <a:pt x="126" y="126"/>
                    <a:pt x="151" y="76"/>
                  </a:cubicBezTo>
                  <a:cubicBezTo>
                    <a:pt x="151" y="51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08" name="Google Shape;33708;p44"/>
            <p:cNvSpPr/>
            <p:nvPr/>
          </p:nvSpPr>
          <p:spPr>
            <a:xfrm>
              <a:off x="4644275" y="2294525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09" name="Google Shape;33709;p44"/>
            <p:cNvSpPr/>
            <p:nvPr/>
          </p:nvSpPr>
          <p:spPr>
            <a:xfrm>
              <a:off x="4642375" y="22920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10" name="Google Shape;33710;p44"/>
            <p:cNvSpPr/>
            <p:nvPr/>
          </p:nvSpPr>
          <p:spPr>
            <a:xfrm>
              <a:off x="4647400" y="2298275"/>
              <a:ext cx="12550" cy="15050"/>
            </a:xfrm>
            <a:custGeom>
              <a:avLst/>
              <a:gdLst/>
              <a:ahLst/>
              <a:cxnLst/>
              <a:rect l="l" t="t" r="r" b="b"/>
              <a:pathLst>
                <a:path w="502" h="602" fill="none" extrusionOk="0">
                  <a:moveTo>
                    <a:pt x="502" y="0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11" name="Google Shape;33711;p44"/>
            <p:cNvSpPr/>
            <p:nvPr/>
          </p:nvSpPr>
          <p:spPr>
            <a:xfrm>
              <a:off x="4658050" y="22961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88" y="1"/>
                  </a:moveTo>
                  <a:cubicBezTo>
                    <a:pt x="61" y="1"/>
                    <a:pt x="43" y="19"/>
                    <a:pt x="26" y="36"/>
                  </a:cubicBezTo>
                  <a:cubicBezTo>
                    <a:pt x="0" y="61"/>
                    <a:pt x="26" y="112"/>
                    <a:pt x="51" y="112"/>
                  </a:cubicBezTo>
                  <a:cubicBezTo>
                    <a:pt x="63" y="124"/>
                    <a:pt x="82" y="130"/>
                    <a:pt x="98" y="130"/>
                  </a:cubicBezTo>
                  <a:cubicBezTo>
                    <a:pt x="113" y="130"/>
                    <a:pt x="126" y="124"/>
                    <a:pt x="126" y="112"/>
                  </a:cubicBezTo>
                  <a:cubicBezTo>
                    <a:pt x="151" y="61"/>
                    <a:pt x="151" y="36"/>
                    <a:pt x="126" y="11"/>
                  </a:cubicBezTo>
                  <a:cubicBezTo>
                    <a:pt x="111" y="4"/>
                    <a:pt x="99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12" name="Google Shape;33712;p44"/>
            <p:cNvSpPr/>
            <p:nvPr/>
          </p:nvSpPr>
          <p:spPr>
            <a:xfrm>
              <a:off x="4648025" y="23183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13" name="Google Shape;33713;p44"/>
            <p:cNvSpPr/>
            <p:nvPr/>
          </p:nvSpPr>
          <p:spPr>
            <a:xfrm>
              <a:off x="4652400" y="2335250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51" y="0"/>
                  </a:moveTo>
                  <a:cubicBezTo>
                    <a:pt x="1" y="25"/>
                    <a:pt x="1" y="50"/>
                    <a:pt x="1" y="75"/>
                  </a:cubicBezTo>
                  <a:cubicBezTo>
                    <a:pt x="1" y="112"/>
                    <a:pt x="14" y="135"/>
                    <a:pt x="41" y="135"/>
                  </a:cubicBezTo>
                  <a:cubicBezTo>
                    <a:pt x="51" y="135"/>
                    <a:pt x="63" y="132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14" name="Google Shape;33714;p44"/>
            <p:cNvSpPr/>
            <p:nvPr/>
          </p:nvSpPr>
          <p:spPr>
            <a:xfrm>
              <a:off x="4648025" y="2318325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527" y="5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15" name="Google Shape;33715;p44"/>
            <p:cNvSpPr/>
            <p:nvPr/>
          </p:nvSpPr>
          <p:spPr>
            <a:xfrm>
              <a:off x="4659300" y="233122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7" y="0"/>
                  </a:moveTo>
                  <a:cubicBezTo>
                    <a:pt x="68" y="0"/>
                    <a:pt x="58" y="3"/>
                    <a:pt x="51" y="11"/>
                  </a:cubicBezTo>
                  <a:cubicBezTo>
                    <a:pt x="26" y="36"/>
                    <a:pt x="1" y="86"/>
                    <a:pt x="26" y="111"/>
                  </a:cubicBezTo>
                  <a:cubicBezTo>
                    <a:pt x="38" y="124"/>
                    <a:pt x="57" y="130"/>
                    <a:pt x="76" y="130"/>
                  </a:cubicBezTo>
                  <a:cubicBezTo>
                    <a:pt x="95" y="130"/>
                    <a:pt x="113" y="124"/>
                    <a:pt x="126" y="111"/>
                  </a:cubicBezTo>
                  <a:cubicBezTo>
                    <a:pt x="151" y="111"/>
                    <a:pt x="151" y="61"/>
                    <a:pt x="126" y="36"/>
                  </a:cubicBezTo>
                  <a:cubicBezTo>
                    <a:pt x="126" y="18"/>
                    <a:pt x="101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16" name="Google Shape;33716;p44"/>
            <p:cNvSpPr/>
            <p:nvPr/>
          </p:nvSpPr>
          <p:spPr>
            <a:xfrm>
              <a:off x="4645525" y="231832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17" name="Google Shape;33717;p44"/>
            <p:cNvSpPr/>
            <p:nvPr/>
          </p:nvSpPr>
          <p:spPr>
            <a:xfrm>
              <a:off x="4644275" y="23365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0" y="126"/>
                    <a:pt x="125" y="101"/>
                    <a:pt x="125" y="50"/>
                  </a:cubicBezTo>
                  <a:cubicBezTo>
                    <a:pt x="125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18" name="Google Shape;33718;p44"/>
            <p:cNvSpPr/>
            <p:nvPr/>
          </p:nvSpPr>
          <p:spPr>
            <a:xfrm>
              <a:off x="4648650" y="2314575"/>
              <a:ext cx="18825" cy="650"/>
            </a:xfrm>
            <a:custGeom>
              <a:avLst/>
              <a:gdLst/>
              <a:ahLst/>
              <a:cxnLst/>
              <a:rect l="l" t="t" r="r" b="b"/>
              <a:pathLst>
                <a:path w="753" h="26" fill="none" extrusionOk="0">
                  <a:moveTo>
                    <a:pt x="752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19" name="Google Shape;33719;p44"/>
            <p:cNvSpPr/>
            <p:nvPr/>
          </p:nvSpPr>
          <p:spPr>
            <a:xfrm>
              <a:off x="4666825" y="2313150"/>
              <a:ext cx="3150" cy="3325"/>
            </a:xfrm>
            <a:custGeom>
              <a:avLst/>
              <a:gdLst/>
              <a:ahLst/>
              <a:cxnLst/>
              <a:rect l="l" t="t" r="r" b="b"/>
              <a:pathLst>
                <a:path w="126" h="133" extrusionOk="0">
                  <a:moveTo>
                    <a:pt x="50" y="0"/>
                  </a:moveTo>
                  <a:cubicBezTo>
                    <a:pt x="17" y="0"/>
                    <a:pt x="0" y="37"/>
                    <a:pt x="0" y="57"/>
                  </a:cubicBezTo>
                  <a:cubicBezTo>
                    <a:pt x="0" y="82"/>
                    <a:pt x="25" y="132"/>
                    <a:pt x="51" y="132"/>
                  </a:cubicBezTo>
                  <a:cubicBezTo>
                    <a:pt x="101" y="132"/>
                    <a:pt x="126" y="107"/>
                    <a:pt x="126" y="57"/>
                  </a:cubicBezTo>
                  <a:cubicBezTo>
                    <a:pt x="126" y="32"/>
                    <a:pt x="101" y="7"/>
                    <a:pt x="76" y="7"/>
                  </a:cubicBezTo>
                  <a:cubicBezTo>
                    <a:pt x="66" y="2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20" name="Google Shape;33720;p44"/>
            <p:cNvSpPr/>
            <p:nvPr/>
          </p:nvSpPr>
          <p:spPr>
            <a:xfrm>
              <a:off x="4648650" y="23064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21" name="Google Shape;33721;p44"/>
            <p:cNvSpPr/>
            <p:nvPr/>
          </p:nvSpPr>
          <p:spPr>
            <a:xfrm>
              <a:off x="4664950" y="23045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50" y="0"/>
                  </a:moveTo>
                  <a:cubicBezTo>
                    <a:pt x="0" y="25"/>
                    <a:pt x="0" y="50"/>
                    <a:pt x="0" y="100"/>
                  </a:cubicBezTo>
                  <a:cubicBezTo>
                    <a:pt x="18" y="118"/>
                    <a:pt x="36" y="136"/>
                    <a:pt x="53" y="136"/>
                  </a:cubicBezTo>
                  <a:cubicBezTo>
                    <a:pt x="61" y="136"/>
                    <a:pt x="68" y="133"/>
                    <a:pt x="75" y="125"/>
                  </a:cubicBezTo>
                  <a:cubicBezTo>
                    <a:pt x="126" y="125"/>
                    <a:pt x="126" y="75"/>
                    <a:pt x="126" y="50"/>
                  </a:cubicBezTo>
                  <a:cubicBezTo>
                    <a:pt x="100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22" name="Google Shape;33722;p44"/>
            <p:cNvSpPr/>
            <p:nvPr/>
          </p:nvSpPr>
          <p:spPr>
            <a:xfrm>
              <a:off x="4648650" y="2315200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2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23" name="Google Shape;33723;p44"/>
            <p:cNvSpPr/>
            <p:nvPr/>
          </p:nvSpPr>
          <p:spPr>
            <a:xfrm>
              <a:off x="4665575" y="232120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51" y="1"/>
                  </a:moveTo>
                  <a:cubicBezTo>
                    <a:pt x="27" y="1"/>
                    <a:pt x="0" y="24"/>
                    <a:pt x="0" y="61"/>
                  </a:cubicBezTo>
                  <a:cubicBezTo>
                    <a:pt x="0" y="86"/>
                    <a:pt x="0" y="111"/>
                    <a:pt x="50" y="136"/>
                  </a:cubicBezTo>
                  <a:cubicBezTo>
                    <a:pt x="75" y="136"/>
                    <a:pt x="126" y="111"/>
                    <a:pt x="126" y="86"/>
                  </a:cubicBezTo>
                  <a:cubicBezTo>
                    <a:pt x="126" y="61"/>
                    <a:pt x="126" y="11"/>
                    <a:pt x="75" y="11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24" name="Google Shape;33724;p44"/>
            <p:cNvSpPr/>
            <p:nvPr/>
          </p:nvSpPr>
          <p:spPr>
            <a:xfrm>
              <a:off x="4629850" y="2316450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25" name="Google Shape;33725;p44"/>
            <p:cNvSpPr/>
            <p:nvPr/>
          </p:nvSpPr>
          <p:spPr>
            <a:xfrm>
              <a:off x="4627975" y="2327250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0" y="44"/>
                    <a:pt x="0" y="95"/>
                    <a:pt x="26" y="120"/>
                  </a:cubicBezTo>
                  <a:cubicBezTo>
                    <a:pt x="38" y="132"/>
                    <a:pt x="51" y="138"/>
                    <a:pt x="63" y="138"/>
                  </a:cubicBezTo>
                  <a:cubicBezTo>
                    <a:pt x="76" y="138"/>
                    <a:pt x="88" y="132"/>
                    <a:pt x="101" y="120"/>
                  </a:cubicBezTo>
                  <a:cubicBezTo>
                    <a:pt x="126" y="95"/>
                    <a:pt x="126" y="44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26" name="Google Shape;33726;p44"/>
            <p:cNvSpPr/>
            <p:nvPr/>
          </p:nvSpPr>
          <p:spPr>
            <a:xfrm>
              <a:off x="4626100" y="2316450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27" name="Google Shape;33727;p44"/>
            <p:cNvSpPr/>
            <p:nvPr/>
          </p:nvSpPr>
          <p:spPr>
            <a:xfrm>
              <a:off x="4623600" y="23195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1"/>
                  </a:moveTo>
                  <a:cubicBezTo>
                    <a:pt x="25" y="26"/>
                    <a:pt x="0" y="51"/>
                    <a:pt x="25" y="76"/>
                  </a:cubicBezTo>
                  <a:cubicBezTo>
                    <a:pt x="25" y="126"/>
                    <a:pt x="75" y="126"/>
                    <a:pt x="100" y="126"/>
                  </a:cubicBezTo>
                  <a:cubicBezTo>
                    <a:pt x="150" y="101"/>
                    <a:pt x="150" y="76"/>
                    <a:pt x="150" y="51"/>
                  </a:cubicBezTo>
                  <a:cubicBezTo>
                    <a:pt x="125" y="1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28" name="Google Shape;33728;p44"/>
            <p:cNvSpPr/>
            <p:nvPr/>
          </p:nvSpPr>
          <p:spPr>
            <a:xfrm>
              <a:off x="4636125" y="231707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29" name="Google Shape;33729;p44"/>
            <p:cNvSpPr/>
            <p:nvPr/>
          </p:nvSpPr>
          <p:spPr>
            <a:xfrm>
              <a:off x="4634250" y="23327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100" y="1"/>
                  </a:moveTo>
                  <a:cubicBezTo>
                    <a:pt x="75" y="1"/>
                    <a:pt x="25" y="1"/>
                    <a:pt x="0" y="26"/>
                  </a:cubicBezTo>
                  <a:cubicBezTo>
                    <a:pt x="0" y="51"/>
                    <a:pt x="0" y="101"/>
                    <a:pt x="25" y="126"/>
                  </a:cubicBezTo>
                  <a:cubicBezTo>
                    <a:pt x="50" y="126"/>
                    <a:pt x="100" y="126"/>
                    <a:pt x="125" y="101"/>
                  </a:cubicBezTo>
                  <a:cubicBezTo>
                    <a:pt x="125" y="76"/>
                    <a:pt x="125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30" name="Google Shape;33730;p44"/>
            <p:cNvSpPr/>
            <p:nvPr/>
          </p:nvSpPr>
          <p:spPr>
            <a:xfrm>
              <a:off x="4627975" y="230455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0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31" name="Google Shape;33731;p44"/>
            <p:cNvSpPr/>
            <p:nvPr/>
          </p:nvSpPr>
          <p:spPr>
            <a:xfrm>
              <a:off x="4625475" y="230265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0" y="1"/>
                  </a:moveTo>
                  <a:cubicBezTo>
                    <a:pt x="75" y="1"/>
                    <a:pt x="25" y="1"/>
                    <a:pt x="25" y="26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75" y="126"/>
                    <a:pt x="126" y="126"/>
                    <a:pt x="126" y="76"/>
                  </a:cubicBezTo>
                  <a:cubicBezTo>
                    <a:pt x="151" y="51"/>
                    <a:pt x="126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32" name="Google Shape;33732;p44"/>
            <p:cNvSpPr/>
            <p:nvPr/>
          </p:nvSpPr>
          <p:spPr>
            <a:xfrm>
              <a:off x="4633625" y="2298275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0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33" name="Google Shape;33733;p44"/>
            <p:cNvSpPr/>
            <p:nvPr/>
          </p:nvSpPr>
          <p:spPr>
            <a:xfrm>
              <a:off x="4631100" y="2296125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73" y="1"/>
                  </a:moveTo>
                  <a:cubicBezTo>
                    <a:pt x="66" y="1"/>
                    <a:pt x="58" y="4"/>
                    <a:pt x="51" y="11"/>
                  </a:cubicBezTo>
                  <a:cubicBezTo>
                    <a:pt x="1" y="36"/>
                    <a:pt x="1" y="86"/>
                    <a:pt x="26" y="112"/>
                  </a:cubicBezTo>
                  <a:cubicBezTo>
                    <a:pt x="38" y="124"/>
                    <a:pt x="57" y="130"/>
                    <a:pt x="76" y="130"/>
                  </a:cubicBezTo>
                  <a:cubicBezTo>
                    <a:pt x="95" y="130"/>
                    <a:pt x="114" y="124"/>
                    <a:pt x="126" y="112"/>
                  </a:cubicBezTo>
                  <a:cubicBezTo>
                    <a:pt x="151" y="86"/>
                    <a:pt x="151" y="61"/>
                    <a:pt x="126" y="36"/>
                  </a:cubicBezTo>
                  <a:cubicBezTo>
                    <a:pt x="108" y="19"/>
                    <a:pt x="91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34" name="Google Shape;33734;p44"/>
            <p:cNvSpPr/>
            <p:nvPr/>
          </p:nvSpPr>
          <p:spPr>
            <a:xfrm>
              <a:off x="4624850" y="2312050"/>
              <a:ext cx="19450" cy="2550"/>
            </a:xfrm>
            <a:custGeom>
              <a:avLst/>
              <a:gdLst/>
              <a:ahLst/>
              <a:cxnLst/>
              <a:rect l="l" t="t" r="r" b="b"/>
              <a:pathLst>
                <a:path w="778" h="102" fill="none" extrusionOk="0">
                  <a:moveTo>
                    <a:pt x="0" y="1"/>
                  </a:moveTo>
                  <a:lnTo>
                    <a:pt x="777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35" name="Google Shape;33735;p44"/>
            <p:cNvSpPr/>
            <p:nvPr/>
          </p:nvSpPr>
          <p:spPr>
            <a:xfrm>
              <a:off x="4622325" y="231017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101" y="1"/>
                  </a:moveTo>
                  <a:cubicBezTo>
                    <a:pt x="76" y="1"/>
                    <a:pt x="26" y="26"/>
                    <a:pt x="26" y="51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83" y="133"/>
                    <a:pt x="91" y="136"/>
                    <a:pt x="98" y="136"/>
                  </a:cubicBezTo>
                  <a:cubicBezTo>
                    <a:pt x="116" y="136"/>
                    <a:pt x="134" y="119"/>
                    <a:pt x="151" y="101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36" name="Google Shape;33736;p44"/>
            <p:cNvSpPr/>
            <p:nvPr/>
          </p:nvSpPr>
          <p:spPr>
            <a:xfrm>
              <a:off x="4637375" y="2305800"/>
              <a:ext cx="20700" cy="17875"/>
            </a:xfrm>
            <a:custGeom>
              <a:avLst/>
              <a:gdLst/>
              <a:ahLst/>
              <a:cxnLst/>
              <a:rect l="l" t="t" r="r" b="b"/>
              <a:pathLst>
                <a:path w="828" h="715" extrusionOk="0">
                  <a:moveTo>
                    <a:pt x="401" y="0"/>
                  </a:moveTo>
                  <a:cubicBezTo>
                    <a:pt x="257" y="0"/>
                    <a:pt x="114" y="91"/>
                    <a:pt x="76" y="226"/>
                  </a:cubicBezTo>
                  <a:cubicBezTo>
                    <a:pt x="0" y="426"/>
                    <a:pt x="101" y="627"/>
                    <a:pt x="301" y="702"/>
                  </a:cubicBezTo>
                  <a:cubicBezTo>
                    <a:pt x="332" y="711"/>
                    <a:pt x="363" y="715"/>
                    <a:pt x="394" y="715"/>
                  </a:cubicBezTo>
                  <a:cubicBezTo>
                    <a:pt x="543" y="715"/>
                    <a:pt x="690" y="621"/>
                    <a:pt x="752" y="476"/>
                  </a:cubicBezTo>
                  <a:cubicBezTo>
                    <a:pt x="827" y="276"/>
                    <a:pt x="727" y="75"/>
                    <a:pt x="527" y="25"/>
                  </a:cubicBezTo>
                  <a:cubicBezTo>
                    <a:pt x="487" y="8"/>
                    <a:pt x="444" y="0"/>
                    <a:pt x="4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37" name="Google Shape;33737;p44"/>
            <p:cNvSpPr/>
            <p:nvPr/>
          </p:nvSpPr>
          <p:spPr>
            <a:xfrm>
              <a:off x="4720075" y="211720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978" y="0"/>
                  </a:moveTo>
                  <a:cubicBezTo>
                    <a:pt x="652" y="101"/>
                    <a:pt x="276" y="552"/>
                    <a:pt x="151" y="1178"/>
                  </a:cubicBezTo>
                  <a:cubicBezTo>
                    <a:pt x="1" y="1980"/>
                    <a:pt x="527" y="2732"/>
                    <a:pt x="527" y="2732"/>
                  </a:cubicBezTo>
                  <a:cubicBezTo>
                    <a:pt x="527" y="2732"/>
                    <a:pt x="1354" y="2356"/>
                    <a:pt x="1605" y="1554"/>
                  </a:cubicBezTo>
                  <a:cubicBezTo>
                    <a:pt x="1805" y="953"/>
                    <a:pt x="1705" y="376"/>
                    <a:pt x="1454" y="126"/>
                  </a:cubicBezTo>
                  <a:cubicBezTo>
                    <a:pt x="1154" y="401"/>
                    <a:pt x="978" y="953"/>
                    <a:pt x="978" y="953"/>
                  </a:cubicBezTo>
                  <a:cubicBezTo>
                    <a:pt x="978" y="953"/>
                    <a:pt x="1129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38" name="Google Shape;33738;p44"/>
            <p:cNvSpPr/>
            <p:nvPr/>
          </p:nvSpPr>
          <p:spPr>
            <a:xfrm>
              <a:off x="4673100" y="2137800"/>
              <a:ext cx="58275" cy="51225"/>
            </a:xfrm>
            <a:custGeom>
              <a:avLst/>
              <a:gdLst/>
              <a:ahLst/>
              <a:cxnLst/>
              <a:rect l="l" t="t" r="r" b="b"/>
              <a:pathLst>
                <a:path w="2331" h="2049" extrusionOk="0">
                  <a:moveTo>
                    <a:pt x="578" y="1"/>
                  </a:moveTo>
                  <a:cubicBezTo>
                    <a:pt x="504" y="1"/>
                    <a:pt x="436" y="10"/>
                    <a:pt x="376" y="28"/>
                  </a:cubicBezTo>
                  <a:cubicBezTo>
                    <a:pt x="476" y="429"/>
                    <a:pt x="902" y="856"/>
                    <a:pt x="902" y="856"/>
                  </a:cubicBezTo>
                  <a:cubicBezTo>
                    <a:pt x="902" y="856"/>
                    <a:pt x="426" y="455"/>
                    <a:pt x="50" y="404"/>
                  </a:cubicBezTo>
                  <a:lnTo>
                    <a:pt x="50" y="404"/>
                  </a:lnTo>
                  <a:cubicBezTo>
                    <a:pt x="0" y="755"/>
                    <a:pt x="226" y="1307"/>
                    <a:pt x="727" y="1683"/>
                  </a:cubicBezTo>
                  <a:cubicBezTo>
                    <a:pt x="1154" y="1995"/>
                    <a:pt x="1699" y="2048"/>
                    <a:pt x="2024" y="2048"/>
                  </a:cubicBezTo>
                  <a:cubicBezTo>
                    <a:pt x="2196" y="2048"/>
                    <a:pt x="2306" y="2033"/>
                    <a:pt x="2306" y="2033"/>
                  </a:cubicBezTo>
                  <a:cubicBezTo>
                    <a:pt x="2306" y="2033"/>
                    <a:pt x="2331" y="1106"/>
                    <a:pt x="1729" y="530"/>
                  </a:cubicBezTo>
                  <a:cubicBezTo>
                    <a:pt x="1361" y="182"/>
                    <a:pt x="909" y="1"/>
                    <a:pt x="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39" name="Google Shape;33739;p44"/>
            <p:cNvSpPr/>
            <p:nvPr/>
          </p:nvSpPr>
          <p:spPr>
            <a:xfrm>
              <a:off x="4721950" y="2186125"/>
              <a:ext cx="48900" cy="66425"/>
            </a:xfrm>
            <a:custGeom>
              <a:avLst/>
              <a:gdLst/>
              <a:ahLst/>
              <a:cxnLst/>
              <a:rect l="l" t="t" r="r" b="b"/>
              <a:pathLst>
                <a:path w="1956" h="2657" extrusionOk="0">
                  <a:moveTo>
                    <a:pt x="452" y="0"/>
                  </a:moveTo>
                  <a:cubicBezTo>
                    <a:pt x="452" y="0"/>
                    <a:pt x="1" y="827"/>
                    <a:pt x="302" y="1604"/>
                  </a:cubicBezTo>
                  <a:cubicBezTo>
                    <a:pt x="502" y="2206"/>
                    <a:pt x="928" y="2607"/>
                    <a:pt x="1279" y="2657"/>
                  </a:cubicBezTo>
                  <a:cubicBezTo>
                    <a:pt x="1354" y="2256"/>
                    <a:pt x="1179" y="1705"/>
                    <a:pt x="1179" y="1704"/>
                  </a:cubicBezTo>
                  <a:lnTo>
                    <a:pt x="1179" y="1704"/>
                  </a:lnTo>
                  <a:cubicBezTo>
                    <a:pt x="1179" y="1705"/>
                    <a:pt x="1405" y="2256"/>
                    <a:pt x="1730" y="2481"/>
                  </a:cubicBezTo>
                  <a:cubicBezTo>
                    <a:pt x="1931" y="2181"/>
                    <a:pt x="1956" y="1579"/>
                    <a:pt x="1680" y="1028"/>
                  </a:cubicBezTo>
                  <a:cubicBezTo>
                    <a:pt x="1304" y="301"/>
                    <a:pt x="452" y="0"/>
                    <a:pt x="4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40" name="Google Shape;33740;p44"/>
            <p:cNvSpPr/>
            <p:nvPr/>
          </p:nvSpPr>
          <p:spPr>
            <a:xfrm>
              <a:off x="4672450" y="2185925"/>
              <a:ext cx="60825" cy="47150"/>
            </a:xfrm>
            <a:custGeom>
              <a:avLst/>
              <a:gdLst/>
              <a:ahLst/>
              <a:cxnLst/>
              <a:rect l="l" t="t" r="r" b="b"/>
              <a:pathLst>
                <a:path w="2433" h="1886" extrusionOk="0">
                  <a:moveTo>
                    <a:pt x="1807" y="0"/>
                  </a:moveTo>
                  <a:cubicBezTo>
                    <a:pt x="1513" y="0"/>
                    <a:pt x="1155" y="56"/>
                    <a:pt x="828" y="259"/>
                  </a:cubicBezTo>
                  <a:cubicBezTo>
                    <a:pt x="302" y="560"/>
                    <a:pt x="1" y="1061"/>
                    <a:pt x="1" y="1412"/>
                  </a:cubicBezTo>
                  <a:cubicBezTo>
                    <a:pt x="402" y="1412"/>
                    <a:pt x="928" y="1136"/>
                    <a:pt x="928" y="1136"/>
                  </a:cubicBezTo>
                  <a:lnTo>
                    <a:pt x="928" y="1136"/>
                  </a:lnTo>
                  <a:cubicBezTo>
                    <a:pt x="928" y="1136"/>
                    <a:pt x="402" y="1462"/>
                    <a:pt x="252" y="1813"/>
                  </a:cubicBezTo>
                  <a:cubicBezTo>
                    <a:pt x="355" y="1860"/>
                    <a:pt x="486" y="1885"/>
                    <a:pt x="632" y="1885"/>
                  </a:cubicBezTo>
                  <a:cubicBezTo>
                    <a:pt x="948" y="1885"/>
                    <a:pt x="1338" y="1769"/>
                    <a:pt x="1680" y="1512"/>
                  </a:cubicBezTo>
                  <a:cubicBezTo>
                    <a:pt x="2307" y="1011"/>
                    <a:pt x="2432" y="83"/>
                    <a:pt x="2432" y="83"/>
                  </a:cubicBezTo>
                  <a:cubicBezTo>
                    <a:pt x="2432" y="83"/>
                    <a:pt x="2167" y="0"/>
                    <a:pt x="18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41" name="Google Shape;33741;p44"/>
            <p:cNvSpPr/>
            <p:nvPr/>
          </p:nvSpPr>
          <p:spPr>
            <a:xfrm>
              <a:off x="4735125" y="2160600"/>
              <a:ext cx="68950" cy="39525"/>
            </a:xfrm>
            <a:custGeom>
              <a:avLst/>
              <a:gdLst/>
              <a:ahLst/>
              <a:cxnLst/>
              <a:rect l="l" t="t" r="r" b="b"/>
              <a:pathLst>
                <a:path w="2758" h="1581" extrusionOk="0">
                  <a:moveTo>
                    <a:pt x="1776" y="0"/>
                  </a:moveTo>
                  <a:cubicBezTo>
                    <a:pt x="1595" y="0"/>
                    <a:pt x="1401" y="28"/>
                    <a:pt x="1203" y="94"/>
                  </a:cubicBezTo>
                  <a:cubicBezTo>
                    <a:pt x="426" y="345"/>
                    <a:pt x="0" y="1147"/>
                    <a:pt x="0" y="1147"/>
                  </a:cubicBezTo>
                  <a:cubicBezTo>
                    <a:pt x="0" y="1147"/>
                    <a:pt x="548" y="1581"/>
                    <a:pt x="1233" y="1581"/>
                  </a:cubicBezTo>
                  <a:cubicBezTo>
                    <a:pt x="1337" y="1581"/>
                    <a:pt x="1445" y="1571"/>
                    <a:pt x="1554" y="1548"/>
                  </a:cubicBezTo>
                  <a:cubicBezTo>
                    <a:pt x="2181" y="1447"/>
                    <a:pt x="2632" y="1071"/>
                    <a:pt x="2757" y="746"/>
                  </a:cubicBezTo>
                  <a:cubicBezTo>
                    <a:pt x="2575" y="689"/>
                    <a:pt x="2356" y="673"/>
                    <a:pt x="2172" y="673"/>
                  </a:cubicBezTo>
                  <a:cubicBezTo>
                    <a:pt x="1951" y="673"/>
                    <a:pt x="1780" y="695"/>
                    <a:pt x="1780" y="695"/>
                  </a:cubicBezTo>
                  <a:cubicBezTo>
                    <a:pt x="1780" y="695"/>
                    <a:pt x="2381" y="570"/>
                    <a:pt x="2632" y="269"/>
                  </a:cubicBezTo>
                  <a:cubicBezTo>
                    <a:pt x="2463" y="118"/>
                    <a:pt x="2148" y="0"/>
                    <a:pt x="17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42" name="Google Shape;33742;p44"/>
            <p:cNvSpPr/>
            <p:nvPr/>
          </p:nvSpPr>
          <p:spPr>
            <a:xfrm>
              <a:off x="4718200" y="2156050"/>
              <a:ext cx="21325" cy="30725"/>
            </a:xfrm>
            <a:custGeom>
              <a:avLst/>
              <a:gdLst/>
              <a:ahLst/>
              <a:cxnLst/>
              <a:rect l="l" t="t" r="r" b="b"/>
              <a:pathLst>
                <a:path w="853" h="1229" extrusionOk="0">
                  <a:moveTo>
                    <a:pt x="351" y="0"/>
                  </a:moveTo>
                  <a:cubicBezTo>
                    <a:pt x="301" y="176"/>
                    <a:pt x="351" y="451"/>
                    <a:pt x="351" y="451"/>
                  </a:cubicBezTo>
                  <a:cubicBezTo>
                    <a:pt x="351" y="451"/>
                    <a:pt x="276" y="176"/>
                    <a:pt x="126" y="75"/>
                  </a:cubicBezTo>
                  <a:cubicBezTo>
                    <a:pt x="26" y="201"/>
                    <a:pt x="1" y="451"/>
                    <a:pt x="101" y="727"/>
                  </a:cubicBezTo>
                  <a:cubicBezTo>
                    <a:pt x="251" y="1078"/>
                    <a:pt x="627" y="1228"/>
                    <a:pt x="627" y="1228"/>
                  </a:cubicBezTo>
                  <a:cubicBezTo>
                    <a:pt x="627" y="1228"/>
                    <a:pt x="853" y="877"/>
                    <a:pt x="752" y="501"/>
                  </a:cubicBezTo>
                  <a:cubicBezTo>
                    <a:pt x="677" y="226"/>
                    <a:pt x="502" y="50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43" name="Google Shape;33743;p44"/>
            <p:cNvSpPr/>
            <p:nvPr/>
          </p:nvSpPr>
          <p:spPr>
            <a:xfrm>
              <a:off x="4701900" y="2177575"/>
              <a:ext cx="32000" cy="17375"/>
            </a:xfrm>
            <a:custGeom>
              <a:avLst/>
              <a:gdLst/>
              <a:ahLst/>
              <a:cxnLst/>
              <a:rect l="l" t="t" r="r" b="b"/>
              <a:pathLst>
                <a:path w="1280" h="695" extrusionOk="0">
                  <a:moveTo>
                    <a:pt x="505" y="1"/>
                  </a:moveTo>
                  <a:cubicBezTo>
                    <a:pt x="301" y="1"/>
                    <a:pt x="124" y="68"/>
                    <a:pt x="26" y="167"/>
                  </a:cubicBezTo>
                  <a:cubicBezTo>
                    <a:pt x="176" y="292"/>
                    <a:pt x="452" y="342"/>
                    <a:pt x="452" y="342"/>
                  </a:cubicBezTo>
                  <a:cubicBezTo>
                    <a:pt x="452" y="342"/>
                    <a:pt x="377" y="330"/>
                    <a:pt x="283" y="330"/>
                  </a:cubicBezTo>
                  <a:cubicBezTo>
                    <a:pt x="189" y="330"/>
                    <a:pt x="76" y="342"/>
                    <a:pt x="1" y="392"/>
                  </a:cubicBezTo>
                  <a:cubicBezTo>
                    <a:pt x="76" y="518"/>
                    <a:pt x="302" y="668"/>
                    <a:pt x="577" y="693"/>
                  </a:cubicBezTo>
                  <a:cubicBezTo>
                    <a:pt x="594" y="694"/>
                    <a:pt x="610" y="695"/>
                    <a:pt x="626" y="695"/>
                  </a:cubicBezTo>
                  <a:cubicBezTo>
                    <a:pt x="981" y="695"/>
                    <a:pt x="1279" y="442"/>
                    <a:pt x="1279" y="442"/>
                  </a:cubicBezTo>
                  <a:cubicBezTo>
                    <a:pt x="1279" y="442"/>
                    <a:pt x="1054" y="92"/>
                    <a:pt x="678" y="16"/>
                  </a:cubicBezTo>
                  <a:cubicBezTo>
                    <a:pt x="619" y="6"/>
                    <a:pt x="561" y="1"/>
                    <a:pt x="50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44" name="Google Shape;33744;p44"/>
            <p:cNvSpPr/>
            <p:nvPr/>
          </p:nvSpPr>
          <p:spPr>
            <a:xfrm>
              <a:off x="4735125" y="2187025"/>
              <a:ext cx="27575" cy="22125"/>
            </a:xfrm>
            <a:custGeom>
              <a:avLst/>
              <a:gdLst/>
              <a:ahLst/>
              <a:cxnLst/>
              <a:rect l="l" t="t" r="r" b="b"/>
              <a:pathLst>
                <a:path w="1103" h="885" extrusionOk="0">
                  <a:moveTo>
                    <a:pt x="184" y="1"/>
                  </a:moveTo>
                  <a:cubicBezTo>
                    <a:pt x="74" y="1"/>
                    <a:pt x="0" y="14"/>
                    <a:pt x="0" y="14"/>
                  </a:cubicBezTo>
                  <a:cubicBezTo>
                    <a:pt x="0" y="14"/>
                    <a:pt x="25" y="440"/>
                    <a:pt x="326" y="691"/>
                  </a:cubicBezTo>
                  <a:cubicBezTo>
                    <a:pt x="478" y="824"/>
                    <a:pt x="673" y="885"/>
                    <a:pt x="824" y="885"/>
                  </a:cubicBezTo>
                  <a:cubicBezTo>
                    <a:pt x="872" y="885"/>
                    <a:pt x="916" y="879"/>
                    <a:pt x="953" y="866"/>
                  </a:cubicBezTo>
                  <a:cubicBezTo>
                    <a:pt x="877" y="691"/>
                    <a:pt x="677" y="516"/>
                    <a:pt x="677" y="516"/>
                  </a:cubicBezTo>
                  <a:lnTo>
                    <a:pt x="677" y="516"/>
                  </a:lnTo>
                  <a:cubicBezTo>
                    <a:pt x="677" y="516"/>
                    <a:pt x="903" y="691"/>
                    <a:pt x="1078" y="691"/>
                  </a:cubicBezTo>
                  <a:cubicBezTo>
                    <a:pt x="1103" y="516"/>
                    <a:pt x="978" y="290"/>
                    <a:pt x="727" y="140"/>
                  </a:cubicBezTo>
                  <a:cubicBezTo>
                    <a:pt x="541" y="25"/>
                    <a:pt x="330" y="1"/>
                    <a:pt x="18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45" name="Google Shape;33745;p44"/>
            <p:cNvSpPr/>
            <p:nvPr/>
          </p:nvSpPr>
          <p:spPr>
            <a:xfrm>
              <a:off x="4716950" y="2188000"/>
              <a:ext cx="22575" cy="30100"/>
            </a:xfrm>
            <a:custGeom>
              <a:avLst/>
              <a:gdLst/>
              <a:ahLst/>
              <a:cxnLst/>
              <a:rect l="l" t="t" r="r" b="b"/>
              <a:pathLst>
                <a:path w="903" h="1204" extrusionOk="0">
                  <a:moveTo>
                    <a:pt x="702" y="0"/>
                  </a:moveTo>
                  <a:cubicBezTo>
                    <a:pt x="702" y="0"/>
                    <a:pt x="301" y="101"/>
                    <a:pt x="126" y="452"/>
                  </a:cubicBezTo>
                  <a:cubicBezTo>
                    <a:pt x="0" y="702"/>
                    <a:pt x="0" y="978"/>
                    <a:pt x="101" y="1103"/>
                  </a:cubicBezTo>
                  <a:cubicBezTo>
                    <a:pt x="251" y="1003"/>
                    <a:pt x="376" y="778"/>
                    <a:pt x="376" y="777"/>
                  </a:cubicBezTo>
                  <a:lnTo>
                    <a:pt x="376" y="777"/>
                  </a:lnTo>
                  <a:cubicBezTo>
                    <a:pt x="376" y="778"/>
                    <a:pt x="276" y="1028"/>
                    <a:pt x="301" y="1203"/>
                  </a:cubicBezTo>
                  <a:cubicBezTo>
                    <a:pt x="477" y="1178"/>
                    <a:pt x="677" y="1003"/>
                    <a:pt x="777" y="727"/>
                  </a:cubicBezTo>
                  <a:cubicBezTo>
                    <a:pt x="903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46" name="Google Shape;33746;p44"/>
            <p:cNvSpPr/>
            <p:nvPr/>
          </p:nvSpPr>
          <p:spPr>
            <a:xfrm>
              <a:off x="4734500" y="2162850"/>
              <a:ext cx="26325" cy="25200"/>
            </a:xfrm>
            <a:custGeom>
              <a:avLst/>
              <a:gdLst/>
              <a:ahLst/>
              <a:cxnLst/>
              <a:rect l="l" t="t" r="r" b="b"/>
              <a:pathLst>
                <a:path w="1053" h="1008" extrusionOk="0">
                  <a:moveTo>
                    <a:pt x="798" y="0"/>
                  </a:moveTo>
                  <a:cubicBezTo>
                    <a:pt x="627" y="0"/>
                    <a:pt x="409" y="102"/>
                    <a:pt x="251" y="305"/>
                  </a:cubicBezTo>
                  <a:cubicBezTo>
                    <a:pt x="0" y="580"/>
                    <a:pt x="50" y="1006"/>
                    <a:pt x="50" y="1006"/>
                  </a:cubicBezTo>
                  <a:cubicBezTo>
                    <a:pt x="50" y="1006"/>
                    <a:pt x="62" y="1007"/>
                    <a:pt x="83" y="1007"/>
                  </a:cubicBezTo>
                  <a:cubicBezTo>
                    <a:pt x="188" y="1007"/>
                    <a:pt x="522" y="990"/>
                    <a:pt x="752" y="781"/>
                  </a:cubicBezTo>
                  <a:cubicBezTo>
                    <a:pt x="953" y="580"/>
                    <a:pt x="1053" y="330"/>
                    <a:pt x="1003" y="154"/>
                  </a:cubicBezTo>
                  <a:lnTo>
                    <a:pt x="1003" y="154"/>
                  </a:lnTo>
                  <a:cubicBezTo>
                    <a:pt x="827" y="204"/>
                    <a:pt x="627" y="380"/>
                    <a:pt x="627" y="380"/>
                  </a:cubicBezTo>
                  <a:cubicBezTo>
                    <a:pt x="627" y="380"/>
                    <a:pt x="827" y="179"/>
                    <a:pt x="852" y="4"/>
                  </a:cubicBezTo>
                  <a:cubicBezTo>
                    <a:pt x="835" y="1"/>
                    <a:pt x="816" y="0"/>
                    <a:pt x="79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47" name="Google Shape;33747;p44"/>
            <p:cNvSpPr/>
            <p:nvPr/>
          </p:nvSpPr>
          <p:spPr>
            <a:xfrm>
              <a:off x="4734500" y="2162925"/>
              <a:ext cx="5025" cy="18200"/>
            </a:xfrm>
            <a:custGeom>
              <a:avLst/>
              <a:gdLst/>
              <a:ahLst/>
              <a:cxnLst/>
              <a:rect l="l" t="t" r="r" b="b"/>
              <a:pathLst>
                <a:path w="201" h="728" fill="none" extrusionOk="0">
                  <a:moveTo>
                    <a:pt x="201" y="1"/>
                  </a:moveTo>
                  <a:lnTo>
                    <a:pt x="0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48" name="Google Shape;33748;p44"/>
            <p:cNvSpPr/>
            <p:nvPr/>
          </p:nvSpPr>
          <p:spPr>
            <a:xfrm>
              <a:off x="4737625" y="21608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0"/>
                  </a:moveTo>
                  <a:cubicBezTo>
                    <a:pt x="51" y="0"/>
                    <a:pt x="26" y="18"/>
                    <a:pt x="26" y="36"/>
                  </a:cubicBezTo>
                  <a:cubicBezTo>
                    <a:pt x="0" y="61"/>
                    <a:pt x="26" y="111"/>
                    <a:pt x="51" y="111"/>
                  </a:cubicBezTo>
                  <a:cubicBezTo>
                    <a:pt x="65" y="118"/>
                    <a:pt x="78" y="121"/>
                    <a:pt x="89" y="121"/>
                  </a:cubicBezTo>
                  <a:cubicBezTo>
                    <a:pt x="115" y="121"/>
                    <a:pt x="133" y="104"/>
                    <a:pt x="151" y="86"/>
                  </a:cubicBezTo>
                  <a:cubicBezTo>
                    <a:pt x="151" y="61"/>
                    <a:pt x="151" y="11"/>
                    <a:pt x="101" y="11"/>
                  </a:cubicBezTo>
                  <a:cubicBezTo>
                    <a:pt x="93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49" name="Google Shape;33749;p44"/>
            <p:cNvSpPr/>
            <p:nvPr/>
          </p:nvSpPr>
          <p:spPr>
            <a:xfrm>
              <a:off x="4731350" y="2162300"/>
              <a:ext cx="3175" cy="18825"/>
            </a:xfrm>
            <a:custGeom>
              <a:avLst/>
              <a:gdLst/>
              <a:ahLst/>
              <a:cxnLst/>
              <a:rect l="l" t="t" r="r" b="b"/>
              <a:pathLst>
                <a:path w="127" h="753" fill="none" extrusionOk="0">
                  <a:moveTo>
                    <a:pt x="1" y="1"/>
                  </a:moveTo>
                  <a:lnTo>
                    <a:pt x="126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50" name="Google Shape;33750;p44"/>
            <p:cNvSpPr/>
            <p:nvPr/>
          </p:nvSpPr>
          <p:spPr>
            <a:xfrm>
              <a:off x="4729475" y="21604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51" name="Google Shape;33751;p44"/>
            <p:cNvSpPr/>
            <p:nvPr/>
          </p:nvSpPr>
          <p:spPr>
            <a:xfrm>
              <a:off x="4734500" y="2166700"/>
              <a:ext cx="12550" cy="14425"/>
            </a:xfrm>
            <a:custGeom>
              <a:avLst/>
              <a:gdLst/>
              <a:ahLst/>
              <a:cxnLst/>
              <a:rect l="l" t="t" r="r" b="b"/>
              <a:pathLst>
                <a:path w="502" h="577" fill="none" extrusionOk="0">
                  <a:moveTo>
                    <a:pt x="501" y="0"/>
                  </a:moveTo>
                  <a:lnTo>
                    <a:pt x="0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52" name="Google Shape;33752;p44"/>
            <p:cNvSpPr/>
            <p:nvPr/>
          </p:nvSpPr>
          <p:spPr>
            <a:xfrm>
              <a:off x="4745150" y="216435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66" y="0"/>
                  </a:moveTo>
                  <a:cubicBezTo>
                    <a:pt x="50" y="0"/>
                    <a:pt x="38" y="7"/>
                    <a:pt x="25" y="19"/>
                  </a:cubicBezTo>
                  <a:cubicBezTo>
                    <a:pt x="0" y="69"/>
                    <a:pt x="25" y="94"/>
                    <a:pt x="50" y="119"/>
                  </a:cubicBezTo>
                  <a:cubicBezTo>
                    <a:pt x="58" y="127"/>
                    <a:pt x="67" y="130"/>
                    <a:pt x="77" y="130"/>
                  </a:cubicBezTo>
                  <a:cubicBezTo>
                    <a:pt x="100" y="130"/>
                    <a:pt x="126" y="112"/>
                    <a:pt x="126" y="94"/>
                  </a:cubicBezTo>
                  <a:cubicBezTo>
                    <a:pt x="151" y="69"/>
                    <a:pt x="151" y="19"/>
                    <a:pt x="126" y="19"/>
                  </a:cubicBezTo>
                  <a:cubicBezTo>
                    <a:pt x="100" y="7"/>
                    <a:pt x="82" y="0"/>
                    <a:pt x="6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53" name="Google Shape;33753;p44"/>
            <p:cNvSpPr/>
            <p:nvPr/>
          </p:nvSpPr>
          <p:spPr>
            <a:xfrm>
              <a:off x="4735125" y="2186125"/>
              <a:ext cx="5650" cy="18200"/>
            </a:xfrm>
            <a:custGeom>
              <a:avLst/>
              <a:gdLst/>
              <a:ahLst/>
              <a:cxnLst/>
              <a:rect l="l" t="t" r="r" b="b"/>
              <a:pathLst>
                <a:path w="226" h="728" fill="none" extrusionOk="0">
                  <a:moveTo>
                    <a:pt x="226" y="72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54" name="Google Shape;33754;p44"/>
            <p:cNvSpPr/>
            <p:nvPr/>
          </p:nvSpPr>
          <p:spPr>
            <a:xfrm>
              <a:off x="4739500" y="220365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55" name="Google Shape;33755;p44"/>
            <p:cNvSpPr/>
            <p:nvPr/>
          </p:nvSpPr>
          <p:spPr>
            <a:xfrm>
              <a:off x="4735125" y="2186125"/>
              <a:ext cx="13175" cy="14425"/>
            </a:xfrm>
            <a:custGeom>
              <a:avLst/>
              <a:gdLst/>
              <a:ahLst/>
              <a:cxnLst/>
              <a:rect l="l" t="t" r="r" b="b"/>
              <a:pathLst>
                <a:path w="527" h="577" fill="none" extrusionOk="0">
                  <a:moveTo>
                    <a:pt x="527" y="57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56" name="Google Shape;33756;p44"/>
            <p:cNvSpPr/>
            <p:nvPr/>
          </p:nvSpPr>
          <p:spPr>
            <a:xfrm>
              <a:off x="4746400" y="21994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97" y="1"/>
                  </a:moveTo>
                  <a:cubicBezTo>
                    <a:pt x="82" y="1"/>
                    <a:pt x="63" y="7"/>
                    <a:pt x="50" y="20"/>
                  </a:cubicBezTo>
                  <a:cubicBezTo>
                    <a:pt x="25" y="20"/>
                    <a:pt x="0" y="70"/>
                    <a:pt x="25" y="95"/>
                  </a:cubicBezTo>
                  <a:cubicBezTo>
                    <a:pt x="43" y="113"/>
                    <a:pt x="73" y="130"/>
                    <a:pt x="98" y="130"/>
                  </a:cubicBezTo>
                  <a:cubicBezTo>
                    <a:pt x="109" y="130"/>
                    <a:pt x="118" y="127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26" y="7"/>
                    <a:pt x="113" y="1"/>
                    <a:pt x="9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57" name="Google Shape;33757;p44"/>
            <p:cNvSpPr/>
            <p:nvPr/>
          </p:nvSpPr>
          <p:spPr>
            <a:xfrm>
              <a:off x="4732600" y="2186125"/>
              <a:ext cx="2550" cy="19450"/>
            </a:xfrm>
            <a:custGeom>
              <a:avLst/>
              <a:gdLst/>
              <a:ahLst/>
              <a:cxnLst/>
              <a:rect l="l" t="t" r="r" b="b"/>
              <a:pathLst>
                <a:path w="102" h="778" fill="none" extrusionOk="0">
                  <a:moveTo>
                    <a:pt x="1" y="777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58" name="Google Shape;33758;p44"/>
            <p:cNvSpPr/>
            <p:nvPr/>
          </p:nvSpPr>
          <p:spPr>
            <a:xfrm>
              <a:off x="4731350" y="2204300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0"/>
                  </a:moveTo>
                  <a:cubicBezTo>
                    <a:pt x="26" y="0"/>
                    <a:pt x="1" y="25"/>
                    <a:pt x="1" y="75"/>
                  </a:cubicBezTo>
                  <a:cubicBezTo>
                    <a:pt x="1" y="100"/>
                    <a:pt x="26" y="125"/>
                    <a:pt x="51" y="125"/>
                  </a:cubicBezTo>
                  <a:cubicBezTo>
                    <a:pt x="101" y="125"/>
                    <a:pt x="126" y="100"/>
                    <a:pt x="126" y="75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59" name="Google Shape;33759;p44"/>
            <p:cNvSpPr/>
            <p:nvPr/>
          </p:nvSpPr>
          <p:spPr>
            <a:xfrm>
              <a:off x="4735750" y="2182975"/>
              <a:ext cx="18825" cy="25"/>
            </a:xfrm>
            <a:custGeom>
              <a:avLst/>
              <a:gdLst/>
              <a:ahLst/>
              <a:cxnLst/>
              <a:rect l="l" t="t" r="r" b="b"/>
              <a:pathLst>
                <a:path w="753" h="1" fill="none" extrusionOk="0">
                  <a:moveTo>
                    <a:pt x="752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60" name="Google Shape;33760;p44"/>
            <p:cNvSpPr/>
            <p:nvPr/>
          </p:nvSpPr>
          <p:spPr>
            <a:xfrm>
              <a:off x="4753925" y="21811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5" y="1"/>
                  </a:moveTo>
                  <a:cubicBezTo>
                    <a:pt x="50" y="1"/>
                    <a:pt x="0" y="26"/>
                    <a:pt x="0" y="51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0" y="126"/>
                    <a:pt x="125" y="101"/>
                    <a:pt x="125" y="76"/>
                  </a:cubicBezTo>
                  <a:cubicBezTo>
                    <a:pt x="125" y="51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61" name="Google Shape;33761;p44"/>
            <p:cNvSpPr/>
            <p:nvPr/>
          </p:nvSpPr>
          <p:spPr>
            <a:xfrm>
              <a:off x="4735750" y="2174850"/>
              <a:ext cx="16925" cy="8150"/>
            </a:xfrm>
            <a:custGeom>
              <a:avLst/>
              <a:gdLst/>
              <a:ahLst/>
              <a:cxnLst/>
              <a:rect l="l" t="t" r="r" b="b"/>
              <a:pathLst>
                <a:path w="677" h="326" fill="none" extrusionOk="0">
                  <a:moveTo>
                    <a:pt x="677" y="0"/>
                  </a:moveTo>
                  <a:lnTo>
                    <a:pt x="0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62" name="Google Shape;33762;p44"/>
            <p:cNvSpPr/>
            <p:nvPr/>
          </p:nvSpPr>
          <p:spPr>
            <a:xfrm>
              <a:off x="4752025" y="2172700"/>
              <a:ext cx="3175" cy="3425"/>
            </a:xfrm>
            <a:custGeom>
              <a:avLst/>
              <a:gdLst/>
              <a:ahLst/>
              <a:cxnLst/>
              <a:rect l="l" t="t" r="r" b="b"/>
              <a:pathLst>
                <a:path w="127" h="137" extrusionOk="0">
                  <a:moveTo>
                    <a:pt x="73" y="1"/>
                  </a:moveTo>
                  <a:cubicBezTo>
                    <a:pt x="66" y="1"/>
                    <a:pt x="58" y="4"/>
                    <a:pt x="51" y="11"/>
                  </a:cubicBezTo>
                  <a:cubicBezTo>
                    <a:pt x="1" y="11"/>
                    <a:pt x="1" y="61"/>
                    <a:pt x="1" y="86"/>
                  </a:cubicBezTo>
                  <a:cubicBezTo>
                    <a:pt x="26" y="111"/>
                    <a:pt x="51" y="136"/>
                    <a:pt x="76" y="136"/>
                  </a:cubicBezTo>
                  <a:cubicBezTo>
                    <a:pt x="126" y="111"/>
                    <a:pt x="126" y="86"/>
                    <a:pt x="126" y="36"/>
                  </a:cubicBezTo>
                  <a:cubicBezTo>
                    <a:pt x="109" y="18"/>
                    <a:pt x="91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63" name="Google Shape;33763;p44"/>
            <p:cNvSpPr/>
            <p:nvPr/>
          </p:nvSpPr>
          <p:spPr>
            <a:xfrm>
              <a:off x="4735750" y="2183600"/>
              <a:ext cx="17575" cy="6925"/>
            </a:xfrm>
            <a:custGeom>
              <a:avLst/>
              <a:gdLst/>
              <a:ahLst/>
              <a:cxnLst/>
              <a:rect l="l" t="t" r="r" b="b"/>
              <a:pathLst>
                <a:path w="703" h="277" fill="none" extrusionOk="0">
                  <a:moveTo>
                    <a:pt x="702" y="2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64" name="Google Shape;33764;p44"/>
            <p:cNvSpPr/>
            <p:nvPr/>
          </p:nvSpPr>
          <p:spPr>
            <a:xfrm>
              <a:off x="4752650" y="2189250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76"/>
                    <a:pt x="1" y="126"/>
                    <a:pt x="51" y="126"/>
                  </a:cubicBezTo>
                  <a:cubicBezTo>
                    <a:pt x="58" y="133"/>
                    <a:pt x="66" y="136"/>
                    <a:pt x="75" y="136"/>
                  </a:cubicBezTo>
                  <a:cubicBezTo>
                    <a:pt x="99" y="136"/>
                    <a:pt x="126" y="112"/>
                    <a:pt x="126" y="76"/>
                  </a:cubicBezTo>
                  <a:cubicBezTo>
                    <a:pt x="126" y="51"/>
                    <a:pt x="12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65" name="Google Shape;33765;p44"/>
            <p:cNvSpPr/>
            <p:nvPr/>
          </p:nvSpPr>
          <p:spPr>
            <a:xfrm>
              <a:off x="4716950" y="2184875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0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66" name="Google Shape;33766;p44"/>
            <p:cNvSpPr/>
            <p:nvPr/>
          </p:nvSpPr>
          <p:spPr>
            <a:xfrm>
              <a:off x="4715075" y="2195675"/>
              <a:ext cx="3150" cy="2850"/>
            </a:xfrm>
            <a:custGeom>
              <a:avLst/>
              <a:gdLst/>
              <a:ahLst/>
              <a:cxnLst/>
              <a:rect l="l" t="t" r="r" b="b"/>
              <a:pathLst>
                <a:path w="126" h="114" extrusionOk="0">
                  <a:moveTo>
                    <a:pt x="63" y="0"/>
                  </a:moveTo>
                  <a:cubicBezTo>
                    <a:pt x="50" y="0"/>
                    <a:pt x="38" y="7"/>
                    <a:pt x="25" y="19"/>
                  </a:cubicBezTo>
                  <a:cubicBezTo>
                    <a:pt x="0" y="44"/>
                    <a:pt x="0" y="69"/>
                    <a:pt x="25" y="94"/>
                  </a:cubicBezTo>
                  <a:cubicBezTo>
                    <a:pt x="38" y="107"/>
                    <a:pt x="50" y="113"/>
                    <a:pt x="63" y="113"/>
                  </a:cubicBezTo>
                  <a:cubicBezTo>
                    <a:pt x="75" y="113"/>
                    <a:pt x="88" y="107"/>
                    <a:pt x="100" y="94"/>
                  </a:cubicBezTo>
                  <a:cubicBezTo>
                    <a:pt x="126" y="69"/>
                    <a:pt x="126" y="19"/>
                    <a:pt x="100" y="19"/>
                  </a:cubicBezTo>
                  <a:cubicBezTo>
                    <a:pt x="88" y="7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67" name="Google Shape;33767;p44"/>
            <p:cNvSpPr/>
            <p:nvPr/>
          </p:nvSpPr>
          <p:spPr>
            <a:xfrm>
              <a:off x="4713200" y="2184875"/>
              <a:ext cx="18800" cy="4400"/>
            </a:xfrm>
            <a:custGeom>
              <a:avLst/>
              <a:gdLst/>
              <a:ahLst/>
              <a:cxnLst/>
              <a:rect l="l" t="t" r="r" b="b"/>
              <a:pathLst>
                <a:path w="752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68" name="Google Shape;33768;p44"/>
            <p:cNvSpPr/>
            <p:nvPr/>
          </p:nvSpPr>
          <p:spPr>
            <a:xfrm>
              <a:off x="4710675" y="2187750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89" y="0"/>
                  </a:moveTo>
                  <a:cubicBezTo>
                    <a:pt x="78" y="0"/>
                    <a:pt x="66" y="3"/>
                    <a:pt x="51" y="10"/>
                  </a:cubicBezTo>
                  <a:cubicBezTo>
                    <a:pt x="26" y="10"/>
                    <a:pt x="1" y="61"/>
                    <a:pt x="26" y="86"/>
                  </a:cubicBezTo>
                  <a:cubicBezTo>
                    <a:pt x="26" y="103"/>
                    <a:pt x="51" y="121"/>
                    <a:pt x="74" y="121"/>
                  </a:cubicBezTo>
                  <a:cubicBezTo>
                    <a:pt x="84" y="121"/>
                    <a:pt x="94" y="118"/>
                    <a:pt x="101" y="111"/>
                  </a:cubicBezTo>
                  <a:cubicBezTo>
                    <a:pt x="151" y="111"/>
                    <a:pt x="151" y="61"/>
                    <a:pt x="151" y="35"/>
                  </a:cubicBezTo>
                  <a:cubicBezTo>
                    <a:pt x="133" y="18"/>
                    <a:pt x="116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69" name="Google Shape;33769;p44"/>
            <p:cNvSpPr/>
            <p:nvPr/>
          </p:nvSpPr>
          <p:spPr>
            <a:xfrm>
              <a:off x="4723225" y="2184875"/>
              <a:ext cx="8775" cy="16925"/>
            </a:xfrm>
            <a:custGeom>
              <a:avLst/>
              <a:gdLst/>
              <a:ahLst/>
              <a:cxnLst/>
              <a:rect l="l" t="t" r="r" b="b"/>
              <a:pathLst>
                <a:path w="351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70" name="Google Shape;33770;p44"/>
            <p:cNvSpPr/>
            <p:nvPr/>
          </p:nvSpPr>
          <p:spPr>
            <a:xfrm>
              <a:off x="4721325" y="2200750"/>
              <a:ext cx="3175" cy="3350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61" y="0"/>
                  </a:moveTo>
                  <a:cubicBezTo>
                    <a:pt x="39" y="0"/>
                    <a:pt x="16" y="12"/>
                    <a:pt x="1" y="42"/>
                  </a:cubicBezTo>
                  <a:cubicBezTo>
                    <a:pt x="1" y="67"/>
                    <a:pt x="1" y="92"/>
                    <a:pt x="26" y="117"/>
                  </a:cubicBezTo>
                  <a:cubicBezTo>
                    <a:pt x="36" y="127"/>
                    <a:pt x="51" y="133"/>
                    <a:pt x="66" y="133"/>
                  </a:cubicBezTo>
                  <a:cubicBezTo>
                    <a:pt x="88" y="133"/>
                    <a:pt x="111" y="121"/>
                    <a:pt x="126" y="92"/>
                  </a:cubicBezTo>
                  <a:cubicBezTo>
                    <a:pt x="126" y="67"/>
                    <a:pt x="126" y="42"/>
                    <a:pt x="101" y="17"/>
                  </a:cubicBezTo>
                  <a:cubicBezTo>
                    <a:pt x="91" y="6"/>
                    <a:pt x="76" y="0"/>
                    <a:pt x="6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71" name="Google Shape;33771;p44"/>
            <p:cNvSpPr/>
            <p:nvPr/>
          </p:nvSpPr>
          <p:spPr>
            <a:xfrm>
              <a:off x="4715075" y="2172325"/>
              <a:ext cx="16300" cy="10050"/>
            </a:xfrm>
            <a:custGeom>
              <a:avLst/>
              <a:gdLst/>
              <a:ahLst/>
              <a:cxnLst/>
              <a:rect l="l" t="t" r="r" b="b"/>
              <a:pathLst>
                <a:path w="652" h="402" fill="none" extrusionOk="0">
                  <a:moveTo>
                    <a:pt x="0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72" name="Google Shape;33772;p44"/>
            <p:cNvSpPr/>
            <p:nvPr/>
          </p:nvSpPr>
          <p:spPr>
            <a:xfrm>
              <a:off x="4712550" y="2170825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75" y="0"/>
                  </a:moveTo>
                  <a:cubicBezTo>
                    <a:pt x="51" y="0"/>
                    <a:pt x="26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58" y="118"/>
                    <a:pt x="68" y="121"/>
                    <a:pt x="78" y="121"/>
                  </a:cubicBezTo>
                  <a:cubicBezTo>
                    <a:pt x="101" y="121"/>
                    <a:pt x="126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4" y="3"/>
                    <a:pt x="8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73" name="Google Shape;33773;p44"/>
            <p:cNvSpPr/>
            <p:nvPr/>
          </p:nvSpPr>
          <p:spPr>
            <a:xfrm>
              <a:off x="4720700" y="216670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1" y="0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74" name="Google Shape;33774;p44"/>
            <p:cNvSpPr/>
            <p:nvPr/>
          </p:nvSpPr>
          <p:spPr>
            <a:xfrm>
              <a:off x="4718200" y="21643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88" y="0"/>
                  </a:moveTo>
                  <a:cubicBezTo>
                    <a:pt x="76" y="0"/>
                    <a:pt x="63" y="7"/>
                    <a:pt x="51" y="19"/>
                  </a:cubicBezTo>
                  <a:cubicBezTo>
                    <a:pt x="1" y="44"/>
                    <a:pt x="1" y="69"/>
                    <a:pt x="26" y="94"/>
                  </a:cubicBezTo>
                  <a:cubicBezTo>
                    <a:pt x="40" y="124"/>
                    <a:pt x="64" y="136"/>
                    <a:pt x="85" y="136"/>
                  </a:cubicBezTo>
                  <a:cubicBezTo>
                    <a:pt x="101" y="136"/>
                    <a:pt x="115" y="130"/>
                    <a:pt x="126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3" y="7"/>
                    <a:pt x="101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75" name="Google Shape;33775;p44"/>
            <p:cNvSpPr/>
            <p:nvPr/>
          </p:nvSpPr>
          <p:spPr>
            <a:xfrm>
              <a:off x="4711925" y="2180475"/>
              <a:ext cx="19450" cy="1900"/>
            </a:xfrm>
            <a:custGeom>
              <a:avLst/>
              <a:gdLst/>
              <a:ahLst/>
              <a:cxnLst/>
              <a:rect l="l" t="t" r="r" b="b"/>
              <a:pathLst>
                <a:path w="778" h="76" fill="none" extrusionOk="0">
                  <a:moveTo>
                    <a:pt x="1" y="1"/>
                  </a:moveTo>
                  <a:lnTo>
                    <a:pt x="778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76" name="Google Shape;33776;p44"/>
            <p:cNvSpPr/>
            <p:nvPr/>
          </p:nvSpPr>
          <p:spPr>
            <a:xfrm>
              <a:off x="4709425" y="217860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0"/>
                  </a:moveTo>
                  <a:cubicBezTo>
                    <a:pt x="76" y="0"/>
                    <a:pt x="26" y="0"/>
                    <a:pt x="26" y="51"/>
                  </a:cubicBezTo>
                  <a:cubicBezTo>
                    <a:pt x="1" y="76"/>
                    <a:pt x="26" y="101"/>
                    <a:pt x="76" y="126"/>
                  </a:cubicBezTo>
                  <a:cubicBezTo>
                    <a:pt x="101" y="126"/>
                    <a:pt x="126" y="101"/>
                    <a:pt x="151" y="76"/>
                  </a:cubicBezTo>
                  <a:cubicBezTo>
                    <a:pt x="151" y="51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77" name="Google Shape;33777;p44"/>
            <p:cNvSpPr/>
            <p:nvPr/>
          </p:nvSpPr>
          <p:spPr>
            <a:xfrm>
              <a:off x="4724475" y="2173600"/>
              <a:ext cx="20700" cy="18175"/>
            </a:xfrm>
            <a:custGeom>
              <a:avLst/>
              <a:gdLst/>
              <a:ahLst/>
              <a:cxnLst/>
              <a:rect l="l" t="t" r="r" b="b"/>
              <a:pathLst>
                <a:path w="828" h="727" extrusionOk="0">
                  <a:moveTo>
                    <a:pt x="403" y="0"/>
                  </a:moveTo>
                  <a:cubicBezTo>
                    <a:pt x="258" y="0"/>
                    <a:pt x="114" y="95"/>
                    <a:pt x="75" y="251"/>
                  </a:cubicBezTo>
                  <a:cubicBezTo>
                    <a:pt x="0" y="426"/>
                    <a:pt x="100" y="652"/>
                    <a:pt x="301" y="702"/>
                  </a:cubicBezTo>
                  <a:cubicBezTo>
                    <a:pt x="340" y="719"/>
                    <a:pt x="381" y="727"/>
                    <a:pt x="422" y="727"/>
                  </a:cubicBezTo>
                  <a:cubicBezTo>
                    <a:pt x="560" y="727"/>
                    <a:pt x="694" y="632"/>
                    <a:pt x="752" y="476"/>
                  </a:cubicBezTo>
                  <a:cubicBezTo>
                    <a:pt x="827" y="301"/>
                    <a:pt x="727" y="100"/>
                    <a:pt x="526" y="25"/>
                  </a:cubicBezTo>
                  <a:cubicBezTo>
                    <a:pt x="487" y="8"/>
                    <a:pt x="445" y="0"/>
                    <a:pt x="40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78" name="Google Shape;33778;p44"/>
            <p:cNvSpPr/>
            <p:nvPr/>
          </p:nvSpPr>
          <p:spPr>
            <a:xfrm>
              <a:off x="4691250" y="196305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652" y="101"/>
                    <a:pt x="277" y="552"/>
                    <a:pt x="151" y="1179"/>
                  </a:cubicBezTo>
                  <a:cubicBezTo>
                    <a:pt x="1" y="1981"/>
                    <a:pt x="527" y="2733"/>
                    <a:pt x="527" y="2733"/>
                  </a:cubicBezTo>
                  <a:cubicBezTo>
                    <a:pt x="527" y="2733"/>
                    <a:pt x="1379" y="2357"/>
                    <a:pt x="1630" y="1555"/>
                  </a:cubicBezTo>
                  <a:cubicBezTo>
                    <a:pt x="1805" y="953"/>
                    <a:pt x="1705" y="377"/>
                    <a:pt x="1454" y="126"/>
                  </a:cubicBezTo>
                  <a:cubicBezTo>
                    <a:pt x="1154" y="402"/>
                    <a:pt x="978" y="953"/>
                    <a:pt x="978" y="953"/>
                  </a:cubicBezTo>
                  <a:cubicBezTo>
                    <a:pt x="978" y="953"/>
                    <a:pt x="1129" y="352"/>
                    <a:pt x="10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79" name="Google Shape;33779;p44"/>
            <p:cNvSpPr/>
            <p:nvPr/>
          </p:nvSpPr>
          <p:spPr>
            <a:xfrm>
              <a:off x="4644275" y="1984250"/>
              <a:ext cx="58275" cy="50625"/>
            </a:xfrm>
            <a:custGeom>
              <a:avLst/>
              <a:gdLst/>
              <a:ahLst/>
              <a:cxnLst/>
              <a:rect l="l" t="t" r="r" b="b"/>
              <a:pathLst>
                <a:path w="2331" h="2025" extrusionOk="0">
                  <a:moveTo>
                    <a:pt x="606" y="0"/>
                  </a:moveTo>
                  <a:cubicBezTo>
                    <a:pt x="523" y="0"/>
                    <a:pt x="446" y="10"/>
                    <a:pt x="376" y="30"/>
                  </a:cubicBezTo>
                  <a:cubicBezTo>
                    <a:pt x="501" y="406"/>
                    <a:pt x="902" y="832"/>
                    <a:pt x="902" y="832"/>
                  </a:cubicBezTo>
                  <a:cubicBezTo>
                    <a:pt x="902" y="832"/>
                    <a:pt x="426" y="431"/>
                    <a:pt x="50" y="381"/>
                  </a:cubicBezTo>
                  <a:lnTo>
                    <a:pt x="50" y="381"/>
                  </a:lnTo>
                  <a:cubicBezTo>
                    <a:pt x="0" y="732"/>
                    <a:pt x="251" y="1283"/>
                    <a:pt x="752" y="1659"/>
                  </a:cubicBezTo>
                  <a:cubicBezTo>
                    <a:pt x="1179" y="1971"/>
                    <a:pt x="1713" y="2025"/>
                    <a:pt x="2031" y="2025"/>
                  </a:cubicBezTo>
                  <a:cubicBezTo>
                    <a:pt x="2199" y="2025"/>
                    <a:pt x="2306" y="2010"/>
                    <a:pt x="2306" y="2010"/>
                  </a:cubicBezTo>
                  <a:cubicBezTo>
                    <a:pt x="2306" y="2010"/>
                    <a:pt x="2331" y="1083"/>
                    <a:pt x="1729" y="506"/>
                  </a:cubicBezTo>
                  <a:cubicBezTo>
                    <a:pt x="1368" y="165"/>
                    <a:pt x="941" y="0"/>
                    <a:pt x="6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80" name="Google Shape;33780;p44"/>
            <p:cNvSpPr/>
            <p:nvPr/>
          </p:nvSpPr>
          <p:spPr>
            <a:xfrm>
              <a:off x="4693775" y="2032600"/>
              <a:ext cx="48875" cy="65825"/>
            </a:xfrm>
            <a:custGeom>
              <a:avLst/>
              <a:gdLst/>
              <a:ahLst/>
              <a:cxnLst/>
              <a:rect l="l" t="t" r="r" b="b"/>
              <a:pathLst>
                <a:path w="1955" h="2633" extrusionOk="0">
                  <a:moveTo>
                    <a:pt x="426" y="1"/>
                  </a:moveTo>
                  <a:cubicBezTo>
                    <a:pt x="426" y="1"/>
                    <a:pt x="0" y="803"/>
                    <a:pt x="276" y="1580"/>
                  </a:cubicBezTo>
                  <a:cubicBezTo>
                    <a:pt x="501" y="2181"/>
                    <a:pt x="927" y="2582"/>
                    <a:pt x="1278" y="2632"/>
                  </a:cubicBezTo>
                  <a:cubicBezTo>
                    <a:pt x="1328" y="2232"/>
                    <a:pt x="1153" y="1680"/>
                    <a:pt x="1153" y="1680"/>
                  </a:cubicBezTo>
                  <a:lnTo>
                    <a:pt x="1153" y="1680"/>
                  </a:lnTo>
                  <a:cubicBezTo>
                    <a:pt x="1153" y="1680"/>
                    <a:pt x="1404" y="2257"/>
                    <a:pt x="1704" y="2457"/>
                  </a:cubicBezTo>
                  <a:cubicBezTo>
                    <a:pt x="1905" y="2156"/>
                    <a:pt x="1955" y="1580"/>
                    <a:pt x="1654" y="1003"/>
                  </a:cubicBezTo>
                  <a:cubicBezTo>
                    <a:pt x="1303" y="277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81" name="Google Shape;33781;p44"/>
            <p:cNvSpPr/>
            <p:nvPr/>
          </p:nvSpPr>
          <p:spPr>
            <a:xfrm>
              <a:off x="4643650" y="2032300"/>
              <a:ext cx="61425" cy="46850"/>
            </a:xfrm>
            <a:custGeom>
              <a:avLst/>
              <a:gdLst/>
              <a:ahLst/>
              <a:cxnLst/>
              <a:rect l="l" t="t" r="r" b="b"/>
              <a:pathLst>
                <a:path w="2457" h="1874" extrusionOk="0">
                  <a:moveTo>
                    <a:pt x="1793" y="0"/>
                  </a:moveTo>
                  <a:cubicBezTo>
                    <a:pt x="1502" y="0"/>
                    <a:pt x="1158" y="53"/>
                    <a:pt x="852" y="238"/>
                  </a:cubicBezTo>
                  <a:cubicBezTo>
                    <a:pt x="301" y="564"/>
                    <a:pt x="0" y="1040"/>
                    <a:pt x="0" y="1391"/>
                  </a:cubicBezTo>
                  <a:cubicBezTo>
                    <a:pt x="426" y="1391"/>
                    <a:pt x="927" y="1116"/>
                    <a:pt x="927" y="1116"/>
                  </a:cubicBezTo>
                  <a:lnTo>
                    <a:pt x="927" y="1116"/>
                  </a:lnTo>
                  <a:cubicBezTo>
                    <a:pt x="927" y="1116"/>
                    <a:pt x="401" y="1467"/>
                    <a:pt x="276" y="1817"/>
                  </a:cubicBezTo>
                  <a:cubicBezTo>
                    <a:pt x="371" y="1854"/>
                    <a:pt x="487" y="1873"/>
                    <a:pt x="616" y="1873"/>
                  </a:cubicBezTo>
                  <a:cubicBezTo>
                    <a:pt x="931" y="1873"/>
                    <a:pt x="1324" y="1758"/>
                    <a:pt x="1679" y="1492"/>
                  </a:cubicBezTo>
                  <a:cubicBezTo>
                    <a:pt x="2331" y="990"/>
                    <a:pt x="2456" y="88"/>
                    <a:pt x="2456" y="88"/>
                  </a:cubicBezTo>
                  <a:cubicBezTo>
                    <a:pt x="2456" y="88"/>
                    <a:pt x="2169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82" name="Google Shape;33782;p44"/>
            <p:cNvSpPr/>
            <p:nvPr/>
          </p:nvSpPr>
          <p:spPr>
            <a:xfrm>
              <a:off x="4706300" y="2006750"/>
              <a:ext cx="68950" cy="39700"/>
            </a:xfrm>
            <a:custGeom>
              <a:avLst/>
              <a:gdLst/>
              <a:ahLst/>
              <a:cxnLst/>
              <a:rect l="l" t="t" r="r" b="b"/>
              <a:pathLst>
                <a:path w="2758" h="1588" extrusionOk="0">
                  <a:moveTo>
                    <a:pt x="1766" y="1"/>
                  </a:moveTo>
                  <a:cubicBezTo>
                    <a:pt x="1588" y="1"/>
                    <a:pt x="1397" y="26"/>
                    <a:pt x="1203" y="82"/>
                  </a:cubicBezTo>
                  <a:cubicBezTo>
                    <a:pt x="426" y="333"/>
                    <a:pt x="0" y="1160"/>
                    <a:pt x="0" y="1160"/>
                  </a:cubicBezTo>
                  <a:cubicBezTo>
                    <a:pt x="0" y="1160"/>
                    <a:pt x="583" y="1587"/>
                    <a:pt x="1269" y="1587"/>
                  </a:cubicBezTo>
                  <a:cubicBezTo>
                    <a:pt x="1362" y="1587"/>
                    <a:pt x="1458" y="1579"/>
                    <a:pt x="1554" y="1561"/>
                  </a:cubicBezTo>
                  <a:cubicBezTo>
                    <a:pt x="2181" y="1436"/>
                    <a:pt x="2632" y="1085"/>
                    <a:pt x="2757" y="734"/>
                  </a:cubicBezTo>
                  <a:cubicBezTo>
                    <a:pt x="2603" y="686"/>
                    <a:pt x="2423" y="671"/>
                    <a:pt x="2259" y="671"/>
                  </a:cubicBezTo>
                  <a:cubicBezTo>
                    <a:pt x="1998" y="671"/>
                    <a:pt x="1780" y="709"/>
                    <a:pt x="1780" y="709"/>
                  </a:cubicBezTo>
                  <a:cubicBezTo>
                    <a:pt x="1780" y="709"/>
                    <a:pt x="2381" y="559"/>
                    <a:pt x="2632" y="283"/>
                  </a:cubicBezTo>
                  <a:cubicBezTo>
                    <a:pt x="2462" y="113"/>
                    <a:pt x="2142" y="1"/>
                    <a:pt x="17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83" name="Google Shape;33783;p44"/>
            <p:cNvSpPr/>
            <p:nvPr/>
          </p:nvSpPr>
          <p:spPr>
            <a:xfrm>
              <a:off x="4689375" y="2001900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2" y="1"/>
                  </a:moveTo>
                  <a:lnTo>
                    <a:pt x="352" y="1"/>
                  </a:lnTo>
                  <a:cubicBezTo>
                    <a:pt x="301" y="176"/>
                    <a:pt x="377" y="452"/>
                    <a:pt x="377" y="452"/>
                  </a:cubicBezTo>
                  <a:cubicBezTo>
                    <a:pt x="377" y="452"/>
                    <a:pt x="276" y="176"/>
                    <a:pt x="126" y="76"/>
                  </a:cubicBezTo>
                  <a:cubicBezTo>
                    <a:pt x="26" y="201"/>
                    <a:pt x="1" y="477"/>
                    <a:pt x="101" y="728"/>
                  </a:cubicBezTo>
                  <a:cubicBezTo>
                    <a:pt x="251" y="1078"/>
                    <a:pt x="652" y="1254"/>
                    <a:pt x="652" y="1254"/>
                  </a:cubicBezTo>
                  <a:cubicBezTo>
                    <a:pt x="652" y="1254"/>
                    <a:pt x="878" y="878"/>
                    <a:pt x="753" y="527"/>
                  </a:cubicBezTo>
                  <a:cubicBezTo>
                    <a:pt x="677" y="251"/>
                    <a:pt x="502" y="51"/>
                    <a:pt x="3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84" name="Google Shape;33784;p44"/>
            <p:cNvSpPr/>
            <p:nvPr/>
          </p:nvSpPr>
          <p:spPr>
            <a:xfrm>
              <a:off x="4673100" y="2023450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5" y="0"/>
                  </a:moveTo>
                  <a:cubicBezTo>
                    <a:pt x="301" y="0"/>
                    <a:pt x="129" y="68"/>
                    <a:pt x="50" y="166"/>
                  </a:cubicBezTo>
                  <a:cubicBezTo>
                    <a:pt x="175" y="292"/>
                    <a:pt x="451" y="342"/>
                    <a:pt x="451" y="342"/>
                  </a:cubicBezTo>
                  <a:cubicBezTo>
                    <a:pt x="451" y="342"/>
                    <a:pt x="407" y="338"/>
                    <a:pt x="343" y="338"/>
                  </a:cubicBezTo>
                  <a:cubicBezTo>
                    <a:pt x="247" y="338"/>
                    <a:pt x="105" y="347"/>
                    <a:pt x="0" y="392"/>
                  </a:cubicBezTo>
                  <a:cubicBezTo>
                    <a:pt x="75" y="542"/>
                    <a:pt x="301" y="693"/>
                    <a:pt x="602" y="693"/>
                  </a:cubicBezTo>
                  <a:cubicBezTo>
                    <a:pt x="617" y="694"/>
                    <a:pt x="632" y="694"/>
                    <a:pt x="647" y="694"/>
                  </a:cubicBezTo>
                  <a:cubicBezTo>
                    <a:pt x="980" y="694"/>
                    <a:pt x="1278" y="442"/>
                    <a:pt x="1278" y="442"/>
                  </a:cubicBezTo>
                  <a:cubicBezTo>
                    <a:pt x="1278" y="442"/>
                    <a:pt x="1053" y="91"/>
                    <a:pt x="677" y="16"/>
                  </a:cubicBezTo>
                  <a:cubicBezTo>
                    <a:pt x="618" y="5"/>
                    <a:pt x="560" y="0"/>
                    <a:pt x="50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85" name="Google Shape;33785;p44"/>
            <p:cNvSpPr/>
            <p:nvPr/>
          </p:nvSpPr>
          <p:spPr>
            <a:xfrm>
              <a:off x="4706300" y="2033225"/>
              <a:ext cx="27600" cy="21800"/>
            </a:xfrm>
            <a:custGeom>
              <a:avLst/>
              <a:gdLst/>
              <a:ahLst/>
              <a:cxnLst/>
              <a:rect l="l" t="t" r="r" b="b"/>
              <a:pathLst>
                <a:path w="1104" h="872" extrusionOk="0">
                  <a:moveTo>
                    <a:pt x="242" y="1"/>
                  </a:moveTo>
                  <a:cubicBezTo>
                    <a:pt x="101" y="1"/>
                    <a:pt x="0" y="26"/>
                    <a:pt x="0" y="26"/>
                  </a:cubicBezTo>
                  <a:cubicBezTo>
                    <a:pt x="0" y="26"/>
                    <a:pt x="25" y="427"/>
                    <a:pt x="326" y="678"/>
                  </a:cubicBezTo>
                  <a:cubicBezTo>
                    <a:pt x="497" y="810"/>
                    <a:pt x="682" y="871"/>
                    <a:pt x="827" y="871"/>
                  </a:cubicBezTo>
                  <a:cubicBezTo>
                    <a:pt x="874" y="871"/>
                    <a:pt x="916" y="865"/>
                    <a:pt x="953" y="853"/>
                  </a:cubicBezTo>
                  <a:cubicBezTo>
                    <a:pt x="878" y="678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28" y="678"/>
                    <a:pt x="1078" y="678"/>
                  </a:cubicBezTo>
                  <a:cubicBezTo>
                    <a:pt x="1103" y="527"/>
                    <a:pt x="978" y="277"/>
                    <a:pt x="727" y="126"/>
                  </a:cubicBezTo>
                  <a:cubicBezTo>
                    <a:pt x="564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86" name="Google Shape;33786;p44"/>
            <p:cNvSpPr/>
            <p:nvPr/>
          </p:nvSpPr>
          <p:spPr>
            <a:xfrm>
              <a:off x="4688750" y="203385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1"/>
                  </a:moveTo>
                  <a:cubicBezTo>
                    <a:pt x="702" y="1"/>
                    <a:pt x="276" y="126"/>
                    <a:pt x="126" y="452"/>
                  </a:cubicBezTo>
                  <a:cubicBezTo>
                    <a:pt x="1" y="728"/>
                    <a:pt x="1" y="978"/>
                    <a:pt x="76" y="1129"/>
                  </a:cubicBezTo>
                  <a:cubicBezTo>
                    <a:pt x="251" y="1004"/>
                    <a:pt x="376" y="778"/>
                    <a:pt x="377" y="778"/>
                  </a:cubicBezTo>
                  <a:lnTo>
                    <a:pt x="377" y="778"/>
                  </a:lnTo>
                  <a:cubicBezTo>
                    <a:pt x="376" y="778"/>
                    <a:pt x="251" y="1029"/>
                    <a:pt x="276" y="1204"/>
                  </a:cubicBezTo>
                  <a:cubicBezTo>
                    <a:pt x="452" y="1179"/>
                    <a:pt x="652" y="1003"/>
                    <a:pt x="752" y="728"/>
                  </a:cubicBezTo>
                  <a:cubicBezTo>
                    <a:pt x="878" y="377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87" name="Google Shape;33787;p44"/>
            <p:cNvSpPr/>
            <p:nvPr/>
          </p:nvSpPr>
          <p:spPr>
            <a:xfrm>
              <a:off x="4706300" y="2009100"/>
              <a:ext cx="25700" cy="24800"/>
            </a:xfrm>
            <a:custGeom>
              <a:avLst/>
              <a:gdLst/>
              <a:ahLst/>
              <a:cxnLst/>
              <a:rect l="l" t="t" r="r" b="b"/>
              <a:pathLst>
                <a:path w="1028" h="992" extrusionOk="0">
                  <a:moveTo>
                    <a:pt x="743" y="1"/>
                  </a:moveTo>
                  <a:cubicBezTo>
                    <a:pt x="594" y="1"/>
                    <a:pt x="393" y="102"/>
                    <a:pt x="226" y="289"/>
                  </a:cubicBezTo>
                  <a:cubicBezTo>
                    <a:pt x="0" y="565"/>
                    <a:pt x="25" y="991"/>
                    <a:pt x="25" y="991"/>
                  </a:cubicBezTo>
                  <a:cubicBezTo>
                    <a:pt x="25" y="991"/>
                    <a:pt x="37" y="992"/>
                    <a:pt x="58" y="992"/>
                  </a:cubicBezTo>
                  <a:cubicBezTo>
                    <a:pt x="163" y="992"/>
                    <a:pt x="497" y="974"/>
                    <a:pt x="727" y="765"/>
                  </a:cubicBezTo>
                  <a:cubicBezTo>
                    <a:pt x="928" y="565"/>
                    <a:pt x="1028" y="314"/>
                    <a:pt x="978" y="164"/>
                  </a:cubicBezTo>
                  <a:lnTo>
                    <a:pt x="978" y="164"/>
                  </a:lnTo>
                  <a:cubicBezTo>
                    <a:pt x="802" y="189"/>
                    <a:pt x="602" y="389"/>
                    <a:pt x="602" y="389"/>
                  </a:cubicBezTo>
                  <a:cubicBezTo>
                    <a:pt x="602" y="389"/>
                    <a:pt x="802" y="164"/>
                    <a:pt x="827" y="14"/>
                  </a:cubicBezTo>
                  <a:cubicBezTo>
                    <a:pt x="802" y="5"/>
                    <a:pt x="774" y="1"/>
                    <a:pt x="74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88" name="Google Shape;33788;p44"/>
            <p:cNvSpPr/>
            <p:nvPr/>
          </p:nvSpPr>
          <p:spPr>
            <a:xfrm>
              <a:off x="4705675" y="2008800"/>
              <a:ext cx="5025" cy="18825"/>
            </a:xfrm>
            <a:custGeom>
              <a:avLst/>
              <a:gdLst/>
              <a:ahLst/>
              <a:cxnLst/>
              <a:rect l="l" t="t" r="r" b="b"/>
              <a:pathLst>
                <a:path w="201" h="753" fill="none" extrusionOk="0">
                  <a:moveTo>
                    <a:pt x="2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89" name="Google Shape;33789;p44"/>
            <p:cNvSpPr/>
            <p:nvPr/>
          </p:nvSpPr>
          <p:spPr>
            <a:xfrm>
              <a:off x="4709425" y="200665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63" y="1"/>
                  </a:moveTo>
                  <a:cubicBezTo>
                    <a:pt x="36" y="1"/>
                    <a:pt x="18" y="19"/>
                    <a:pt x="1" y="36"/>
                  </a:cubicBezTo>
                  <a:cubicBezTo>
                    <a:pt x="1" y="61"/>
                    <a:pt x="1" y="112"/>
                    <a:pt x="51" y="137"/>
                  </a:cubicBezTo>
                  <a:cubicBezTo>
                    <a:pt x="76" y="137"/>
                    <a:pt x="101" y="112"/>
                    <a:pt x="126" y="86"/>
                  </a:cubicBezTo>
                  <a:cubicBezTo>
                    <a:pt x="126" y="61"/>
                    <a:pt x="126" y="11"/>
                    <a:pt x="101" y="11"/>
                  </a:cubicBezTo>
                  <a:cubicBezTo>
                    <a:pt x="86" y="4"/>
                    <a:pt x="74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90" name="Google Shape;33790;p44"/>
            <p:cNvSpPr/>
            <p:nvPr/>
          </p:nvSpPr>
          <p:spPr>
            <a:xfrm>
              <a:off x="4702525" y="2008175"/>
              <a:ext cx="3175" cy="18825"/>
            </a:xfrm>
            <a:custGeom>
              <a:avLst/>
              <a:gdLst/>
              <a:ahLst/>
              <a:cxnLst/>
              <a:rect l="l" t="t" r="r" b="b"/>
              <a:pathLst>
                <a:path w="127" h="753" fill="none" extrusionOk="0">
                  <a:moveTo>
                    <a:pt x="1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91" name="Google Shape;33791;p44"/>
            <p:cNvSpPr/>
            <p:nvPr/>
          </p:nvSpPr>
          <p:spPr>
            <a:xfrm>
              <a:off x="4700650" y="200630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100"/>
                    <a:pt x="51" y="126"/>
                    <a:pt x="76" y="126"/>
                  </a:cubicBezTo>
                  <a:cubicBezTo>
                    <a:pt x="101" y="126"/>
                    <a:pt x="151" y="100"/>
                    <a:pt x="126" y="50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92" name="Google Shape;33792;p44"/>
            <p:cNvSpPr/>
            <p:nvPr/>
          </p:nvSpPr>
          <p:spPr>
            <a:xfrm>
              <a:off x="4706300" y="2012550"/>
              <a:ext cx="11925" cy="15075"/>
            </a:xfrm>
            <a:custGeom>
              <a:avLst/>
              <a:gdLst/>
              <a:ahLst/>
              <a:cxnLst/>
              <a:rect l="l" t="t" r="r" b="b"/>
              <a:pathLst>
                <a:path w="477" h="603" fill="none" extrusionOk="0">
                  <a:moveTo>
                    <a:pt x="477" y="1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93" name="Google Shape;33793;p44"/>
            <p:cNvSpPr/>
            <p:nvPr/>
          </p:nvSpPr>
          <p:spPr>
            <a:xfrm>
              <a:off x="4716950" y="2010275"/>
              <a:ext cx="3150" cy="3350"/>
            </a:xfrm>
            <a:custGeom>
              <a:avLst/>
              <a:gdLst/>
              <a:ahLst/>
              <a:cxnLst/>
              <a:rect l="l" t="t" r="r" b="b"/>
              <a:pathLst>
                <a:path w="126" h="134" extrusionOk="0">
                  <a:moveTo>
                    <a:pt x="60" y="0"/>
                  </a:moveTo>
                  <a:cubicBezTo>
                    <a:pt x="38" y="0"/>
                    <a:pt x="15" y="12"/>
                    <a:pt x="0" y="42"/>
                  </a:cubicBezTo>
                  <a:cubicBezTo>
                    <a:pt x="0" y="67"/>
                    <a:pt x="0" y="92"/>
                    <a:pt x="25" y="117"/>
                  </a:cubicBezTo>
                  <a:cubicBezTo>
                    <a:pt x="36" y="127"/>
                    <a:pt x="51" y="133"/>
                    <a:pt x="66" y="133"/>
                  </a:cubicBezTo>
                  <a:cubicBezTo>
                    <a:pt x="88" y="133"/>
                    <a:pt x="111" y="121"/>
                    <a:pt x="126" y="92"/>
                  </a:cubicBezTo>
                  <a:cubicBezTo>
                    <a:pt x="126" y="67"/>
                    <a:pt x="126" y="42"/>
                    <a:pt x="101" y="17"/>
                  </a:cubicBezTo>
                  <a:cubicBezTo>
                    <a:pt x="90" y="6"/>
                    <a:pt x="76" y="0"/>
                    <a:pt x="6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94" name="Google Shape;33794;p44"/>
            <p:cNvSpPr/>
            <p:nvPr/>
          </p:nvSpPr>
          <p:spPr>
            <a:xfrm>
              <a:off x="4706300" y="2031975"/>
              <a:ext cx="5650" cy="18200"/>
            </a:xfrm>
            <a:custGeom>
              <a:avLst/>
              <a:gdLst/>
              <a:ahLst/>
              <a:cxnLst/>
              <a:rect l="l" t="t" r="r" b="b"/>
              <a:pathLst>
                <a:path w="226" h="728" fill="none" extrusionOk="0">
                  <a:moveTo>
                    <a:pt x="226" y="728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95" name="Google Shape;33795;p44"/>
            <p:cNvSpPr/>
            <p:nvPr/>
          </p:nvSpPr>
          <p:spPr>
            <a:xfrm>
              <a:off x="4710675" y="204952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1"/>
                  </a:moveTo>
                  <a:cubicBezTo>
                    <a:pt x="26" y="1"/>
                    <a:pt x="1" y="51"/>
                    <a:pt x="1" y="76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96" name="Google Shape;33796;p44"/>
            <p:cNvSpPr/>
            <p:nvPr/>
          </p:nvSpPr>
          <p:spPr>
            <a:xfrm>
              <a:off x="4706300" y="2031975"/>
              <a:ext cx="13175" cy="14450"/>
            </a:xfrm>
            <a:custGeom>
              <a:avLst/>
              <a:gdLst/>
              <a:ahLst/>
              <a:cxnLst/>
              <a:rect l="l" t="t" r="r" b="b"/>
              <a:pathLst>
                <a:path w="527" h="578" fill="none" extrusionOk="0">
                  <a:moveTo>
                    <a:pt x="527" y="5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97" name="Google Shape;33797;p44"/>
            <p:cNvSpPr/>
            <p:nvPr/>
          </p:nvSpPr>
          <p:spPr>
            <a:xfrm>
              <a:off x="4718200" y="204530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6" y="0"/>
                  </a:moveTo>
                  <a:cubicBezTo>
                    <a:pt x="57" y="0"/>
                    <a:pt x="38" y="7"/>
                    <a:pt x="26" y="19"/>
                  </a:cubicBezTo>
                  <a:cubicBezTo>
                    <a:pt x="1" y="44"/>
                    <a:pt x="1" y="69"/>
                    <a:pt x="26" y="94"/>
                  </a:cubicBezTo>
                  <a:cubicBezTo>
                    <a:pt x="26" y="112"/>
                    <a:pt x="51" y="130"/>
                    <a:pt x="74" y="130"/>
                  </a:cubicBezTo>
                  <a:cubicBezTo>
                    <a:pt x="84" y="130"/>
                    <a:pt x="93" y="127"/>
                    <a:pt x="101" y="119"/>
                  </a:cubicBezTo>
                  <a:cubicBezTo>
                    <a:pt x="126" y="94"/>
                    <a:pt x="151" y="69"/>
                    <a:pt x="126" y="19"/>
                  </a:cubicBezTo>
                  <a:cubicBezTo>
                    <a:pt x="113" y="7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98" name="Google Shape;33798;p44"/>
            <p:cNvSpPr/>
            <p:nvPr/>
          </p:nvSpPr>
          <p:spPr>
            <a:xfrm>
              <a:off x="4703800" y="203260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3"/>
                  </a:moveTo>
                  <a:lnTo>
                    <a:pt x="10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799" name="Google Shape;33799;p44"/>
            <p:cNvSpPr/>
            <p:nvPr/>
          </p:nvSpPr>
          <p:spPr>
            <a:xfrm>
              <a:off x="4702525" y="2050150"/>
              <a:ext cx="3175" cy="3775"/>
            </a:xfrm>
            <a:custGeom>
              <a:avLst/>
              <a:gdLst/>
              <a:ahLst/>
              <a:cxnLst/>
              <a:rect l="l" t="t" r="r" b="b"/>
              <a:pathLst>
                <a:path w="127" h="151" extrusionOk="0">
                  <a:moveTo>
                    <a:pt x="51" y="1"/>
                  </a:moveTo>
                  <a:cubicBezTo>
                    <a:pt x="26" y="1"/>
                    <a:pt x="1" y="51"/>
                    <a:pt x="1" y="76"/>
                  </a:cubicBezTo>
                  <a:cubicBezTo>
                    <a:pt x="1" y="101"/>
                    <a:pt x="26" y="151"/>
                    <a:pt x="51" y="151"/>
                  </a:cubicBezTo>
                  <a:cubicBezTo>
                    <a:pt x="101" y="151"/>
                    <a:pt x="126" y="101"/>
                    <a:pt x="126" y="76"/>
                  </a:cubicBezTo>
                  <a:cubicBezTo>
                    <a:pt x="126" y="51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00" name="Google Shape;33800;p44"/>
            <p:cNvSpPr/>
            <p:nvPr/>
          </p:nvSpPr>
          <p:spPr>
            <a:xfrm>
              <a:off x="4706925" y="2028850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7" y="0"/>
                  </a:moveTo>
                  <a:lnTo>
                    <a:pt x="0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01" name="Google Shape;33801;p44"/>
            <p:cNvSpPr/>
            <p:nvPr/>
          </p:nvSpPr>
          <p:spPr>
            <a:xfrm>
              <a:off x="4725100" y="20269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50" y="0"/>
                    <a:pt x="25" y="25"/>
                    <a:pt x="0" y="75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0" y="126"/>
                    <a:pt x="126" y="101"/>
                    <a:pt x="126" y="75"/>
                  </a:cubicBezTo>
                  <a:cubicBezTo>
                    <a:pt x="151" y="50"/>
                    <a:pt x="126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02" name="Google Shape;33802;p44"/>
            <p:cNvSpPr/>
            <p:nvPr/>
          </p:nvSpPr>
          <p:spPr>
            <a:xfrm>
              <a:off x="4706925" y="2020700"/>
              <a:ext cx="17575" cy="8800"/>
            </a:xfrm>
            <a:custGeom>
              <a:avLst/>
              <a:gdLst/>
              <a:ahLst/>
              <a:cxnLst/>
              <a:rect l="l" t="t" r="r" b="b"/>
              <a:pathLst>
                <a:path w="703" h="352" fill="none" extrusionOk="0">
                  <a:moveTo>
                    <a:pt x="702" y="1"/>
                  </a:moveTo>
                  <a:lnTo>
                    <a:pt x="0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03" name="Google Shape;33803;p44"/>
            <p:cNvSpPr/>
            <p:nvPr/>
          </p:nvSpPr>
          <p:spPr>
            <a:xfrm>
              <a:off x="4723225" y="20188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0"/>
                  </a:moveTo>
                  <a:cubicBezTo>
                    <a:pt x="25" y="26"/>
                    <a:pt x="0" y="51"/>
                    <a:pt x="0" y="76"/>
                  </a:cubicBezTo>
                  <a:cubicBezTo>
                    <a:pt x="25" y="126"/>
                    <a:pt x="50" y="126"/>
                    <a:pt x="100" y="126"/>
                  </a:cubicBezTo>
                  <a:cubicBezTo>
                    <a:pt x="125" y="101"/>
                    <a:pt x="150" y="76"/>
                    <a:pt x="125" y="51"/>
                  </a:cubicBezTo>
                  <a:cubicBezTo>
                    <a:pt x="125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04" name="Google Shape;33804;p44"/>
            <p:cNvSpPr/>
            <p:nvPr/>
          </p:nvSpPr>
          <p:spPr>
            <a:xfrm>
              <a:off x="4707550" y="2029475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2" y="3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05" name="Google Shape;33805;p44"/>
            <p:cNvSpPr/>
            <p:nvPr/>
          </p:nvSpPr>
          <p:spPr>
            <a:xfrm>
              <a:off x="4723850" y="203512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5" y="0"/>
                  </a:moveTo>
                  <a:cubicBezTo>
                    <a:pt x="50" y="0"/>
                    <a:pt x="25" y="25"/>
                    <a:pt x="0" y="50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58" y="133"/>
                    <a:pt x="67" y="136"/>
                    <a:pt x="77" y="136"/>
                  </a:cubicBezTo>
                  <a:cubicBezTo>
                    <a:pt x="100" y="136"/>
                    <a:pt x="125" y="118"/>
                    <a:pt x="125" y="100"/>
                  </a:cubicBezTo>
                  <a:cubicBezTo>
                    <a:pt x="150" y="50"/>
                    <a:pt x="125" y="25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06" name="Google Shape;33806;p44"/>
            <p:cNvSpPr/>
            <p:nvPr/>
          </p:nvSpPr>
          <p:spPr>
            <a:xfrm>
              <a:off x="4688750" y="2030725"/>
              <a:ext cx="14450" cy="11925"/>
            </a:xfrm>
            <a:custGeom>
              <a:avLst/>
              <a:gdLst/>
              <a:ahLst/>
              <a:cxnLst/>
              <a:rect l="l" t="t" r="r" b="b"/>
              <a:pathLst>
                <a:path w="578" h="477" fill="none" extrusionOk="0">
                  <a:moveTo>
                    <a:pt x="1" y="477"/>
                  </a:moveTo>
                  <a:lnTo>
                    <a:pt x="5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07" name="Google Shape;33807;p44"/>
            <p:cNvSpPr/>
            <p:nvPr/>
          </p:nvSpPr>
          <p:spPr>
            <a:xfrm>
              <a:off x="4686250" y="2041525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76" y="1"/>
                  </a:moveTo>
                  <a:cubicBezTo>
                    <a:pt x="57" y="1"/>
                    <a:pt x="38" y="7"/>
                    <a:pt x="25" y="20"/>
                  </a:cubicBezTo>
                  <a:cubicBezTo>
                    <a:pt x="0" y="45"/>
                    <a:pt x="0" y="70"/>
                    <a:pt x="25" y="95"/>
                  </a:cubicBezTo>
                  <a:cubicBezTo>
                    <a:pt x="38" y="108"/>
                    <a:pt x="57" y="114"/>
                    <a:pt x="76" y="114"/>
                  </a:cubicBezTo>
                  <a:cubicBezTo>
                    <a:pt x="94" y="114"/>
                    <a:pt x="113" y="108"/>
                    <a:pt x="126" y="95"/>
                  </a:cubicBezTo>
                  <a:cubicBezTo>
                    <a:pt x="151" y="70"/>
                    <a:pt x="151" y="45"/>
                    <a:pt x="126" y="20"/>
                  </a:cubicBezTo>
                  <a:cubicBezTo>
                    <a:pt x="113" y="7"/>
                    <a:pt x="94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08" name="Google Shape;33808;p44"/>
            <p:cNvSpPr/>
            <p:nvPr/>
          </p:nvSpPr>
          <p:spPr>
            <a:xfrm>
              <a:off x="4685000" y="2030725"/>
              <a:ext cx="18200" cy="4425"/>
            </a:xfrm>
            <a:custGeom>
              <a:avLst/>
              <a:gdLst/>
              <a:ahLst/>
              <a:cxnLst/>
              <a:rect l="l" t="t" r="r" b="b"/>
              <a:pathLst>
                <a:path w="728" h="177" fill="none" extrusionOk="0">
                  <a:moveTo>
                    <a:pt x="0" y="176"/>
                  </a:moveTo>
                  <a:lnTo>
                    <a:pt x="7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09" name="Google Shape;33809;p44"/>
            <p:cNvSpPr/>
            <p:nvPr/>
          </p:nvSpPr>
          <p:spPr>
            <a:xfrm>
              <a:off x="4682475" y="2033600"/>
              <a:ext cx="3175" cy="3425"/>
            </a:xfrm>
            <a:custGeom>
              <a:avLst/>
              <a:gdLst/>
              <a:ahLst/>
              <a:cxnLst/>
              <a:rect l="l" t="t" r="r" b="b"/>
              <a:pathLst>
                <a:path w="127" h="137" extrusionOk="0">
                  <a:moveTo>
                    <a:pt x="78" y="1"/>
                  </a:moveTo>
                  <a:cubicBezTo>
                    <a:pt x="68" y="1"/>
                    <a:pt x="58" y="4"/>
                    <a:pt x="51" y="11"/>
                  </a:cubicBezTo>
                  <a:cubicBezTo>
                    <a:pt x="1" y="11"/>
                    <a:pt x="1" y="61"/>
                    <a:pt x="1" y="86"/>
                  </a:cubicBezTo>
                  <a:cubicBezTo>
                    <a:pt x="26" y="111"/>
                    <a:pt x="51" y="136"/>
                    <a:pt x="76" y="136"/>
                  </a:cubicBezTo>
                  <a:cubicBezTo>
                    <a:pt x="126" y="111"/>
                    <a:pt x="126" y="86"/>
                    <a:pt x="126" y="36"/>
                  </a:cubicBezTo>
                  <a:cubicBezTo>
                    <a:pt x="126" y="18"/>
                    <a:pt x="101" y="1"/>
                    <a:pt x="7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10" name="Google Shape;33810;p44"/>
            <p:cNvSpPr/>
            <p:nvPr/>
          </p:nvSpPr>
          <p:spPr>
            <a:xfrm>
              <a:off x="4694400" y="2030725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0" y="677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11" name="Google Shape;33811;p44"/>
            <p:cNvSpPr/>
            <p:nvPr/>
          </p:nvSpPr>
          <p:spPr>
            <a:xfrm>
              <a:off x="4692500" y="2046750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79" y="1"/>
                  </a:moveTo>
                  <a:cubicBezTo>
                    <a:pt x="61" y="1"/>
                    <a:pt x="44" y="19"/>
                    <a:pt x="26" y="36"/>
                  </a:cubicBezTo>
                  <a:cubicBezTo>
                    <a:pt x="1" y="61"/>
                    <a:pt x="1" y="86"/>
                    <a:pt x="26" y="112"/>
                  </a:cubicBezTo>
                  <a:cubicBezTo>
                    <a:pt x="39" y="124"/>
                    <a:pt x="57" y="130"/>
                    <a:pt x="76" y="130"/>
                  </a:cubicBezTo>
                  <a:cubicBezTo>
                    <a:pt x="95" y="130"/>
                    <a:pt x="114" y="124"/>
                    <a:pt x="126" y="112"/>
                  </a:cubicBezTo>
                  <a:cubicBezTo>
                    <a:pt x="151" y="86"/>
                    <a:pt x="126" y="36"/>
                    <a:pt x="101" y="11"/>
                  </a:cubicBezTo>
                  <a:cubicBezTo>
                    <a:pt x="94" y="4"/>
                    <a:pt x="87" y="1"/>
                    <a:pt x="7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12" name="Google Shape;33812;p44"/>
            <p:cNvSpPr/>
            <p:nvPr/>
          </p:nvSpPr>
          <p:spPr>
            <a:xfrm>
              <a:off x="4686250" y="2018825"/>
              <a:ext cx="16300" cy="9425"/>
            </a:xfrm>
            <a:custGeom>
              <a:avLst/>
              <a:gdLst/>
              <a:ahLst/>
              <a:cxnLst/>
              <a:rect l="l" t="t" r="r" b="b"/>
              <a:pathLst>
                <a:path w="652" h="377" fill="none" extrusionOk="0">
                  <a:moveTo>
                    <a:pt x="0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13" name="Google Shape;33813;p44"/>
            <p:cNvSpPr/>
            <p:nvPr/>
          </p:nvSpPr>
          <p:spPr>
            <a:xfrm>
              <a:off x="4683750" y="201667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1"/>
                  </a:moveTo>
                  <a:cubicBezTo>
                    <a:pt x="50" y="1"/>
                    <a:pt x="25" y="19"/>
                    <a:pt x="25" y="36"/>
                  </a:cubicBezTo>
                  <a:cubicBezTo>
                    <a:pt x="0" y="61"/>
                    <a:pt x="25" y="112"/>
                    <a:pt x="50" y="112"/>
                  </a:cubicBezTo>
                  <a:cubicBezTo>
                    <a:pt x="58" y="119"/>
                    <a:pt x="67" y="122"/>
                    <a:pt x="77" y="122"/>
                  </a:cubicBezTo>
                  <a:cubicBezTo>
                    <a:pt x="100" y="122"/>
                    <a:pt x="125" y="104"/>
                    <a:pt x="125" y="86"/>
                  </a:cubicBezTo>
                  <a:cubicBezTo>
                    <a:pt x="150" y="61"/>
                    <a:pt x="125" y="11"/>
                    <a:pt x="100" y="11"/>
                  </a:cubicBezTo>
                  <a:cubicBezTo>
                    <a:pt x="93" y="4"/>
                    <a:pt x="83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14" name="Google Shape;33814;p44"/>
            <p:cNvSpPr/>
            <p:nvPr/>
          </p:nvSpPr>
          <p:spPr>
            <a:xfrm>
              <a:off x="4691875" y="201255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1" y="1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15" name="Google Shape;33815;p44"/>
            <p:cNvSpPr/>
            <p:nvPr/>
          </p:nvSpPr>
          <p:spPr>
            <a:xfrm>
              <a:off x="4690000" y="2010200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63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45"/>
                    <a:pt x="1" y="95"/>
                    <a:pt x="26" y="120"/>
                  </a:cubicBezTo>
                  <a:cubicBezTo>
                    <a:pt x="26" y="132"/>
                    <a:pt x="38" y="139"/>
                    <a:pt x="54" y="139"/>
                  </a:cubicBezTo>
                  <a:cubicBezTo>
                    <a:pt x="70" y="139"/>
                    <a:pt x="88" y="132"/>
                    <a:pt x="101" y="120"/>
                  </a:cubicBezTo>
                  <a:cubicBezTo>
                    <a:pt x="126" y="95"/>
                    <a:pt x="126" y="45"/>
                    <a:pt x="101" y="20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16" name="Google Shape;33816;p44"/>
            <p:cNvSpPr/>
            <p:nvPr/>
          </p:nvSpPr>
          <p:spPr>
            <a:xfrm>
              <a:off x="4683750" y="2026350"/>
              <a:ext cx="18800" cy="1900"/>
            </a:xfrm>
            <a:custGeom>
              <a:avLst/>
              <a:gdLst/>
              <a:ahLst/>
              <a:cxnLst/>
              <a:rect l="l" t="t" r="r" b="b"/>
              <a:pathLst>
                <a:path w="752" h="76" fill="none" extrusionOk="0">
                  <a:moveTo>
                    <a:pt x="0" y="0"/>
                  </a:moveTo>
                  <a:lnTo>
                    <a:pt x="752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17" name="Google Shape;33817;p44"/>
            <p:cNvSpPr/>
            <p:nvPr/>
          </p:nvSpPr>
          <p:spPr>
            <a:xfrm>
              <a:off x="4681225" y="202447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76" y="0"/>
                  </a:moveTo>
                  <a:cubicBezTo>
                    <a:pt x="51" y="0"/>
                    <a:pt x="1" y="25"/>
                    <a:pt x="1" y="50"/>
                  </a:cubicBezTo>
                  <a:cubicBezTo>
                    <a:pt x="1" y="75"/>
                    <a:pt x="26" y="125"/>
                    <a:pt x="51" y="125"/>
                  </a:cubicBezTo>
                  <a:cubicBezTo>
                    <a:pt x="76" y="125"/>
                    <a:pt x="126" y="125"/>
                    <a:pt x="126" y="75"/>
                  </a:cubicBezTo>
                  <a:cubicBezTo>
                    <a:pt x="126" y="50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18" name="Google Shape;33818;p44"/>
            <p:cNvSpPr/>
            <p:nvPr/>
          </p:nvSpPr>
          <p:spPr>
            <a:xfrm>
              <a:off x="4696275" y="2019750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408" y="1"/>
                  </a:moveTo>
                  <a:cubicBezTo>
                    <a:pt x="260" y="1"/>
                    <a:pt x="113" y="94"/>
                    <a:pt x="50" y="239"/>
                  </a:cubicBezTo>
                  <a:cubicBezTo>
                    <a:pt x="0" y="440"/>
                    <a:pt x="101" y="640"/>
                    <a:pt x="276" y="690"/>
                  </a:cubicBezTo>
                  <a:cubicBezTo>
                    <a:pt x="321" y="707"/>
                    <a:pt x="366" y="715"/>
                    <a:pt x="410" y="715"/>
                  </a:cubicBezTo>
                  <a:cubicBezTo>
                    <a:pt x="559" y="715"/>
                    <a:pt x="688" y="620"/>
                    <a:pt x="727" y="465"/>
                  </a:cubicBezTo>
                  <a:cubicBezTo>
                    <a:pt x="802" y="289"/>
                    <a:pt x="702" y="89"/>
                    <a:pt x="502" y="14"/>
                  </a:cubicBezTo>
                  <a:cubicBezTo>
                    <a:pt x="471" y="5"/>
                    <a:pt x="440" y="1"/>
                    <a:pt x="40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19" name="Google Shape;33819;p44"/>
            <p:cNvSpPr/>
            <p:nvPr/>
          </p:nvSpPr>
          <p:spPr>
            <a:xfrm>
              <a:off x="4599775" y="2632225"/>
              <a:ext cx="30100" cy="46400"/>
            </a:xfrm>
            <a:custGeom>
              <a:avLst/>
              <a:gdLst/>
              <a:ahLst/>
              <a:cxnLst/>
              <a:rect l="l" t="t" r="r" b="b"/>
              <a:pathLst>
                <a:path w="1204" h="1856" extrusionOk="0">
                  <a:moveTo>
                    <a:pt x="652" y="1"/>
                  </a:moveTo>
                  <a:cubicBezTo>
                    <a:pt x="427" y="76"/>
                    <a:pt x="176" y="377"/>
                    <a:pt x="101" y="803"/>
                  </a:cubicBezTo>
                  <a:cubicBezTo>
                    <a:pt x="1" y="1329"/>
                    <a:pt x="352" y="1856"/>
                    <a:pt x="352" y="1856"/>
                  </a:cubicBezTo>
                  <a:cubicBezTo>
                    <a:pt x="352" y="1856"/>
                    <a:pt x="903" y="1580"/>
                    <a:pt x="1078" y="1054"/>
                  </a:cubicBezTo>
                  <a:cubicBezTo>
                    <a:pt x="1204" y="653"/>
                    <a:pt x="1128" y="252"/>
                    <a:pt x="978" y="76"/>
                  </a:cubicBezTo>
                  <a:cubicBezTo>
                    <a:pt x="778" y="277"/>
                    <a:pt x="652" y="653"/>
                    <a:pt x="652" y="653"/>
                  </a:cubicBezTo>
                  <a:cubicBezTo>
                    <a:pt x="652" y="653"/>
                    <a:pt x="753" y="252"/>
                    <a:pt x="6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20" name="Google Shape;33820;p44"/>
            <p:cNvSpPr/>
            <p:nvPr/>
          </p:nvSpPr>
          <p:spPr>
            <a:xfrm>
              <a:off x="4567825" y="2646675"/>
              <a:ext cx="39500" cy="34200"/>
            </a:xfrm>
            <a:custGeom>
              <a:avLst/>
              <a:gdLst/>
              <a:ahLst/>
              <a:cxnLst/>
              <a:rect l="l" t="t" r="r" b="b"/>
              <a:pathLst>
                <a:path w="1580" h="1368" extrusionOk="0">
                  <a:moveTo>
                    <a:pt x="412" y="1"/>
                  </a:moveTo>
                  <a:cubicBezTo>
                    <a:pt x="353" y="1"/>
                    <a:pt x="299" y="9"/>
                    <a:pt x="251" y="24"/>
                  </a:cubicBezTo>
                  <a:cubicBezTo>
                    <a:pt x="326" y="275"/>
                    <a:pt x="602" y="551"/>
                    <a:pt x="602" y="551"/>
                  </a:cubicBezTo>
                  <a:cubicBezTo>
                    <a:pt x="602" y="551"/>
                    <a:pt x="276" y="275"/>
                    <a:pt x="26" y="250"/>
                  </a:cubicBezTo>
                  <a:lnTo>
                    <a:pt x="26" y="250"/>
                  </a:lnTo>
                  <a:cubicBezTo>
                    <a:pt x="0" y="501"/>
                    <a:pt x="151" y="852"/>
                    <a:pt x="502" y="1127"/>
                  </a:cubicBezTo>
                  <a:cubicBezTo>
                    <a:pt x="765" y="1329"/>
                    <a:pt x="1106" y="1367"/>
                    <a:pt x="1327" y="1367"/>
                  </a:cubicBezTo>
                  <a:cubicBezTo>
                    <a:pt x="1463" y="1367"/>
                    <a:pt x="1554" y="1353"/>
                    <a:pt x="1554" y="1353"/>
                  </a:cubicBezTo>
                  <a:cubicBezTo>
                    <a:pt x="1554" y="1353"/>
                    <a:pt x="1579" y="726"/>
                    <a:pt x="1153" y="350"/>
                  </a:cubicBezTo>
                  <a:cubicBezTo>
                    <a:pt x="916" y="113"/>
                    <a:pt x="632" y="1"/>
                    <a:pt x="4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21" name="Google Shape;33821;p44"/>
            <p:cNvSpPr/>
            <p:nvPr/>
          </p:nvSpPr>
          <p:spPr>
            <a:xfrm>
              <a:off x="4601025" y="2679225"/>
              <a:ext cx="32625" cy="44525"/>
            </a:xfrm>
            <a:custGeom>
              <a:avLst/>
              <a:gdLst/>
              <a:ahLst/>
              <a:cxnLst/>
              <a:rect l="l" t="t" r="r" b="b"/>
              <a:pathLst>
                <a:path w="1305" h="1781" extrusionOk="0">
                  <a:moveTo>
                    <a:pt x="276" y="1"/>
                  </a:moveTo>
                  <a:cubicBezTo>
                    <a:pt x="276" y="1"/>
                    <a:pt x="1" y="552"/>
                    <a:pt x="176" y="1078"/>
                  </a:cubicBezTo>
                  <a:cubicBezTo>
                    <a:pt x="327" y="1479"/>
                    <a:pt x="627" y="1730"/>
                    <a:pt x="853" y="1780"/>
                  </a:cubicBezTo>
                  <a:cubicBezTo>
                    <a:pt x="903" y="1505"/>
                    <a:pt x="778" y="1129"/>
                    <a:pt x="778" y="1128"/>
                  </a:cubicBezTo>
                  <a:lnTo>
                    <a:pt x="778" y="1128"/>
                  </a:lnTo>
                  <a:cubicBezTo>
                    <a:pt x="778" y="1129"/>
                    <a:pt x="953" y="1530"/>
                    <a:pt x="1154" y="1655"/>
                  </a:cubicBezTo>
                  <a:cubicBezTo>
                    <a:pt x="1304" y="1454"/>
                    <a:pt x="1304" y="1053"/>
                    <a:pt x="1129" y="677"/>
                  </a:cubicBezTo>
                  <a:cubicBezTo>
                    <a:pt x="878" y="201"/>
                    <a:pt x="276" y="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22" name="Google Shape;33822;p44"/>
            <p:cNvSpPr/>
            <p:nvPr/>
          </p:nvSpPr>
          <p:spPr>
            <a:xfrm>
              <a:off x="4567200" y="2678850"/>
              <a:ext cx="41375" cy="31700"/>
            </a:xfrm>
            <a:custGeom>
              <a:avLst/>
              <a:gdLst/>
              <a:ahLst/>
              <a:cxnLst/>
              <a:rect l="l" t="t" r="r" b="b"/>
              <a:pathLst>
                <a:path w="1655" h="1268" extrusionOk="0">
                  <a:moveTo>
                    <a:pt x="1201" y="0"/>
                  </a:moveTo>
                  <a:cubicBezTo>
                    <a:pt x="1008" y="0"/>
                    <a:pt x="781" y="37"/>
                    <a:pt x="577" y="166"/>
                  </a:cubicBezTo>
                  <a:cubicBezTo>
                    <a:pt x="201" y="392"/>
                    <a:pt x="0" y="717"/>
                    <a:pt x="0" y="943"/>
                  </a:cubicBezTo>
                  <a:cubicBezTo>
                    <a:pt x="276" y="943"/>
                    <a:pt x="627" y="768"/>
                    <a:pt x="627" y="768"/>
                  </a:cubicBezTo>
                  <a:lnTo>
                    <a:pt x="627" y="768"/>
                  </a:lnTo>
                  <a:cubicBezTo>
                    <a:pt x="627" y="768"/>
                    <a:pt x="276" y="993"/>
                    <a:pt x="176" y="1219"/>
                  </a:cubicBezTo>
                  <a:cubicBezTo>
                    <a:pt x="247" y="1250"/>
                    <a:pt x="336" y="1267"/>
                    <a:pt x="435" y="1267"/>
                  </a:cubicBezTo>
                  <a:cubicBezTo>
                    <a:pt x="648" y="1267"/>
                    <a:pt x="906" y="1189"/>
                    <a:pt x="1128" y="1018"/>
                  </a:cubicBezTo>
                  <a:cubicBezTo>
                    <a:pt x="1579" y="667"/>
                    <a:pt x="1655" y="66"/>
                    <a:pt x="1655" y="66"/>
                  </a:cubicBezTo>
                  <a:cubicBezTo>
                    <a:pt x="1655" y="66"/>
                    <a:pt x="1458" y="0"/>
                    <a:pt x="1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23" name="Google Shape;33823;p44"/>
            <p:cNvSpPr/>
            <p:nvPr/>
          </p:nvSpPr>
          <p:spPr>
            <a:xfrm>
              <a:off x="4609800" y="2661700"/>
              <a:ext cx="46400" cy="26750"/>
            </a:xfrm>
            <a:custGeom>
              <a:avLst/>
              <a:gdLst/>
              <a:ahLst/>
              <a:cxnLst/>
              <a:rect l="l" t="t" r="r" b="b"/>
              <a:pathLst>
                <a:path w="1856" h="1070" extrusionOk="0">
                  <a:moveTo>
                    <a:pt x="1212" y="1"/>
                  </a:moveTo>
                  <a:cubicBezTo>
                    <a:pt x="1082" y="1"/>
                    <a:pt x="942" y="23"/>
                    <a:pt x="803" y="75"/>
                  </a:cubicBezTo>
                  <a:cubicBezTo>
                    <a:pt x="276" y="225"/>
                    <a:pt x="1" y="777"/>
                    <a:pt x="1" y="777"/>
                  </a:cubicBezTo>
                  <a:cubicBezTo>
                    <a:pt x="1" y="777"/>
                    <a:pt x="391" y="1070"/>
                    <a:pt x="862" y="1070"/>
                  </a:cubicBezTo>
                  <a:cubicBezTo>
                    <a:pt x="924" y="1070"/>
                    <a:pt x="988" y="1064"/>
                    <a:pt x="1053" y="1053"/>
                  </a:cubicBezTo>
                  <a:cubicBezTo>
                    <a:pt x="1454" y="977"/>
                    <a:pt x="1780" y="727"/>
                    <a:pt x="1855" y="501"/>
                  </a:cubicBezTo>
                  <a:cubicBezTo>
                    <a:pt x="1745" y="461"/>
                    <a:pt x="1619" y="449"/>
                    <a:pt x="1507" y="449"/>
                  </a:cubicBezTo>
                  <a:cubicBezTo>
                    <a:pt x="1339" y="449"/>
                    <a:pt x="1204" y="476"/>
                    <a:pt x="1204" y="476"/>
                  </a:cubicBezTo>
                  <a:cubicBezTo>
                    <a:pt x="1204" y="476"/>
                    <a:pt x="1605" y="376"/>
                    <a:pt x="1780" y="175"/>
                  </a:cubicBezTo>
                  <a:cubicBezTo>
                    <a:pt x="1666" y="77"/>
                    <a:pt x="1456" y="1"/>
                    <a:pt x="1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24" name="Google Shape;33824;p44"/>
            <p:cNvSpPr/>
            <p:nvPr/>
          </p:nvSpPr>
          <p:spPr>
            <a:xfrm>
              <a:off x="4597900" y="2658550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251" y="1"/>
                  </a:moveTo>
                  <a:cubicBezTo>
                    <a:pt x="201" y="126"/>
                    <a:pt x="251" y="301"/>
                    <a:pt x="251" y="301"/>
                  </a:cubicBezTo>
                  <a:cubicBezTo>
                    <a:pt x="251" y="301"/>
                    <a:pt x="201" y="126"/>
                    <a:pt x="101" y="51"/>
                  </a:cubicBezTo>
                  <a:cubicBezTo>
                    <a:pt x="26" y="126"/>
                    <a:pt x="0" y="326"/>
                    <a:pt x="76" y="502"/>
                  </a:cubicBezTo>
                  <a:cubicBezTo>
                    <a:pt x="176" y="727"/>
                    <a:pt x="452" y="828"/>
                    <a:pt x="452" y="828"/>
                  </a:cubicBezTo>
                  <a:cubicBezTo>
                    <a:pt x="452" y="828"/>
                    <a:pt x="602" y="602"/>
                    <a:pt x="527" y="351"/>
                  </a:cubicBezTo>
                  <a:cubicBezTo>
                    <a:pt x="477" y="151"/>
                    <a:pt x="351" y="26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25" name="Google Shape;33825;p44"/>
            <p:cNvSpPr/>
            <p:nvPr/>
          </p:nvSpPr>
          <p:spPr>
            <a:xfrm>
              <a:off x="4587250" y="2673100"/>
              <a:ext cx="21325" cy="11850"/>
            </a:xfrm>
            <a:custGeom>
              <a:avLst/>
              <a:gdLst/>
              <a:ahLst/>
              <a:cxnLst/>
              <a:rect l="l" t="t" r="r" b="b"/>
              <a:pathLst>
                <a:path w="853" h="474" extrusionOk="0">
                  <a:moveTo>
                    <a:pt x="312" y="0"/>
                  </a:moveTo>
                  <a:cubicBezTo>
                    <a:pt x="189" y="0"/>
                    <a:pt x="81" y="47"/>
                    <a:pt x="25" y="120"/>
                  </a:cubicBezTo>
                  <a:cubicBezTo>
                    <a:pt x="126" y="196"/>
                    <a:pt x="301" y="221"/>
                    <a:pt x="301" y="221"/>
                  </a:cubicBezTo>
                  <a:cubicBezTo>
                    <a:pt x="301" y="221"/>
                    <a:pt x="269" y="217"/>
                    <a:pt x="224" y="217"/>
                  </a:cubicBezTo>
                  <a:cubicBezTo>
                    <a:pt x="157" y="217"/>
                    <a:pt x="61" y="226"/>
                    <a:pt x="0" y="271"/>
                  </a:cubicBezTo>
                  <a:cubicBezTo>
                    <a:pt x="51" y="346"/>
                    <a:pt x="201" y="471"/>
                    <a:pt x="401" y="471"/>
                  </a:cubicBezTo>
                  <a:cubicBezTo>
                    <a:pt x="416" y="473"/>
                    <a:pt x="431" y="473"/>
                    <a:pt x="445" y="473"/>
                  </a:cubicBezTo>
                  <a:cubicBezTo>
                    <a:pt x="675" y="473"/>
                    <a:pt x="853" y="296"/>
                    <a:pt x="853" y="296"/>
                  </a:cubicBezTo>
                  <a:cubicBezTo>
                    <a:pt x="853" y="296"/>
                    <a:pt x="702" y="70"/>
                    <a:pt x="452" y="20"/>
                  </a:cubicBezTo>
                  <a:cubicBezTo>
                    <a:pt x="405" y="7"/>
                    <a:pt x="358" y="0"/>
                    <a:pt x="31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26" name="Google Shape;33826;p44"/>
            <p:cNvSpPr/>
            <p:nvPr/>
          </p:nvSpPr>
          <p:spPr>
            <a:xfrm>
              <a:off x="4609800" y="2679600"/>
              <a:ext cx="18200" cy="14900"/>
            </a:xfrm>
            <a:custGeom>
              <a:avLst/>
              <a:gdLst/>
              <a:ahLst/>
              <a:cxnLst/>
              <a:rect l="l" t="t" r="r" b="b"/>
              <a:pathLst>
                <a:path w="728" h="596" extrusionOk="0">
                  <a:moveTo>
                    <a:pt x="133" y="1"/>
                  </a:moveTo>
                  <a:cubicBezTo>
                    <a:pt x="55" y="1"/>
                    <a:pt x="1" y="11"/>
                    <a:pt x="1" y="11"/>
                  </a:cubicBezTo>
                  <a:cubicBezTo>
                    <a:pt x="1" y="11"/>
                    <a:pt x="1" y="311"/>
                    <a:pt x="201" y="462"/>
                  </a:cubicBezTo>
                  <a:cubicBezTo>
                    <a:pt x="318" y="559"/>
                    <a:pt x="449" y="596"/>
                    <a:pt x="549" y="596"/>
                  </a:cubicBezTo>
                  <a:cubicBezTo>
                    <a:pt x="578" y="596"/>
                    <a:pt x="605" y="593"/>
                    <a:pt x="627" y="587"/>
                  </a:cubicBezTo>
                  <a:cubicBezTo>
                    <a:pt x="577" y="462"/>
                    <a:pt x="452" y="337"/>
                    <a:pt x="452" y="337"/>
                  </a:cubicBezTo>
                  <a:lnTo>
                    <a:pt x="452" y="337"/>
                  </a:lnTo>
                  <a:cubicBezTo>
                    <a:pt x="452" y="337"/>
                    <a:pt x="602" y="462"/>
                    <a:pt x="727" y="462"/>
                  </a:cubicBezTo>
                  <a:cubicBezTo>
                    <a:pt x="727" y="362"/>
                    <a:pt x="652" y="186"/>
                    <a:pt x="477" y="86"/>
                  </a:cubicBezTo>
                  <a:cubicBezTo>
                    <a:pt x="365" y="16"/>
                    <a:pt x="231" y="1"/>
                    <a:pt x="13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27" name="Google Shape;33827;p44"/>
            <p:cNvSpPr/>
            <p:nvPr/>
          </p:nvSpPr>
          <p:spPr>
            <a:xfrm>
              <a:off x="4597275" y="2679850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477" y="1"/>
                  </a:moveTo>
                  <a:cubicBezTo>
                    <a:pt x="477" y="1"/>
                    <a:pt x="201" y="101"/>
                    <a:pt x="101" y="327"/>
                  </a:cubicBezTo>
                  <a:cubicBezTo>
                    <a:pt x="0" y="502"/>
                    <a:pt x="25" y="677"/>
                    <a:pt x="76" y="753"/>
                  </a:cubicBezTo>
                  <a:cubicBezTo>
                    <a:pt x="176" y="702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201" y="703"/>
                    <a:pt x="201" y="828"/>
                  </a:cubicBezTo>
                  <a:cubicBezTo>
                    <a:pt x="326" y="803"/>
                    <a:pt x="452" y="677"/>
                    <a:pt x="527" y="502"/>
                  </a:cubicBezTo>
                  <a:cubicBezTo>
                    <a:pt x="602" y="276"/>
                    <a:pt x="477" y="1"/>
                    <a:pt x="4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28" name="Google Shape;33828;p44"/>
            <p:cNvSpPr/>
            <p:nvPr/>
          </p:nvSpPr>
          <p:spPr>
            <a:xfrm>
              <a:off x="4609175" y="2663400"/>
              <a:ext cx="17575" cy="17100"/>
            </a:xfrm>
            <a:custGeom>
              <a:avLst/>
              <a:gdLst/>
              <a:ahLst/>
              <a:cxnLst/>
              <a:rect l="l" t="t" r="r" b="b"/>
              <a:pathLst>
                <a:path w="703" h="684" extrusionOk="0">
                  <a:moveTo>
                    <a:pt x="523" y="1"/>
                  </a:moveTo>
                  <a:cubicBezTo>
                    <a:pt x="421" y="1"/>
                    <a:pt x="281" y="57"/>
                    <a:pt x="176" y="183"/>
                  </a:cubicBezTo>
                  <a:cubicBezTo>
                    <a:pt x="1" y="383"/>
                    <a:pt x="26" y="684"/>
                    <a:pt x="26" y="684"/>
                  </a:cubicBezTo>
                  <a:cubicBezTo>
                    <a:pt x="26" y="684"/>
                    <a:pt x="326" y="684"/>
                    <a:pt x="502" y="508"/>
                  </a:cubicBezTo>
                  <a:cubicBezTo>
                    <a:pt x="652" y="383"/>
                    <a:pt x="702" y="208"/>
                    <a:pt x="677" y="107"/>
                  </a:cubicBezTo>
                  <a:lnTo>
                    <a:pt x="677" y="107"/>
                  </a:lnTo>
                  <a:cubicBezTo>
                    <a:pt x="552" y="132"/>
                    <a:pt x="427" y="258"/>
                    <a:pt x="427" y="258"/>
                  </a:cubicBezTo>
                  <a:cubicBezTo>
                    <a:pt x="427" y="258"/>
                    <a:pt x="552" y="107"/>
                    <a:pt x="577" y="7"/>
                  </a:cubicBezTo>
                  <a:cubicBezTo>
                    <a:pt x="561" y="3"/>
                    <a:pt x="543" y="1"/>
                    <a:pt x="52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29" name="Google Shape;33829;p44"/>
            <p:cNvSpPr/>
            <p:nvPr/>
          </p:nvSpPr>
          <p:spPr>
            <a:xfrm>
              <a:off x="4609175" y="2663575"/>
              <a:ext cx="3150" cy="11925"/>
            </a:xfrm>
            <a:custGeom>
              <a:avLst/>
              <a:gdLst/>
              <a:ahLst/>
              <a:cxnLst/>
              <a:rect l="l" t="t" r="r" b="b"/>
              <a:pathLst>
                <a:path w="126" h="477" fill="none" extrusionOk="0">
                  <a:moveTo>
                    <a:pt x="126" y="0"/>
                  </a:moveTo>
                  <a:lnTo>
                    <a:pt x="1" y="4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30" name="Google Shape;33830;p44"/>
            <p:cNvSpPr/>
            <p:nvPr/>
          </p:nvSpPr>
          <p:spPr>
            <a:xfrm>
              <a:off x="4611675" y="2661675"/>
              <a:ext cx="2550" cy="2200"/>
            </a:xfrm>
            <a:custGeom>
              <a:avLst/>
              <a:gdLst/>
              <a:ahLst/>
              <a:cxnLst/>
              <a:rect l="l" t="t" r="r" b="b"/>
              <a:pathLst>
                <a:path w="102" h="88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34" y="84"/>
                    <a:pt x="43" y="87"/>
                    <a:pt x="50" y="87"/>
                  </a:cubicBezTo>
                  <a:cubicBezTo>
                    <a:pt x="65" y="87"/>
                    <a:pt x="76" y="76"/>
                    <a:pt x="76" y="76"/>
                  </a:cubicBezTo>
                  <a:cubicBezTo>
                    <a:pt x="101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31" name="Google Shape;33831;p44"/>
            <p:cNvSpPr/>
            <p:nvPr/>
          </p:nvSpPr>
          <p:spPr>
            <a:xfrm>
              <a:off x="4607300" y="2662950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0"/>
                  </a:moveTo>
                  <a:lnTo>
                    <a:pt x="76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32" name="Google Shape;33832;p44"/>
            <p:cNvSpPr/>
            <p:nvPr/>
          </p:nvSpPr>
          <p:spPr>
            <a:xfrm>
              <a:off x="4606050" y="2661675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51"/>
                    <a:pt x="25" y="76"/>
                    <a:pt x="25" y="76"/>
                  </a:cubicBezTo>
                  <a:cubicBezTo>
                    <a:pt x="50" y="76"/>
                    <a:pt x="75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33" name="Google Shape;33833;p44"/>
            <p:cNvSpPr/>
            <p:nvPr/>
          </p:nvSpPr>
          <p:spPr>
            <a:xfrm>
              <a:off x="4609175" y="2665450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0"/>
                  </a:moveTo>
                  <a:lnTo>
                    <a:pt x="1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34" name="Google Shape;33834;p44"/>
            <p:cNvSpPr/>
            <p:nvPr/>
          </p:nvSpPr>
          <p:spPr>
            <a:xfrm>
              <a:off x="4616700" y="266420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76" y="0"/>
                  </a:moveTo>
                  <a:cubicBezTo>
                    <a:pt x="50" y="0"/>
                    <a:pt x="25" y="0"/>
                    <a:pt x="0" y="25"/>
                  </a:cubicBezTo>
                  <a:cubicBezTo>
                    <a:pt x="0" y="50"/>
                    <a:pt x="0" y="75"/>
                    <a:pt x="25" y="75"/>
                  </a:cubicBezTo>
                  <a:cubicBezTo>
                    <a:pt x="38" y="88"/>
                    <a:pt x="50" y="94"/>
                    <a:pt x="60" y="94"/>
                  </a:cubicBezTo>
                  <a:cubicBezTo>
                    <a:pt x="69" y="94"/>
                    <a:pt x="76" y="88"/>
                    <a:pt x="76" y="75"/>
                  </a:cubicBezTo>
                  <a:cubicBezTo>
                    <a:pt x="101" y="50"/>
                    <a:pt x="7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35" name="Google Shape;33835;p44"/>
            <p:cNvSpPr/>
            <p:nvPr/>
          </p:nvSpPr>
          <p:spPr>
            <a:xfrm>
              <a:off x="4609800" y="2679225"/>
              <a:ext cx="3800" cy="11925"/>
            </a:xfrm>
            <a:custGeom>
              <a:avLst/>
              <a:gdLst/>
              <a:ahLst/>
              <a:cxnLst/>
              <a:rect l="l" t="t" r="r" b="b"/>
              <a:pathLst>
                <a:path w="152" h="477" fill="none" extrusionOk="0">
                  <a:moveTo>
                    <a:pt x="151" y="4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36" name="Google Shape;33836;p44"/>
            <p:cNvSpPr/>
            <p:nvPr/>
          </p:nvSpPr>
          <p:spPr>
            <a:xfrm>
              <a:off x="4612300" y="2690500"/>
              <a:ext cx="2550" cy="2550"/>
            </a:xfrm>
            <a:custGeom>
              <a:avLst/>
              <a:gdLst/>
              <a:ahLst/>
              <a:cxnLst/>
              <a:rect l="l" t="t" r="r" b="b"/>
              <a:pathLst>
                <a:path w="102" h="102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76"/>
                    <a:pt x="26" y="101"/>
                    <a:pt x="51" y="101"/>
                  </a:cubicBezTo>
                  <a:cubicBezTo>
                    <a:pt x="76" y="101"/>
                    <a:pt x="101" y="76"/>
                    <a:pt x="101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37" name="Google Shape;33837;p44"/>
            <p:cNvSpPr/>
            <p:nvPr/>
          </p:nvSpPr>
          <p:spPr>
            <a:xfrm>
              <a:off x="4609800" y="2679225"/>
              <a:ext cx="8800" cy="9425"/>
            </a:xfrm>
            <a:custGeom>
              <a:avLst/>
              <a:gdLst/>
              <a:ahLst/>
              <a:cxnLst/>
              <a:rect l="l" t="t" r="r" b="b"/>
              <a:pathLst>
                <a:path w="352" h="377" fill="none" extrusionOk="0">
                  <a:moveTo>
                    <a:pt x="352" y="3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38" name="Google Shape;33838;p44"/>
            <p:cNvSpPr/>
            <p:nvPr/>
          </p:nvSpPr>
          <p:spPr>
            <a:xfrm>
              <a:off x="4617325" y="268800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1"/>
                  </a:moveTo>
                  <a:cubicBezTo>
                    <a:pt x="0" y="26"/>
                    <a:pt x="0" y="51"/>
                    <a:pt x="25" y="51"/>
                  </a:cubicBezTo>
                  <a:cubicBezTo>
                    <a:pt x="25" y="76"/>
                    <a:pt x="51" y="76"/>
                    <a:pt x="76" y="76"/>
                  </a:cubicBezTo>
                  <a:cubicBezTo>
                    <a:pt x="101" y="51"/>
                    <a:pt x="101" y="26"/>
                    <a:pt x="101" y="26"/>
                  </a:cubicBezTo>
                  <a:cubicBezTo>
                    <a:pt x="76" y="1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39" name="Google Shape;33839;p44"/>
            <p:cNvSpPr/>
            <p:nvPr/>
          </p:nvSpPr>
          <p:spPr>
            <a:xfrm>
              <a:off x="4607925" y="2679225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502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40" name="Google Shape;33840;p44"/>
            <p:cNvSpPr/>
            <p:nvPr/>
          </p:nvSpPr>
          <p:spPr>
            <a:xfrm>
              <a:off x="4606675" y="2691125"/>
              <a:ext cx="2525" cy="2550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101"/>
                    <a:pt x="50" y="101"/>
                  </a:cubicBezTo>
                  <a:cubicBezTo>
                    <a:pt x="76" y="101"/>
                    <a:pt x="101" y="76"/>
                    <a:pt x="101" y="51"/>
                  </a:cubicBezTo>
                  <a:cubicBezTo>
                    <a:pt x="101" y="26"/>
                    <a:pt x="76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41" name="Google Shape;33841;p44"/>
            <p:cNvSpPr/>
            <p:nvPr/>
          </p:nvSpPr>
          <p:spPr>
            <a:xfrm>
              <a:off x="4609800" y="2676725"/>
              <a:ext cx="13175" cy="25"/>
            </a:xfrm>
            <a:custGeom>
              <a:avLst/>
              <a:gdLst/>
              <a:ahLst/>
              <a:cxnLst/>
              <a:rect l="l" t="t" r="r" b="b"/>
              <a:pathLst>
                <a:path w="527" h="1" fill="none" extrusionOk="0">
                  <a:moveTo>
                    <a:pt x="527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42" name="Google Shape;33842;p44"/>
            <p:cNvSpPr/>
            <p:nvPr/>
          </p:nvSpPr>
          <p:spPr>
            <a:xfrm>
              <a:off x="4622325" y="2675475"/>
              <a:ext cx="2550" cy="2525"/>
            </a:xfrm>
            <a:custGeom>
              <a:avLst/>
              <a:gdLst/>
              <a:ahLst/>
              <a:cxnLst/>
              <a:rect l="l" t="t" r="r" b="b"/>
              <a:pathLst>
                <a:path w="102" h="101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75"/>
                    <a:pt x="26" y="75"/>
                    <a:pt x="51" y="101"/>
                  </a:cubicBezTo>
                  <a:cubicBezTo>
                    <a:pt x="76" y="101"/>
                    <a:pt x="76" y="75"/>
                    <a:pt x="76" y="50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43" name="Google Shape;33843;p44"/>
            <p:cNvSpPr/>
            <p:nvPr/>
          </p:nvSpPr>
          <p:spPr>
            <a:xfrm>
              <a:off x="4610425" y="2671075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2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44" name="Google Shape;33844;p44"/>
            <p:cNvSpPr/>
            <p:nvPr/>
          </p:nvSpPr>
          <p:spPr>
            <a:xfrm>
              <a:off x="4621075" y="2669825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26" y="1"/>
                  </a:moveTo>
                  <a:cubicBezTo>
                    <a:pt x="1" y="26"/>
                    <a:pt x="1" y="51"/>
                    <a:pt x="1" y="51"/>
                  </a:cubicBezTo>
                  <a:cubicBezTo>
                    <a:pt x="1" y="69"/>
                    <a:pt x="13" y="86"/>
                    <a:pt x="30" y="86"/>
                  </a:cubicBezTo>
                  <a:cubicBezTo>
                    <a:pt x="36" y="86"/>
                    <a:pt x="44" y="83"/>
                    <a:pt x="51" y="76"/>
                  </a:cubicBezTo>
                  <a:cubicBezTo>
                    <a:pt x="76" y="76"/>
                    <a:pt x="101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45" name="Google Shape;33845;p44"/>
            <p:cNvSpPr/>
            <p:nvPr/>
          </p:nvSpPr>
          <p:spPr>
            <a:xfrm>
              <a:off x="4610425" y="2677350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fill="none" extrusionOk="0">
                  <a:moveTo>
                    <a:pt x="477" y="1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46" name="Google Shape;33846;p44"/>
            <p:cNvSpPr/>
            <p:nvPr/>
          </p:nvSpPr>
          <p:spPr>
            <a:xfrm>
              <a:off x="4621075" y="2681100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76" y="1"/>
                  </a:moveTo>
                  <a:cubicBezTo>
                    <a:pt x="51" y="1"/>
                    <a:pt x="26" y="1"/>
                    <a:pt x="26" y="26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58" y="83"/>
                    <a:pt x="66" y="86"/>
                    <a:pt x="72" y="86"/>
                  </a:cubicBezTo>
                  <a:cubicBezTo>
                    <a:pt x="89" y="86"/>
                    <a:pt x="101" y="69"/>
                    <a:pt x="101" y="51"/>
                  </a:cubicBezTo>
                  <a:cubicBezTo>
                    <a:pt x="101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47" name="Google Shape;33847;p44"/>
            <p:cNvSpPr/>
            <p:nvPr/>
          </p:nvSpPr>
          <p:spPr>
            <a:xfrm>
              <a:off x="4597275" y="2677975"/>
              <a:ext cx="10050" cy="8175"/>
            </a:xfrm>
            <a:custGeom>
              <a:avLst/>
              <a:gdLst/>
              <a:ahLst/>
              <a:cxnLst/>
              <a:rect l="l" t="t" r="r" b="b"/>
              <a:pathLst>
                <a:path w="402" h="327" fill="none" extrusionOk="0">
                  <a:moveTo>
                    <a:pt x="0" y="326"/>
                  </a:moveTo>
                  <a:lnTo>
                    <a:pt x="4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48" name="Google Shape;33848;p44"/>
            <p:cNvSpPr/>
            <p:nvPr/>
          </p:nvSpPr>
          <p:spPr>
            <a:xfrm>
              <a:off x="4596025" y="2685025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0"/>
                  </a:moveTo>
                  <a:cubicBezTo>
                    <a:pt x="32" y="0"/>
                    <a:pt x="25" y="7"/>
                    <a:pt x="25" y="19"/>
                  </a:cubicBezTo>
                  <a:cubicBezTo>
                    <a:pt x="0" y="44"/>
                    <a:pt x="0" y="69"/>
                    <a:pt x="25" y="69"/>
                  </a:cubicBezTo>
                  <a:cubicBezTo>
                    <a:pt x="25" y="82"/>
                    <a:pt x="32" y="88"/>
                    <a:pt x="41" y="88"/>
                  </a:cubicBezTo>
                  <a:cubicBezTo>
                    <a:pt x="50" y="88"/>
                    <a:pt x="63" y="82"/>
                    <a:pt x="75" y="69"/>
                  </a:cubicBezTo>
                  <a:cubicBezTo>
                    <a:pt x="101" y="69"/>
                    <a:pt x="101" y="44"/>
                    <a:pt x="75" y="19"/>
                  </a:cubicBezTo>
                  <a:cubicBezTo>
                    <a:pt x="63" y="7"/>
                    <a:pt x="50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49" name="Google Shape;33849;p44"/>
            <p:cNvSpPr/>
            <p:nvPr/>
          </p:nvSpPr>
          <p:spPr>
            <a:xfrm>
              <a:off x="4594775" y="2677975"/>
              <a:ext cx="12550" cy="3150"/>
            </a:xfrm>
            <a:custGeom>
              <a:avLst/>
              <a:gdLst/>
              <a:ahLst/>
              <a:cxnLst/>
              <a:rect l="l" t="t" r="r" b="b"/>
              <a:pathLst>
                <a:path w="502" h="126" fill="none" extrusionOk="0">
                  <a:moveTo>
                    <a:pt x="0" y="126"/>
                  </a:moveTo>
                  <a:lnTo>
                    <a:pt x="5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50" name="Google Shape;33850;p44"/>
            <p:cNvSpPr/>
            <p:nvPr/>
          </p:nvSpPr>
          <p:spPr>
            <a:xfrm>
              <a:off x="4593525" y="26798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5" y="1"/>
                  </a:moveTo>
                  <a:cubicBezTo>
                    <a:pt x="0" y="26"/>
                    <a:pt x="0" y="51"/>
                    <a:pt x="0" y="51"/>
                  </a:cubicBezTo>
                  <a:cubicBezTo>
                    <a:pt x="0" y="69"/>
                    <a:pt x="13" y="86"/>
                    <a:pt x="29" y="86"/>
                  </a:cubicBezTo>
                  <a:cubicBezTo>
                    <a:pt x="35" y="86"/>
                    <a:pt x="43" y="83"/>
                    <a:pt x="50" y="76"/>
                  </a:cubicBezTo>
                  <a:cubicBezTo>
                    <a:pt x="75" y="76"/>
                    <a:pt x="100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51" name="Google Shape;33851;p44"/>
            <p:cNvSpPr/>
            <p:nvPr/>
          </p:nvSpPr>
          <p:spPr>
            <a:xfrm>
              <a:off x="4601650" y="2677975"/>
              <a:ext cx="6300" cy="11300"/>
            </a:xfrm>
            <a:custGeom>
              <a:avLst/>
              <a:gdLst/>
              <a:ahLst/>
              <a:cxnLst/>
              <a:rect l="l" t="t" r="r" b="b"/>
              <a:pathLst>
                <a:path w="252" h="452" fill="none" extrusionOk="0">
                  <a:moveTo>
                    <a:pt x="1" y="452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52" name="Google Shape;33852;p44"/>
            <p:cNvSpPr/>
            <p:nvPr/>
          </p:nvSpPr>
          <p:spPr>
            <a:xfrm>
              <a:off x="4600400" y="2688775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38" y="1"/>
                  </a:moveTo>
                  <a:cubicBezTo>
                    <a:pt x="26" y="1"/>
                    <a:pt x="13" y="7"/>
                    <a:pt x="1" y="20"/>
                  </a:cubicBezTo>
                  <a:cubicBezTo>
                    <a:pt x="1" y="45"/>
                    <a:pt x="1" y="70"/>
                    <a:pt x="26" y="70"/>
                  </a:cubicBezTo>
                  <a:cubicBezTo>
                    <a:pt x="26" y="82"/>
                    <a:pt x="32" y="89"/>
                    <a:pt x="41" y="89"/>
                  </a:cubicBezTo>
                  <a:cubicBezTo>
                    <a:pt x="51" y="89"/>
                    <a:pt x="63" y="82"/>
                    <a:pt x="76" y="70"/>
                  </a:cubicBezTo>
                  <a:cubicBezTo>
                    <a:pt x="101" y="45"/>
                    <a:pt x="76" y="20"/>
                    <a:pt x="76" y="20"/>
                  </a:cubicBezTo>
                  <a:cubicBezTo>
                    <a:pt x="63" y="7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53" name="Google Shape;33853;p44"/>
            <p:cNvSpPr/>
            <p:nvPr/>
          </p:nvSpPr>
          <p:spPr>
            <a:xfrm>
              <a:off x="4596025" y="2669825"/>
              <a:ext cx="11300" cy="6300"/>
            </a:xfrm>
            <a:custGeom>
              <a:avLst/>
              <a:gdLst/>
              <a:ahLst/>
              <a:cxnLst/>
              <a:rect l="l" t="t" r="r" b="b"/>
              <a:pathLst>
                <a:path w="452" h="252" fill="none" extrusionOk="0">
                  <a:moveTo>
                    <a:pt x="0" y="1"/>
                  </a:moveTo>
                  <a:lnTo>
                    <a:pt x="4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54" name="Google Shape;33854;p44"/>
            <p:cNvSpPr/>
            <p:nvPr/>
          </p:nvSpPr>
          <p:spPr>
            <a:xfrm>
              <a:off x="4594150" y="266857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75" y="1"/>
                  </a:moveTo>
                  <a:cubicBezTo>
                    <a:pt x="50" y="1"/>
                    <a:pt x="25" y="1"/>
                    <a:pt x="25" y="26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58" y="83"/>
                    <a:pt x="65" y="86"/>
                    <a:pt x="72" y="86"/>
                  </a:cubicBezTo>
                  <a:cubicBezTo>
                    <a:pt x="88" y="86"/>
                    <a:pt x="100" y="68"/>
                    <a:pt x="100" y="51"/>
                  </a:cubicBezTo>
                  <a:cubicBezTo>
                    <a:pt x="100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55" name="Google Shape;33855;p44"/>
            <p:cNvSpPr/>
            <p:nvPr/>
          </p:nvSpPr>
          <p:spPr>
            <a:xfrm>
              <a:off x="4599775" y="2665450"/>
              <a:ext cx="7550" cy="10675"/>
            </a:xfrm>
            <a:custGeom>
              <a:avLst/>
              <a:gdLst/>
              <a:ahLst/>
              <a:cxnLst/>
              <a:rect l="l" t="t" r="r" b="b"/>
              <a:pathLst>
                <a:path w="302" h="427" fill="none" extrusionOk="0">
                  <a:moveTo>
                    <a:pt x="1" y="0"/>
                  </a:moveTo>
                  <a:lnTo>
                    <a:pt x="301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56" name="Google Shape;33856;p44"/>
            <p:cNvSpPr/>
            <p:nvPr/>
          </p:nvSpPr>
          <p:spPr>
            <a:xfrm>
              <a:off x="4598525" y="266420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26" y="0"/>
                  </a:moveTo>
                  <a:cubicBezTo>
                    <a:pt x="1" y="25"/>
                    <a:pt x="1" y="50"/>
                    <a:pt x="1" y="75"/>
                  </a:cubicBezTo>
                  <a:cubicBezTo>
                    <a:pt x="13" y="88"/>
                    <a:pt x="26" y="94"/>
                    <a:pt x="38" y="94"/>
                  </a:cubicBezTo>
                  <a:cubicBezTo>
                    <a:pt x="51" y="94"/>
                    <a:pt x="63" y="88"/>
                    <a:pt x="76" y="75"/>
                  </a:cubicBezTo>
                  <a:cubicBezTo>
                    <a:pt x="101" y="50"/>
                    <a:pt x="101" y="25"/>
                    <a:pt x="76" y="25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57" name="Google Shape;33857;p44"/>
            <p:cNvSpPr/>
            <p:nvPr/>
          </p:nvSpPr>
          <p:spPr>
            <a:xfrm>
              <a:off x="4594150" y="2674850"/>
              <a:ext cx="12550" cy="1900"/>
            </a:xfrm>
            <a:custGeom>
              <a:avLst/>
              <a:gdLst/>
              <a:ahLst/>
              <a:cxnLst/>
              <a:rect l="l" t="t" r="r" b="b"/>
              <a:pathLst>
                <a:path w="502" h="76" fill="none" extrusionOk="0">
                  <a:moveTo>
                    <a:pt x="0" y="0"/>
                  </a:moveTo>
                  <a:lnTo>
                    <a:pt x="501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58" name="Google Shape;33858;p44"/>
            <p:cNvSpPr/>
            <p:nvPr/>
          </p:nvSpPr>
          <p:spPr>
            <a:xfrm>
              <a:off x="4592250" y="2673600"/>
              <a:ext cx="2550" cy="2525"/>
            </a:xfrm>
            <a:custGeom>
              <a:avLst/>
              <a:gdLst/>
              <a:ahLst/>
              <a:cxnLst/>
              <a:rect l="l" t="t" r="r" b="b"/>
              <a:pathLst>
                <a:path w="102" h="101" extrusionOk="0">
                  <a:moveTo>
                    <a:pt x="76" y="0"/>
                  </a:moveTo>
                  <a:cubicBezTo>
                    <a:pt x="51" y="0"/>
                    <a:pt x="26" y="25"/>
                    <a:pt x="26" y="50"/>
                  </a:cubicBezTo>
                  <a:cubicBezTo>
                    <a:pt x="1" y="50"/>
                    <a:pt x="26" y="75"/>
                    <a:pt x="51" y="100"/>
                  </a:cubicBezTo>
                  <a:cubicBezTo>
                    <a:pt x="76" y="100"/>
                    <a:pt x="101" y="75"/>
                    <a:pt x="101" y="50"/>
                  </a:cubicBezTo>
                  <a:cubicBezTo>
                    <a:pt x="101" y="25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59" name="Google Shape;33859;p44"/>
            <p:cNvSpPr/>
            <p:nvPr/>
          </p:nvSpPr>
          <p:spPr>
            <a:xfrm>
              <a:off x="4602275" y="2670700"/>
              <a:ext cx="13825" cy="12075"/>
            </a:xfrm>
            <a:custGeom>
              <a:avLst/>
              <a:gdLst/>
              <a:ahLst/>
              <a:cxnLst/>
              <a:rect l="l" t="t" r="r" b="b"/>
              <a:pathLst>
                <a:path w="553" h="483" extrusionOk="0">
                  <a:moveTo>
                    <a:pt x="284" y="0"/>
                  </a:moveTo>
                  <a:cubicBezTo>
                    <a:pt x="176" y="0"/>
                    <a:pt x="90" y="68"/>
                    <a:pt x="51" y="166"/>
                  </a:cubicBezTo>
                  <a:cubicBezTo>
                    <a:pt x="1" y="292"/>
                    <a:pt x="76" y="417"/>
                    <a:pt x="201" y="467"/>
                  </a:cubicBezTo>
                  <a:cubicBezTo>
                    <a:pt x="228" y="478"/>
                    <a:pt x="256" y="483"/>
                    <a:pt x="284" y="483"/>
                  </a:cubicBezTo>
                  <a:cubicBezTo>
                    <a:pt x="386" y="483"/>
                    <a:pt x="488" y="415"/>
                    <a:pt x="527" y="317"/>
                  </a:cubicBezTo>
                  <a:cubicBezTo>
                    <a:pt x="552" y="191"/>
                    <a:pt x="502" y="41"/>
                    <a:pt x="377" y="16"/>
                  </a:cubicBezTo>
                  <a:cubicBezTo>
                    <a:pt x="345" y="5"/>
                    <a:pt x="314" y="0"/>
                    <a:pt x="28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60" name="Google Shape;33860;p44"/>
            <p:cNvSpPr/>
            <p:nvPr/>
          </p:nvSpPr>
          <p:spPr>
            <a:xfrm>
              <a:off x="4719450" y="2368450"/>
              <a:ext cx="30100" cy="45775"/>
            </a:xfrm>
            <a:custGeom>
              <a:avLst/>
              <a:gdLst/>
              <a:ahLst/>
              <a:cxnLst/>
              <a:rect l="l" t="t" r="r" b="b"/>
              <a:pathLst>
                <a:path w="1204" h="1831" extrusionOk="0">
                  <a:moveTo>
                    <a:pt x="677" y="0"/>
                  </a:moveTo>
                  <a:cubicBezTo>
                    <a:pt x="452" y="76"/>
                    <a:pt x="176" y="376"/>
                    <a:pt x="101" y="777"/>
                  </a:cubicBezTo>
                  <a:cubicBezTo>
                    <a:pt x="1" y="1329"/>
                    <a:pt x="352" y="1830"/>
                    <a:pt x="352" y="1830"/>
                  </a:cubicBezTo>
                  <a:cubicBezTo>
                    <a:pt x="352" y="1830"/>
                    <a:pt x="928" y="1579"/>
                    <a:pt x="1078" y="1028"/>
                  </a:cubicBezTo>
                  <a:cubicBezTo>
                    <a:pt x="1204" y="627"/>
                    <a:pt x="1154" y="251"/>
                    <a:pt x="978" y="76"/>
                  </a:cubicBezTo>
                  <a:cubicBezTo>
                    <a:pt x="778" y="251"/>
                    <a:pt x="652" y="627"/>
                    <a:pt x="652" y="627"/>
                  </a:cubicBezTo>
                  <a:cubicBezTo>
                    <a:pt x="652" y="627"/>
                    <a:pt x="753" y="226"/>
                    <a:pt x="6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61" name="Google Shape;33861;p44"/>
            <p:cNvSpPr/>
            <p:nvPr/>
          </p:nvSpPr>
          <p:spPr>
            <a:xfrm>
              <a:off x="4687500" y="2382325"/>
              <a:ext cx="39500" cy="34575"/>
            </a:xfrm>
            <a:custGeom>
              <a:avLst/>
              <a:gdLst/>
              <a:ahLst/>
              <a:cxnLst/>
              <a:rect l="l" t="t" r="r" b="b"/>
              <a:pathLst>
                <a:path w="1580" h="1383" extrusionOk="0">
                  <a:moveTo>
                    <a:pt x="408" y="0"/>
                  </a:moveTo>
                  <a:cubicBezTo>
                    <a:pt x="352" y="0"/>
                    <a:pt x="299" y="7"/>
                    <a:pt x="251" y="22"/>
                  </a:cubicBezTo>
                  <a:cubicBezTo>
                    <a:pt x="351" y="298"/>
                    <a:pt x="627" y="573"/>
                    <a:pt x="627" y="573"/>
                  </a:cubicBezTo>
                  <a:cubicBezTo>
                    <a:pt x="627" y="573"/>
                    <a:pt x="301" y="298"/>
                    <a:pt x="51" y="273"/>
                  </a:cubicBezTo>
                  <a:lnTo>
                    <a:pt x="51" y="273"/>
                  </a:lnTo>
                  <a:cubicBezTo>
                    <a:pt x="0" y="498"/>
                    <a:pt x="176" y="874"/>
                    <a:pt x="502" y="1125"/>
                  </a:cubicBezTo>
                  <a:cubicBezTo>
                    <a:pt x="810" y="1348"/>
                    <a:pt x="1189" y="1383"/>
                    <a:pt x="1398" y="1383"/>
                  </a:cubicBezTo>
                  <a:cubicBezTo>
                    <a:pt x="1494" y="1383"/>
                    <a:pt x="1554" y="1375"/>
                    <a:pt x="1554" y="1375"/>
                  </a:cubicBezTo>
                  <a:cubicBezTo>
                    <a:pt x="1554" y="1375"/>
                    <a:pt x="1579" y="749"/>
                    <a:pt x="1178" y="348"/>
                  </a:cubicBezTo>
                  <a:cubicBezTo>
                    <a:pt x="935" y="125"/>
                    <a:pt x="643" y="0"/>
                    <a:pt x="4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62" name="Google Shape;33862;p44"/>
            <p:cNvSpPr/>
            <p:nvPr/>
          </p:nvSpPr>
          <p:spPr>
            <a:xfrm>
              <a:off x="4720700" y="2414825"/>
              <a:ext cx="33250" cy="45125"/>
            </a:xfrm>
            <a:custGeom>
              <a:avLst/>
              <a:gdLst/>
              <a:ahLst/>
              <a:cxnLst/>
              <a:rect l="l" t="t" r="r" b="b"/>
              <a:pathLst>
                <a:path w="1330" h="1805" extrusionOk="0">
                  <a:moveTo>
                    <a:pt x="302" y="0"/>
                  </a:moveTo>
                  <a:cubicBezTo>
                    <a:pt x="302" y="0"/>
                    <a:pt x="1" y="552"/>
                    <a:pt x="201" y="1078"/>
                  </a:cubicBezTo>
                  <a:cubicBezTo>
                    <a:pt x="352" y="1479"/>
                    <a:pt x="627" y="1755"/>
                    <a:pt x="878" y="1805"/>
                  </a:cubicBezTo>
                  <a:cubicBezTo>
                    <a:pt x="928" y="1529"/>
                    <a:pt x="803" y="1153"/>
                    <a:pt x="803" y="1153"/>
                  </a:cubicBezTo>
                  <a:lnTo>
                    <a:pt x="803" y="1153"/>
                  </a:lnTo>
                  <a:cubicBezTo>
                    <a:pt x="803" y="1153"/>
                    <a:pt x="953" y="1529"/>
                    <a:pt x="1179" y="1679"/>
                  </a:cubicBezTo>
                  <a:cubicBezTo>
                    <a:pt x="1304" y="1479"/>
                    <a:pt x="1329" y="1078"/>
                    <a:pt x="1129" y="702"/>
                  </a:cubicBezTo>
                  <a:cubicBezTo>
                    <a:pt x="878" y="201"/>
                    <a:pt x="302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63" name="Google Shape;33863;p44"/>
            <p:cNvSpPr/>
            <p:nvPr/>
          </p:nvSpPr>
          <p:spPr>
            <a:xfrm>
              <a:off x="4687500" y="2414800"/>
              <a:ext cx="40750" cy="31925"/>
            </a:xfrm>
            <a:custGeom>
              <a:avLst/>
              <a:gdLst/>
              <a:ahLst/>
              <a:cxnLst/>
              <a:rect l="l" t="t" r="r" b="b"/>
              <a:pathLst>
                <a:path w="1630" h="1277" extrusionOk="0">
                  <a:moveTo>
                    <a:pt x="1230" y="0"/>
                  </a:moveTo>
                  <a:cubicBezTo>
                    <a:pt x="1031" y="0"/>
                    <a:pt x="783" y="38"/>
                    <a:pt x="552" y="177"/>
                  </a:cubicBezTo>
                  <a:cubicBezTo>
                    <a:pt x="201" y="377"/>
                    <a:pt x="0" y="703"/>
                    <a:pt x="0" y="954"/>
                  </a:cubicBezTo>
                  <a:cubicBezTo>
                    <a:pt x="276" y="954"/>
                    <a:pt x="602" y="753"/>
                    <a:pt x="602" y="753"/>
                  </a:cubicBezTo>
                  <a:lnTo>
                    <a:pt x="602" y="753"/>
                  </a:lnTo>
                  <a:cubicBezTo>
                    <a:pt x="602" y="753"/>
                    <a:pt x="276" y="979"/>
                    <a:pt x="176" y="1229"/>
                  </a:cubicBezTo>
                  <a:cubicBezTo>
                    <a:pt x="238" y="1260"/>
                    <a:pt x="319" y="1277"/>
                    <a:pt x="412" y="1277"/>
                  </a:cubicBezTo>
                  <a:cubicBezTo>
                    <a:pt x="620" y="1277"/>
                    <a:pt x="886" y="1194"/>
                    <a:pt x="1128" y="1004"/>
                  </a:cubicBezTo>
                  <a:cubicBezTo>
                    <a:pt x="1554" y="678"/>
                    <a:pt x="1630" y="51"/>
                    <a:pt x="1630" y="51"/>
                  </a:cubicBezTo>
                  <a:cubicBezTo>
                    <a:pt x="1630" y="51"/>
                    <a:pt x="1462" y="0"/>
                    <a:pt x="12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64" name="Google Shape;33864;p44"/>
            <p:cNvSpPr/>
            <p:nvPr/>
          </p:nvSpPr>
          <p:spPr>
            <a:xfrm>
              <a:off x="4729475" y="2397600"/>
              <a:ext cx="46400" cy="26650"/>
            </a:xfrm>
            <a:custGeom>
              <a:avLst/>
              <a:gdLst/>
              <a:ahLst/>
              <a:cxnLst/>
              <a:rect l="l" t="t" r="r" b="b"/>
              <a:pathLst>
                <a:path w="1856" h="1066" extrusionOk="0">
                  <a:moveTo>
                    <a:pt x="1223" y="0"/>
                  </a:moveTo>
                  <a:cubicBezTo>
                    <a:pt x="1099" y="0"/>
                    <a:pt x="965" y="20"/>
                    <a:pt x="828" y="63"/>
                  </a:cubicBezTo>
                  <a:cubicBezTo>
                    <a:pt x="301" y="238"/>
                    <a:pt x="1" y="789"/>
                    <a:pt x="1" y="789"/>
                  </a:cubicBezTo>
                  <a:cubicBezTo>
                    <a:pt x="1" y="789"/>
                    <a:pt x="369" y="1066"/>
                    <a:pt x="821" y="1066"/>
                  </a:cubicBezTo>
                  <a:cubicBezTo>
                    <a:pt x="897" y="1066"/>
                    <a:pt x="975" y="1058"/>
                    <a:pt x="1053" y="1040"/>
                  </a:cubicBezTo>
                  <a:cubicBezTo>
                    <a:pt x="1479" y="965"/>
                    <a:pt x="1780" y="739"/>
                    <a:pt x="1855" y="514"/>
                  </a:cubicBezTo>
                  <a:cubicBezTo>
                    <a:pt x="1755" y="474"/>
                    <a:pt x="1631" y="462"/>
                    <a:pt x="1518" y="462"/>
                  </a:cubicBezTo>
                  <a:cubicBezTo>
                    <a:pt x="1348" y="462"/>
                    <a:pt x="1204" y="489"/>
                    <a:pt x="1204" y="489"/>
                  </a:cubicBezTo>
                  <a:cubicBezTo>
                    <a:pt x="1204" y="489"/>
                    <a:pt x="1605" y="388"/>
                    <a:pt x="1780" y="188"/>
                  </a:cubicBezTo>
                  <a:cubicBezTo>
                    <a:pt x="1665" y="72"/>
                    <a:pt x="1462" y="0"/>
                    <a:pt x="12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65" name="Google Shape;33865;p44"/>
            <p:cNvSpPr/>
            <p:nvPr/>
          </p:nvSpPr>
          <p:spPr>
            <a:xfrm>
              <a:off x="4718200" y="2394775"/>
              <a:ext cx="14425" cy="20700"/>
            </a:xfrm>
            <a:custGeom>
              <a:avLst/>
              <a:gdLst/>
              <a:ahLst/>
              <a:cxnLst/>
              <a:rect l="l" t="t" r="r" b="b"/>
              <a:pathLst>
                <a:path w="577" h="828" extrusionOk="0">
                  <a:moveTo>
                    <a:pt x="226" y="0"/>
                  </a:moveTo>
                  <a:lnTo>
                    <a:pt x="226" y="0"/>
                  </a:lnTo>
                  <a:cubicBezTo>
                    <a:pt x="201" y="100"/>
                    <a:pt x="251" y="276"/>
                    <a:pt x="251" y="276"/>
                  </a:cubicBezTo>
                  <a:cubicBezTo>
                    <a:pt x="251" y="276"/>
                    <a:pt x="176" y="100"/>
                    <a:pt x="76" y="25"/>
                  </a:cubicBezTo>
                  <a:cubicBezTo>
                    <a:pt x="26" y="125"/>
                    <a:pt x="1" y="301"/>
                    <a:pt x="76" y="476"/>
                  </a:cubicBezTo>
                  <a:cubicBezTo>
                    <a:pt x="176" y="727"/>
                    <a:pt x="427" y="827"/>
                    <a:pt x="427" y="827"/>
                  </a:cubicBezTo>
                  <a:cubicBezTo>
                    <a:pt x="427" y="827"/>
                    <a:pt x="577" y="577"/>
                    <a:pt x="502" y="326"/>
                  </a:cubicBezTo>
                  <a:cubicBezTo>
                    <a:pt x="452" y="151"/>
                    <a:pt x="326" y="25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66" name="Google Shape;33866;p44"/>
            <p:cNvSpPr/>
            <p:nvPr/>
          </p:nvSpPr>
          <p:spPr>
            <a:xfrm>
              <a:off x="4707550" y="2409025"/>
              <a:ext cx="21325" cy="12075"/>
            </a:xfrm>
            <a:custGeom>
              <a:avLst/>
              <a:gdLst/>
              <a:ahLst/>
              <a:cxnLst/>
              <a:rect l="l" t="t" r="r" b="b"/>
              <a:pathLst>
                <a:path w="853" h="483" extrusionOk="0">
                  <a:moveTo>
                    <a:pt x="348" y="0"/>
                  </a:moveTo>
                  <a:cubicBezTo>
                    <a:pt x="192" y="0"/>
                    <a:pt x="62" y="45"/>
                    <a:pt x="0" y="107"/>
                  </a:cubicBezTo>
                  <a:cubicBezTo>
                    <a:pt x="101" y="182"/>
                    <a:pt x="276" y="232"/>
                    <a:pt x="276" y="232"/>
                  </a:cubicBezTo>
                  <a:cubicBezTo>
                    <a:pt x="276" y="232"/>
                    <a:pt x="232" y="226"/>
                    <a:pt x="176" y="226"/>
                  </a:cubicBezTo>
                  <a:cubicBezTo>
                    <a:pt x="120" y="226"/>
                    <a:pt x="51" y="232"/>
                    <a:pt x="0" y="257"/>
                  </a:cubicBezTo>
                  <a:cubicBezTo>
                    <a:pt x="26" y="357"/>
                    <a:pt x="176" y="458"/>
                    <a:pt x="376" y="483"/>
                  </a:cubicBezTo>
                  <a:cubicBezTo>
                    <a:pt x="627" y="483"/>
                    <a:pt x="853" y="307"/>
                    <a:pt x="853" y="307"/>
                  </a:cubicBezTo>
                  <a:cubicBezTo>
                    <a:pt x="853" y="307"/>
                    <a:pt x="702" y="57"/>
                    <a:pt x="452" y="7"/>
                  </a:cubicBezTo>
                  <a:cubicBezTo>
                    <a:pt x="416" y="2"/>
                    <a:pt x="381" y="0"/>
                    <a:pt x="34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67" name="Google Shape;33867;p44"/>
            <p:cNvSpPr/>
            <p:nvPr/>
          </p:nvSpPr>
          <p:spPr>
            <a:xfrm>
              <a:off x="4729475" y="2415600"/>
              <a:ext cx="18825" cy="14775"/>
            </a:xfrm>
            <a:custGeom>
              <a:avLst/>
              <a:gdLst/>
              <a:ahLst/>
              <a:cxnLst/>
              <a:rect l="l" t="t" r="r" b="b"/>
              <a:pathLst>
                <a:path w="753" h="591" extrusionOk="0">
                  <a:moveTo>
                    <a:pt x="167" y="0"/>
                  </a:moveTo>
                  <a:cubicBezTo>
                    <a:pt x="70" y="0"/>
                    <a:pt x="1" y="19"/>
                    <a:pt x="1" y="19"/>
                  </a:cubicBezTo>
                  <a:cubicBezTo>
                    <a:pt x="1" y="19"/>
                    <a:pt x="26" y="295"/>
                    <a:pt x="226" y="470"/>
                  </a:cubicBezTo>
                  <a:cubicBezTo>
                    <a:pt x="336" y="544"/>
                    <a:pt x="460" y="590"/>
                    <a:pt x="557" y="590"/>
                  </a:cubicBezTo>
                  <a:cubicBezTo>
                    <a:pt x="593" y="590"/>
                    <a:pt x="625" y="584"/>
                    <a:pt x="652" y="571"/>
                  </a:cubicBezTo>
                  <a:cubicBezTo>
                    <a:pt x="602" y="470"/>
                    <a:pt x="477" y="345"/>
                    <a:pt x="477" y="345"/>
                  </a:cubicBezTo>
                  <a:lnTo>
                    <a:pt x="477" y="345"/>
                  </a:lnTo>
                  <a:cubicBezTo>
                    <a:pt x="477" y="345"/>
                    <a:pt x="627" y="445"/>
                    <a:pt x="727" y="470"/>
                  </a:cubicBezTo>
                  <a:cubicBezTo>
                    <a:pt x="753" y="345"/>
                    <a:pt x="652" y="195"/>
                    <a:pt x="502" y="94"/>
                  </a:cubicBezTo>
                  <a:cubicBezTo>
                    <a:pt x="389" y="19"/>
                    <a:pt x="264" y="0"/>
                    <a:pt x="16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68" name="Google Shape;33868;p44"/>
            <p:cNvSpPr/>
            <p:nvPr/>
          </p:nvSpPr>
          <p:spPr>
            <a:xfrm>
              <a:off x="4717575" y="2416075"/>
              <a:ext cx="15050" cy="20075"/>
            </a:xfrm>
            <a:custGeom>
              <a:avLst/>
              <a:gdLst/>
              <a:ahLst/>
              <a:cxnLst/>
              <a:rect l="l" t="t" r="r" b="b"/>
              <a:pathLst>
                <a:path w="602" h="803" extrusionOk="0">
                  <a:moveTo>
                    <a:pt x="477" y="0"/>
                  </a:moveTo>
                  <a:cubicBezTo>
                    <a:pt x="477" y="0"/>
                    <a:pt x="201" y="75"/>
                    <a:pt x="76" y="301"/>
                  </a:cubicBezTo>
                  <a:cubicBezTo>
                    <a:pt x="0" y="476"/>
                    <a:pt x="0" y="652"/>
                    <a:pt x="51" y="752"/>
                  </a:cubicBezTo>
                  <a:cubicBezTo>
                    <a:pt x="176" y="677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2"/>
                    <a:pt x="201" y="802"/>
                  </a:cubicBezTo>
                  <a:cubicBezTo>
                    <a:pt x="301" y="802"/>
                    <a:pt x="452" y="677"/>
                    <a:pt x="502" y="502"/>
                  </a:cubicBezTo>
                  <a:cubicBezTo>
                    <a:pt x="602" y="251"/>
                    <a:pt x="477" y="0"/>
                    <a:pt x="4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69" name="Google Shape;33869;p44"/>
            <p:cNvSpPr/>
            <p:nvPr/>
          </p:nvSpPr>
          <p:spPr>
            <a:xfrm>
              <a:off x="4729475" y="2399025"/>
              <a:ext cx="17575" cy="17100"/>
            </a:xfrm>
            <a:custGeom>
              <a:avLst/>
              <a:gdLst/>
              <a:ahLst/>
              <a:cxnLst/>
              <a:rect l="l" t="t" r="r" b="b"/>
              <a:pathLst>
                <a:path w="703" h="684" extrusionOk="0">
                  <a:moveTo>
                    <a:pt x="510" y="1"/>
                  </a:moveTo>
                  <a:cubicBezTo>
                    <a:pt x="408" y="1"/>
                    <a:pt x="260" y="75"/>
                    <a:pt x="151" y="206"/>
                  </a:cubicBezTo>
                  <a:cubicBezTo>
                    <a:pt x="1" y="407"/>
                    <a:pt x="26" y="682"/>
                    <a:pt x="26" y="682"/>
                  </a:cubicBezTo>
                  <a:cubicBezTo>
                    <a:pt x="26" y="682"/>
                    <a:pt x="39" y="684"/>
                    <a:pt x="63" y="684"/>
                  </a:cubicBezTo>
                  <a:cubicBezTo>
                    <a:pt x="145" y="684"/>
                    <a:pt x="346" y="668"/>
                    <a:pt x="502" y="532"/>
                  </a:cubicBezTo>
                  <a:cubicBezTo>
                    <a:pt x="627" y="382"/>
                    <a:pt x="702" y="231"/>
                    <a:pt x="677" y="106"/>
                  </a:cubicBezTo>
                  <a:lnTo>
                    <a:pt x="677" y="106"/>
                  </a:lnTo>
                  <a:cubicBezTo>
                    <a:pt x="552" y="156"/>
                    <a:pt x="402" y="256"/>
                    <a:pt x="402" y="256"/>
                  </a:cubicBezTo>
                  <a:cubicBezTo>
                    <a:pt x="402" y="256"/>
                    <a:pt x="552" y="131"/>
                    <a:pt x="552" y="6"/>
                  </a:cubicBezTo>
                  <a:cubicBezTo>
                    <a:pt x="539" y="2"/>
                    <a:pt x="525" y="1"/>
                    <a:pt x="51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70" name="Google Shape;33870;p44"/>
            <p:cNvSpPr/>
            <p:nvPr/>
          </p:nvSpPr>
          <p:spPr>
            <a:xfrm>
              <a:off x="4728850" y="2399150"/>
              <a:ext cx="3775" cy="12550"/>
            </a:xfrm>
            <a:custGeom>
              <a:avLst/>
              <a:gdLst/>
              <a:ahLst/>
              <a:cxnLst/>
              <a:rect l="l" t="t" r="r" b="b"/>
              <a:pathLst>
                <a:path w="151" h="502" fill="none" extrusionOk="0">
                  <a:moveTo>
                    <a:pt x="151" y="1"/>
                  </a:moveTo>
                  <a:lnTo>
                    <a:pt x="1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71" name="Google Shape;33871;p44"/>
            <p:cNvSpPr/>
            <p:nvPr/>
          </p:nvSpPr>
          <p:spPr>
            <a:xfrm>
              <a:off x="4731350" y="2397650"/>
              <a:ext cx="2550" cy="2150"/>
            </a:xfrm>
            <a:custGeom>
              <a:avLst/>
              <a:gdLst/>
              <a:ahLst/>
              <a:cxnLst/>
              <a:rect l="l" t="t" r="r" b="b"/>
              <a:pathLst>
                <a:path w="102" h="86" extrusionOk="0">
                  <a:moveTo>
                    <a:pt x="55" y="0"/>
                  </a:moveTo>
                  <a:cubicBezTo>
                    <a:pt x="38" y="0"/>
                    <a:pt x="26" y="18"/>
                    <a:pt x="26" y="36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51" y="86"/>
                    <a:pt x="76" y="86"/>
                    <a:pt x="101" y="61"/>
                  </a:cubicBezTo>
                  <a:cubicBezTo>
                    <a:pt x="101" y="36"/>
                    <a:pt x="101" y="10"/>
                    <a:pt x="76" y="10"/>
                  </a:cubicBezTo>
                  <a:cubicBezTo>
                    <a:pt x="69" y="3"/>
                    <a:pt x="61" y="0"/>
                    <a:pt x="5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72" name="Google Shape;33872;p44"/>
            <p:cNvSpPr/>
            <p:nvPr/>
          </p:nvSpPr>
          <p:spPr>
            <a:xfrm>
              <a:off x="4726975" y="2399150"/>
              <a:ext cx="2525" cy="12550"/>
            </a:xfrm>
            <a:custGeom>
              <a:avLst/>
              <a:gdLst/>
              <a:ahLst/>
              <a:cxnLst/>
              <a:rect l="l" t="t" r="r" b="b"/>
              <a:pathLst>
                <a:path w="101" h="502" fill="none" extrusionOk="0">
                  <a:moveTo>
                    <a:pt x="0" y="1"/>
                  </a:moveTo>
                  <a:lnTo>
                    <a:pt x="101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73" name="Google Shape;33873;p44"/>
            <p:cNvSpPr/>
            <p:nvPr/>
          </p:nvSpPr>
          <p:spPr>
            <a:xfrm>
              <a:off x="4725725" y="239727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0" y="0"/>
                  </a:moveTo>
                  <a:cubicBezTo>
                    <a:pt x="25" y="0"/>
                    <a:pt x="0" y="25"/>
                    <a:pt x="0" y="51"/>
                  </a:cubicBezTo>
                  <a:cubicBezTo>
                    <a:pt x="0" y="76"/>
                    <a:pt x="25" y="101"/>
                    <a:pt x="50" y="101"/>
                  </a:cubicBezTo>
                  <a:cubicBezTo>
                    <a:pt x="75" y="101"/>
                    <a:pt x="101" y="76"/>
                    <a:pt x="101" y="51"/>
                  </a:cubicBezTo>
                  <a:cubicBezTo>
                    <a:pt x="101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74" name="Google Shape;33874;p44"/>
            <p:cNvSpPr/>
            <p:nvPr/>
          </p:nvSpPr>
          <p:spPr>
            <a:xfrm>
              <a:off x="4729475" y="2401650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1"/>
                  </a:moveTo>
                  <a:lnTo>
                    <a:pt x="1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75" name="Google Shape;33875;p44"/>
            <p:cNvSpPr/>
            <p:nvPr/>
          </p:nvSpPr>
          <p:spPr>
            <a:xfrm>
              <a:off x="4736375" y="24001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1" y="1"/>
                  </a:moveTo>
                  <a:cubicBezTo>
                    <a:pt x="37" y="1"/>
                    <a:pt x="25" y="12"/>
                    <a:pt x="25" y="12"/>
                  </a:cubicBezTo>
                  <a:cubicBezTo>
                    <a:pt x="0" y="37"/>
                    <a:pt x="0" y="62"/>
                    <a:pt x="25" y="87"/>
                  </a:cubicBezTo>
                  <a:cubicBezTo>
                    <a:pt x="50" y="87"/>
                    <a:pt x="76" y="87"/>
                    <a:pt x="101" y="62"/>
                  </a:cubicBezTo>
                  <a:cubicBezTo>
                    <a:pt x="101" y="37"/>
                    <a:pt x="101" y="12"/>
                    <a:pt x="76" y="12"/>
                  </a:cubicBezTo>
                  <a:cubicBezTo>
                    <a:pt x="67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76" name="Google Shape;33876;p44"/>
            <p:cNvSpPr/>
            <p:nvPr/>
          </p:nvSpPr>
          <p:spPr>
            <a:xfrm>
              <a:off x="4729475" y="2414825"/>
              <a:ext cx="3800" cy="12550"/>
            </a:xfrm>
            <a:custGeom>
              <a:avLst/>
              <a:gdLst/>
              <a:ahLst/>
              <a:cxnLst/>
              <a:rect l="l" t="t" r="r" b="b"/>
              <a:pathLst>
                <a:path w="152" h="502" fill="none" extrusionOk="0">
                  <a:moveTo>
                    <a:pt x="151" y="5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77" name="Google Shape;33877;p44"/>
            <p:cNvSpPr/>
            <p:nvPr/>
          </p:nvSpPr>
          <p:spPr>
            <a:xfrm>
              <a:off x="4732600" y="2426725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0"/>
                  </a:moveTo>
                  <a:cubicBezTo>
                    <a:pt x="1" y="0"/>
                    <a:pt x="1" y="25"/>
                    <a:pt x="1" y="50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76" y="76"/>
                    <a:pt x="76" y="50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78" name="Google Shape;33878;p44"/>
            <p:cNvSpPr/>
            <p:nvPr/>
          </p:nvSpPr>
          <p:spPr>
            <a:xfrm>
              <a:off x="4729475" y="2414825"/>
              <a:ext cx="8800" cy="9425"/>
            </a:xfrm>
            <a:custGeom>
              <a:avLst/>
              <a:gdLst/>
              <a:ahLst/>
              <a:cxnLst/>
              <a:rect l="l" t="t" r="r" b="b"/>
              <a:pathLst>
                <a:path w="352" h="377" fill="none" extrusionOk="0">
                  <a:moveTo>
                    <a:pt x="352" y="3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79" name="Google Shape;33879;p44"/>
            <p:cNvSpPr/>
            <p:nvPr/>
          </p:nvSpPr>
          <p:spPr>
            <a:xfrm>
              <a:off x="4737625" y="242375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41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0" y="19"/>
                    <a:pt x="0" y="44"/>
                    <a:pt x="0" y="69"/>
                  </a:cubicBezTo>
                  <a:cubicBezTo>
                    <a:pt x="13" y="82"/>
                    <a:pt x="26" y="88"/>
                    <a:pt x="38" y="88"/>
                  </a:cubicBezTo>
                  <a:cubicBezTo>
                    <a:pt x="51" y="88"/>
                    <a:pt x="63" y="82"/>
                    <a:pt x="76" y="69"/>
                  </a:cubicBezTo>
                  <a:cubicBezTo>
                    <a:pt x="76" y="69"/>
                    <a:pt x="101" y="44"/>
                    <a:pt x="76" y="19"/>
                  </a:cubicBezTo>
                  <a:cubicBezTo>
                    <a:pt x="63" y="7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80" name="Google Shape;33880;p44"/>
            <p:cNvSpPr/>
            <p:nvPr/>
          </p:nvSpPr>
          <p:spPr>
            <a:xfrm>
              <a:off x="4728225" y="2414825"/>
              <a:ext cx="1275" cy="13175"/>
            </a:xfrm>
            <a:custGeom>
              <a:avLst/>
              <a:gdLst/>
              <a:ahLst/>
              <a:cxnLst/>
              <a:rect l="l" t="t" r="r" b="b"/>
              <a:pathLst>
                <a:path w="51" h="527" fill="none" extrusionOk="0">
                  <a:moveTo>
                    <a:pt x="1" y="526"/>
                  </a:moveTo>
                  <a:lnTo>
                    <a:pt x="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81" name="Google Shape;33881;p44"/>
            <p:cNvSpPr/>
            <p:nvPr/>
          </p:nvSpPr>
          <p:spPr>
            <a:xfrm>
              <a:off x="4726975" y="24273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25" y="0"/>
                    <a:pt x="0" y="25"/>
                    <a:pt x="0" y="51"/>
                  </a:cubicBezTo>
                  <a:cubicBezTo>
                    <a:pt x="0" y="51"/>
                    <a:pt x="25" y="76"/>
                    <a:pt x="51" y="76"/>
                  </a:cubicBezTo>
                  <a:cubicBezTo>
                    <a:pt x="76" y="76"/>
                    <a:pt x="76" y="51"/>
                    <a:pt x="76" y="51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82" name="Google Shape;33882;p44"/>
            <p:cNvSpPr/>
            <p:nvPr/>
          </p:nvSpPr>
          <p:spPr>
            <a:xfrm>
              <a:off x="4730100" y="2412300"/>
              <a:ext cx="12550" cy="650"/>
            </a:xfrm>
            <a:custGeom>
              <a:avLst/>
              <a:gdLst/>
              <a:ahLst/>
              <a:cxnLst/>
              <a:rect l="l" t="t" r="r" b="b"/>
              <a:pathLst>
                <a:path w="502" h="26" fill="none" extrusionOk="0">
                  <a:moveTo>
                    <a:pt x="502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83" name="Google Shape;33883;p44"/>
            <p:cNvSpPr/>
            <p:nvPr/>
          </p:nvSpPr>
          <p:spPr>
            <a:xfrm>
              <a:off x="4742000" y="2411675"/>
              <a:ext cx="2550" cy="1925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76" y="76"/>
                    <a:pt x="101" y="76"/>
                    <a:pt x="101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84" name="Google Shape;33884;p44"/>
            <p:cNvSpPr/>
            <p:nvPr/>
          </p:nvSpPr>
          <p:spPr>
            <a:xfrm>
              <a:off x="4730100" y="2407300"/>
              <a:ext cx="11300" cy="5650"/>
            </a:xfrm>
            <a:custGeom>
              <a:avLst/>
              <a:gdLst/>
              <a:ahLst/>
              <a:cxnLst/>
              <a:rect l="l" t="t" r="r" b="b"/>
              <a:pathLst>
                <a:path w="452" h="226" fill="none" extrusionOk="0">
                  <a:moveTo>
                    <a:pt x="452" y="0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85" name="Google Shape;33885;p44"/>
            <p:cNvSpPr/>
            <p:nvPr/>
          </p:nvSpPr>
          <p:spPr>
            <a:xfrm>
              <a:off x="4740750" y="2405775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57" y="1"/>
                  </a:moveTo>
                  <a:cubicBezTo>
                    <a:pt x="53" y="1"/>
                    <a:pt x="51" y="4"/>
                    <a:pt x="51" y="11"/>
                  </a:cubicBezTo>
                  <a:cubicBezTo>
                    <a:pt x="26" y="11"/>
                    <a:pt x="1" y="36"/>
                    <a:pt x="26" y="61"/>
                  </a:cubicBezTo>
                  <a:cubicBezTo>
                    <a:pt x="26" y="86"/>
                    <a:pt x="51" y="86"/>
                    <a:pt x="76" y="86"/>
                  </a:cubicBezTo>
                  <a:cubicBezTo>
                    <a:pt x="101" y="86"/>
                    <a:pt x="101" y="61"/>
                    <a:pt x="101" y="36"/>
                  </a:cubicBezTo>
                  <a:cubicBezTo>
                    <a:pt x="83" y="19"/>
                    <a:pt x="66" y="1"/>
                    <a:pt x="5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86" name="Google Shape;33886;p44"/>
            <p:cNvSpPr/>
            <p:nvPr/>
          </p:nvSpPr>
          <p:spPr>
            <a:xfrm>
              <a:off x="4730100" y="2412925"/>
              <a:ext cx="11925" cy="5050"/>
            </a:xfrm>
            <a:custGeom>
              <a:avLst/>
              <a:gdLst/>
              <a:ahLst/>
              <a:cxnLst/>
              <a:rect l="l" t="t" r="r" b="b"/>
              <a:pathLst>
                <a:path w="477" h="202" fill="none" extrusionOk="0">
                  <a:moveTo>
                    <a:pt x="477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87" name="Google Shape;33887;p44"/>
            <p:cNvSpPr/>
            <p:nvPr/>
          </p:nvSpPr>
          <p:spPr>
            <a:xfrm>
              <a:off x="4741375" y="2417075"/>
              <a:ext cx="2550" cy="2150"/>
            </a:xfrm>
            <a:custGeom>
              <a:avLst/>
              <a:gdLst/>
              <a:ahLst/>
              <a:cxnLst/>
              <a:rect l="l" t="t" r="r" b="b"/>
              <a:pathLst>
                <a:path w="102" h="86" extrusionOk="0">
                  <a:moveTo>
                    <a:pt x="30" y="0"/>
                  </a:moveTo>
                  <a:cubicBezTo>
                    <a:pt x="13" y="0"/>
                    <a:pt x="1" y="18"/>
                    <a:pt x="1" y="35"/>
                  </a:cubicBezTo>
                  <a:cubicBezTo>
                    <a:pt x="1" y="61"/>
                    <a:pt x="1" y="86"/>
                    <a:pt x="26" y="86"/>
                  </a:cubicBezTo>
                  <a:cubicBezTo>
                    <a:pt x="51" y="86"/>
                    <a:pt x="76" y="86"/>
                    <a:pt x="76" y="61"/>
                  </a:cubicBezTo>
                  <a:cubicBezTo>
                    <a:pt x="101" y="35"/>
                    <a:pt x="76" y="10"/>
                    <a:pt x="51" y="10"/>
                  </a:cubicBezTo>
                  <a:cubicBezTo>
                    <a:pt x="44" y="3"/>
                    <a:pt x="36" y="0"/>
                    <a:pt x="3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88" name="Google Shape;33888;p44"/>
            <p:cNvSpPr/>
            <p:nvPr/>
          </p:nvSpPr>
          <p:spPr>
            <a:xfrm>
              <a:off x="4717575" y="2413575"/>
              <a:ext cx="10050" cy="8150"/>
            </a:xfrm>
            <a:custGeom>
              <a:avLst/>
              <a:gdLst/>
              <a:ahLst/>
              <a:cxnLst/>
              <a:rect l="l" t="t" r="r" b="b"/>
              <a:pathLst>
                <a:path w="402" h="326" fill="none" extrusionOk="0">
                  <a:moveTo>
                    <a:pt x="0" y="326"/>
                  </a:moveTo>
                  <a:lnTo>
                    <a:pt x="4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89" name="Google Shape;33889;p44"/>
            <p:cNvSpPr/>
            <p:nvPr/>
          </p:nvSpPr>
          <p:spPr>
            <a:xfrm>
              <a:off x="4715700" y="2421075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101" y="1"/>
                  </a:moveTo>
                  <a:cubicBezTo>
                    <a:pt x="75" y="1"/>
                    <a:pt x="50" y="1"/>
                    <a:pt x="25" y="26"/>
                  </a:cubicBezTo>
                  <a:cubicBezTo>
                    <a:pt x="0" y="26"/>
                    <a:pt x="0" y="51"/>
                    <a:pt x="25" y="76"/>
                  </a:cubicBezTo>
                  <a:cubicBezTo>
                    <a:pt x="38" y="88"/>
                    <a:pt x="50" y="95"/>
                    <a:pt x="63" y="95"/>
                  </a:cubicBezTo>
                  <a:cubicBezTo>
                    <a:pt x="75" y="95"/>
                    <a:pt x="88" y="88"/>
                    <a:pt x="101" y="76"/>
                  </a:cubicBezTo>
                  <a:cubicBezTo>
                    <a:pt x="101" y="51"/>
                    <a:pt x="101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90" name="Google Shape;33890;p44"/>
            <p:cNvSpPr/>
            <p:nvPr/>
          </p:nvSpPr>
          <p:spPr>
            <a:xfrm>
              <a:off x="4715075" y="2414200"/>
              <a:ext cx="12550" cy="2525"/>
            </a:xfrm>
            <a:custGeom>
              <a:avLst/>
              <a:gdLst/>
              <a:ahLst/>
              <a:cxnLst/>
              <a:rect l="l" t="t" r="r" b="b"/>
              <a:pathLst>
                <a:path w="502" h="101" fill="none" extrusionOk="0">
                  <a:moveTo>
                    <a:pt x="0" y="100"/>
                  </a:moveTo>
                  <a:lnTo>
                    <a:pt x="5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91" name="Google Shape;33891;p44"/>
            <p:cNvSpPr/>
            <p:nvPr/>
          </p:nvSpPr>
          <p:spPr>
            <a:xfrm>
              <a:off x="4713200" y="24158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6" y="1"/>
                  </a:moveTo>
                  <a:cubicBezTo>
                    <a:pt x="52" y="1"/>
                    <a:pt x="50" y="4"/>
                    <a:pt x="50" y="11"/>
                  </a:cubicBezTo>
                  <a:cubicBezTo>
                    <a:pt x="25" y="11"/>
                    <a:pt x="0" y="36"/>
                    <a:pt x="25" y="61"/>
                  </a:cubicBezTo>
                  <a:cubicBezTo>
                    <a:pt x="25" y="86"/>
                    <a:pt x="50" y="86"/>
                    <a:pt x="75" y="86"/>
                  </a:cubicBezTo>
                  <a:cubicBezTo>
                    <a:pt x="100" y="86"/>
                    <a:pt x="100" y="61"/>
                    <a:pt x="100" y="36"/>
                  </a:cubicBezTo>
                  <a:cubicBezTo>
                    <a:pt x="83" y="19"/>
                    <a:pt x="65" y="1"/>
                    <a:pt x="5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92" name="Google Shape;33892;p44"/>
            <p:cNvSpPr/>
            <p:nvPr/>
          </p:nvSpPr>
          <p:spPr>
            <a:xfrm>
              <a:off x="4721325" y="2414200"/>
              <a:ext cx="6300" cy="11300"/>
            </a:xfrm>
            <a:custGeom>
              <a:avLst/>
              <a:gdLst/>
              <a:ahLst/>
              <a:cxnLst/>
              <a:rect l="l" t="t" r="r" b="b"/>
              <a:pathLst>
                <a:path w="252" h="452" fill="none" extrusionOk="0">
                  <a:moveTo>
                    <a:pt x="1" y="451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93" name="Google Shape;33893;p44"/>
            <p:cNvSpPr/>
            <p:nvPr/>
          </p:nvSpPr>
          <p:spPr>
            <a:xfrm>
              <a:off x="4720075" y="24248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76" y="0"/>
                  </a:moveTo>
                  <a:cubicBezTo>
                    <a:pt x="51" y="0"/>
                    <a:pt x="26" y="0"/>
                    <a:pt x="26" y="25"/>
                  </a:cubicBezTo>
                  <a:cubicBezTo>
                    <a:pt x="1" y="25"/>
                    <a:pt x="1" y="50"/>
                    <a:pt x="26" y="75"/>
                  </a:cubicBezTo>
                  <a:cubicBezTo>
                    <a:pt x="34" y="84"/>
                    <a:pt x="42" y="86"/>
                    <a:pt x="50" y="86"/>
                  </a:cubicBezTo>
                  <a:cubicBezTo>
                    <a:pt x="65" y="86"/>
                    <a:pt x="76" y="75"/>
                    <a:pt x="76" y="75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94" name="Google Shape;33894;p44"/>
            <p:cNvSpPr/>
            <p:nvPr/>
          </p:nvSpPr>
          <p:spPr>
            <a:xfrm>
              <a:off x="4716325" y="2405425"/>
              <a:ext cx="10675" cy="6900"/>
            </a:xfrm>
            <a:custGeom>
              <a:avLst/>
              <a:gdLst/>
              <a:ahLst/>
              <a:cxnLst/>
              <a:rect l="l" t="t" r="r" b="b"/>
              <a:pathLst>
                <a:path w="427" h="276" fill="none" extrusionOk="0">
                  <a:moveTo>
                    <a:pt x="0" y="0"/>
                  </a:moveTo>
                  <a:lnTo>
                    <a:pt x="426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95" name="Google Shape;33895;p44"/>
            <p:cNvSpPr/>
            <p:nvPr/>
          </p:nvSpPr>
          <p:spPr>
            <a:xfrm>
              <a:off x="4714450" y="240450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50" y="1"/>
                  </a:moveTo>
                  <a:cubicBezTo>
                    <a:pt x="34" y="1"/>
                    <a:pt x="17" y="12"/>
                    <a:pt x="0" y="12"/>
                  </a:cubicBezTo>
                  <a:cubicBezTo>
                    <a:pt x="0" y="37"/>
                    <a:pt x="0" y="62"/>
                    <a:pt x="25" y="87"/>
                  </a:cubicBezTo>
                  <a:cubicBezTo>
                    <a:pt x="50" y="87"/>
                    <a:pt x="75" y="87"/>
                    <a:pt x="75" y="62"/>
                  </a:cubicBezTo>
                  <a:cubicBezTo>
                    <a:pt x="100" y="37"/>
                    <a:pt x="75" y="12"/>
                    <a:pt x="75" y="12"/>
                  </a:cubicBezTo>
                  <a:cubicBezTo>
                    <a:pt x="67" y="4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96" name="Google Shape;33896;p44"/>
            <p:cNvSpPr/>
            <p:nvPr/>
          </p:nvSpPr>
          <p:spPr>
            <a:xfrm>
              <a:off x="4720075" y="2401650"/>
              <a:ext cx="6925" cy="10675"/>
            </a:xfrm>
            <a:custGeom>
              <a:avLst/>
              <a:gdLst/>
              <a:ahLst/>
              <a:cxnLst/>
              <a:rect l="l" t="t" r="r" b="b"/>
              <a:pathLst>
                <a:path w="277" h="427" fill="none" extrusionOk="0">
                  <a:moveTo>
                    <a:pt x="1" y="1"/>
                  </a:moveTo>
                  <a:lnTo>
                    <a:pt x="276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97" name="Google Shape;33897;p44"/>
            <p:cNvSpPr/>
            <p:nvPr/>
          </p:nvSpPr>
          <p:spPr>
            <a:xfrm>
              <a:off x="4718200" y="2399925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60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45"/>
                    <a:pt x="1" y="70"/>
                    <a:pt x="26" y="70"/>
                  </a:cubicBezTo>
                  <a:cubicBezTo>
                    <a:pt x="51" y="95"/>
                    <a:pt x="76" y="95"/>
                    <a:pt x="76" y="95"/>
                  </a:cubicBezTo>
                  <a:cubicBezTo>
                    <a:pt x="101" y="70"/>
                    <a:pt x="101" y="45"/>
                    <a:pt x="76" y="20"/>
                  </a:cubicBezTo>
                  <a:cubicBezTo>
                    <a:pt x="76" y="7"/>
                    <a:pt x="69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98" name="Google Shape;33898;p44"/>
            <p:cNvSpPr/>
            <p:nvPr/>
          </p:nvSpPr>
          <p:spPr>
            <a:xfrm>
              <a:off x="4714450" y="2411050"/>
              <a:ext cx="12550" cy="1275"/>
            </a:xfrm>
            <a:custGeom>
              <a:avLst/>
              <a:gdLst/>
              <a:ahLst/>
              <a:cxnLst/>
              <a:rect l="l" t="t" r="r" b="b"/>
              <a:pathLst>
                <a:path w="502" h="51" fill="none" extrusionOk="0">
                  <a:moveTo>
                    <a:pt x="0" y="1"/>
                  </a:moveTo>
                  <a:lnTo>
                    <a:pt x="50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899" name="Google Shape;33899;p44"/>
            <p:cNvSpPr/>
            <p:nvPr/>
          </p:nvSpPr>
          <p:spPr>
            <a:xfrm>
              <a:off x="4712550" y="240980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00" name="Google Shape;33900;p44"/>
            <p:cNvSpPr/>
            <p:nvPr/>
          </p:nvSpPr>
          <p:spPr>
            <a:xfrm>
              <a:off x="4722575" y="2406525"/>
              <a:ext cx="13825" cy="12225"/>
            </a:xfrm>
            <a:custGeom>
              <a:avLst/>
              <a:gdLst/>
              <a:ahLst/>
              <a:cxnLst/>
              <a:rect l="l" t="t" r="r" b="b"/>
              <a:pathLst>
                <a:path w="553" h="489" extrusionOk="0">
                  <a:moveTo>
                    <a:pt x="288" y="0"/>
                  </a:moveTo>
                  <a:cubicBezTo>
                    <a:pt x="180" y="0"/>
                    <a:pt x="72" y="52"/>
                    <a:pt x="51" y="157"/>
                  </a:cubicBezTo>
                  <a:cubicBezTo>
                    <a:pt x="1" y="282"/>
                    <a:pt x="76" y="432"/>
                    <a:pt x="201" y="483"/>
                  </a:cubicBezTo>
                  <a:cubicBezTo>
                    <a:pt x="222" y="487"/>
                    <a:pt x="243" y="489"/>
                    <a:pt x="264" y="489"/>
                  </a:cubicBezTo>
                  <a:cubicBezTo>
                    <a:pt x="366" y="489"/>
                    <a:pt x="460" y="437"/>
                    <a:pt x="502" y="332"/>
                  </a:cubicBezTo>
                  <a:cubicBezTo>
                    <a:pt x="552" y="182"/>
                    <a:pt x="477" y="56"/>
                    <a:pt x="352" y="6"/>
                  </a:cubicBezTo>
                  <a:cubicBezTo>
                    <a:pt x="331" y="2"/>
                    <a:pt x="309" y="0"/>
                    <a:pt x="2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01" name="Google Shape;33901;p44"/>
            <p:cNvSpPr/>
            <p:nvPr/>
          </p:nvSpPr>
          <p:spPr>
            <a:xfrm>
              <a:off x="4636750" y="2837750"/>
              <a:ext cx="30725" cy="46400"/>
            </a:xfrm>
            <a:custGeom>
              <a:avLst/>
              <a:gdLst/>
              <a:ahLst/>
              <a:cxnLst/>
              <a:rect l="l" t="t" r="r" b="b"/>
              <a:pathLst>
                <a:path w="1229" h="1856" extrusionOk="0">
                  <a:moveTo>
                    <a:pt x="677" y="1"/>
                  </a:moveTo>
                  <a:cubicBezTo>
                    <a:pt x="451" y="76"/>
                    <a:pt x="201" y="376"/>
                    <a:pt x="101" y="803"/>
                  </a:cubicBezTo>
                  <a:cubicBezTo>
                    <a:pt x="0" y="1354"/>
                    <a:pt x="351" y="1855"/>
                    <a:pt x="351" y="1855"/>
                  </a:cubicBezTo>
                  <a:cubicBezTo>
                    <a:pt x="351" y="1855"/>
                    <a:pt x="928" y="1605"/>
                    <a:pt x="1103" y="1053"/>
                  </a:cubicBezTo>
                  <a:cubicBezTo>
                    <a:pt x="1228" y="652"/>
                    <a:pt x="1153" y="276"/>
                    <a:pt x="1003" y="101"/>
                  </a:cubicBezTo>
                  <a:cubicBezTo>
                    <a:pt x="777" y="276"/>
                    <a:pt x="652" y="652"/>
                    <a:pt x="652" y="652"/>
                  </a:cubicBezTo>
                  <a:cubicBezTo>
                    <a:pt x="652" y="652"/>
                    <a:pt x="752" y="251"/>
                    <a:pt x="6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02" name="Google Shape;33902;p44"/>
            <p:cNvSpPr/>
            <p:nvPr/>
          </p:nvSpPr>
          <p:spPr>
            <a:xfrm>
              <a:off x="4605425" y="2852250"/>
              <a:ext cx="38875" cy="34575"/>
            </a:xfrm>
            <a:custGeom>
              <a:avLst/>
              <a:gdLst/>
              <a:ahLst/>
              <a:cxnLst/>
              <a:rect l="l" t="t" r="r" b="b"/>
              <a:pathLst>
                <a:path w="1555" h="1383" extrusionOk="0">
                  <a:moveTo>
                    <a:pt x="396" y="1"/>
                  </a:moveTo>
                  <a:cubicBezTo>
                    <a:pt x="343" y="1"/>
                    <a:pt x="294" y="8"/>
                    <a:pt x="251" y="22"/>
                  </a:cubicBezTo>
                  <a:cubicBezTo>
                    <a:pt x="326" y="273"/>
                    <a:pt x="602" y="573"/>
                    <a:pt x="602" y="573"/>
                  </a:cubicBezTo>
                  <a:cubicBezTo>
                    <a:pt x="602" y="573"/>
                    <a:pt x="276" y="298"/>
                    <a:pt x="25" y="273"/>
                  </a:cubicBezTo>
                  <a:lnTo>
                    <a:pt x="25" y="273"/>
                  </a:lnTo>
                  <a:cubicBezTo>
                    <a:pt x="0" y="498"/>
                    <a:pt x="151" y="874"/>
                    <a:pt x="501" y="1125"/>
                  </a:cubicBezTo>
                  <a:cubicBezTo>
                    <a:pt x="793" y="1348"/>
                    <a:pt x="1178" y="1383"/>
                    <a:pt x="1393" y="1383"/>
                  </a:cubicBezTo>
                  <a:cubicBezTo>
                    <a:pt x="1492" y="1383"/>
                    <a:pt x="1554" y="1375"/>
                    <a:pt x="1554" y="1375"/>
                  </a:cubicBezTo>
                  <a:cubicBezTo>
                    <a:pt x="1554" y="1375"/>
                    <a:pt x="1554" y="749"/>
                    <a:pt x="1153" y="348"/>
                  </a:cubicBezTo>
                  <a:cubicBezTo>
                    <a:pt x="910" y="125"/>
                    <a:pt x="618" y="1"/>
                    <a:pt x="3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03" name="Google Shape;33903;p44"/>
            <p:cNvSpPr/>
            <p:nvPr/>
          </p:nvSpPr>
          <p:spPr>
            <a:xfrm>
              <a:off x="4638625" y="2884750"/>
              <a:ext cx="32600" cy="44500"/>
            </a:xfrm>
            <a:custGeom>
              <a:avLst/>
              <a:gdLst/>
              <a:ahLst/>
              <a:cxnLst/>
              <a:rect l="l" t="t" r="r" b="b"/>
              <a:pathLst>
                <a:path w="1304" h="1780" extrusionOk="0">
                  <a:moveTo>
                    <a:pt x="276" y="0"/>
                  </a:moveTo>
                  <a:cubicBezTo>
                    <a:pt x="276" y="0"/>
                    <a:pt x="1" y="552"/>
                    <a:pt x="176" y="1078"/>
                  </a:cubicBezTo>
                  <a:cubicBezTo>
                    <a:pt x="326" y="1479"/>
                    <a:pt x="627" y="1755"/>
                    <a:pt x="853" y="1780"/>
                  </a:cubicBezTo>
                  <a:cubicBezTo>
                    <a:pt x="903" y="1504"/>
                    <a:pt x="778" y="1154"/>
                    <a:pt x="777" y="1153"/>
                  </a:cubicBezTo>
                  <a:lnTo>
                    <a:pt x="777" y="1153"/>
                  </a:lnTo>
                  <a:cubicBezTo>
                    <a:pt x="778" y="1154"/>
                    <a:pt x="928" y="1529"/>
                    <a:pt x="1153" y="1654"/>
                  </a:cubicBezTo>
                  <a:cubicBezTo>
                    <a:pt x="1279" y="1454"/>
                    <a:pt x="1304" y="1078"/>
                    <a:pt x="1128" y="702"/>
                  </a:cubicBezTo>
                  <a:cubicBezTo>
                    <a:pt x="878" y="201"/>
                    <a:pt x="276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04" name="Google Shape;33904;p44"/>
            <p:cNvSpPr/>
            <p:nvPr/>
          </p:nvSpPr>
          <p:spPr>
            <a:xfrm>
              <a:off x="4604800" y="2884625"/>
              <a:ext cx="41375" cy="31650"/>
            </a:xfrm>
            <a:custGeom>
              <a:avLst/>
              <a:gdLst/>
              <a:ahLst/>
              <a:cxnLst/>
              <a:rect l="l" t="t" r="r" b="b"/>
              <a:pathLst>
                <a:path w="1655" h="1266" extrusionOk="0">
                  <a:moveTo>
                    <a:pt x="1216" y="0"/>
                  </a:moveTo>
                  <a:cubicBezTo>
                    <a:pt x="1020" y="0"/>
                    <a:pt x="786" y="34"/>
                    <a:pt x="577" y="156"/>
                  </a:cubicBezTo>
                  <a:cubicBezTo>
                    <a:pt x="201" y="381"/>
                    <a:pt x="0" y="707"/>
                    <a:pt x="0" y="958"/>
                  </a:cubicBezTo>
                  <a:cubicBezTo>
                    <a:pt x="276" y="958"/>
                    <a:pt x="626" y="757"/>
                    <a:pt x="627" y="757"/>
                  </a:cubicBezTo>
                  <a:lnTo>
                    <a:pt x="627" y="757"/>
                  </a:lnTo>
                  <a:cubicBezTo>
                    <a:pt x="626" y="757"/>
                    <a:pt x="276" y="983"/>
                    <a:pt x="176" y="1233"/>
                  </a:cubicBezTo>
                  <a:cubicBezTo>
                    <a:pt x="238" y="1254"/>
                    <a:pt x="314" y="1265"/>
                    <a:pt x="398" y="1265"/>
                  </a:cubicBezTo>
                  <a:cubicBezTo>
                    <a:pt x="618" y="1265"/>
                    <a:pt x="892" y="1189"/>
                    <a:pt x="1128" y="1008"/>
                  </a:cubicBezTo>
                  <a:cubicBezTo>
                    <a:pt x="1554" y="682"/>
                    <a:pt x="1654" y="55"/>
                    <a:pt x="1654" y="55"/>
                  </a:cubicBezTo>
                  <a:cubicBezTo>
                    <a:pt x="1654" y="55"/>
                    <a:pt x="1466" y="0"/>
                    <a:pt x="1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05" name="Google Shape;33905;p44"/>
            <p:cNvSpPr/>
            <p:nvPr/>
          </p:nvSpPr>
          <p:spPr>
            <a:xfrm>
              <a:off x="4647400" y="2867525"/>
              <a:ext cx="45750" cy="26625"/>
            </a:xfrm>
            <a:custGeom>
              <a:avLst/>
              <a:gdLst/>
              <a:ahLst/>
              <a:cxnLst/>
              <a:rect l="l" t="t" r="r" b="b"/>
              <a:pathLst>
                <a:path w="1830" h="1065" extrusionOk="0">
                  <a:moveTo>
                    <a:pt x="1203" y="0"/>
                  </a:moveTo>
                  <a:cubicBezTo>
                    <a:pt x="1076" y="0"/>
                    <a:pt x="939" y="20"/>
                    <a:pt x="802" y="63"/>
                  </a:cubicBezTo>
                  <a:cubicBezTo>
                    <a:pt x="276" y="213"/>
                    <a:pt x="0" y="764"/>
                    <a:pt x="0" y="764"/>
                  </a:cubicBezTo>
                  <a:cubicBezTo>
                    <a:pt x="0" y="764"/>
                    <a:pt x="357" y="1064"/>
                    <a:pt x="810" y="1064"/>
                  </a:cubicBezTo>
                  <a:cubicBezTo>
                    <a:pt x="880" y="1064"/>
                    <a:pt x="953" y="1057"/>
                    <a:pt x="1028" y="1040"/>
                  </a:cubicBezTo>
                  <a:cubicBezTo>
                    <a:pt x="1454" y="965"/>
                    <a:pt x="1755" y="714"/>
                    <a:pt x="1830" y="489"/>
                  </a:cubicBezTo>
                  <a:cubicBezTo>
                    <a:pt x="1723" y="457"/>
                    <a:pt x="1592" y="447"/>
                    <a:pt x="1478" y="447"/>
                  </a:cubicBezTo>
                  <a:cubicBezTo>
                    <a:pt x="1326" y="447"/>
                    <a:pt x="1203" y="464"/>
                    <a:pt x="1203" y="464"/>
                  </a:cubicBezTo>
                  <a:cubicBezTo>
                    <a:pt x="1203" y="464"/>
                    <a:pt x="1604" y="363"/>
                    <a:pt x="1755" y="188"/>
                  </a:cubicBezTo>
                  <a:cubicBezTo>
                    <a:pt x="1656" y="72"/>
                    <a:pt x="1448" y="0"/>
                    <a:pt x="12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06" name="Google Shape;33906;p44"/>
            <p:cNvSpPr/>
            <p:nvPr/>
          </p:nvSpPr>
          <p:spPr>
            <a:xfrm>
              <a:off x="4635500" y="2864075"/>
              <a:ext cx="14425" cy="21325"/>
            </a:xfrm>
            <a:custGeom>
              <a:avLst/>
              <a:gdLst/>
              <a:ahLst/>
              <a:cxnLst/>
              <a:rect l="l" t="t" r="r" b="b"/>
              <a:pathLst>
                <a:path w="577" h="853" extrusionOk="0">
                  <a:moveTo>
                    <a:pt x="226" y="0"/>
                  </a:moveTo>
                  <a:cubicBezTo>
                    <a:pt x="201" y="125"/>
                    <a:pt x="251" y="301"/>
                    <a:pt x="251" y="301"/>
                  </a:cubicBezTo>
                  <a:cubicBezTo>
                    <a:pt x="251" y="301"/>
                    <a:pt x="201" y="125"/>
                    <a:pt x="100" y="50"/>
                  </a:cubicBezTo>
                  <a:cubicBezTo>
                    <a:pt x="25" y="151"/>
                    <a:pt x="0" y="326"/>
                    <a:pt x="75" y="501"/>
                  </a:cubicBezTo>
                  <a:cubicBezTo>
                    <a:pt x="176" y="727"/>
                    <a:pt x="426" y="852"/>
                    <a:pt x="426" y="852"/>
                  </a:cubicBezTo>
                  <a:cubicBezTo>
                    <a:pt x="426" y="852"/>
                    <a:pt x="577" y="602"/>
                    <a:pt x="527" y="351"/>
                  </a:cubicBezTo>
                  <a:cubicBezTo>
                    <a:pt x="476" y="176"/>
                    <a:pt x="351" y="25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07" name="Google Shape;33907;p44"/>
            <p:cNvSpPr/>
            <p:nvPr/>
          </p:nvSpPr>
          <p:spPr>
            <a:xfrm>
              <a:off x="4624850" y="2878950"/>
              <a:ext cx="21325" cy="11525"/>
            </a:xfrm>
            <a:custGeom>
              <a:avLst/>
              <a:gdLst/>
              <a:ahLst/>
              <a:cxnLst/>
              <a:rect l="l" t="t" r="r" b="b"/>
              <a:pathLst>
                <a:path w="853" h="461" extrusionOk="0">
                  <a:moveTo>
                    <a:pt x="359" y="0"/>
                  </a:moveTo>
                  <a:cubicBezTo>
                    <a:pt x="217" y="0"/>
                    <a:pt x="87" y="45"/>
                    <a:pt x="25" y="107"/>
                  </a:cubicBezTo>
                  <a:cubicBezTo>
                    <a:pt x="125" y="182"/>
                    <a:pt x="301" y="232"/>
                    <a:pt x="301" y="232"/>
                  </a:cubicBezTo>
                  <a:cubicBezTo>
                    <a:pt x="301" y="232"/>
                    <a:pt x="251" y="226"/>
                    <a:pt x="188" y="226"/>
                  </a:cubicBezTo>
                  <a:cubicBezTo>
                    <a:pt x="125" y="226"/>
                    <a:pt x="50" y="232"/>
                    <a:pt x="0" y="257"/>
                  </a:cubicBezTo>
                  <a:cubicBezTo>
                    <a:pt x="50" y="358"/>
                    <a:pt x="201" y="458"/>
                    <a:pt x="401" y="458"/>
                  </a:cubicBezTo>
                  <a:cubicBezTo>
                    <a:pt x="418" y="459"/>
                    <a:pt x="434" y="460"/>
                    <a:pt x="451" y="460"/>
                  </a:cubicBezTo>
                  <a:cubicBezTo>
                    <a:pt x="678" y="460"/>
                    <a:pt x="852" y="307"/>
                    <a:pt x="852" y="307"/>
                  </a:cubicBezTo>
                  <a:cubicBezTo>
                    <a:pt x="852" y="307"/>
                    <a:pt x="702" y="57"/>
                    <a:pt x="451" y="7"/>
                  </a:cubicBezTo>
                  <a:cubicBezTo>
                    <a:pt x="420" y="2"/>
                    <a:pt x="389" y="0"/>
                    <a:pt x="35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08" name="Google Shape;33908;p44"/>
            <p:cNvSpPr/>
            <p:nvPr/>
          </p:nvSpPr>
          <p:spPr>
            <a:xfrm>
              <a:off x="4646775" y="2885125"/>
              <a:ext cx="18825" cy="15150"/>
            </a:xfrm>
            <a:custGeom>
              <a:avLst/>
              <a:gdLst/>
              <a:ahLst/>
              <a:cxnLst/>
              <a:rect l="l" t="t" r="r" b="b"/>
              <a:pathLst>
                <a:path w="753" h="606" extrusionOk="0">
                  <a:moveTo>
                    <a:pt x="135" y="0"/>
                  </a:moveTo>
                  <a:cubicBezTo>
                    <a:pt x="55" y="0"/>
                    <a:pt x="0" y="10"/>
                    <a:pt x="0" y="10"/>
                  </a:cubicBezTo>
                  <a:cubicBezTo>
                    <a:pt x="0" y="10"/>
                    <a:pt x="25" y="311"/>
                    <a:pt x="226" y="461"/>
                  </a:cubicBezTo>
                  <a:cubicBezTo>
                    <a:pt x="337" y="554"/>
                    <a:pt x="463" y="606"/>
                    <a:pt x="561" y="606"/>
                  </a:cubicBezTo>
                  <a:cubicBezTo>
                    <a:pt x="595" y="606"/>
                    <a:pt x="626" y="600"/>
                    <a:pt x="652" y="587"/>
                  </a:cubicBezTo>
                  <a:cubicBezTo>
                    <a:pt x="602" y="461"/>
                    <a:pt x="477" y="361"/>
                    <a:pt x="477" y="361"/>
                  </a:cubicBezTo>
                  <a:lnTo>
                    <a:pt x="477" y="361"/>
                  </a:lnTo>
                  <a:cubicBezTo>
                    <a:pt x="477" y="361"/>
                    <a:pt x="627" y="461"/>
                    <a:pt x="752" y="461"/>
                  </a:cubicBezTo>
                  <a:cubicBezTo>
                    <a:pt x="752" y="361"/>
                    <a:pt x="677" y="186"/>
                    <a:pt x="502" y="85"/>
                  </a:cubicBezTo>
                  <a:cubicBezTo>
                    <a:pt x="376" y="16"/>
                    <a:pt x="236" y="0"/>
                    <a:pt x="13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09" name="Google Shape;33909;p44"/>
            <p:cNvSpPr/>
            <p:nvPr/>
          </p:nvSpPr>
          <p:spPr>
            <a:xfrm>
              <a:off x="4634875" y="2886000"/>
              <a:ext cx="15050" cy="20075"/>
            </a:xfrm>
            <a:custGeom>
              <a:avLst/>
              <a:gdLst/>
              <a:ahLst/>
              <a:cxnLst/>
              <a:rect l="l" t="t" r="r" b="b"/>
              <a:pathLst>
                <a:path w="602" h="803" extrusionOk="0">
                  <a:moveTo>
                    <a:pt x="476" y="0"/>
                  </a:moveTo>
                  <a:cubicBezTo>
                    <a:pt x="476" y="0"/>
                    <a:pt x="201" y="76"/>
                    <a:pt x="100" y="301"/>
                  </a:cubicBezTo>
                  <a:cubicBezTo>
                    <a:pt x="0" y="477"/>
                    <a:pt x="0" y="652"/>
                    <a:pt x="75" y="752"/>
                  </a:cubicBezTo>
                  <a:cubicBezTo>
                    <a:pt x="176" y="677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2"/>
                    <a:pt x="201" y="802"/>
                  </a:cubicBezTo>
                  <a:cubicBezTo>
                    <a:pt x="326" y="802"/>
                    <a:pt x="451" y="677"/>
                    <a:pt x="526" y="502"/>
                  </a:cubicBezTo>
                  <a:cubicBezTo>
                    <a:pt x="602" y="251"/>
                    <a:pt x="476" y="0"/>
                    <a:pt x="4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10" name="Google Shape;33910;p44"/>
            <p:cNvSpPr/>
            <p:nvPr/>
          </p:nvSpPr>
          <p:spPr>
            <a:xfrm>
              <a:off x="4646775" y="2868950"/>
              <a:ext cx="17575" cy="17100"/>
            </a:xfrm>
            <a:custGeom>
              <a:avLst/>
              <a:gdLst/>
              <a:ahLst/>
              <a:cxnLst/>
              <a:rect l="l" t="t" r="r" b="b"/>
              <a:pathLst>
                <a:path w="703" h="684" extrusionOk="0">
                  <a:moveTo>
                    <a:pt x="528" y="1"/>
                  </a:moveTo>
                  <a:cubicBezTo>
                    <a:pt x="414" y="1"/>
                    <a:pt x="285" y="75"/>
                    <a:pt x="176" y="206"/>
                  </a:cubicBezTo>
                  <a:cubicBezTo>
                    <a:pt x="0" y="407"/>
                    <a:pt x="25" y="682"/>
                    <a:pt x="25" y="682"/>
                  </a:cubicBezTo>
                  <a:cubicBezTo>
                    <a:pt x="25" y="682"/>
                    <a:pt x="40" y="684"/>
                    <a:pt x="65" y="684"/>
                  </a:cubicBezTo>
                  <a:cubicBezTo>
                    <a:pt x="153" y="684"/>
                    <a:pt x="365" y="668"/>
                    <a:pt x="502" y="532"/>
                  </a:cubicBezTo>
                  <a:cubicBezTo>
                    <a:pt x="652" y="382"/>
                    <a:pt x="702" y="206"/>
                    <a:pt x="677" y="106"/>
                  </a:cubicBezTo>
                  <a:lnTo>
                    <a:pt x="677" y="106"/>
                  </a:lnTo>
                  <a:cubicBezTo>
                    <a:pt x="552" y="131"/>
                    <a:pt x="426" y="256"/>
                    <a:pt x="426" y="256"/>
                  </a:cubicBezTo>
                  <a:cubicBezTo>
                    <a:pt x="426" y="256"/>
                    <a:pt x="552" y="131"/>
                    <a:pt x="577" y="6"/>
                  </a:cubicBezTo>
                  <a:cubicBezTo>
                    <a:pt x="561" y="2"/>
                    <a:pt x="545" y="1"/>
                    <a:pt x="52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11" name="Google Shape;33911;p44"/>
            <p:cNvSpPr/>
            <p:nvPr/>
          </p:nvSpPr>
          <p:spPr>
            <a:xfrm>
              <a:off x="4646775" y="2869075"/>
              <a:ext cx="3150" cy="12550"/>
            </a:xfrm>
            <a:custGeom>
              <a:avLst/>
              <a:gdLst/>
              <a:ahLst/>
              <a:cxnLst/>
              <a:rect l="l" t="t" r="r" b="b"/>
              <a:pathLst>
                <a:path w="126" h="502" fill="none" extrusionOk="0">
                  <a:moveTo>
                    <a:pt x="126" y="1"/>
                  </a:moveTo>
                  <a:lnTo>
                    <a:pt x="0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12" name="Google Shape;33912;p44"/>
            <p:cNvSpPr/>
            <p:nvPr/>
          </p:nvSpPr>
          <p:spPr>
            <a:xfrm>
              <a:off x="4649275" y="2867550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27" y="0"/>
                  </a:moveTo>
                  <a:cubicBezTo>
                    <a:pt x="12" y="0"/>
                    <a:pt x="1" y="12"/>
                    <a:pt x="1" y="12"/>
                  </a:cubicBezTo>
                  <a:cubicBezTo>
                    <a:pt x="1" y="37"/>
                    <a:pt x="1" y="62"/>
                    <a:pt x="26" y="87"/>
                  </a:cubicBezTo>
                  <a:cubicBezTo>
                    <a:pt x="51" y="87"/>
                    <a:pt x="76" y="87"/>
                    <a:pt x="76" y="62"/>
                  </a:cubicBezTo>
                  <a:cubicBezTo>
                    <a:pt x="76" y="37"/>
                    <a:pt x="76" y="12"/>
                    <a:pt x="51" y="12"/>
                  </a:cubicBezTo>
                  <a:cubicBezTo>
                    <a:pt x="42" y="3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13" name="Google Shape;33913;p44"/>
            <p:cNvSpPr/>
            <p:nvPr/>
          </p:nvSpPr>
          <p:spPr>
            <a:xfrm>
              <a:off x="4644275" y="2868450"/>
              <a:ext cx="2525" cy="13175"/>
            </a:xfrm>
            <a:custGeom>
              <a:avLst/>
              <a:gdLst/>
              <a:ahLst/>
              <a:cxnLst/>
              <a:rect l="l" t="t" r="r" b="b"/>
              <a:pathLst>
                <a:path w="101" h="527" fill="none" extrusionOk="0">
                  <a:moveTo>
                    <a:pt x="0" y="1"/>
                  </a:moveTo>
                  <a:lnTo>
                    <a:pt x="100" y="5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14" name="Google Shape;33914;p44"/>
            <p:cNvSpPr/>
            <p:nvPr/>
          </p:nvSpPr>
          <p:spPr>
            <a:xfrm>
              <a:off x="4643000" y="286720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51" y="0"/>
                  </a:moveTo>
                  <a:cubicBezTo>
                    <a:pt x="26" y="0"/>
                    <a:pt x="1" y="26"/>
                    <a:pt x="26" y="51"/>
                  </a:cubicBezTo>
                  <a:cubicBezTo>
                    <a:pt x="26" y="76"/>
                    <a:pt x="26" y="76"/>
                    <a:pt x="51" y="76"/>
                  </a:cubicBezTo>
                  <a:cubicBezTo>
                    <a:pt x="76" y="76"/>
                    <a:pt x="101" y="51"/>
                    <a:pt x="101" y="26"/>
                  </a:cubicBezTo>
                  <a:cubicBezTo>
                    <a:pt x="101" y="26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15" name="Google Shape;33915;p44"/>
            <p:cNvSpPr/>
            <p:nvPr/>
          </p:nvSpPr>
          <p:spPr>
            <a:xfrm>
              <a:off x="4646775" y="287157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1"/>
                  </a:moveTo>
                  <a:lnTo>
                    <a:pt x="0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16" name="Google Shape;33916;p44"/>
            <p:cNvSpPr/>
            <p:nvPr/>
          </p:nvSpPr>
          <p:spPr>
            <a:xfrm>
              <a:off x="4654300" y="286985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35" y="1"/>
                  </a:moveTo>
                  <a:cubicBezTo>
                    <a:pt x="25" y="1"/>
                    <a:pt x="13" y="7"/>
                    <a:pt x="0" y="20"/>
                  </a:cubicBezTo>
                  <a:cubicBezTo>
                    <a:pt x="0" y="45"/>
                    <a:pt x="0" y="70"/>
                    <a:pt x="25" y="95"/>
                  </a:cubicBezTo>
                  <a:cubicBezTo>
                    <a:pt x="25" y="95"/>
                    <a:pt x="75" y="95"/>
                    <a:pt x="75" y="70"/>
                  </a:cubicBezTo>
                  <a:cubicBezTo>
                    <a:pt x="100" y="45"/>
                    <a:pt x="75" y="20"/>
                    <a:pt x="50" y="20"/>
                  </a:cubicBezTo>
                  <a:cubicBezTo>
                    <a:pt x="50" y="7"/>
                    <a:pt x="44" y="1"/>
                    <a:pt x="3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17" name="Google Shape;33917;p44"/>
            <p:cNvSpPr/>
            <p:nvPr/>
          </p:nvSpPr>
          <p:spPr>
            <a:xfrm>
              <a:off x="4647400" y="2884750"/>
              <a:ext cx="3775" cy="12550"/>
            </a:xfrm>
            <a:custGeom>
              <a:avLst/>
              <a:gdLst/>
              <a:ahLst/>
              <a:cxnLst/>
              <a:rect l="l" t="t" r="r" b="b"/>
              <a:pathLst>
                <a:path w="151" h="502" fill="none" extrusionOk="0">
                  <a:moveTo>
                    <a:pt x="151" y="5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18" name="Google Shape;33918;p44"/>
            <p:cNvSpPr/>
            <p:nvPr/>
          </p:nvSpPr>
          <p:spPr>
            <a:xfrm>
              <a:off x="4649900" y="289640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68" y="0"/>
                  </a:moveTo>
                  <a:cubicBezTo>
                    <a:pt x="63" y="0"/>
                    <a:pt x="58" y="3"/>
                    <a:pt x="51" y="10"/>
                  </a:cubicBezTo>
                  <a:cubicBezTo>
                    <a:pt x="26" y="10"/>
                    <a:pt x="1" y="35"/>
                    <a:pt x="1" y="61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76" y="86"/>
                    <a:pt x="101" y="61"/>
                    <a:pt x="101" y="35"/>
                  </a:cubicBezTo>
                  <a:cubicBezTo>
                    <a:pt x="83" y="18"/>
                    <a:pt x="78" y="0"/>
                    <a:pt x="6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19" name="Google Shape;33919;p44"/>
            <p:cNvSpPr/>
            <p:nvPr/>
          </p:nvSpPr>
          <p:spPr>
            <a:xfrm>
              <a:off x="4647400" y="2884750"/>
              <a:ext cx="8175" cy="9425"/>
            </a:xfrm>
            <a:custGeom>
              <a:avLst/>
              <a:gdLst/>
              <a:ahLst/>
              <a:cxnLst/>
              <a:rect l="l" t="t" r="r" b="b"/>
              <a:pathLst>
                <a:path w="327" h="377" fill="none" extrusionOk="0">
                  <a:moveTo>
                    <a:pt x="326" y="3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20" name="Google Shape;33920;p44"/>
            <p:cNvSpPr/>
            <p:nvPr/>
          </p:nvSpPr>
          <p:spPr>
            <a:xfrm>
              <a:off x="4654925" y="2893525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25" y="0"/>
                  </a:moveTo>
                  <a:cubicBezTo>
                    <a:pt x="0" y="25"/>
                    <a:pt x="0" y="50"/>
                    <a:pt x="25" y="75"/>
                  </a:cubicBezTo>
                  <a:cubicBezTo>
                    <a:pt x="25" y="88"/>
                    <a:pt x="32" y="94"/>
                    <a:pt x="41" y="94"/>
                  </a:cubicBezTo>
                  <a:cubicBezTo>
                    <a:pt x="50" y="94"/>
                    <a:pt x="63" y="88"/>
                    <a:pt x="75" y="75"/>
                  </a:cubicBezTo>
                  <a:cubicBezTo>
                    <a:pt x="100" y="75"/>
                    <a:pt x="100" y="50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21" name="Google Shape;33921;p44"/>
            <p:cNvSpPr/>
            <p:nvPr/>
          </p:nvSpPr>
          <p:spPr>
            <a:xfrm>
              <a:off x="4645525" y="2884750"/>
              <a:ext cx="1275" cy="12550"/>
            </a:xfrm>
            <a:custGeom>
              <a:avLst/>
              <a:gdLst/>
              <a:ahLst/>
              <a:cxnLst/>
              <a:rect l="l" t="t" r="r" b="b"/>
              <a:pathLst>
                <a:path w="51" h="502" fill="none" extrusionOk="0">
                  <a:moveTo>
                    <a:pt x="0" y="501"/>
                  </a:moveTo>
                  <a:lnTo>
                    <a:pt x="5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22" name="Google Shape;33922;p44"/>
            <p:cNvSpPr/>
            <p:nvPr/>
          </p:nvSpPr>
          <p:spPr>
            <a:xfrm>
              <a:off x="4644275" y="289727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0" y="0"/>
                  </a:moveTo>
                  <a:cubicBezTo>
                    <a:pt x="25" y="0"/>
                    <a:pt x="0" y="0"/>
                    <a:pt x="0" y="26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75" y="76"/>
                    <a:pt x="100" y="51"/>
                    <a:pt x="100" y="26"/>
                  </a:cubicBezTo>
                  <a:cubicBezTo>
                    <a:pt x="100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23" name="Google Shape;33923;p44"/>
            <p:cNvSpPr/>
            <p:nvPr/>
          </p:nvSpPr>
          <p:spPr>
            <a:xfrm>
              <a:off x="4647400" y="2882225"/>
              <a:ext cx="13175" cy="675"/>
            </a:xfrm>
            <a:custGeom>
              <a:avLst/>
              <a:gdLst/>
              <a:ahLst/>
              <a:cxnLst/>
              <a:rect l="l" t="t" r="r" b="b"/>
              <a:pathLst>
                <a:path w="527" h="27" fill="none" extrusionOk="0">
                  <a:moveTo>
                    <a:pt x="527" y="1"/>
                  </a:moveTo>
                  <a:lnTo>
                    <a:pt x="0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24" name="Google Shape;33924;p44"/>
            <p:cNvSpPr/>
            <p:nvPr/>
          </p:nvSpPr>
          <p:spPr>
            <a:xfrm>
              <a:off x="4659925" y="2880975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76"/>
                    <a:pt x="1" y="101"/>
                    <a:pt x="26" y="101"/>
                  </a:cubicBezTo>
                  <a:cubicBezTo>
                    <a:pt x="51" y="101"/>
                    <a:pt x="76" y="76"/>
                    <a:pt x="76" y="51"/>
                  </a:cubicBezTo>
                  <a:cubicBezTo>
                    <a:pt x="76" y="26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25" name="Google Shape;33925;p44"/>
            <p:cNvSpPr/>
            <p:nvPr/>
          </p:nvSpPr>
          <p:spPr>
            <a:xfrm>
              <a:off x="4647400" y="2876600"/>
              <a:ext cx="11925" cy="6300"/>
            </a:xfrm>
            <a:custGeom>
              <a:avLst/>
              <a:gdLst/>
              <a:ahLst/>
              <a:cxnLst/>
              <a:rect l="l" t="t" r="r" b="b"/>
              <a:pathLst>
                <a:path w="477" h="252" fill="none" extrusionOk="0">
                  <a:moveTo>
                    <a:pt x="477" y="0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26" name="Google Shape;33926;p44"/>
            <p:cNvSpPr/>
            <p:nvPr/>
          </p:nvSpPr>
          <p:spPr>
            <a:xfrm>
              <a:off x="4658675" y="2875700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47" y="1"/>
                  </a:moveTo>
                  <a:cubicBezTo>
                    <a:pt x="40" y="1"/>
                    <a:pt x="33" y="4"/>
                    <a:pt x="26" y="11"/>
                  </a:cubicBezTo>
                  <a:cubicBezTo>
                    <a:pt x="1" y="11"/>
                    <a:pt x="1" y="36"/>
                    <a:pt x="1" y="61"/>
                  </a:cubicBezTo>
                  <a:cubicBezTo>
                    <a:pt x="1" y="87"/>
                    <a:pt x="26" y="87"/>
                    <a:pt x="51" y="87"/>
                  </a:cubicBezTo>
                  <a:cubicBezTo>
                    <a:pt x="76" y="61"/>
                    <a:pt x="76" y="36"/>
                    <a:pt x="76" y="36"/>
                  </a:cubicBezTo>
                  <a:cubicBezTo>
                    <a:pt x="76" y="19"/>
                    <a:pt x="63" y="1"/>
                    <a:pt x="4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27" name="Google Shape;33927;p44"/>
            <p:cNvSpPr/>
            <p:nvPr/>
          </p:nvSpPr>
          <p:spPr>
            <a:xfrm>
              <a:off x="4647400" y="2882875"/>
              <a:ext cx="11925" cy="5025"/>
            </a:xfrm>
            <a:custGeom>
              <a:avLst/>
              <a:gdLst/>
              <a:ahLst/>
              <a:cxnLst/>
              <a:rect l="l" t="t" r="r" b="b"/>
              <a:pathLst>
                <a:path w="477" h="201" fill="none" extrusionOk="0">
                  <a:moveTo>
                    <a:pt x="477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28" name="Google Shape;33928;p44"/>
            <p:cNvSpPr/>
            <p:nvPr/>
          </p:nvSpPr>
          <p:spPr>
            <a:xfrm>
              <a:off x="4658675" y="288662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76" y="0"/>
                  </a:moveTo>
                  <a:cubicBezTo>
                    <a:pt x="51" y="0"/>
                    <a:pt x="26" y="25"/>
                    <a:pt x="1" y="51"/>
                  </a:cubicBezTo>
                  <a:cubicBezTo>
                    <a:pt x="1" y="51"/>
                    <a:pt x="26" y="76"/>
                    <a:pt x="51" y="101"/>
                  </a:cubicBezTo>
                  <a:cubicBezTo>
                    <a:pt x="76" y="101"/>
                    <a:pt x="101" y="76"/>
                    <a:pt x="101" y="51"/>
                  </a:cubicBezTo>
                  <a:cubicBezTo>
                    <a:pt x="101" y="51"/>
                    <a:pt x="7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29" name="Google Shape;33929;p44"/>
            <p:cNvSpPr/>
            <p:nvPr/>
          </p:nvSpPr>
          <p:spPr>
            <a:xfrm>
              <a:off x="4634875" y="2883500"/>
              <a:ext cx="10050" cy="8150"/>
            </a:xfrm>
            <a:custGeom>
              <a:avLst/>
              <a:gdLst/>
              <a:ahLst/>
              <a:cxnLst/>
              <a:rect l="l" t="t" r="r" b="b"/>
              <a:pathLst>
                <a:path w="402" h="326" fill="none" extrusionOk="0">
                  <a:moveTo>
                    <a:pt x="0" y="326"/>
                  </a:moveTo>
                  <a:lnTo>
                    <a:pt x="4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30" name="Google Shape;33930;p44"/>
            <p:cNvSpPr/>
            <p:nvPr/>
          </p:nvSpPr>
          <p:spPr>
            <a:xfrm>
              <a:off x="4633625" y="2891000"/>
              <a:ext cx="2525" cy="1925"/>
            </a:xfrm>
            <a:custGeom>
              <a:avLst/>
              <a:gdLst/>
              <a:ahLst/>
              <a:cxnLst/>
              <a:rect l="l" t="t" r="r" b="b"/>
              <a:pathLst>
                <a:path w="101" h="77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75" y="76"/>
                  </a:lnTo>
                  <a:cubicBezTo>
                    <a:pt x="100" y="51"/>
                    <a:pt x="100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31" name="Google Shape;33931;p44"/>
            <p:cNvSpPr/>
            <p:nvPr/>
          </p:nvSpPr>
          <p:spPr>
            <a:xfrm>
              <a:off x="4632350" y="2883500"/>
              <a:ext cx="12575" cy="3150"/>
            </a:xfrm>
            <a:custGeom>
              <a:avLst/>
              <a:gdLst/>
              <a:ahLst/>
              <a:cxnLst/>
              <a:rect l="l" t="t" r="r" b="b"/>
              <a:pathLst>
                <a:path w="503" h="126" fill="none" extrusionOk="0">
                  <a:moveTo>
                    <a:pt x="1" y="125"/>
                  </a:moveTo>
                  <a:lnTo>
                    <a:pt x="5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32" name="Google Shape;33932;p44"/>
            <p:cNvSpPr/>
            <p:nvPr/>
          </p:nvSpPr>
          <p:spPr>
            <a:xfrm>
              <a:off x="4631100" y="2885725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47" y="1"/>
                  </a:moveTo>
                  <a:cubicBezTo>
                    <a:pt x="41" y="1"/>
                    <a:pt x="33" y="4"/>
                    <a:pt x="26" y="11"/>
                  </a:cubicBezTo>
                  <a:cubicBezTo>
                    <a:pt x="1" y="11"/>
                    <a:pt x="1" y="36"/>
                    <a:pt x="1" y="61"/>
                  </a:cubicBezTo>
                  <a:cubicBezTo>
                    <a:pt x="1" y="87"/>
                    <a:pt x="26" y="87"/>
                    <a:pt x="51" y="87"/>
                  </a:cubicBezTo>
                  <a:cubicBezTo>
                    <a:pt x="76" y="61"/>
                    <a:pt x="76" y="36"/>
                    <a:pt x="76" y="36"/>
                  </a:cubicBezTo>
                  <a:cubicBezTo>
                    <a:pt x="76" y="19"/>
                    <a:pt x="63" y="1"/>
                    <a:pt x="4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33" name="Google Shape;33933;p44"/>
            <p:cNvSpPr/>
            <p:nvPr/>
          </p:nvSpPr>
          <p:spPr>
            <a:xfrm>
              <a:off x="4639250" y="2883500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fill="none" extrusionOk="0">
                  <a:moveTo>
                    <a:pt x="1" y="476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34" name="Google Shape;33934;p44"/>
            <p:cNvSpPr/>
            <p:nvPr/>
          </p:nvSpPr>
          <p:spPr>
            <a:xfrm>
              <a:off x="4637375" y="28945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68" y="0"/>
                  </a:moveTo>
                  <a:cubicBezTo>
                    <a:pt x="59" y="0"/>
                    <a:pt x="42" y="11"/>
                    <a:pt x="25" y="11"/>
                  </a:cubicBezTo>
                  <a:cubicBezTo>
                    <a:pt x="0" y="36"/>
                    <a:pt x="25" y="61"/>
                    <a:pt x="25" y="86"/>
                  </a:cubicBezTo>
                  <a:cubicBezTo>
                    <a:pt x="51" y="86"/>
                    <a:pt x="76" y="86"/>
                    <a:pt x="101" y="61"/>
                  </a:cubicBezTo>
                  <a:cubicBezTo>
                    <a:pt x="101" y="61"/>
                    <a:pt x="101" y="11"/>
                    <a:pt x="76" y="11"/>
                  </a:cubicBezTo>
                  <a:cubicBezTo>
                    <a:pt x="76" y="3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35" name="Google Shape;33935;p44"/>
            <p:cNvSpPr/>
            <p:nvPr/>
          </p:nvSpPr>
          <p:spPr>
            <a:xfrm>
              <a:off x="4633625" y="2875350"/>
              <a:ext cx="11300" cy="6900"/>
            </a:xfrm>
            <a:custGeom>
              <a:avLst/>
              <a:gdLst/>
              <a:ahLst/>
              <a:cxnLst/>
              <a:rect l="l" t="t" r="r" b="b"/>
              <a:pathLst>
                <a:path w="452" h="276" fill="none" extrusionOk="0">
                  <a:moveTo>
                    <a:pt x="0" y="0"/>
                  </a:moveTo>
                  <a:lnTo>
                    <a:pt x="451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36" name="Google Shape;33936;p44"/>
            <p:cNvSpPr/>
            <p:nvPr/>
          </p:nvSpPr>
          <p:spPr>
            <a:xfrm>
              <a:off x="4631725" y="2874100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76" y="0"/>
                  </a:moveTo>
                  <a:cubicBezTo>
                    <a:pt x="51" y="0"/>
                    <a:pt x="26" y="0"/>
                    <a:pt x="26" y="25"/>
                  </a:cubicBezTo>
                  <a:cubicBezTo>
                    <a:pt x="1" y="50"/>
                    <a:pt x="26" y="75"/>
                    <a:pt x="51" y="75"/>
                  </a:cubicBezTo>
                  <a:cubicBezTo>
                    <a:pt x="51" y="84"/>
                    <a:pt x="54" y="86"/>
                    <a:pt x="58" y="86"/>
                  </a:cubicBezTo>
                  <a:cubicBezTo>
                    <a:pt x="68" y="86"/>
                    <a:pt x="84" y="75"/>
                    <a:pt x="101" y="75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37" name="Google Shape;33937;p44"/>
            <p:cNvSpPr/>
            <p:nvPr/>
          </p:nvSpPr>
          <p:spPr>
            <a:xfrm>
              <a:off x="4637375" y="2871575"/>
              <a:ext cx="6925" cy="10675"/>
            </a:xfrm>
            <a:custGeom>
              <a:avLst/>
              <a:gdLst/>
              <a:ahLst/>
              <a:cxnLst/>
              <a:rect l="l" t="t" r="r" b="b"/>
              <a:pathLst>
                <a:path w="277" h="427" fill="none" extrusionOk="0">
                  <a:moveTo>
                    <a:pt x="0" y="1"/>
                  </a:moveTo>
                  <a:lnTo>
                    <a:pt x="276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38" name="Google Shape;33938;p44"/>
            <p:cNvSpPr/>
            <p:nvPr/>
          </p:nvSpPr>
          <p:spPr>
            <a:xfrm>
              <a:off x="4636125" y="2869850"/>
              <a:ext cx="1900" cy="2225"/>
            </a:xfrm>
            <a:custGeom>
              <a:avLst/>
              <a:gdLst/>
              <a:ahLst/>
              <a:cxnLst/>
              <a:rect l="l" t="t" r="r" b="b"/>
              <a:pathLst>
                <a:path w="76" h="89" extrusionOk="0">
                  <a:moveTo>
                    <a:pt x="38" y="1"/>
                  </a:moveTo>
                  <a:cubicBezTo>
                    <a:pt x="25" y="1"/>
                    <a:pt x="13" y="7"/>
                    <a:pt x="0" y="20"/>
                  </a:cubicBezTo>
                  <a:cubicBezTo>
                    <a:pt x="0" y="20"/>
                    <a:pt x="0" y="45"/>
                    <a:pt x="0" y="70"/>
                  </a:cubicBezTo>
                  <a:cubicBezTo>
                    <a:pt x="13" y="82"/>
                    <a:pt x="25" y="89"/>
                    <a:pt x="38" y="89"/>
                  </a:cubicBezTo>
                  <a:cubicBezTo>
                    <a:pt x="50" y="89"/>
                    <a:pt x="63" y="82"/>
                    <a:pt x="75" y="70"/>
                  </a:cubicBezTo>
                  <a:cubicBezTo>
                    <a:pt x="75" y="70"/>
                    <a:pt x="75" y="45"/>
                    <a:pt x="75" y="20"/>
                  </a:cubicBezTo>
                  <a:cubicBezTo>
                    <a:pt x="63" y="7"/>
                    <a:pt x="50" y="1"/>
                    <a:pt x="3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39" name="Google Shape;33939;p44"/>
            <p:cNvSpPr/>
            <p:nvPr/>
          </p:nvSpPr>
          <p:spPr>
            <a:xfrm>
              <a:off x="4631725" y="2880350"/>
              <a:ext cx="12575" cy="1900"/>
            </a:xfrm>
            <a:custGeom>
              <a:avLst/>
              <a:gdLst/>
              <a:ahLst/>
              <a:cxnLst/>
              <a:rect l="l" t="t" r="r" b="b"/>
              <a:pathLst>
                <a:path w="503" h="76" fill="none" extrusionOk="0">
                  <a:moveTo>
                    <a:pt x="1" y="1"/>
                  </a:moveTo>
                  <a:lnTo>
                    <a:pt x="502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40" name="Google Shape;33940;p44"/>
            <p:cNvSpPr/>
            <p:nvPr/>
          </p:nvSpPr>
          <p:spPr>
            <a:xfrm>
              <a:off x="4629850" y="2879475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54" y="0"/>
                  </a:moveTo>
                  <a:cubicBezTo>
                    <a:pt x="36" y="0"/>
                    <a:pt x="18" y="18"/>
                    <a:pt x="1" y="36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76" y="86"/>
                    <a:pt x="101" y="86"/>
                    <a:pt x="101" y="61"/>
                  </a:cubicBezTo>
                  <a:cubicBezTo>
                    <a:pt x="101" y="36"/>
                    <a:pt x="76" y="11"/>
                    <a:pt x="76" y="11"/>
                  </a:cubicBezTo>
                  <a:cubicBezTo>
                    <a:pt x="69" y="3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41" name="Google Shape;33941;p44"/>
            <p:cNvSpPr/>
            <p:nvPr/>
          </p:nvSpPr>
          <p:spPr>
            <a:xfrm>
              <a:off x="4639875" y="2876200"/>
              <a:ext cx="13825" cy="12100"/>
            </a:xfrm>
            <a:custGeom>
              <a:avLst/>
              <a:gdLst/>
              <a:ahLst/>
              <a:cxnLst/>
              <a:rect l="l" t="t" r="r" b="b"/>
              <a:pathLst>
                <a:path w="553" h="484" extrusionOk="0">
                  <a:moveTo>
                    <a:pt x="272" y="1"/>
                  </a:moveTo>
                  <a:cubicBezTo>
                    <a:pt x="176" y="1"/>
                    <a:pt x="90" y="68"/>
                    <a:pt x="51" y="167"/>
                  </a:cubicBezTo>
                  <a:cubicBezTo>
                    <a:pt x="1" y="292"/>
                    <a:pt x="76" y="442"/>
                    <a:pt x="201" y="468"/>
                  </a:cubicBezTo>
                  <a:cubicBezTo>
                    <a:pt x="228" y="478"/>
                    <a:pt x="256" y="483"/>
                    <a:pt x="283" y="483"/>
                  </a:cubicBezTo>
                  <a:cubicBezTo>
                    <a:pt x="385" y="483"/>
                    <a:pt x="482" y="416"/>
                    <a:pt x="502" y="317"/>
                  </a:cubicBezTo>
                  <a:cubicBezTo>
                    <a:pt x="552" y="192"/>
                    <a:pt x="477" y="67"/>
                    <a:pt x="352" y="16"/>
                  </a:cubicBezTo>
                  <a:cubicBezTo>
                    <a:pt x="325" y="6"/>
                    <a:pt x="298" y="1"/>
                    <a:pt x="27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42" name="Google Shape;33942;p44"/>
            <p:cNvSpPr/>
            <p:nvPr/>
          </p:nvSpPr>
          <p:spPr>
            <a:xfrm>
              <a:off x="4592250" y="3355925"/>
              <a:ext cx="30100" cy="45775"/>
            </a:xfrm>
            <a:custGeom>
              <a:avLst/>
              <a:gdLst/>
              <a:ahLst/>
              <a:cxnLst/>
              <a:rect l="l" t="t" r="r" b="b"/>
              <a:pathLst>
                <a:path w="1204" h="1831" extrusionOk="0">
                  <a:moveTo>
                    <a:pt x="653" y="0"/>
                  </a:moveTo>
                  <a:cubicBezTo>
                    <a:pt x="427" y="51"/>
                    <a:pt x="176" y="376"/>
                    <a:pt x="101" y="777"/>
                  </a:cubicBezTo>
                  <a:cubicBezTo>
                    <a:pt x="1" y="1329"/>
                    <a:pt x="352" y="1830"/>
                    <a:pt x="352" y="1830"/>
                  </a:cubicBezTo>
                  <a:cubicBezTo>
                    <a:pt x="352" y="1830"/>
                    <a:pt x="928" y="1579"/>
                    <a:pt x="1079" y="1028"/>
                  </a:cubicBezTo>
                  <a:cubicBezTo>
                    <a:pt x="1204" y="627"/>
                    <a:pt x="1129" y="251"/>
                    <a:pt x="978" y="76"/>
                  </a:cubicBezTo>
                  <a:cubicBezTo>
                    <a:pt x="778" y="251"/>
                    <a:pt x="653" y="627"/>
                    <a:pt x="653" y="627"/>
                  </a:cubicBezTo>
                  <a:cubicBezTo>
                    <a:pt x="653" y="627"/>
                    <a:pt x="753" y="226"/>
                    <a:pt x="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43" name="Google Shape;33943;p44"/>
            <p:cNvSpPr/>
            <p:nvPr/>
          </p:nvSpPr>
          <p:spPr>
            <a:xfrm>
              <a:off x="4560300" y="3369800"/>
              <a:ext cx="39500" cy="34575"/>
            </a:xfrm>
            <a:custGeom>
              <a:avLst/>
              <a:gdLst/>
              <a:ahLst/>
              <a:cxnLst/>
              <a:rect l="l" t="t" r="r" b="b"/>
              <a:pathLst>
                <a:path w="1580" h="1383" extrusionOk="0">
                  <a:moveTo>
                    <a:pt x="397" y="0"/>
                  </a:moveTo>
                  <a:cubicBezTo>
                    <a:pt x="344" y="0"/>
                    <a:pt x="295" y="7"/>
                    <a:pt x="251" y="22"/>
                  </a:cubicBezTo>
                  <a:cubicBezTo>
                    <a:pt x="327" y="298"/>
                    <a:pt x="602" y="573"/>
                    <a:pt x="602" y="573"/>
                  </a:cubicBezTo>
                  <a:cubicBezTo>
                    <a:pt x="602" y="573"/>
                    <a:pt x="301" y="298"/>
                    <a:pt x="51" y="273"/>
                  </a:cubicBezTo>
                  <a:lnTo>
                    <a:pt x="51" y="273"/>
                  </a:lnTo>
                  <a:cubicBezTo>
                    <a:pt x="1" y="498"/>
                    <a:pt x="176" y="874"/>
                    <a:pt x="502" y="1125"/>
                  </a:cubicBezTo>
                  <a:cubicBezTo>
                    <a:pt x="811" y="1348"/>
                    <a:pt x="1190" y="1383"/>
                    <a:pt x="1398" y="1383"/>
                  </a:cubicBezTo>
                  <a:cubicBezTo>
                    <a:pt x="1495" y="1383"/>
                    <a:pt x="1555" y="1375"/>
                    <a:pt x="1555" y="1375"/>
                  </a:cubicBezTo>
                  <a:cubicBezTo>
                    <a:pt x="1555" y="1375"/>
                    <a:pt x="1580" y="749"/>
                    <a:pt x="1179" y="348"/>
                  </a:cubicBezTo>
                  <a:cubicBezTo>
                    <a:pt x="915" y="125"/>
                    <a:pt x="619" y="0"/>
                    <a:pt x="3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44" name="Google Shape;33944;p44"/>
            <p:cNvSpPr/>
            <p:nvPr/>
          </p:nvSpPr>
          <p:spPr>
            <a:xfrm>
              <a:off x="4593525" y="3402300"/>
              <a:ext cx="33225" cy="44500"/>
            </a:xfrm>
            <a:custGeom>
              <a:avLst/>
              <a:gdLst/>
              <a:ahLst/>
              <a:cxnLst/>
              <a:rect l="l" t="t" r="r" b="b"/>
              <a:pathLst>
                <a:path w="1329" h="1780" extrusionOk="0">
                  <a:moveTo>
                    <a:pt x="301" y="0"/>
                  </a:moveTo>
                  <a:cubicBezTo>
                    <a:pt x="301" y="0"/>
                    <a:pt x="0" y="551"/>
                    <a:pt x="201" y="1078"/>
                  </a:cubicBezTo>
                  <a:cubicBezTo>
                    <a:pt x="351" y="1479"/>
                    <a:pt x="627" y="1755"/>
                    <a:pt x="852" y="1780"/>
                  </a:cubicBezTo>
                  <a:cubicBezTo>
                    <a:pt x="902" y="1529"/>
                    <a:pt x="777" y="1153"/>
                    <a:pt x="777" y="1153"/>
                  </a:cubicBezTo>
                  <a:lnTo>
                    <a:pt x="777" y="1153"/>
                  </a:lnTo>
                  <a:cubicBezTo>
                    <a:pt x="777" y="1153"/>
                    <a:pt x="952" y="1529"/>
                    <a:pt x="1153" y="1654"/>
                  </a:cubicBezTo>
                  <a:cubicBezTo>
                    <a:pt x="1303" y="1479"/>
                    <a:pt x="1328" y="1078"/>
                    <a:pt x="1128" y="702"/>
                  </a:cubicBezTo>
                  <a:cubicBezTo>
                    <a:pt x="877" y="201"/>
                    <a:pt x="301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45" name="Google Shape;33945;p44"/>
            <p:cNvSpPr/>
            <p:nvPr/>
          </p:nvSpPr>
          <p:spPr>
            <a:xfrm>
              <a:off x="4559675" y="3402175"/>
              <a:ext cx="41375" cy="32025"/>
            </a:xfrm>
            <a:custGeom>
              <a:avLst/>
              <a:gdLst/>
              <a:ahLst/>
              <a:cxnLst/>
              <a:rect l="l" t="t" r="r" b="b"/>
              <a:pathLst>
                <a:path w="1655" h="1281" extrusionOk="0">
                  <a:moveTo>
                    <a:pt x="1217" y="0"/>
                  </a:moveTo>
                  <a:cubicBezTo>
                    <a:pt x="1020" y="0"/>
                    <a:pt x="787" y="34"/>
                    <a:pt x="577" y="155"/>
                  </a:cubicBezTo>
                  <a:cubicBezTo>
                    <a:pt x="226" y="381"/>
                    <a:pt x="1" y="707"/>
                    <a:pt x="1" y="957"/>
                  </a:cubicBezTo>
                  <a:cubicBezTo>
                    <a:pt x="301" y="957"/>
                    <a:pt x="627" y="757"/>
                    <a:pt x="627" y="757"/>
                  </a:cubicBezTo>
                  <a:lnTo>
                    <a:pt x="627" y="757"/>
                  </a:lnTo>
                  <a:cubicBezTo>
                    <a:pt x="627" y="757"/>
                    <a:pt x="276" y="983"/>
                    <a:pt x="201" y="1233"/>
                  </a:cubicBezTo>
                  <a:cubicBezTo>
                    <a:pt x="263" y="1264"/>
                    <a:pt x="344" y="1281"/>
                    <a:pt x="437" y="1281"/>
                  </a:cubicBezTo>
                  <a:cubicBezTo>
                    <a:pt x="643" y="1281"/>
                    <a:pt x="903" y="1198"/>
                    <a:pt x="1128" y="1008"/>
                  </a:cubicBezTo>
                  <a:cubicBezTo>
                    <a:pt x="1580" y="682"/>
                    <a:pt x="1655" y="55"/>
                    <a:pt x="1655" y="55"/>
                  </a:cubicBezTo>
                  <a:cubicBezTo>
                    <a:pt x="1655" y="55"/>
                    <a:pt x="1466" y="0"/>
                    <a:pt x="1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46" name="Google Shape;33946;p44"/>
            <p:cNvSpPr/>
            <p:nvPr/>
          </p:nvSpPr>
          <p:spPr>
            <a:xfrm>
              <a:off x="4602275" y="3385075"/>
              <a:ext cx="46400" cy="26650"/>
            </a:xfrm>
            <a:custGeom>
              <a:avLst/>
              <a:gdLst/>
              <a:ahLst/>
              <a:cxnLst/>
              <a:rect l="l" t="t" r="r" b="b"/>
              <a:pathLst>
                <a:path w="1856" h="1066" extrusionOk="0">
                  <a:moveTo>
                    <a:pt x="1223" y="0"/>
                  </a:moveTo>
                  <a:cubicBezTo>
                    <a:pt x="1099" y="0"/>
                    <a:pt x="965" y="20"/>
                    <a:pt x="828" y="63"/>
                  </a:cubicBezTo>
                  <a:cubicBezTo>
                    <a:pt x="277" y="238"/>
                    <a:pt x="1" y="789"/>
                    <a:pt x="1" y="789"/>
                  </a:cubicBezTo>
                  <a:cubicBezTo>
                    <a:pt x="1" y="789"/>
                    <a:pt x="369" y="1066"/>
                    <a:pt x="822" y="1066"/>
                  </a:cubicBezTo>
                  <a:cubicBezTo>
                    <a:pt x="897" y="1066"/>
                    <a:pt x="975" y="1058"/>
                    <a:pt x="1054" y="1040"/>
                  </a:cubicBezTo>
                  <a:cubicBezTo>
                    <a:pt x="1455" y="965"/>
                    <a:pt x="1780" y="739"/>
                    <a:pt x="1856" y="514"/>
                  </a:cubicBezTo>
                  <a:cubicBezTo>
                    <a:pt x="1730" y="464"/>
                    <a:pt x="1567" y="451"/>
                    <a:pt x="1436" y="451"/>
                  </a:cubicBezTo>
                  <a:cubicBezTo>
                    <a:pt x="1304" y="451"/>
                    <a:pt x="1204" y="464"/>
                    <a:pt x="1204" y="464"/>
                  </a:cubicBezTo>
                  <a:cubicBezTo>
                    <a:pt x="1204" y="464"/>
                    <a:pt x="1605" y="363"/>
                    <a:pt x="1780" y="188"/>
                  </a:cubicBezTo>
                  <a:cubicBezTo>
                    <a:pt x="1665" y="72"/>
                    <a:pt x="1462" y="0"/>
                    <a:pt x="12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47" name="Google Shape;33947;p44"/>
            <p:cNvSpPr/>
            <p:nvPr/>
          </p:nvSpPr>
          <p:spPr>
            <a:xfrm>
              <a:off x="4591000" y="3381625"/>
              <a:ext cx="14450" cy="21325"/>
            </a:xfrm>
            <a:custGeom>
              <a:avLst/>
              <a:gdLst/>
              <a:ahLst/>
              <a:cxnLst/>
              <a:rect l="l" t="t" r="r" b="b"/>
              <a:pathLst>
                <a:path w="578" h="853" extrusionOk="0">
                  <a:moveTo>
                    <a:pt x="226" y="0"/>
                  </a:moveTo>
                  <a:cubicBezTo>
                    <a:pt x="201" y="125"/>
                    <a:pt x="226" y="301"/>
                    <a:pt x="226" y="301"/>
                  </a:cubicBezTo>
                  <a:cubicBezTo>
                    <a:pt x="226" y="301"/>
                    <a:pt x="176" y="125"/>
                    <a:pt x="76" y="50"/>
                  </a:cubicBezTo>
                  <a:cubicBezTo>
                    <a:pt x="26" y="150"/>
                    <a:pt x="1" y="326"/>
                    <a:pt x="76" y="501"/>
                  </a:cubicBezTo>
                  <a:cubicBezTo>
                    <a:pt x="151" y="727"/>
                    <a:pt x="427" y="852"/>
                    <a:pt x="427" y="852"/>
                  </a:cubicBezTo>
                  <a:cubicBezTo>
                    <a:pt x="427" y="852"/>
                    <a:pt x="577" y="602"/>
                    <a:pt x="502" y="351"/>
                  </a:cubicBezTo>
                  <a:cubicBezTo>
                    <a:pt x="452" y="175"/>
                    <a:pt x="327" y="50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48" name="Google Shape;33948;p44"/>
            <p:cNvSpPr/>
            <p:nvPr/>
          </p:nvSpPr>
          <p:spPr>
            <a:xfrm>
              <a:off x="4579725" y="3396500"/>
              <a:ext cx="21950" cy="12075"/>
            </a:xfrm>
            <a:custGeom>
              <a:avLst/>
              <a:gdLst/>
              <a:ahLst/>
              <a:cxnLst/>
              <a:rect l="l" t="t" r="r" b="b"/>
              <a:pathLst>
                <a:path w="878" h="483" extrusionOk="0">
                  <a:moveTo>
                    <a:pt x="373" y="0"/>
                  </a:moveTo>
                  <a:cubicBezTo>
                    <a:pt x="217" y="0"/>
                    <a:pt x="88" y="45"/>
                    <a:pt x="26" y="107"/>
                  </a:cubicBezTo>
                  <a:cubicBezTo>
                    <a:pt x="126" y="182"/>
                    <a:pt x="301" y="232"/>
                    <a:pt x="301" y="232"/>
                  </a:cubicBezTo>
                  <a:cubicBezTo>
                    <a:pt x="301" y="232"/>
                    <a:pt x="258" y="226"/>
                    <a:pt x="198" y="226"/>
                  </a:cubicBezTo>
                  <a:cubicBezTo>
                    <a:pt x="138" y="226"/>
                    <a:pt x="63" y="232"/>
                    <a:pt x="1" y="257"/>
                  </a:cubicBezTo>
                  <a:cubicBezTo>
                    <a:pt x="51" y="357"/>
                    <a:pt x="201" y="458"/>
                    <a:pt x="402" y="483"/>
                  </a:cubicBezTo>
                  <a:cubicBezTo>
                    <a:pt x="652" y="483"/>
                    <a:pt x="878" y="307"/>
                    <a:pt x="878" y="307"/>
                  </a:cubicBezTo>
                  <a:cubicBezTo>
                    <a:pt x="878" y="307"/>
                    <a:pt x="727" y="57"/>
                    <a:pt x="477" y="7"/>
                  </a:cubicBezTo>
                  <a:cubicBezTo>
                    <a:pt x="441" y="2"/>
                    <a:pt x="407" y="0"/>
                    <a:pt x="37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49" name="Google Shape;33949;p44"/>
            <p:cNvSpPr/>
            <p:nvPr/>
          </p:nvSpPr>
          <p:spPr>
            <a:xfrm>
              <a:off x="4602275" y="3402975"/>
              <a:ext cx="18200" cy="14850"/>
            </a:xfrm>
            <a:custGeom>
              <a:avLst/>
              <a:gdLst/>
              <a:ahLst/>
              <a:cxnLst/>
              <a:rect l="l" t="t" r="r" b="b"/>
              <a:pathLst>
                <a:path w="728" h="594" extrusionOk="0">
                  <a:moveTo>
                    <a:pt x="194" y="1"/>
                  </a:moveTo>
                  <a:cubicBezTo>
                    <a:pt x="83" y="1"/>
                    <a:pt x="1" y="23"/>
                    <a:pt x="1" y="23"/>
                  </a:cubicBezTo>
                  <a:cubicBezTo>
                    <a:pt x="1" y="23"/>
                    <a:pt x="26" y="299"/>
                    <a:pt x="226" y="449"/>
                  </a:cubicBezTo>
                  <a:cubicBezTo>
                    <a:pt x="338" y="542"/>
                    <a:pt x="463" y="594"/>
                    <a:pt x="562" y="594"/>
                  </a:cubicBezTo>
                  <a:cubicBezTo>
                    <a:pt x="596" y="594"/>
                    <a:pt x="627" y="588"/>
                    <a:pt x="653" y="575"/>
                  </a:cubicBezTo>
                  <a:cubicBezTo>
                    <a:pt x="602" y="449"/>
                    <a:pt x="452" y="349"/>
                    <a:pt x="452" y="349"/>
                  </a:cubicBezTo>
                  <a:lnTo>
                    <a:pt x="452" y="349"/>
                  </a:lnTo>
                  <a:cubicBezTo>
                    <a:pt x="452" y="349"/>
                    <a:pt x="628" y="449"/>
                    <a:pt x="728" y="449"/>
                  </a:cubicBezTo>
                  <a:cubicBezTo>
                    <a:pt x="728" y="349"/>
                    <a:pt x="653" y="199"/>
                    <a:pt x="502" y="73"/>
                  </a:cubicBezTo>
                  <a:cubicBezTo>
                    <a:pt x="400" y="16"/>
                    <a:pt x="287" y="1"/>
                    <a:pt x="19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50" name="Google Shape;33950;p44"/>
            <p:cNvSpPr/>
            <p:nvPr/>
          </p:nvSpPr>
          <p:spPr>
            <a:xfrm>
              <a:off x="4590375" y="3403550"/>
              <a:ext cx="15075" cy="20075"/>
            </a:xfrm>
            <a:custGeom>
              <a:avLst/>
              <a:gdLst/>
              <a:ahLst/>
              <a:cxnLst/>
              <a:rect l="l" t="t" r="r" b="b"/>
              <a:pathLst>
                <a:path w="603" h="803" extrusionOk="0">
                  <a:moveTo>
                    <a:pt x="477" y="0"/>
                  </a:moveTo>
                  <a:cubicBezTo>
                    <a:pt x="477" y="0"/>
                    <a:pt x="201" y="75"/>
                    <a:pt x="76" y="301"/>
                  </a:cubicBezTo>
                  <a:cubicBezTo>
                    <a:pt x="1" y="476"/>
                    <a:pt x="1" y="652"/>
                    <a:pt x="51" y="752"/>
                  </a:cubicBezTo>
                  <a:cubicBezTo>
                    <a:pt x="151" y="677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2"/>
                    <a:pt x="201" y="802"/>
                  </a:cubicBezTo>
                  <a:cubicBezTo>
                    <a:pt x="301" y="802"/>
                    <a:pt x="452" y="677"/>
                    <a:pt x="502" y="501"/>
                  </a:cubicBezTo>
                  <a:cubicBezTo>
                    <a:pt x="602" y="251"/>
                    <a:pt x="477" y="0"/>
                    <a:pt x="4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51" name="Google Shape;33951;p44"/>
            <p:cNvSpPr/>
            <p:nvPr/>
          </p:nvSpPr>
          <p:spPr>
            <a:xfrm>
              <a:off x="4602275" y="3386500"/>
              <a:ext cx="16950" cy="17100"/>
            </a:xfrm>
            <a:custGeom>
              <a:avLst/>
              <a:gdLst/>
              <a:ahLst/>
              <a:cxnLst/>
              <a:rect l="l" t="t" r="r" b="b"/>
              <a:pathLst>
                <a:path w="678" h="684" extrusionOk="0">
                  <a:moveTo>
                    <a:pt x="511" y="1"/>
                  </a:moveTo>
                  <a:cubicBezTo>
                    <a:pt x="408" y="1"/>
                    <a:pt x="261" y="75"/>
                    <a:pt x="151" y="206"/>
                  </a:cubicBezTo>
                  <a:cubicBezTo>
                    <a:pt x="1" y="407"/>
                    <a:pt x="26" y="682"/>
                    <a:pt x="26" y="682"/>
                  </a:cubicBezTo>
                  <a:cubicBezTo>
                    <a:pt x="26" y="682"/>
                    <a:pt x="40" y="683"/>
                    <a:pt x="63" y="683"/>
                  </a:cubicBezTo>
                  <a:cubicBezTo>
                    <a:pt x="145" y="683"/>
                    <a:pt x="346" y="668"/>
                    <a:pt x="502" y="532"/>
                  </a:cubicBezTo>
                  <a:cubicBezTo>
                    <a:pt x="627" y="381"/>
                    <a:pt x="678" y="231"/>
                    <a:pt x="653" y="106"/>
                  </a:cubicBezTo>
                  <a:lnTo>
                    <a:pt x="653" y="106"/>
                  </a:lnTo>
                  <a:cubicBezTo>
                    <a:pt x="552" y="156"/>
                    <a:pt x="402" y="256"/>
                    <a:pt x="402" y="256"/>
                  </a:cubicBezTo>
                  <a:cubicBezTo>
                    <a:pt x="402" y="256"/>
                    <a:pt x="527" y="131"/>
                    <a:pt x="552" y="6"/>
                  </a:cubicBezTo>
                  <a:cubicBezTo>
                    <a:pt x="540" y="2"/>
                    <a:pt x="526" y="1"/>
                    <a:pt x="51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52" name="Google Shape;33952;p44"/>
            <p:cNvSpPr/>
            <p:nvPr/>
          </p:nvSpPr>
          <p:spPr>
            <a:xfrm>
              <a:off x="4601650" y="3386625"/>
              <a:ext cx="3800" cy="12550"/>
            </a:xfrm>
            <a:custGeom>
              <a:avLst/>
              <a:gdLst/>
              <a:ahLst/>
              <a:cxnLst/>
              <a:rect l="l" t="t" r="r" b="b"/>
              <a:pathLst>
                <a:path w="152" h="502" fill="none" extrusionOk="0">
                  <a:moveTo>
                    <a:pt x="151" y="1"/>
                  </a:moveTo>
                  <a:lnTo>
                    <a:pt x="1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53" name="Google Shape;33953;p44"/>
            <p:cNvSpPr/>
            <p:nvPr/>
          </p:nvSpPr>
          <p:spPr>
            <a:xfrm>
              <a:off x="4604175" y="3385125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53" y="0"/>
                  </a:moveTo>
                  <a:cubicBezTo>
                    <a:pt x="36" y="0"/>
                    <a:pt x="18" y="18"/>
                    <a:pt x="0" y="35"/>
                  </a:cubicBezTo>
                  <a:cubicBezTo>
                    <a:pt x="0" y="61"/>
                    <a:pt x="0" y="86"/>
                    <a:pt x="25" y="86"/>
                  </a:cubicBezTo>
                  <a:cubicBezTo>
                    <a:pt x="50" y="86"/>
                    <a:pt x="75" y="86"/>
                    <a:pt x="100" y="61"/>
                  </a:cubicBezTo>
                  <a:cubicBezTo>
                    <a:pt x="100" y="35"/>
                    <a:pt x="100" y="10"/>
                    <a:pt x="75" y="10"/>
                  </a:cubicBezTo>
                  <a:cubicBezTo>
                    <a:pt x="68" y="3"/>
                    <a:pt x="61" y="0"/>
                    <a:pt x="5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54" name="Google Shape;33954;p44"/>
            <p:cNvSpPr/>
            <p:nvPr/>
          </p:nvSpPr>
          <p:spPr>
            <a:xfrm>
              <a:off x="4599775" y="3386000"/>
              <a:ext cx="1900" cy="13175"/>
            </a:xfrm>
            <a:custGeom>
              <a:avLst/>
              <a:gdLst/>
              <a:ahLst/>
              <a:cxnLst/>
              <a:rect l="l" t="t" r="r" b="b"/>
              <a:pathLst>
                <a:path w="76" h="527" fill="none" extrusionOk="0">
                  <a:moveTo>
                    <a:pt x="1" y="0"/>
                  </a:moveTo>
                  <a:lnTo>
                    <a:pt x="76" y="5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55" name="Google Shape;33955;p44"/>
            <p:cNvSpPr/>
            <p:nvPr/>
          </p:nvSpPr>
          <p:spPr>
            <a:xfrm>
              <a:off x="4598525" y="33847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76" y="76"/>
                    <a:pt x="101" y="76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56" name="Google Shape;33956;p44"/>
            <p:cNvSpPr/>
            <p:nvPr/>
          </p:nvSpPr>
          <p:spPr>
            <a:xfrm>
              <a:off x="4602275" y="338912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7" y="1"/>
                  </a:moveTo>
                  <a:lnTo>
                    <a:pt x="1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57" name="Google Shape;33957;p44"/>
            <p:cNvSpPr/>
            <p:nvPr/>
          </p:nvSpPr>
          <p:spPr>
            <a:xfrm>
              <a:off x="4609175" y="33876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2" y="1"/>
                  </a:moveTo>
                  <a:cubicBezTo>
                    <a:pt x="37" y="1"/>
                    <a:pt x="26" y="12"/>
                    <a:pt x="26" y="12"/>
                  </a:cubicBezTo>
                  <a:cubicBezTo>
                    <a:pt x="1" y="37"/>
                    <a:pt x="1" y="62"/>
                    <a:pt x="26" y="87"/>
                  </a:cubicBezTo>
                  <a:cubicBezTo>
                    <a:pt x="51" y="87"/>
                    <a:pt x="76" y="87"/>
                    <a:pt x="101" y="62"/>
                  </a:cubicBezTo>
                  <a:cubicBezTo>
                    <a:pt x="101" y="37"/>
                    <a:pt x="101" y="12"/>
                    <a:pt x="76" y="12"/>
                  </a:cubicBezTo>
                  <a:cubicBezTo>
                    <a:pt x="67" y="3"/>
                    <a:pt x="59" y="1"/>
                    <a:pt x="5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58" name="Google Shape;33958;p44"/>
            <p:cNvSpPr/>
            <p:nvPr/>
          </p:nvSpPr>
          <p:spPr>
            <a:xfrm>
              <a:off x="4602275" y="3402300"/>
              <a:ext cx="3800" cy="12550"/>
            </a:xfrm>
            <a:custGeom>
              <a:avLst/>
              <a:gdLst/>
              <a:ahLst/>
              <a:cxnLst/>
              <a:rect l="l" t="t" r="r" b="b"/>
              <a:pathLst>
                <a:path w="152" h="502" fill="none" extrusionOk="0">
                  <a:moveTo>
                    <a:pt x="151" y="5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59" name="Google Shape;33959;p44"/>
            <p:cNvSpPr/>
            <p:nvPr/>
          </p:nvSpPr>
          <p:spPr>
            <a:xfrm>
              <a:off x="4605425" y="34142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0"/>
                    <a:pt x="0" y="25"/>
                    <a:pt x="0" y="50"/>
                  </a:cubicBezTo>
                  <a:cubicBezTo>
                    <a:pt x="0" y="75"/>
                    <a:pt x="25" y="75"/>
                    <a:pt x="50" y="75"/>
                  </a:cubicBezTo>
                  <a:cubicBezTo>
                    <a:pt x="75" y="75"/>
                    <a:pt x="75" y="50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60" name="Google Shape;33960;p44"/>
            <p:cNvSpPr/>
            <p:nvPr/>
          </p:nvSpPr>
          <p:spPr>
            <a:xfrm>
              <a:off x="4602275" y="3402300"/>
              <a:ext cx="8800" cy="9425"/>
            </a:xfrm>
            <a:custGeom>
              <a:avLst/>
              <a:gdLst/>
              <a:ahLst/>
              <a:cxnLst/>
              <a:rect l="l" t="t" r="r" b="b"/>
              <a:pathLst>
                <a:path w="352" h="377" fill="none" extrusionOk="0">
                  <a:moveTo>
                    <a:pt x="352" y="3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61" name="Google Shape;33961;p44"/>
            <p:cNvSpPr/>
            <p:nvPr/>
          </p:nvSpPr>
          <p:spPr>
            <a:xfrm>
              <a:off x="4610425" y="3411225"/>
              <a:ext cx="1900" cy="2200"/>
            </a:xfrm>
            <a:custGeom>
              <a:avLst/>
              <a:gdLst/>
              <a:ahLst/>
              <a:cxnLst/>
              <a:rect l="l" t="t" r="r" b="b"/>
              <a:pathLst>
                <a:path w="76" h="88" extrusionOk="0">
                  <a:moveTo>
                    <a:pt x="38" y="0"/>
                  </a:moveTo>
                  <a:cubicBezTo>
                    <a:pt x="26" y="0"/>
                    <a:pt x="13" y="7"/>
                    <a:pt x="1" y="19"/>
                  </a:cubicBezTo>
                  <a:cubicBezTo>
                    <a:pt x="1" y="19"/>
                    <a:pt x="1" y="44"/>
                    <a:pt x="1" y="69"/>
                  </a:cubicBezTo>
                  <a:cubicBezTo>
                    <a:pt x="13" y="82"/>
                    <a:pt x="26" y="88"/>
                    <a:pt x="35" y="88"/>
                  </a:cubicBezTo>
                  <a:cubicBezTo>
                    <a:pt x="45" y="88"/>
                    <a:pt x="51" y="82"/>
                    <a:pt x="51" y="69"/>
                  </a:cubicBezTo>
                  <a:cubicBezTo>
                    <a:pt x="76" y="69"/>
                    <a:pt x="76" y="44"/>
                    <a:pt x="76" y="19"/>
                  </a:cubicBezTo>
                  <a:cubicBezTo>
                    <a:pt x="63" y="7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62" name="Google Shape;33962;p44"/>
            <p:cNvSpPr/>
            <p:nvPr/>
          </p:nvSpPr>
          <p:spPr>
            <a:xfrm>
              <a:off x="4600400" y="3402300"/>
              <a:ext cx="1900" cy="13175"/>
            </a:xfrm>
            <a:custGeom>
              <a:avLst/>
              <a:gdLst/>
              <a:ahLst/>
              <a:cxnLst/>
              <a:rect l="l" t="t" r="r" b="b"/>
              <a:pathLst>
                <a:path w="76" h="527" fill="none" extrusionOk="0">
                  <a:moveTo>
                    <a:pt x="1" y="526"/>
                  </a:moveTo>
                  <a:lnTo>
                    <a:pt x="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63" name="Google Shape;33963;p44"/>
            <p:cNvSpPr/>
            <p:nvPr/>
          </p:nvSpPr>
          <p:spPr>
            <a:xfrm>
              <a:off x="4599775" y="34148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50"/>
                    <a:pt x="26" y="76"/>
                    <a:pt x="26" y="76"/>
                  </a:cubicBezTo>
                  <a:cubicBezTo>
                    <a:pt x="51" y="76"/>
                    <a:pt x="76" y="50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64" name="Google Shape;33964;p44"/>
            <p:cNvSpPr/>
            <p:nvPr/>
          </p:nvSpPr>
          <p:spPr>
            <a:xfrm>
              <a:off x="4602900" y="3399775"/>
              <a:ext cx="12575" cy="650"/>
            </a:xfrm>
            <a:custGeom>
              <a:avLst/>
              <a:gdLst/>
              <a:ahLst/>
              <a:cxnLst/>
              <a:rect l="l" t="t" r="r" b="b"/>
              <a:pathLst>
                <a:path w="503" h="26" fill="none" extrusionOk="0">
                  <a:moveTo>
                    <a:pt x="502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65" name="Google Shape;33965;p44"/>
            <p:cNvSpPr/>
            <p:nvPr/>
          </p:nvSpPr>
          <p:spPr>
            <a:xfrm>
              <a:off x="4614825" y="339890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29" y="0"/>
                  </a:moveTo>
                  <a:cubicBezTo>
                    <a:pt x="13" y="0"/>
                    <a:pt x="0" y="18"/>
                    <a:pt x="0" y="36"/>
                  </a:cubicBezTo>
                  <a:cubicBezTo>
                    <a:pt x="0" y="61"/>
                    <a:pt x="25" y="86"/>
                    <a:pt x="50" y="86"/>
                  </a:cubicBezTo>
                  <a:cubicBezTo>
                    <a:pt x="75" y="86"/>
                    <a:pt x="100" y="61"/>
                    <a:pt x="100" y="36"/>
                  </a:cubicBezTo>
                  <a:cubicBezTo>
                    <a:pt x="100" y="36"/>
                    <a:pt x="75" y="11"/>
                    <a:pt x="50" y="11"/>
                  </a:cubicBezTo>
                  <a:cubicBezTo>
                    <a:pt x="43" y="3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66" name="Google Shape;33966;p44"/>
            <p:cNvSpPr/>
            <p:nvPr/>
          </p:nvSpPr>
          <p:spPr>
            <a:xfrm>
              <a:off x="4602900" y="3394775"/>
              <a:ext cx="11325" cy="5650"/>
            </a:xfrm>
            <a:custGeom>
              <a:avLst/>
              <a:gdLst/>
              <a:ahLst/>
              <a:cxnLst/>
              <a:rect l="l" t="t" r="r" b="b"/>
              <a:pathLst>
                <a:path w="453" h="226" fill="none" extrusionOk="0">
                  <a:moveTo>
                    <a:pt x="452" y="0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67" name="Google Shape;33967;p44"/>
            <p:cNvSpPr/>
            <p:nvPr/>
          </p:nvSpPr>
          <p:spPr>
            <a:xfrm>
              <a:off x="4613575" y="33932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47" y="1"/>
                  </a:moveTo>
                  <a:cubicBezTo>
                    <a:pt x="40" y="1"/>
                    <a:pt x="32" y="4"/>
                    <a:pt x="25" y="11"/>
                  </a:cubicBezTo>
                  <a:cubicBezTo>
                    <a:pt x="0" y="11"/>
                    <a:pt x="0" y="36"/>
                    <a:pt x="0" y="61"/>
                  </a:cubicBezTo>
                  <a:cubicBezTo>
                    <a:pt x="25" y="86"/>
                    <a:pt x="50" y="86"/>
                    <a:pt x="75" y="86"/>
                  </a:cubicBezTo>
                  <a:cubicBezTo>
                    <a:pt x="75" y="86"/>
                    <a:pt x="100" y="61"/>
                    <a:pt x="100" y="36"/>
                  </a:cubicBezTo>
                  <a:cubicBezTo>
                    <a:pt x="83" y="19"/>
                    <a:pt x="65" y="1"/>
                    <a:pt x="4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68" name="Google Shape;33968;p44"/>
            <p:cNvSpPr/>
            <p:nvPr/>
          </p:nvSpPr>
          <p:spPr>
            <a:xfrm>
              <a:off x="4602900" y="3400400"/>
              <a:ext cx="11950" cy="5050"/>
            </a:xfrm>
            <a:custGeom>
              <a:avLst/>
              <a:gdLst/>
              <a:ahLst/>
              <a:cxnLst/>
              <a:rect l="l" t="t" r="r" b="b"/>
              <a:pathLst>
                <a:path w="478" h="202" fill="none" extrusionOk="0">
                  <a:moveTo>
                    <a:pt x="477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69" name="Google Shape;33969;p44"/>
            <p:cNvSpPr/>
            <p:nvPr/>
          </p:nvSpPr>
          <p:spPr>
            <a:xfrm>
              <a:off x="4614200" y="34045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9" y="1"/>
                  </a:moveTo>
                  <a:cubicBezTo>
                    <a:pt x="13" y="1"/>
                    <a:pt x="0" y="19"/>
                    <a:pt x="0" y="36"/>
                  </a:cubicBezTo>
                  <a:cubicBezTo>
                    <a:pt x="0" y="61"/>
                    <a:pt x="0" y="87"/>
                    <a:pt x="25" y="87"/>
                  </a:cubicBezTo>
                  <a:cubicBezTo>
                    <a:pt x="50" y="87"/>
                    <a:pt x="75" y="87"/>
                    <a:pt x="75" y="61"/>
                  </a:cubicBezTo>
                  <a:cubicBezTo>
                    <a:pt x="100" y="36"/>
                    <a:pt x="75" y="11"/>
                    <a:pt x="50" y="11"/>
                  </a:cubicBezTo>
                  <a:cubicBezTo>
                    <a:pt x="43" y="4"/>
                    <a:pt x="36" y="1"/>
                    <a:pt x="2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70" name="Google Shape;33970;p44"/>
            <p:cNvSpPr/>
            <p:nvPr/>
          </p:nvSpPr>
          <p:spPr>
            <a:xfrm>
              <a:off x="4590375" y="3401025"/>
              <a:ext cx="10050" cy="8175"/>
            </a:xfrm>
            <a:custGeom>
              <a:avLst/>
              <a:gdLst/>
              <a:ahLst/>
              <a:cxnLst/>
              <a:rect l="l" t="t" r="r" b="b"/>
              <a:pathLst>
                <a:path w="402" h="327" fill="none" extrusionOk="0">
                  <a:moveTo>
                    <a:pt x="1" y="327"/>
                  </a:moveTo>
                  <a:lnTo>
                    <a:pt x="4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71" name="Google Shape;33971;p44"/>
            <p:cNvSpPr/>
            <p:nvPr/>
          </p:nvSpPr>
          <p:spPr>
            <a:xfrm>
              <a:off x="4588500" y="340855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26" y="1"/>
                  </a:moveTo>
                  <a:cubicBezTo>
                    <a:pt x="1" y="26"/>
                    <a:pt x="1" y="51"/>
                    <a:pt x="26" y="76"/>
                  </a:cubicBezTo>
                  <a:cubicBezTo>
                    <a:pt x="34" y="84"/>
                    <a:pt x="42" y="87"/>
                    <a:pt x="50" y="87"/>
                  </a:cubicBezTo>
                  <a:cubicBezTo>
                    <a:pt x="65" y="87"/>
                    <a:pt x="76" y="76"/>
                    <a:pt x="76" y="76"/>
                  </a:cubicBezTo>
                  <a:cubicBezTo>
                    <a:pt x="101" y="51"/>
                    <a:pt x="101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72" name="Google Shape;33972;p44"/>
            <p:cNvSpPr/>
            <p:nvPr/>
          </p:nvSpPr>
          <p:spPr>
            <a:xfrm>
              <a:off x="4587875" y="3401025"/>
              <a:ext cx="12550" cy="3175"/>
            </a:xfrm>
            <a:custGeom>
              <a:avLst/>
              <a:gdLst/>
              <a:ahLst/>
              <a:cxnLst/>
              <a:rect l="l" t="t" r="r" b="b"/>
              <a:pathLst>
                <a:path w="502" h="127" fill="none" extrusionOk="0">
                  <a:moveTo>
                    <a:pt x="0" y="126"/>
                  </a:moveTo>
                  <a:lnTo>
                    <a:pt x="5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73" name="Google Shape;33973;p44"/>
            <p:cNvSpPr/>
            <p:nvPr/>
          </p:nvSpPr>
          <p:spPr>
            <a:xfrm>
              <a:off x="4586000" y="340327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47" y="1"/>
                  </a:moveTo>
                  <a:cubicBezTo>
                    <a:pt x="40" y="1"/>
                    <a:pt x="33" y="4"/>
                    <a:pt x="25" y="11"/>
                  </a:cubicBezTo>
                  <a:cubicBezTo>
                    <a:pt x="25" y="11"/>
                    <a:pt x="0" y="36"/>
                    <a:pt x="0" y="61"/>
                  </a:cubicBezTo>
                  <a:cubicBezTo>
                    <a:pt x="25" y="86"/>
                    <a:pt x="50" y="86"/>
                    <a:pt x="75" y="86"/>
                  </a:cubicBezTo>
                  <a:cubicBezTo>
                    <a:pt x="75" y="86"/>
                    <a:pt x="101" y="61"/>
                    <a:pt x="101" y="36"/>
                  </a:cubicBezTo>
                  <a:cubicBezTo>
                    <a:pt x="83" y="19"/>
                    <a:pt x="65" y="1"/>
                    <a:pt x="4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74" name="Google Shape;33974;p44"/>
            <p:cNvSpPr/>
            <p:nvPr/>
          </p:nvSpPr>
          <p:spPr>
            <a:xfrm>
              <a:off x="4594150" y="3401675"/>
              <a:ext cx="6275" cy="11300"/>
            </a:xfrm>
            <a:custGeom>
              <a:avLst/>
              <a:gdLst/>
              <a:ahLst/>
              <a:cxnLst/>
              <a:rect l="l" t="t" r="r" b="b"/>
              <a:pathLst>
                <a:path w="251" h="452" fill="none" extrusionOk="0">
                  <a:moveTo>
                    <a:pt x="0" y="451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75" name="Google Shape;33975;p44"/>
            <p:cNvSpPr/>
            <p:nvPr/>
          </p:nvSpPr>
          <p:spPr>
            <a:xfrm>
              <a:off x="4592875" y="3412325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76" y="0"/>
                  </a:moveTo>
                  <a:cubicBezTo>
                    <a:pt x="51" y="0"/>
                    <a:pt x="26" y="0"/>
                    <a:pt x="26" y="25"/>
                  </a:cubicBezTo>
                  <a:cubicBezTo>
                    <a:pt x="1" y="25"/>
                    <a:pt x="1" y="50"/>
                    <a:pt x="26" y="75"/>
                  </a:cubicBezTo>
                  <a:cubicBezTo>
                    <a:pt x="51" y="75"/>
                    <a:pt x="76" y="75"/>
                    <a:pt x="76" y="50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76" name="Google Shape;33976;p44"/>
            <p:cNvSpPr/>
            <p:nvPr/>
          </p:nvSpPr>
          <p:spPr>
            <a:xfrm>
              <a:off x="4588500" y="3392900"/>
              <a:ext cx="11300" cy="6900"/>
            </a:xfrm>
            <a:custGeom>
              <a:avLst/>
              <a:gdLst/>
              <a:ahLst/>
              <a:cxnLst/>
              <a:rect l="l" t="t" r="r" b="b"/>
              <a:pathLst>
                <a:path w="452" h="276" fill="none" extrusionOk="0">
                  <a:moveTo>
                    <a:pt x="1" y="0"/>
                  </a:moveTo>
                  <a:lnTo>
                    <a:pt x="452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77" name="Google Shape;33977;p44"/>
            <p:cNvSpPr/>
            <p:nvPr/>
          </p:nvSpPr>
          <p:spPr>
            <a:xfrm>
              <a:off x="4587250" y="33916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1" y="0"/>
                  </a:moveTo>
                  <a:cubicBezTo>
                    <a:pt x="51" y="0"/>
                    <a:pt x="25" y="0"/>
                    <a:pt x="0" y="25"/>
                  </a:cubicBezTo>
                  <a:cubicBezTo>
                    <a:pt x="0" y="50"/>
                    <a:pt x="0" y="75"/>
                    <a:pt x="25" y="100"/>
                  </a:cubicBezTo>
                  <a:cubicBezTo>
                    <a:pt x="51" y="100"/>
                    <a:pt x="76" y="100"/>
                    <a:pt x="76" y="75"/>
                  </a:cubicBezTo>
                  <a:cubicBezTo>
                    <a:pt x="101" y="50"/>
                    <a:pt x="76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78" name="Google Shape;33978;p44"/>
            <p:cNvSpPr/>
            <p:nvPr/>
          </p:nvSpPr>
          <p:spPr>
            <a:xfrm>
              <a:off x="4592250" y="3389125"/>
              <a:ext cx="7550" cy="10675"/>
            </a:xfrm>
            <a:custGeom>
              <a:avLst/>
              <a:gdLst/>
              <a:ahLst/>
              <a:cxnLst/>
              <a:rect l="l" t="t" r="r" b="b"/>
              <a:pathLst>
                <a:path w="302" h="427" fill="none" extrusionOk="0">
                  <a:moveTo>
                    <a:pt x="1" y="1"/>
                  </a:moveTo>
                  <a:lnTo>
                    <a:pt x="302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79" name="Google Shape;33979;p44"/>
            <p:cNvSpPr/>
            <p:nvPr/>
          </p:nvSpPr>
          <p:spPr>
            <a:xfrm>
              <a:off x="4591000" y="3387400"/>
              <a:ext cx="2550" cy="2225"/>
            </a:xfrm>
            <a:custGeom>
              <a:avLst/>
              <a:gdLst/>
              <a:ahLst/>
              <a:cxnLst/>
              <a:rect l="l" t="t" r="r" b="b"/>
              <a:pathLst>
                <a:path w="102" h="89" extrusionOk="0">
                  <a:moveTo>
                    <a:pt x="60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45"/>
                    <a:pt x="1" y="70"/>
                    <a:pt x="26" y="70"/>
                  </a:cubicBezTo>
                  <a:cubicBezTo>
                    <a:pt x="26" y="82"/>
                    <a:pt x="32" y="89"/>
                    <a:pt x="42" y="89"/>
                  </a:cubicBezTo>
                  <a:cubicBezTo>
                    <a:pt x="51" y="89"/>
                    <a:pt x="63" y="82"/>
                    <a:pt x="76" y="70"/>
                  </a:cubicBezTo>
                  <a:cubicBezTo>
                    <a:pt x="101" y="70"/>
                    <a:pt x="101" y="45"/>
                    <a:pt x="76" y="20"/>
                  </a:cubicBezTo>
                  <a:cubicBezTo>
                    <a:pt x="76" y="7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80" name="Google Shape;33980;p44"/>
            <p:cNvSpPr/>
            <p:nvPr/>
          </p:nvSpPr>
          <p:spPr>
            <a:xfrm>
              <a:off x="4586625" y="3398525"/>
              <a:ext cx="13175" cy="1275"/>
            </a:xfrm>
            <a:custGeom>
              <a:avLst/>
              <a:gdLst/>
              <a:ahLst/>
              <a:cxnLst/>
              <a:rect l="l" t="t" r="r" b="b"/>
              <a:pathLst>
                <a:path w="527" h="51" fill="none" extrusionOk="0">
                  <a:moveTo>
                    <a:pt x="0" y="1"/>
                  </a:moveTo>
                  <a:lnTo>
                    <a:pt x="527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81" name="Google Shape;33981;p44"/>
            <p:cNvSpPr/>
            <p:nvPr/>
          </p:nvSpPr>
          <p:spPr>
            <a:xfrm>
              <a:off x="4585375" y="339727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0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50" y="76"/>
                    <a:pt x="75" y="76"/>
                    <a:pt x="75" y="51"/>
                  </a:cubicBezTo>
                  <a:cubicBezTo>
                    <a:pt x="100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82" name="Google Shape;33982;p44"/>
            <p:cNvSpPr/>
            <p:nvPr/>
          </p:nvSpPr>
          <p:spPr>
            <a:xfrm>
              <a:off x="4595400" y="3393750"/>
              <a:ext cx="13800" cy="12100"/>
            </a:xfrm>
            <a:custGeom>
              <a:avLst/>
              <a:gdLst/>
              <a:ahLst/>
              <a:cxnLst/>
              <a:rect l="l" t="t" r="r" b="b"/>
              <a:pathLst>
                <a:path w="552" h="484" extrusionOk="0">
                  <a:moveTo>
                    <a:pt x="269" y="1"/>
                  </a:moveTo>
                  <a:cubicBezTo>
                    <a:pt x="167" y="1"/>
                    <a:pt x="70" y="68"/>
                    <a:pt x="50" y="167"/>
                  </a:cubicBezTo>
                  <a:cubicBezTo>
                    <a:pt x="0" y="292"/>
                    <a:pt x="75" y="442"/>
                    <a:pt x="201" y="467"/>
                  </a:cubicBezTo>
                  <a:cubicBezTo>
                    <a:pt x="227" y="478"/>
                    <a:pt x="254" y="483"/>
                    <a:pt x="280" y="483"/>
                  </a:cubicBezTo>
                  <a:cubicBezTo>
                    <a:pt x="376" y="483"/>
                    <a:pt x="462" y="416"/>
                    <a:pt x="501" y="317"/>
                  </a:cubicBezTo>
                  <a:cubicBezTo>
                    <a:pt x="552" y="192"/>
                    <a:pt x="476" y="66"/>
                    <a:pt x="351" y="16"/>
                  </a:cubicBezTo>
                  <a:cubicBezTo>
                    <a:pt x="324" y="6"/>
                    <a:pt x="296" y="1"/>
                    <a:pt x="26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83" name="Google Shape;33983;p44"/>
            <p:cNvSpPr/>
            <p:nvPr/>
          </p:nvSpPr>
          <p:spPr>
            <a:xfrm>
              <a:off x="4648650" y="2754425"/>
              <a:ext cx="12550" cy="20075"/>
            </a:xfrm>
            <a:custGeom>
              <a:avLst/>
              <a:gdLst/>
              <a:ahLst/>
              <a:cxnLst/>
              <a:rect l="l" t="t" r="r" b="b"/>
              <a:pathLst>
                <a:path w="502" h="803" extrusionOk="0">
                  <a:moveTo>
                    <a:pt x="276" y="0"/>
                  </a:moveTo>
                  <a:cubicBezTo>
                    <a:pt x="176" y="25"/>
                    <a:pt x="76" y="176"/>
                    <a:pt x="26" y="351"/>
                  </a:cubicBezTo>
                  <a:cubicBezTo>
                    <a:pt x="1" y="577"/>
                    <a:pt x="151" y="802"/>
                    <a:pt x="151" y="802"/>
                  </a:cubicBezTo>
                  <a:cubicBezTo>
                    <a:pt x="151" y="802"/>
                    <a:pt x="376" y="677"/>
                    <a:pt x="452" y="451"/>
                  </a:cubicBezTo>
                  <a:cubicBezTo>
                    <a:pt x="502" y="276"/>
                    <a:pt x="477" y="125"/>
                    <a:pt x="402" y="50"/>
                  </a:cubicBezTo>
                  <a:cubicBezTo>
                    <a:pt x="326" y="125"/>
                    <a:pt x="276" y="276"/>
                    <a:pt x="276" y="276"/>
                  </a:cubicBezTo>
                  <a:cubicBezTo>
                    <a:pt x="276" y="276"/>
                    <a:pt x="301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84" name="Google Shape;33984;p44"/>
            <p:cNvSpPr/>
            <p:nvPr/>
          </p:nvSpPr>
          <p:spPr>
            <a:xfrm>
              <a:off x="4634875" y="2760525"/>
              <a:ext cx="16925" cy="14800"/>
            </a:xfrm>
            <a:custGeom>
              <a:avLst/>
              <a:gdLst/>
              <a:ahLst/>
              <a:cxnLst/>
              <a:rect l="l" t="t" r="r" b="b"/>
              <a:pathLst>
                <a:path w="677" h="592" extrusionOk="0">
                  <a:moveTo>
                    <a:pt x="156" y="1"/>
                  </a:moveTo>
                  <a:cubicBezTo>
                    <a:pt x="136" y="1"/>
                    <a:pt x="117" y="3"/>
                    <a:pt x="100" y="7"/>
                  </a:cubicBezTo>
                  <a:cubicBezTo>
                    <a:pt x="151" y="132"/>
                    <a:pt x="251" y="257"/>
                    <a:pt x="251" y="257"/>
                  </a:cubicBezTo>
                  <a:cubicBezTo>
                    <a:pt x="251" y="257"/>
                    <a:pt x="125" y="132"/>
                    <a:pt x="25" y="107"/>
                  </a:cubicBezTo>
                  <a:lnTo>
                    <a:pt x="25" y="107"/>
                  </a:lnTo>
                  <a:cubicBezTo>
                    <a:pt x="0" y="207"/>
                    <a:pt x="75" y="383"/>
                    <a:pt x="201" y="483"/>
                  </a:cubicBezTo>
                  <a:cubicBezTo>
                    <a:pt x="321" y="573"/>
                    <a:pt x="459" y="591"/>
                    <a:pt x="551" y="591"/>
                  </a:cubicBezTo>
                  <a:cubicBezTo>
                    <a:pt x="612" y="591"/>
                    <a:pt x="652" y="583"/>
                    <a:pt x="652" y="583"/>
                  </a:cubicBezTo>
                  <a:cubicBezTo>
                    <a:pt x="652" y="583"/>
                    <a:pt x="677" y="333"/>
                    <a:pt x="501" y="157"/>
                  </a:cubicBezTo>
                  <a:cubicBezTo>
                    <a:pt x="397" y="53"/>
                    <a:pt x="258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85" name="Google Shape;33985;p44"/>
            <p:cNvSpPr/>
            <p:nvPr/>
          </p:nvSpPr>
          <p:spPr>
            <a:xfrm>
              <a:off x="4649275" y="2774475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126" y="0"/>
                  </a:moveTo>
                  <a:cubicBezTo>
                    <a:pt x="126" y="0"/>
                    <a:pt x="1" y="251"/>
                    <a:pt x="76" y="476"/>
                  </a:cubicBezTo>
                  <a:cubicBezTo>
                    <a:pt x="126" y="627"/>
                    <a:pt x="251" y="752"/>
                    <a:pt x="351" y="777"/>
                  </a:cubicBezTo>
                  <a:cubicBezTo>
                    <a:pt x="377" y="652"/>
                    <a:pt x="326" y="502"/>
                    <a:pt x="326" y="501"/>
                  </a:cubicBezTo>
                  <a:lnTo>
                    <a:pt x="326" y="501"/>
                  </a:lnTo>
                  <a:cubicBezTo>
                    <a:pt x="327" y="502"/>
                    <a:pt x="402" y="652"/>
                    <a:pt x="477" y="702"/>
                  </a:cubicBezTo>
                  <a:cubicBezTo>
                    <a:pt x="552" y="627"/>
                    <a:pt x="552" y="451"/>
                    <a:pt x="477" y="301"/>
                  </a:cubicBezTo>
                  <a:cubicBezTo>
                    <a:pt x="377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86" name="Google Shape;33986;p44"/>
            <p:cNvSpPr/>
            <p:nvPr/>
          </p:nvSpPr>
          <p:spPr>
            <a:xfrm>
              <a:off x="4634875" y="2774525"/>
              <a:ext cx="17550" cy="13725"/>
            </a:xfrm>
            <a:custGeom>
              <a:avLst/>
              <a:gdLst/>
              <a:ahLst/>
              <a:cxnLst/>
              <a:rect l="l" t="t" r="r" b="b"/>
              <a:pathLst>
                <a:path w="702" h="549" extrusionOk="0">
                  <a:moveTo>
                    <a:pt x="523" y="1"/>
                  </a:moveTo>
                  <a:cubicBezTo>
                    <a:pt x="436" y="1"/>
                    <a:pt x="328" y="16"/>
                    <a:pt x="226" y="73"/>
                  </a:cubicBezTo>
                  <a:cubicBezTo>
                    <a:pt x="75" y="149"/>
                    <a:pt x="0" y="299"/>
                    <a:pt x="0" y="399"/>
                  </a:cubicBezTo>
                  <a:cubicBezTo>
                    <a:pt x="100" y="399"/>
                    <a:pt x="251" y="324"/>
                    <a:pt x="251" y="324"/>
                  </a:cubicBezTo>
                  <a:lnTo>
                    <a:pt x="251" y="324"/>
                  </a:lnTo>
                  <a:cubicBezTo>
                    <a:pt x="251" y="324"/>
                    <a:pt x="100" y="424"/>
                    <a:pt x="75" y="525"/>
                  </a:cubicBezTo>
                  <a:cubicBezTo>
                    <a:pt x="99" y="540"/>
                    <a:pt x="133" y="549"/>
                    <a:pt x="173" y="549"/>
                  </a:cubicBezTo>
                  <a:cubicBezTo>
                    <a:pt x="259" y="549"/>
                    <a:pt x="374" y="510"/>
                    <a:pt x="476" y="424"/>
                  </a:cubicBezTo>
                  <a:cubicBezTo>
                    <a:pt x="652" y="274"/>
                    <a:pt x="702" y="23"/>
                    <a:pt x="702" y="23"/>
                  </a:cubicBezTo>
                  <a:cubicBezTo>
                    <a:pt x="702" y="23"/>
                    <a:pt x="627" y="1"/>
                    <a:pt x="5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87" name="Google Shape;33987;p44"/>
            <p:cNvSpPr/>
            <p:nvPr/>
          </p:nvSpPr>
          <p:spPr>
            <a:xfrm>
              <a:off x="4652400" y="2767050"/>
              <a:ext cx="20075" cy="11450"/>
            </a:xfrm>
            <a:custGeom>
              <a:avLst/>
              <a:gdLst/>
              <a:ahLst/>
              <a:cxnLst/>
              <a:rect l="l" t="t" r="r" b="b"/>
              <a:pathLst>
                <a:path w="803" h="458" extrusionOk="0">
                  <a:moveTo>
                    <a:pt x="503" y="1"/>
                  </a:moveTo>
                  <a:cubicBezTo>
                    <a:pt x="455" y="1"/>
                    <a:pt x="403" y="7"/>
                    <a:pt x="352" y="21"/>
                  </a:cubicBezTo>
                  <a:cubicBezTo>
                    <a:pt x="126" y="97"/>
                    <a:pt x="1" y="347"/>
                    <a:pt x="1" y="347"/>
                  </a:cubicBezTo>
                  <a:cubicBezTo>
                    <a:pt x="1" y="347"/>
                    <a:pt x="167" y="458"/>
                    <a:pt x="356" y="458"/>
                  </a:cubicBezTo>
                  <a:cubicBezTo>
                    <a:pt x="388" y="458"/>
                    <a:pt x="420" y="455"/>
                    <a:pt x="452" y="448"/>
                  </a:cubicBezTo>
                  <a:cubicBezTo>
                    <a:pt x="628" y="422"/>
                    <a:pt x="778" y="322"/>
                    <a:pt x="803" y="222"/>
                  </a:cubicBezTo>
                  <a:cubicBezTo>
                    <a:pt x="753" y="197"/>
                    <a:pt x="684" y="191"/>
                    <a:pt x="628" y="191"/>
                  </a:cubicBezTo>
                  <a:cubicBezTo>
                    <a:pt x="571" y="191"/>
                    <a:pt x="527" y="197"/>
                    <a:pt x="527" y="197"/>
                  </a:cubicBezTo>
                  <a:cubicBezTo>
                    <a:pt x="527" y="197"/>
                    <a:pt x="703" y="172"/>
                    <a:pt x="778" y="72"/>
                  </a:cubicBezTo>
                  <a:cubicBezTo>
                    <a:pt x="725" y="36"/>
                    <a:pt x="621" y="1"/>
                    <a:pt x="5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88" name="Google Shape;33988;p44"/>
            <p:cNvSpPr/>
            <p:nvPr/>
          </p:nvSpPr>
          <p:spPr>
            <a:xfrm>
              <a:off x="4648025" y="276570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0"/>
                  </a:moveTo>
                  <a:cubicBezTo>
                    <a:pt x="76" y="50"/>
                    <a:pt x="101" y="126"/>
                    <a:pt x="101" y="126"/>
                  </a:cubicBezTo>
                  <a:cubicBezTo>
                    <a:pt x="101" y="126"/>
                    <a:pt x="76" y="50"/>
                    <a:pt x="26" y="25"/>
                  </a:cubicBezTo>
                  <a:cubicBezTo>
                    <a:pt x="0" y="50"/>
                    <a:pt x="0" y="126"/>
                    <a:pt x="26" y="226"/>
                  </a:cubicBezTo>
                  <a:cubicBezTo>
                    <a:pt x="76" y="326"/>
                    <a:pt x="176" y="351"/>
                    <a:pt x="176" y="351"/>
                  </a:cubicBezTo>
                  <a:cubicBezTo>
                    <a:pt x="176" y="351"/>
                    <a:pt x="251" y="251"/>
                    <a:pt x="201" y="151"/>
                  </a:cubicBezTo>
                  <a:cubicBezTo>
                    <a:pt x="201" y="75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89" name="Google Shape;33989;p44"/>
            <p:cNvSpPr/>
            <p:nvPr/>
          </p:nvSpPr>
          <p:spPr>
            <a:xfrm>
              <a:off x="4643000" y="2771950"/>
              <a:ext cx="9425" cy="5050"/>
            </a:xfrm>
            <a:custGeom>
              <a:avLst/>
              <a:gdLst/>
              <a:ahLst/>
              <a:cxnLst/>
              <a:rect l="l" t="t" r="r" b="b"/>
              <a:pathLst>
                <a:path w="377" h="202" extrusionOk="0">
                  <a:moveTo>
                    <a:pt x="201" y="1"/>
                  </a:moveTo>
                  <a:cubicBezTo>
                    <a:pt x="126" y="1"/>
                    <a:pt x="51" y="26"/>
                    <a:pt x="26" y="51"/>
                  </a:cubicBezTo>
                  <a:cubicBezTo>
                    <a:pt x="51" y="76"/>
                    <a:pt x="126" y="101"/>
                    <a:pt x="126" y="101"/>
                  </a:cubicBezTo>
                  <a:lnTo>
                    <a:pt x="1" y="101"/>
                  </a:lnTo>
                  <a:cubicBezTo>
                    <a:pt x="26" y="151"/>
                    <a:pt x="101" y="201"/>
                    <a:pt x="176" y="201"/>
                  </a:cubicBezTo>
                  <a:cubicBezTo>
                    <a:pt x="277" y="201"/>
                    <a:pt x="377" y="126"/>
                    <a:pt x="377" y="126"/>
                  </a:cubicBezTo>
                  <a:cubicBezTo>
                    <a:pt x="377" y="126"/>
                    <a:pt x="302" y="26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90" name="Google Shape;33990;p44"/>
            <p:cNvSpPr/>
            <p:nvPr/>
          </p:nvSpPr>
          <p:spPr>
            <a:xfrm>
              <a:off x="4652400" y="2774925"/>
              <a:ext cx="8175" cy="6075"/>
            </a:xfrm>
            <a:custGeom>
              <a:avLst/>
              <a:gdLst/>
              <a:ahLst/>
              <a:cxnLst/>
              <a:rect l="l" t="t" r="r" b="b"/>
              <a:pathLst>
                <a:path w="327" h="243" extrusionOk="0">
                  <a:moveTo>
                    <a:pt x="76" y="1"/>
                  </a:moveTo>
                  <a:cubicBezTo>
                    <a:pt x="32" y="1"/>
                    <a:pt x="1" y="7"/>
                    <a:pt x="1" y="7"/>
                  </a:cubicBezTo>
                  <a:cubicBezTo>
                    <a:pt x="1" y="7"/>
                    <a:pt x="26" y="133"/>
                    <a:pt x="101" y="183"/>
                  </a:cubicBezTo>
                  <a:cubicBezTo>
                    <a:pt x="156" y="219"/>
                    <a:pt x="211" y="243"/>
                    <a:pt x="247" y="243"/>
                  </a:cubicBezTo>
                  <a:cubicBezTo>
                    <a:pt x="260" y="243"/>
                    <a:pt x="270" y="240"/>
                    <a:pt x="277" y="233"/>
                  </a:cubicBezTo>
                  <a:cubicBezTo>
                    <a:pt x="277" y="183"/>
                    <a:pt x="202" y="133"/>
                    <a:pt x="201" y="133"/>
                  </a:cubicBezTo>
                  <a:lnTo>
                    <a:pt x="201" y="133"/>
                  </a:lnTo>
                  <a:cubicBezTo>
                    <a:pt x="202" y="133"/>
                    <a:pt x="277" y="183"/>
                    <a:pt x="327" y="183"/>
                  </a:cubicBezTo>
                  <a:cubicBezTo>
                    <a:pt x="327" y="133"/>
                    <a:pt x="302" y="82"/>
                    <a:pt x="226" y="32"/>
                  </a:cubicBezTo>
                  <a:cubicBezTo>
                    <a:pt x="176" y="7"/>
                    <a:pt x="120" y="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91" name="Google Shape;33991;p44"/>
            <p:cNvSpPr/>
            <p:nvPr/>
          </p:nvSpPr>
          <p:spPr>
            <a:xfrm>
              <a:off x="4647400" y="277510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01" y="0"/>
                  </a:moveTo>
                  <a:cubicBezTo>
                    <a:pt x="201" y="0"/>
                    <a:pt x="101" y="25"/>
                    <a:pt x="51" y="126"/>
                  </a:cubicBezTo>
                  <a:cubicBezTo>
                    <a:pt x="0" y="201"/>
                    <a:pt x="0" y="276"/>
                    <a:pt x="25" y="326"/>
                  </a:cubicBezTo>
                  <a:cubicBezTo>
                    <a:pt x="76" y="276"/>
                    <a:pt x="126" y="226"/>
                    <a:pt x="126" y="226"/>
                  </a:cubicBezTo>
                  <a:lnTo>
                    <a:pt x="126" y="226"/>
                  </a:lnTo>
                  <a:cubicBezTo>
                    <a:pt x="126" y="226"/>
                    <a:pt x="76" y="301"/>
                    <a:pt x="101" y="351"/>
                  </a:cubicBezTo>
                  <a:cubicBezTo>
                    <a:pt x="126" y="326"/>
                    <a:pt x="201" y="276"/>
                    <a:pt x="226" y="201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92" name="Google Shape;33992;p44"/>
            <p:cNvSpPr/>
            <p:nvPr/>
          </p:nvSpPr>
          <p:spPr>
            <a:xfrm>
              <a:off x="4652400" y="276757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2" y="0"/>
                  </a:moveTo>
                  <a:cubicBezTo>
                    <a:pt x="201" y="0"/>
                    <a:pt x="126" y="26"/>
                    <a:pt x="76" y="101"/>
                  </a:cubicBezTo>
                  <a:cubicBezTo>
                    <a:pt x="1" y="176"/>
                    <a:pt x="26" y="301"/>
                    <a:pt x="26" y="301"/>
                  </a:cubicBezTo>
                  <a:cubicBezTo>
                    <a:pt x="26" y="301"/>
                    <a:pt x="151" y="301"/>
                    <a:pt x="226" y="226"/>
                  </a:cubicBezTo>
                  <a:cubicBezTo>
                    <a:pt x="277" y="176"/>
                    <a:pt x="302" y="101"/>
                    <a:pt x="302" y="51"/>
                  </a:cubicBezTo>
                  <a:lnTo>
                    <a:pt x="302" y="51"/>
                  </a:lnTo>
                  <a:cubicBezTo>
                    <a:pt x="252" y="76"/>
                    <a:pt x="176" y="126"/>
                    <a:pt x="176" y="126"/>
                  </a:cubicBezTo>
                  <a:cubicBezTo>
                    <a:pt x="176" y="126"/>
                    <a:pt x="252" y="51"/>
                    <a:pt x="2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93" name="Google Shape;33993;p44"/>
            <p:cNvSpPr/>
            <p:nvPr/>
          </p:nvSpPr>
          <p:spPr>
            <a:xfrm>
              <a:off x="4652400" y="2767575"/>
              <a:ext cx="1925" cy="5675"/>
            </a:xfrm>
            <a:custGeom>
              <a:avLst/>
              <a:gdLst/>
              <a:ahLst/>
              <a:cxnLst/>
              <a:rect l="l" t="t" r="r" b="b"/>
              <a:pathLst>
                <a:path w="77" h="227" fill="none" extrusionOk="0">
                  <a:moveTo>
                    <a:pt x="76" y="0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94" name="Google Shape;33994;p44"/>
            <p:cNvSpPr/>
            <p:nvPr/>
          </p:nvSpPr>
          <p:spPr>
            <a:xfrm>
              <a:off x="4653675" y="27669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1"/>
                    <a:pt x="0" y="51"/>
                  </a:cubicBezTo>
                  <a:cubicBezTo>
                    <a:pt x="25" y="51"/>
                    <a:pt x="25" y="51"/>
                    <a:pt x="25" y="25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95" name="Google Shape;33995;p44"/>
            <p:cNvSpPr/>
            <p:nvPr/>
          </p:nvSpPr>
          <p:spPr>
            <a:xfrm>
              <a:off x="4651775" y="276757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0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96" name="Google Shape;33996;p44"/>
            <p:cNvSpPr/>
            <p:nvPr/>
          </p:nvSpPr>
          <p:spPr>
            <a:xfrm>
              <a:off x="4651150" y="27669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25"/>
                    <a:pt x="1" y="51"/>
                    <a:pt x="26" y="51"/>
                  </a:cubicBezTo>
                  <a:cubicBezTo>
                    <a:pt x="26" y="51"/>
                    <a:pt x="26" y="25"/>
                    <a:pt x="26" y="25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97" name="Google Shape;33997;p44"/>
            <p:cNvSpPr/>
            <p:nvPr/>
          </p:nvSpPr>
          <p:spPr>
            <a:xfrm>
              <a:off x="4652400" y="2768825"/>
              <a:ext cx="3800" cy="4425"/>
            </a:xfrm>
            <a:custGeom>
              <a:avLst/>
              <a:gdLst/>
              <a:ahLst/>
              <a:cxnLst/>
              <a:rect l="l" t="t" r="r" b="b"/>
              <a:pathLst>
                <a:path w="152" h="177" fill="none" extrusionOk="0">
                  <a:moveTo>
                    <a:pt x="151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98" name="Google Shape;33998;p44"/>
            <p:cNvSpPr/>
            <p:nvPr/>
          </p:nvSpPr>
          <p:spPr>
            <a:xfrm>
              <a:off x="4655550" y="27682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34"/>
                    <a:pt x="25" y="37"/>
                    <a:pt x="26" y="37"/>
                  </a:cubicBezTo>
                  <a:cubicBezTo>
                    <a:pt x="28" y="37"/>
                    <a:pt x="34" y="26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3999" name="Google Shape;33999;p44"/>
            <p:cNvSpPr/>
            <p:nvPr/>
          </p:nvSpPr>
          <p:spPr>
            <a:xfrm>
              <a:off x="4653025" y="2774475"/>
              <a:ext cx="1300" cy="5025"/>
            </a:xfrm>
            <a:custGeom>
              <a:avLst/>
              <a:gdLst/>
              <a:ahLst/>
              <a:cxnLst/>
              <a:rect l="l" t="t" r="r" b="b"/>
              <a:pathLst>
                <a:path w="52" h="201" fill="none" extrusionOk="0">
                  <a:moveTo>
                    <a:pt x="51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00" name="Google Shape;34000;p44"/>
            <p:cNvSpPr/>
            <p:nvPr/>
          </p:nvSpPr>
          <p:spPr>
            <a:xfrm>
              <a:off x="4653675" y="27794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17" y="26"/>
                    <a:pt x="22" y="37"/>
                    <a:pt x="24" y="37"/>
                  </a:cubicBezTo>
                  <a:cubicBezTo>
                    <a:pt x="25" y="37"/>
                    <a:pt x="25" y="34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01" name="Google Shape;34001;p44"/>
            <p:cNvSpPr/>
            <p:nvPr/>
          </p:nvSpPr>
          <p:spPr>
            <a:xfrm>
              <a:off x="4653025" y="2774475"/>
              <a:ext cx="3175" cy="4400"/>
            </a:xfrm>
            <a:custGeom>
              <a:avLst/>
              <a:gdLst/>
              <a:ahLst/>
              <a:cxnLst/>
              <a:rect l="l" t="t" r="r" b="b"/>
              <a:pathLst>
                <a:path w="127" h="176" fill="none" extrusionOk="0">
                  <a:moveTo>
                    <a:pt x="126" y="1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02" name="Google Shape;34002;p44"/>
            <p:cNvSpPr/>
            <p:nvPr/>
          </p:nvSpPr>
          <p:spPr>
            <a:xfrm>
              <a:off x="4656175" y="277822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38"/>
                    <a:pt x="7" y="44"/>
                    <a:pt x="13" y="44"/>
                  </a:cubicBezTo>
                  <a:cubicBezTo>
                    <a:pt x="19" y="44"/>
                    <a:pt x="25" y="38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03" name="Google Shape;34003;p44"/>
            <p:cNvSpPr/>
            <p:nvPr/>
          </p:nvSpPr>
          <p:spPr>
            <a:xfrm>
              <a:off x="4651775" y="277447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04" name="Google Shape;34004;p44"/>
            <p:cNvSpPr/>
            <p:nvPr/>
          </p:nvSpPr>
          <p:spPr>
            <a:xfrm>
              <a:off x="4651775" y="27794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05" name="Google Shape;34005;p44"/>
            <p:cNvSpPr/>
            <p:nvPr/>
          </p:nvSpPr>
          <p:spPr>
            <a:xfrm>
              <a:off x="4653025" y="2773225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227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06" name="Google Shape;34006;p44"/>
            <p:cNvSpPr/>
            <p:nvPr/>
          </p:nvSpPr>
          <p:spPr>
            <a:xfrm>
              <a:off x="4658050" y="27732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07" name="Google Shape;34007;p44"/>
            <p:cNvSpPr/>
            <p:nvPr/>
          </p:nvSpPr>
          <p:spPr>
            <a:xfrm>
              <a:off x="4653025" y="2771325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08" name="Google Shape;34008;p44"/>
            <p:cNvSpPr/>
            <p:nvPr/>
          </p:nvSpPr>
          <p:spPr>
            <a:xfrm>
              <a:off x="4657425" y="27707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09" name="Google Shape;34009;p44"/>
            <p:cNvSpPr/>
            <p:nvPr/>
          </p:nvSpPr>
          <p:spPr>
            <a:xfrm>
              <a:off x="4653025" y="2773850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5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10" name="Google Shape;34010;p44"/>
            <p:cNvSpPr/>
            <p:nvPr/>
          </p:nvSpPr>
          <p:spPr>
            <a:xfrm>
              <a:off x="4657425" y="27757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25" y="25"/>
                    <a:pt x="25" y="25"/>
                  </a:cubicBezTo>
                  <a:cubicBezTo>
                    <a:pt x="25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11" name="Google Shape;34011;p44"/>
            <p:cNvSpPr/>
            <p:nvPr/>
          </p:nvSpPr>
          <p:spPr>
            <a:xfrm>
              <a:off x="4647400" y="2773850"/>
              <a:ext cx="4400" cy="3775"/>
            </a:xfrm>
            <a:custGeom>
              <a:avLst/>
              <a:gdLst/>
              <a:ahLst/>
              <a:cxnLst/>
              <a:rect l="l" t="t" r="r" b="b"/>
              <a:pathLst>
                <a:path w="176" h="151" fill="none" extrusionOk="0">
                  <a:moveTo>
                    <a:pt x="0" y="150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12" name="Google Shape;34012;p44"/>
            <p:cNvSpPr/>
            <p:nvPr/>
          </p:nvSpPr>
          <p:spPr>
            <a:xfrm>
              <a:off x="4646775" y="2776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0" y="51"/>
                  </a:cubicBezTo>
                  <a:lnTo>
                    <a:pt x="50" y="51"/>
                  </a:ln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13" name="Google Shape;34013;p44"/>
            <p:cNvSpPr/>
            <p:nvPr/>
          </p:nvSpPr>
          <p:spPr>
            <a:xfrm>
              <a:off x="4646775" y="2773850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14" name="Google Shape;34014;p44"/>
            <p:cNvSpPr/>
            <p:nvPr/>
          </p:nvSpPr>
          <p:spPr>
            <a:xfrm>
              <a:off x="4645525" y="27751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25" y="0"/>
                    <a:pt x="0" y="0"/>
                    <a:pt x="25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15" name="Google Shape;34015;p44"/>
            <p:cNvSpPr/>
            <p:nvPr/>
          </p:nvSpPr>
          <p:spPr>
            <a:xfrm>
              <a:off x="4649275" y="277385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16" name="Google Shape;34016;p44"/>
            <p:cNvSpPr/>
            <p:nvPr/>
          </p:nvSpPr>
          <p:spPr>
            <a:xfrm>
              <a:off x="4648650" y="27788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lnTo>
                    <a:pt x="26" y="26"/>
                  </a:ln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17" name="Google Shape;34017;p44"/>
            <p:cNvSpPr/>
            <p:nvPr/>
          </p:nvSpPr>
          <p:spPr>
            <a:xfrm>
              <a:off x="4646775" y="2770700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0" y="1"/>
                  </a:moveTo>
                  <a:lnTo>
                    <a:pt x="20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18" name="Google Shape;34018;p44"/>
            <p:cNvSpPr/>
            <p:nvPr/>
          </p:nvSpPr>
          <p:spPr>
            <a:xfrm>
              <a:off x="4646150" y="27700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19" name="Google Shape;34019;p44"/>
            <p:cNvSpPr/>
            <p:nvPr/>
          </p:nvSpPr>
          <p:spPr>
            <a:xfrm>
              <a:off x="4648650" y="276882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20" name="Google Shape;34020;p44"/>
            <p:cNvSpPr/>
            <p:nvPr/>
          </p:nvSpPr>
          <p:spPr>
            <a:xfrm>
              <a:off x="4648025" y="276820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38"/>
                    <a:pt x="7" y="44"/>
                    <a:pt x="13" y="44"/>
                  </a:cubicBezTo>
                  <a:cubicBezTo>
                    <a:pt x="19" y="44"/>
                    <a:pt x="26" y="38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21" name="Google Shape;34021;p44"/>
            <p:cNvSpPr/>
            <p:nvPr/>
          </p:nvSpPr>
          <p:spPr>
            <a:xfrm>
              <a:off x="4646150" y="2772575"/>
              <a:ext cx="5650" cy="675"/>
            </a:xfrm>
            <a:custGeom>
              <a:avLst/>
              <a:gdLst/>
              <a:ahLst/>
              <a:cxnLst/>
              <a:rect l="l" t="t" r="r" b="b"/>
              <a:pathLst>
                <a:path w="226" h="27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22" name="Google Shape;34022;p44"/>
            <p:cNvSpPr/>
            <p:nvPr/>
          </p:nvSpPr>
          <p:spPr>
            <a:xfrm>
              <a:off x="4645525" y="277230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8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0" y="12"/>
                    <a:pt x="0" y="37"/>
                    <a:pt x="0" y="37"/>
                  </a:cubicBezTo>
                  <a:cubicBezTo>
                    <a:pt x="25" y="37"/>
                    <a:pt x="25" y="37"/>
                    <a:pt x="25" y="12"/>
                  </a:cubicBezTo>
                  <a:cubicBezTo>
                    <a:pt x="17" y="4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23" name="Google Shape;34023;p44"/>
            <p:cNvSpPr/>
            <p:nvPr/>
          </p:nvSpPr>
          <p:spPr>
            <a:xfrm>
              <a:off x="4649900" y="27711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7" y="0"/>
                  </a:moveTo>
                  <a:cubicBezTo>
                    <a:pt x="64" y="0"/>
                    <a:pt x="19" y="23"/>
                    <a:pt x="1" y="60"/>
                  </a:cubicBezTo>
                  <a:cubicBezTo>
                    <a:pt x="1" y="110"/>
                    <a:pt x="26" y="185"/>
                    <a:pt x="76" y="185"/>
                  </a:cubicBezTo>
                  <a:cubicBezTo>
                    <a:pt x="89" y="192"/>
                    <a:pt x="105" y="195"/>
                    <a:pt x="120" y="195"/>
                  </a:cubicBezTo>
                  <a:cubicBezTo>
                    <a:pt x="161" y="195"/>
                    <a:pt x="201" y="172"/>
                    <a:pt x="201" y="135"/>
                  </a:cubicBezTo>
                  <a:cubicBezTo>
                    <a:pt x="226" y="85"/>
                    <a:pt x="201" y="10"/>
                    <a:pt x="151" y="10"/>
                  </a:cubicBezTo>
                  <a:cubicBezTo>
                    <a:pt x="138" y="3"/>
                    <a:pt x="122" y="0"/>
                    <a:pt x="10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24" name="Google Shape;34024;p44"/>
            <p:cNvSpPr/>
            <p:nvPr/>
          </p:nvSpPr>
          <p:spPr>
            <a:xfrm>
              <a:off x="4750775" y="2664200"/>
              <a:ext cx="12575" cy="19450"/>
            </a:xfrm>
            <a:custGeom>
              <a:avLst/>
              <a:gdLst/>
              <a:ahLst/>
              <a:cxnLst/>
              <a:rect l="l" t="t" r="r" b="b"/>
              <a:pathLst>
                <a:path w="503" h="778" extrusionOk="0">
                  <a:moveTo>
                    <a:pt x="276" y="0"/>
                  </a:moveTo>
                  <a:cubicBezTo>
                    <a:pt x="176" y="25"/>
                    <a:pt x="76" y="151"/>
                    <a:pt x="26" y="326"/>
                  </a:cubicBezTo>
                  <a:cubicBezTo>
                    <a:pt x="1" y="552"/>
                    <a:pt x="151" y="777"/>
                    <a:pt x="151" y="777"/>
                  </a:cubicBezTo>
                  <a:cubicBezTo>
                    <a:pt x="151" y="777"/>
                    <a:pt x="377" y="677"/>
                    <a:pt x="452" y="426"/>
                  </a:cubicBezTo>
                  <a:cubicBezTo>
                    <a:pt x="502" y="276"/>
                    <a:pt x="477" y="100"/>
                    <a:pt x="402" y="25"/>
                  </a:cubicBezTo>
                  <a:cubicBezTo>
                    <a:pt x="327" y="100"/>
                    <a:pt x="276" y="251"/>
                    <a:pt x="276" y="251"/>
                  </a:cubicBezTo>
                  <a:cubicBezTo>
                    <a:pt x="276" y="251"/>
                    <a:pt x="302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25" name="Google Shape;34025;p44"/>
            <p:cNvSpPr/>
            <p:nvPr/>
          </p:nvSpPr>
          <p:spPr>
            <a:xfrm>
              <a:off x="4737000" y="2669975"/>
              <a:ext cx="16950" cy="14500"/>
            </a:xfrm>
            <a:custGeom>
              <a:avLst/>
              <a:gdLst/>
              <a:ahLst/>
              <a:cxnLst/>
              <a:rect l="l" t="t" r="r" b="b"/>
              <a:pathLst>
                <a:path w="678" h="580" extrusionOk="0">
                  <a:moveTo>
                    <a:pt x="191" y="1"/>
                  </a:moveTo>
                  <a:cubicBezTo>
                    <a:pt x="157" y="1"/>
                    <a:pt x="127" y="7"/>
                    <a:pt x="101" y="20"/>
                  </a:cubicBezTo>
                  <a:cubicBezTo>
                    <a:pt x="151" y="120"/>
                    <a:pt x="251" y="245"/>
                    <a:pt x="251" y="245"/>
                  </a:cubicBezTo>
                  <a:cubicBezTo>
                    <a:pt x="251" y="245"/>
                    <a:pt x="126" y="120"/>
                    <a:pt x="25" y="120"/>
                  </a:cubicBezTo>
                  <a:cubicBezTo>
                    <a:pt x="0" y="220"/>
                    <a:pt x="76" y="371"/>
                    <a:pt x="201" y="471"/>
                  </a:cubicBezTo>
                  <a:cubicBezTo>
                    <a:pt x="321" y="561"/>
                    <a:pt x="460" y="579"/>
                    <a:pt x="551" y="579"/>
                  </a:cubicBezTo>
                  <a:cubicBezTo>
                    <a:pt x="612" y="579"/>
                    <a:pt x="652" y="571"/>
                    <a:pt x="652" y="571"/>
                  </a:cubicBezTo>
                  <a:cubicBezTo>
                    <a:pt x="652" y="571"/>
                    <a:pt x="677" y="321"/>
                    <a:pt x="502" y="145"/>
                  </a:cubicBezTo>
                  <a:cubicBezTo>
                    <a:pt x="409" y="52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26" name="Google Shape;34026;p44"/>
            <p:cNvSpPr/>
            <p:nvPr/>
          </p:nvSpPr>
          <p:spPr>
            <a:xfrm>
              <a:off x="4751400" y="2683625"/>
              <a:ext cx="13825" cy="19450"/>
            </a:xfrm>
            <a:custGeom>
              <a:avLst/>
              <a:gdLst/>
              <a:ahLst/>
              <a:cxnLst/>
              <a:rect l="l" t="t" r="r" b="b"/>
              <a:pathLst>
                <a:path w="553" h="778" extrusionOk="0">
                  <a:moveTo>
                    <a:pt x="126" y="0"/>
                  </a:moveTo>
                  <a:cubicBezTo>
                    <a:pt x="126" y="0"/>
                    <a:pt x="1" y="251"/>
                    <a:pt x="76" y="476"/>
                  </a:cubicBezTo>
                  <a:cubicBezTo>
                    <a:pt x="126" y="652"/>
                    <a:pt x="251" y="752"/>
                    <a:pt x="352" y="777"/>
                  </a:cubicBezTo>
                  <a:cubicBezTo>
                    <a:pt x="377" y="652"/>
                    <a:pt x="327" y="501"/>
                    <a:pt x="327" y="501"/>
                  </a:cubicBezTo>
                  <a:lnTo>
                    <a:pt x="327" y="501"/>
                  </a:lnTo>
                  <a:cubicBezTo>
                    <a:pt x="327" y="501"/>
                    <a:pt x="402" y="652"/>
                    <a:pt x="477" y="727"/>
                  </a:cubicBezTo>
                  <a:cubicBezTo>
                    <a:pt x="552" y="627"/>
                    <a:pt x="552" y="476"/>
                    <a:pt x="477" y="301"/>
                  </a:cubicBezTo>
                  <a:cubicBezTo>
                    <a:pt x="377" y="100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27" name="Google Shape;34027;p44"/>
            <p:cNvSpPr/>
            <p:nvPr/>
          </p:nvSpPr>
          <p:spPr>
            <a:xfrm>
              <a:off x="4737000" y="2683675"/>
              <a:ext cx="17575" cy="13725"/>
            </a:xfrm>
            <a:custGeom>
              <a:avLst/>
              <a:gdLst/>
              <a:ahLst/>
              <a:cxnLst/>
              <a:rect l="l" t="t" r="r" b="b"/>
              <a:pathLst>
                <a:path w="703" h="549" extrusionOk="0">
                  <a:moveTo>
                    <a:pt x="523" y="1"/>
                  </a:moveTo>
                  <a:cubicBezTo>
                    <a:pt x="436" y="1"/>
                    <a:pt x="329" y="16"/>
                    <a:pt x="226" y="73"/>
                  </a:cubicBezTo>
                  <a:cubicBezTo>
                    <a:pt x="76" y="174"/>
                    <a:pt x="0" y="299"/>
                    <a:pt x="0" y="399"/>
                  </a:cubicBezTo>
                  <a:cubicBezTo>
                    <a:pt x="101" y="399"/>
                    <a:pt x="251" y="324"/>
                    <a:pt x="251" y="324"/>
                  </a:cubicBezTo>
                  <a:lnTo>
                    <a:pt x="251" y="324"/>
                  </a:lnTo>
                  <a:cubicBezTo>
                    <a:pt x="251" y="324"/>
                    <a:pt x="101" y="424"/>
                    <a:pt x="76" y="524"/>
                  </a:cubicBezTo>
                  <a:cubicBezTo>
                    <a:pt x="99" y="540"/>
                    <a:pt x="133" y="549"/>
                    <a:pt x="173" y="549"/>
                  </a:cubicBezTo>
                  <a:cubicBezTo>
                    <a:pt x="259" y="549"/>
                    <a:pt x="374" y="510"/>
                    <a:pt x="477" y="424"/>
                  </a:cubicBezTo>
                  <a:cubicBezTo>
                    <a:pt x="652" y="299"/>
                    <a:pt x="702" y="23"/>
                    <a:pt x="702" y="23"/>
                  </a:cubicBezTo>
                  <a:cubicBezTo>
                    <a:pt x="702" y="23"/>
                    <a:pt x="628" y="1"/>
                    <a:pt x="5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28" name="Google Shape;34028;p44"/>
            <p:cNvSpPr/>
            <p:nvPr/>
          </p:nvSpPr>
          <p:spPr>
            <a:xfrm>
              <a:off x="4755175" y="2676425"/>
              <a:ext cx="19450" cy="11225"/>
            </a:xfrm>
            <a:custGeom>
              <a:avLst/>
              <a:gdLst/>
              <a:ahLst/>
              <a:cxnLst/>
              <a:rect l="l" t="t" r="r" b="b"/>
              <a:pathLst>
                <a:path w="778" h="449" extrusionOk="0">
                  <a:moveTo>
                    <a:pt x="505" y="0"/>
                  </a:moveTo>
                  <a:cubicBezTo>
                    <a:pt x="448" y="0"/>
                    <a:pt x="387" y="11"/>
                    <a:pt x="326" y="37"/>
                  </a:cubicBezTo>
                  <a:cubicBezTo>
                    <a:pt x="100" y="88"/>
                    <a:pt x="0" y="338"/>
                    <a:pt x="0" y="338"/>
                  </a:cubicBezTo>
                  <a:cubicBezTo>
                    <a:pt x="0" y="338"/>
                    <a:pt x="148" y="449"/>
                    <a:pt x="332" y="449"/>
                  </a:cubicBezTo>
                  <a:cubicBezTo>
                    <a:pt x="362" y="449"/>
                    <a:pt x="394" y="446"/>
                    <a:pt x="426" y="438"/>
                  </a:cubicBezTo>
                  <a:cubicBezTo>
                    <a:pt x="627" y="413"/>
                    <a:pt x="752" y="313"/>
                    <a:pt x="777" y="213"/>
                  </a:cubicBezTo>
                  <a:cubicBezTo>
                    <a:pt x="744" y="205"/>
                    <a:pt x="702" y="202"/>
                    <a:pt x="661" y="202"/>
                  </a:cubicBezTo>
                  <a:cubicBezTo>
                    <a:pt x="579" y="202"/>
                    <a:pt x="501" y="213"/>
                    <a:pt x="501" y="213"/>
                  </a:cubicBezTo>
                  <a:cubicBezTo>
                    <a:pt x="501" y="213"/>
                    <a:pt x="677" y="163"/>
                    <a:pt x="752" y="88"/>
                  </a:cubicBezTo>
                  <a:cubicBezTo>
                    <a:pt x="703" y="39"/>
                    <a:pt x="612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29" name="Google Shape;34029;p44"/>
            <p:cNvSpPr/>
            <p:nvPr/>
          </p:nvSpPr>
          <p:spPr>
            <a:xfrm>
              <a:off x="4750150" y="2674850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0"/>
                  </a:moveTo>
                  <a:cubicBezTo>
                    <a:pt x="83" y="55"/>
                    <a:pt x="91" y="97"/>
                    <a:pt x="97" y="115"/>
                  </a:cubicBezTo>
                  <a:lnTo>
                    <a:pt x="97" y="115"/>
                  </a:lnTo>
                  <a:cubicBezTo>
                    <a:pt x="88" y="94"/>
                    <a:pt x="64" y="45"/>
                    <a:pt x="26" y="25"/>
                  </a:cubicBezTo>
                  <a:cubicBezTo>
                    <a:pt x="1" y="75"/>
                    <a:pt x="1" y="151"/>
                    <a:pt x="26" y="226"/>
                  </a:cubicBezTo>
                  <a:cubicBezTo>
                    <a:pt x="76" y="326"/>
                    <a:pt x="176" y="376"/>
                    <a:pt x="176" y="376"/>
                  </a:cubicBezTo>
                  <a:cubicBezTo>
                    <a:pt x="176" y="376"/>
                    <a:pt x="251" y="276"/>
                    <a:pt x="201" y="151"/>
                  </a:cubicBezTo>
                  <a:cubicBezTo>
                    <a:pt x="201" y="75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30" name="Google Shape;34030;p44"/>
            <p:cNvSpPr/>
            <p:nvPr/>
          </p:nvSpPr>
          <p:spPr>
            <a:xfrm>
              <a:off x="4745150" y="2681475"/>
              <a:ext cx="9425" cy="4800"/>
            </a:xfrm>
            <a:custGeom>
              <a:avLst/>
              <a:gdLst/>
              <a:ahLst/>
              <a:cxnLst/>
              <a:rect l="l" t="t" r="r" b="b"/>
              <a:pathLst>
                <a:path w="377" h="192" extrusionOk="0">
                  <a:moveTo>
                    <a:pt x="136" y="1"/>
                  </a:moveTo>
                  <a:cubicBezTo>
                    <a:pt x="86" y="1"/>
                    <a:pt x="43" y="18"/>
                    <a:pt x="25" y="36"/>
                  </a:cubicBezTo>
                  <a:cubicBezTo>
                    <a:pt x="50" y="86"/>
                    <a:pt x="126" y="86"/>
                    <a:pt x="126" y="86"/>
                  </a:cubicBezTo>
                  <a:cubicBezTo>
                    <a:pt x="126" y="86"/>
                    <a:pt x="50" y="86"/>
                    <a:pt x="0" y="111"/>
                  </a:cubicBezTo>
                  <a:cubicBezTo>
                    <a:pt x="25" y="136"/>
                    <a:pt x="100" y="186"/>
                    <a:pt x="176" y="186"/>
                  </a:cubicBezTo>
                  <a:cubicBezTo>
                    <a:pt x="190" y="190"/>
                    <a:pt x="204" y="191"/>
                    <a:pt x="218" y="191"/>
                  </a:cubicBezTo>
                  <a:cubicBezTo>
                    <a:pt x="303" y="191"/>
                    <a:pt x="376" y="136"/>
                    <a:pt x="376" y="136"/>
                  </a:cubicBezTo>
                  <a:cubicBezTo>
                    <a:pt x="376" y="136"/>
                    <a:pt x="301" y="11"/>
                    <a:pt x="201" y="11"/>
                  </a:cubicBezTo>
                  <a:cubicBezTo>
                    <a:pt x="179" y="4"/>
                    <a:pt x="157" y="1"/>
                    <a:pt x="13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31" name="Google Shape;34031;p44"/>
            <p:cNvSpPr/>
            <p:nvPr/>
          </p:nvSpPr>
          <p:spPr>
            <a:xfrm>
              <a:off x="4754550" y="2684075"/>
              <a:ext cx="8150" cy="6450"/>
            </a:xfrm>
            <a:custGeom>
              <a:avLst/>
              <a:gdLst/>
              <a:ahLst/>
              <a:cxnLst/>
              <a:rect l="l" t="t" r="r" b="b"/>
              <a:pathLst>
                <a:path w="326" h="258" extrusionOk="0">
                  <a:moveTo>
                    <a:pt x="75" y="1"/>
                  </a:moveTo>
                  <a:cubicBezTo>
                    <a:pt x="31" y="1"/>
                    <a:pt x="0" y="7"/>
                    <a:pt x="0" y="7"/>
                  </a:cubicBezTo>
                  <a:cubicBezTo>
                    <a:pt x="0" y="7"/>
                    <a:pt x="25" y="132"/>
                    <a:pt x="100" y="208"/>
                  </a:cubicBezTo>
                  <a:cubicBezTo>
                    <a:pt x="176" y="258"/>
                    <a:pt x="251" y="258"/>
                    <a:pt x="276" y="258"/>
                  </a:cubicBezTo>
                  <a:cubicBezTo>
                    <a:pt x="276" y="208"/>
                    <a:pt x="201" y="158"/>
                    <a:pt x="201" y="158"/>
                  </a:cubicBezTo>
                  <a:lnTo>
                    <a:pt x="201" y="158"/>
                  </a:lnTo>
                  <a:cubicBezTo>
                    <a:pt x="201" y="158"/>
                    <a:pt x="276" y="208"/>
                    <a:pt x="326" y="208"/>
                  </a:cubicBezTo>
                  <a:cubicBezTo>
                    <a:pt x="326" y="158"/>
                    <a:pt x="301" y="82"/>
                    <a:pt x="226" y="32"/>
                  </a:cubicBezTo>
                  <a:cubicBezTo>
                    <a:pt x="176" y="7"/>
                    <a:pt x="119" y="1"/>
                    <a:pt x="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32" name="Google Shape;34032;p44"/>
            <p:cNvSpPr/>
            <p:nvPr/>
          </p:nvSpPr>
          <p:spPr>
            <a:xfrm>
              <a:off x="4749525" y="268425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01" y="0"/>
                  </a:moveTo>
                  <a:cubicBezTo>
                    <a:pt x="201" y="0"/>
                    <a:pt x="101" y="25"/>
                    <a:pt x="51" y="125"/>
                  </a:cubicBezTo>
                  <a:cubicBezTo>
                    <a:pt x="1" y="201"/>
                    <a:pt x="1" y="276"/>
                    <a:pt x="26" y="326"/>
                  </a:cubicBezTo>
                  <a:cubicBezTo>
                    <a:pt x="76" y="301"/>
                    <a:pt x="125" y="227"/>
                    <a:pt x="126" y="226"/>
                  </a:cubicBezTo>
                  <a:lnTo>
                    <a:pt x="126" y="226"/>
                  </a:lnTo>
                  <a:cubicBezTo>
                    <a:pt x="125" y="227"/>
                    <a:pt x="76" y="301"/>
                    <a:pt x="101" y="351"/>
                  </a:cubicBezTo>
                  <a:cubicBezTo>
                    <a:pt x="151" y="351"/>
                    <a:pt x="201" y="301"/>
                    <a:pt x="226" y="226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33" name="Google Shape;34033;p44"/>
            <p:cNvSpPr/>
            <p:nvPr/>
          </p:nvSpPr>
          <p:spPr>
            <a:xfrm>
              <a:off x="4754550" y="2677125"/>
              <a:ext cx="7525" cy="7200"/>
            </a:xfrm>
            <a:custGeom>
              <a:avLst/>
              <a:gdLst/>
              <a:ahLst/>
              <a:cxnLst/>
              <a:rect l="l" t="t" r="r" b="b"/>
              <a:pathLst>
                <a:path w="301" h="288" extrusionOk="0">
                  <a:moveTo>
                    <a:pt x="209" y="0"/>
                  </a:moveTo>
                  <a:cubicBezTo>
                    <a:pt x="165" y="0"/>
                    <a:pt x="113" y="28"/>
                    <a:pt x="75" y="85"/>
                  </a:cubicBezTo>
                  <a:cubicBezTo>
                    <a:pt x="0" y="160"/>
                    <a:pt x="25" y="285"/>
                    <a:pt x="25" y="285"/>
                  </a:cubicBezTo>
                  <a:cubicBezTo>
                    <a:pt x="25" y="285"/>
                    <a:pt x="39" y="288"/>
                    <a:pt x="61" y="288"/>
                  </a:cubicBezTo>
                  <a:cubicBezTo>
                    <a:pt x="103" y="288"/>
                    <a:pt x="176" y="277"/>
                    <a:pt x="226" y="210"/>
                  </a:cubicBezTo>
                  <a:cubicBezTo>
                    <a:pt x="276" y="160"/>
                    <a:pt x="301" y="85"/>
                    <a:pt x="301" y="35"/>
                  </a:cubicBezTo>
                  <a:lnTo>
                    <a:pt x="301" y="35"/>
                  </a:lnTo>
                  <a:cubicBezTo>
                    <a:pt x="251" y="60"/>
                    <a:pt x="176" y="110"/>
                    <a:pt x="176" y="110"/>
                  </a:cubicBezTo>
                  <a:cubicBezTo>
                    <a:pt x="176" y="110"/>
                    <a:pt x="251" y="60"/>
                    <a:pt x="251" y="9"/>
                  </a:cubicBezTo>
                  <a:cubicBezTo>
                    <a:pt x="238" y="3"/>
                    <a:pt x="224" y="0"/>
                    <a:pt x="20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34" name="Google Shape;34034;p44"/>
            <p:cNvSpPr/>
            <p:nvPr/>
          </p:nvSpPr>
          <p:spPr>
            <a:xfrm>
              <a:off x="4754550" y="2677350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5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35" name="Google Shape;34035;p44"/>
            <p:cNvSpPr/>
            <p:nvPr/>
          </p:nvSpPr>
          <p:spPr>
            <a:xfrm>
              <a:off x="4755800" y="26764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0" y="36"/>
                    <a:pt x="0" y="36"/>
                  </a:cubicBezTo>
                  <a:lnTo>
                    <a:pt x="25" y="36"/>
                  </a:lnTo>
                  <a:cubicBezTo>
                    <a:pt x="50" y="11"/>
                    <a:pt x="25" y="11"/>
                    <a:pt x="25" y="11"/>
                  </a:cubicBezTo>
                  <a:cubicBezTo>
                    <a:pt x="25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36" name="Google Shape;34036;p44"/>
            <p:cNvSpPr/>
            <p:nvPr/>
          </p:nvSpPr>
          <p:spPr>
            <a:xfrm>
              <a:off x="4753925" y="26767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0"/>
                  </a:moveTo>
                  <a:lnTo>
                    <a:pt x="25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37" name="Google Shape;34037;p44"/>
            <p:cNvSpPr/>
            <p:nvPr/>
          </p:nvSpPr>
          <p:spPr>
            <a:xfrm>
              <a:off x="4753300" y="26761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25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38" name="Google Shape;34038;p44"/>
            <p:cNvSpPr/>
            <p:nvPr/>
          </p:nvSpPr>
          <p:spPr>
            <a:xfrm>
              <a:off x="4754550" y="267797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1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39" name="Google Shape;34039;p44"/>
            <p:cNvSpPr/>
            <p:nvPr/>
          </p:nvSpPr>
          <p:spPr>
            <a:xfrm>
              <a:off x="4757675" y="2677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0"/>
                  </a:moveTo>
                  <a:cubicBezTo>
                    <a:pt x="26" y="0"/>
                    <a:pt x="26" y="0"/>
                    <a:pt x="0" y="26"/>
                  </a:cubicBezTo>
                  <a:cubicBezTo>
                    <a:pt x="0" y="26"/>
                    <a:pt x="0" y="26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40" name="Google Shape;34040;p44"/>
            <p:cNvSpPr/>
            <p:nvPr/>
          </p:nvSpPr>
          <p:spPr>
            <a:xfrm>
              <a:off x="4755175" y="2683625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0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41" name="Google Shape;34041;p44"/>
            <p:cNvSpPr/>
            <p:nvPr/>
          </p:nvSpPr>
          <p:spPr>
            <a:xfrm>
              <a:off x="4755800" y="26886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26"/>
                    <a:pt x="25" y="26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50" y="51"/>
                    <a:pt x="50" y="26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42" name="Google Shape;34042;p44"/>
            <p:cNvSpPr/>
            <p:nvPr/>
          </p:nvSpPr>
          <p:spPr>
            <a:xfrm>
              <a:off x="4755175" y="26836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26" y="1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43" name="Google Shape;34043;p44"/>
            <p:cNvSpPr/>
            <p:nvPr/>
          </p:nvSpPr>
          <p:spPr>
            <a:xfrm>
              <a:off x="4758300" y="26875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2" y="1"/>
                  </a:moveTo>
                  <a:cubicBezTo>
                    <a:pt x="19" y="1"/>
                    <a:pt x="13" y="7"/>
                    <a:pt x="1" y="20"/>
                  </a:cubicBezTo>
                  <a:cubicBezTo>
                    <a:pt x="1" y="20"/>
                    <a:pt x="1" y="20"/>
                    <a:pt x="1" y="45"/>
                  </a:cubicBezTo>
                  <a:lnTo>
                    <a:pt x="26" y="45"/>
                  </a:lnTo>
                  <a:cubicBezTo>
                    <a:pt x="26" y="20"/>
                    <a:pt x="51" y="20"/>
                    <a:pt x="26" y="20"/>
                  </a:cubicBezTo>
                  <a:cubicBezTo>
                    <a:pt x="26" y="7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44" name="Google Shape;34044;p44"/>
            <p:cNvSpPr/>
            <p:nvPr/>
          </p:nvSpPr>
          <p:spPr>
            <a:xfrm>
              <a:off x="4753925" y="26836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226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45" name="Google Shape;34045;p44"/>
            <p:cNvSpPr/>
            <p:nvPr/>
          </p:nvSpPr>
          <p:spPr>
            <a:xfrm>
              <a:off x="4753925" y="2689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46" name="Google Shape;34046;p44"/>
            <p:cNvSpPr/>
            <p:nvPr/>
          </p:nvSpPr>
          <p:spPr>
            <a:xfrm>
              <a:off x="4755175" y="268300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47" name="Google Shape;34047;p44"/>
            <p:cNvSpPr/>
            <p:nvPr/>
          </p:nvSpPr>
          <p:spPr>
            <a:xfrm>
              <a:off x="4760175" y="268235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48" name="Google Shape;34048;p44"/>
            <p:cNvSpPr/>
            <p:nvPr/>
          </p:nvSpPr>
          <p:spPr>
            <a:xfrm>
              <a:off x="4755175" y="2680475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49" name="Google Shape;34049;p44"/>
            <p:cNvSpPr/>
            <p:nvPr/>
          </p:nvSpPr>
          <p:spPr>
            <a:xfrm>
              <a:off x="4759550" y="26798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50" name="Google Shape;34050;p44"/>
            <p:cNvSpPr/>
            <p:nvPr/>
          </p:nvSpPr>
          <p:spPr>
            <a:xfrm>
              <a:off x="4755175" y="2683000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51" name="Google Shape;34051;p44"/>
            <p:cNvSpPr/>
            <p:nvPr/>
          </p:nvSpPr>
          <p:spPr>
            <a:xfrm>
              <a:off x="4760175" y="26848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52" name="Google Shape;34052;p44"/>
            <p:cNvSpPr/>
            <p:nvPr/>
          </p:nvSpPr>
          <p:spPr>
            <a:xfrm>
              <a:off x="4749525" y="2683625"/>
              <a:ext cx="4425" cy="3150"/>
            </a:xfrm>
            <a:custGeom>
              <a:avLst/>
              <a:gdLst/>
              <a:ahLst/>
              <a:cxnLst/>
              <a:rect l="l" t="t" r="r" b="b"/>
              <a:pathLst>
                <a:path w="177" h="126" fill="none" extrusionOk="0">
                  <a:moveTo>
                    <a:pt x="1" y="125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53" name="Google Shape;34053;p44"/>
            <p:cNvSpPr/>
            <p:nvPr/>
          </p:nvSpPr>
          <p:spPr>
            <a:xfrm>
              <a:off x="4748900" y="26862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9" y="1"/>
                  </a:moveTo>
                  <a:cubicBezTo>
                    <a:pt x="26" y="1"/>
                    <a:pt x="26" y="7"/>
                    <a:pt x="26" y="19"/>
                  </a:cubicBezTo>
                  <a:cubicBezTo>
                    <a:pt x="1" y="19"/>
                    <a:pt x="1" y="44"/>
                    <a:pt x="26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54" name="Google Shape;34054;p44"/>
            <p:cNvSpPr/>
            <p:nvPr/>
          </p:nvSpPr>
          <p:spPr>
            <a:xfrm>
              <a:off x="4748900" y="2683625"/>
              <a:ext cx="5050" cy="1275"/>
            </a:xfrm>
            <a:custGeom>
              <a:avLst/>
              <a:gdLst/>
              <a:ahLst/>
              <a:cxnLst/>
              <a:rect l="l" t="t" r="r" b="b"/>
              <a:pathLst>
                <a:path w="202" h="51" fill="none" extrusionOk="0">
                  <a:moveTo>
                    <a:pt x="1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55" name="Google Shape;34055;p44"/>
            <p:cNvSpPr/>
            <p:nvPr/>
          </p:nvSpPr>
          <p:spPr>
            <a:xfrm>
              <a:off x="4747650" y="26842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0"/>
                  </a:moveTo>
                  <a:cubicBezTo>
                    <a:pt x="26" y="0"/>
                    <a:pt x="0" y="25"/>
                    <a:pt x="26" y="25"/>
                  </a:cubicBezTo>
                  <a:cubicBezTo>
                    <a:pt x="26" y="25"/>
                    <a:pt x="26" y="36"/>
                    <a:pt x="33" y="36"/>
                  </a:cubicBezTo>
                  <a:cubicBezTo>
                    <a:pt x="37" y="36"/>
                    <a:pt x="42" y="34"/>
                    <a:pt x="51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56" name="Google Shape;34056;p44"/>
            <p:cNvSpPr/>
            <p:nvPr/>
          </p:nvSpPr>
          <p:spPr>
            <a:xfrm>
              <a:off x="4751400" y="2683625"/>
              <a:ext cx="2550" cy="4400"/>
            </a:xfrm>
            <a:custGeom>
              <a:avLst/>
              <a:gdLst/>
              <a:ahLst/>
              <a:cxnLst/>
              <a:rect l="l" t="t" r="r" b="b"/>
              <a:pathLst>
                <a:path w="102" h="176" fill="none" extrusionOk="0">
                  <a:moveTo>
                    <a:pt x="1" y="176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57" name="Google Shape;34057;p44"/>
            <p:cNvSpPr/>
            <p:nvPr/>
          </p:nvSpPr>
          <p:spPr>
            <a:xfrm>
              <a:off x="4750775" y="26880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38"/>
                    <a:pt x="26" y="44"/>
                    <a:pt x="29" y="44"/>
                  </a:cubicBezTo>
                  <a:cubicBezTo>
                    <a:pt x="32" y="44"/>
                    <a:pt x="38" y="38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58" name="Google Shape;34058;p44"/>
            <p:cNvSpPr/>
            <p:nvPr/>
          </p:nvSpPr>
          <p:spPr>
            <a:xfrm>
              <a:off x="4748900" y="2679850"/>
              <a:ext cx="5050" cy="3175"/>
            </a:xfrm>
            <a:custGeom>
              <a:avLst/>
              <a:gdLst/>
              <a:ahLst/>
              <a:cxnLst/>
              <a:rect l="l" t="t" r="r" b="b"/>
              <a:pathLst>
                <a:path w="202" h="127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59" name="Google Shape;34059;p44"/>
            <p:cNvSpPr/>
            <p:nvPr/>
          </p:nvSpPr>
          <p:spPr>
            <a:xfrm>
              <a:off x="4748275" y="26792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60" name="Google Shape;34060;p44"/>
            <p:cNvSpPr/>
            <p:nvPr/>
          </p:nvSpPr>
          <p:spPr>
            <a:xfrm>
              <a:off x="4750775" y="2677975"/>
              <a:ext cx="3175" cy="5050"/>
            </a:xfrm>
            <a:custGeom>
              <a:avLst/>
              <a:gdLst/>
              <a:ahLst/>
              <a:cxnLst/>
              <a:rect l="l" t="t" r="r" b="b"/>
              <a:pathLst>
                <a:path w="127" h="202" fill="none" extrusionOk="0">
                  <a:moveTo>
                    <a:pt x="1" y="1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61" name="Google Shape;34061;p44"/>
            <p:cNvSpPr/>
            <p:nvPr/>
          </p:nvSpPr>
          <p:spPr>
            <a:xfrm>
              <a:off x="4750150" y="2677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26" y="26"/>
                    <a:pt x="51" y="26"/>
                    <a:pt x="26" y="26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62" name="Google Shape;34062;p44"/>
            <p:cNvSpPr/>
            <p:nvPr/>
          </p:nvSpPr>
          <p:spPr>
            <a:xfrm>
              <a:off x="4748275" y="2682350"/>
              <a:ext cx="5675" cy="675"/>
            </a:xfrm>
            <a:custGeom>
              <a:avLst/>
              <a:gdLst/>
              <a:ahLst/>
              <a:cxnLst/>
              <a:rect l="l" t="t" r="r" b="b"/>
              <a:pathLst>
                <a:path w="227" h="27" fill="none" extrusionOk="0">
                  <a:moveTo>
                    <a:pt x="1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63" name="Google Shape;34063;p44"/>
            <p:cNvSpPr/>
            <p:nvPr/>
          </p:nvSpPr>
          <p:spPr>
            <a:xfrm>
              <a:off x="4747650" y="26817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26"/>
                    <a:pt x="0" y="26"/>
                    <a:pt x="26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64" name="Google Shape;34064;p44"/>
            <p:cNvSpPr/>
            <p:nvPr/>
          </p:nvSpPr>
          <p:spPr>
            <a:xfrm>
              <a:off x="4752025" y="2680225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07" y="1"/>
                  </a:moveTo>
                  <a:cubicBezTo>
                    <a:pt x="64" y="1"/>
                    <a:pt x="19" y="24"/>
                    <a:pt x="1" y="61"/>
                  </a:cubicBezTo>
                  <a:cubicBezTo>
                    <a:pt x="1" y="136"/>
                    <a:pt x="26" y="186"/>
                    <a:pt x="76" y="211"/>
                  </a:cubicBezTo>
                  <a:cubicBezTo>
                    <a:pt x="126" y="211"/>
                    <a:pt x="201" y="186"/>
                    <a:pt x="201" y="136"/>
                  </a:cubicBezTo>
                  <a:cubicBezTo>
                    <a:pt x="226" y="86"/>
                    <a:pt x="201" y="36"/>
                    <a:pt x="151" y="11"/>
                  </a:cubicBezTo>
                  <a:cubicBezTo>
                    <a:pt x="138" y="4"/>
                    <a:pt x="123" y="1"/>
                    <a:pt x="10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65" name="Google Shape;34065;p44"/>
            <p:cNvSpPr/>
            <p:nvPr/>
          </p:nvSpPr>
          <p:spPr>
            <a:xfrm>
              <a:off x="4597275" y="3114700"/>
              <a:ext cx="13175" cy="20075"/>
            </a:xfrm>
            <a:custGeom>
              <a:avLst/>
              <a:gdLst/>
              <a:ahLst/>
              <a:cxnLst/>
              <a:rect l="l" t="t" r="r" b="b"/>
              <a:pathLst>
                <a:path w="527" h="803" extrusionOk="0">
                  <a:moveTo>
                    <a:pt x="276" y="0"/>
                  </a:moveTo>
                  <a:cubicBezTo>
                    <a:pt x="201" y="25"/>
                    <a:pt x="76" y="176"/>
                    <a:pt x="51" y="351"/>
                  </a:cubicBezTo>
                  <a:cubicBezTo>
                    <a:pt x="0" y="577"/>
                    <a:pt x="151" y="802"/>
                    <a:pt x="151" y="802"/>
                  </a:cubicBezTo>
                  <a:cubicBezTo>
                    <a:pt x="151" y="802"/>
                    <a:pt x="401" y="677"/>
                    <a:pt x="477" y="451"/>
                  </a:cubicBezTo>
                  <a:cubicBezTo>
                    <a:pt x="527" y="276"/>
                    <a:pt x="502" y="126"/>
                    <a:pt x="426" y="50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26" y="101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66" name="Google Shape;34066;p44"/>
            <p:cNvSpPr/>
            <p:nvPr/>
          </p:nvSpPr>
          <p:spPr>
            <a:xfrm>
              <a:off x="4583500" y="3120800"/>
              <a:ext cx="16925" cy="14800"/>
            </a:xfrm>
            <a:custGeom>
              <a:avLst/>
              <a:gdLst/>
              <a:ahLst/>
              <a:cxnLst/>
              <a:rect l="l" t="t" r="r" b="b"/>
              <a:pathLst>
                <a:path w="677" h="592" extrusionOk="0">
                  <a:moveTo>
                    <a:pt x="179" y="1"/>
                  </a:moveTo>
                  <a:cubicBezTo>
                    <a:pt x="160" y="1"/>
                    <a:pt x="142" y="3"/>
                    <a:pt x="125" y="7"/>
                  </a:cubicBezTo>
                  <a:cubicBezTo>
                    <a:pt x="150" y="132"/>
                    <a:pt x="276" y="258"/>
                    <a:pt x="276" y="258"/>
                  </a:cubicBezTo>
                  <a:cubicBezTo>
                    <a:pt x="276" y="258"/>
                    <a:pt x="125" y="132"/>
                    <a:pt x="25" y="107"/>
                  </a:cubicBezTo>
                  <a:lnTo>
                    <a:pt x="25" y="107"/>
                  </a:lnTo>
                  <a:cubicBezTo>
                    <a:pt x="0" y="207"/>
                    <a:pt x="75" y="383"/>
                    <a:pt x="226" y="483"/>
                  </a:cubicBezTo>
                  <a:cubicBezTo>
                    <a:pt x="331" y="573"/>
                    <a:pt x="472" y="591"/>
                    <a:pt x="568" y="591"/>
                  </a:cubicBezTo>
                  <a:cubicBezTo>
                    <a:pt x="633" y="591"/>
                    <a:pt x="677" y="583"/>
                    <a:pt x="677" y="583"/>
                  </a:cubicBezTo>
                  <a:cubicBezTo>
                    <a:pt x="677" y="583"/>
                    <a:pt x="677" y="333"/>
                    <a:pt x="501" y="157"/>
                  </a:cubicBezTo>
                  <a:cubicBezTo>
                    <a:pt x="397" y="53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67" name="Google Shape;34067;p44"/>
            <p:cNvSpPr/>
            <p:nvPr/>
          </p:nvSpPr>
          <p:spPr>
            <a:xfrm>
              <a:off x="4597900" y="3134750"/>
              <a:ext cx="14425" cy="19450"/>
            </a:xfrm>
            <a:custGeom>
              <a:avLst/>
              <a:gdLst/>
              <a:ahLst/>
              <a:cxnLst/>
              <a:rect l="l" t="t" r="r" b="b"/>
              <a:pathLst>
                <a:path w="577" h="778" extrusionOk="0">
                  <a:moveTo>
                    <a:pt x="126" y="0"/>
                  </a:moveTo>
                  <a:cubicBezTo>
                    <a:pt x="126" y="0"/>
                    <a:pt x="0" y="226"/>
                    <a:pt x="76" y="476"/>
                  </a:cubicBezTo>
                  <a:cubicBezTo>
                    <a:pt x="151" y="627"/>
                    <a:pt x="276" y="752"/>
                    <a:pt x="376" y="777"/>
                  </a:cubicBezTo>
                  <a:cubicBezTo>
                    <a:pt x="376" y="652"/>
                    <a:pt x="326" y="502"/>
                    <a:pt x="326" y="502"/>
                  </a:cubicBezTo>
                  <a:lnTo>
                    <a:pt x="326" y="502"/>
                  </a:lnTo>
                  <a:cubicBezTo>
                    <a:pt x="326" y="502"/>
                    <a:pt x="402" y="652"/>
                    <a:pt x="502" y="702"/>
                  </a:cubicBezTo>
                  <a:cubicBezTo>
                    <a:pt x="552" y="627"/>
                    <a:pt x="577" y="451"/>
                    <a:pt x="477" y="301"/>
                  </a:cubicBezTo>
                  <a:cubicBezTo>
                    <a:pt x="376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68" name="Google Shape;34068;p44"/>
            <p:cNvSpPr/>
            <p:nvPr/>
          </p:nvSpPr>
          <p:spPr>
            <a:xfrm>
              <a:off x="4583500" y="3134800"/>
              <a:ext cx="17550" cy="13450"/>
            </a:xfrm>
            <a:custGeom>
              <a:avLst/>
              <a:gdLst/>
              <a:ahLst/>
              <a:cxnLst/>
              <a:rect l="l" t="t" r="r" b="b"/>
              <a:pathLst>
                <a:path w="702" h="538" extrusionOk="0">
                  <a:moveTo>
                    <a:pt x="527" y="1"/>
                  </a:moveTo>
                  <a:cubicBezTo>
                    <a:pt x="443" y="1"/>
                    <a:pt x="342" y="17"/>
                    <a:pt x="251" y="73"/>
                  </a:cubicBezTo>
                  <a:cubicBezTo>
                    <a:pt x="100" y="149"/>
                    <a:pt x="0" y="299"/>
                    <a:pt x="0" y="399"/>
                  </a:cubicBezTo>
                  <a:cubicBezTo>
                    <a:pt x="125" y="399"/>
                    <a:pt x="276" y="324"/>
                    <a:pt x="276" y="324"/>
                  </a:cubicBezTo>
                  <a:lnTo>
                    <a:pt x="276" y="324"/>
                  </a:lnTo>
                  <a:cubicBezTo>
                    <a:pt x="276" y="324"/>
                    <a:pt x="125" y="424"/>
                    <a:pt x="75" y="525"/>
                  </a:cubicBezTo>
                  <a:cubicBezTo>
                    <a:pt x="106" y="532"/>
                    <a:pt x="144" y="538"/>
                    <a:pt x="186" y="538"/>
                  </a:cubicBezTo>
                  <a:cubicBezTo>
                    <a:pt x="279" y="538"/>
                    <a:pt x="390" y="511"/>
                    <a:pt x="476" y="424"/>
                  </a:cubicBezTo>
                  <a:cubicBezTo>
                    <a:pt x="677" y="274"/>
                    <a:pt x="702" y="23"/>
                    <a:pt x="702" y="23"/>
                  </a:cubicBezTo>
                  <a:cubicBezTo>
                    <a:pt x="702" y="23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69" name="Google Shape;34069;p44"/>
            <p:cNvSpPr/>
            <p:nvPr/>
          </p:nvSpPr>
          <p:spPr>
            <a:xfrm>
              <a:off x="4601650" y="3127325"/>
              <a:ext cx="20075" cy="11450"/>
            </a:xfrm>
            <a:custGeom>
              <a:avLst/>
              <a:gdLst/>
              <a:ahLst/>
              <a:cxnLst/>
              <a:rect l="l" t="t" r="r" b="b"/>
              <a:pathLst>
                <a:path w="803" h="458" extrusionOk="0">
                  <a:moveTo>
                    <a:pt x="498" y="1"/>
                  </a:moveTo>
                  <a:cubicBezTo>
                    <a:pt x="452" y="1"/>
                    <a:pt x="403" y="7"/>
                    <a:pt x="352" y="22"/>
                  </a:cubicBezTo>
                  <a:cubicBezTo>
                    <a:pt x="126" y="97"/>
                    <a:pt x="1" y="347"/>
                    <a:pt x="1" y="347"/>
                  </a:cubicBezTo>
                  <a:cubicBezTo>
                    <a:pt x="1" y="347"/>
                    <a:pt x="148" y="458"/>
                    <a:pt x="348" y="458"/>
                  </a:cubicBezTo>
                  <a:cubicBezTo>
                    <a:pt x="381" y="458"/>
                    <a:pt x="416" y="455"/>
                    <a:pt x="452" y="448"/>
                  </a:cubicBezTo>
                  <a:cubicBezTo>
                    <a:pt x="627" y="423"/>
                    <a:pt x="753" y="322"/>
                    <a:pt x="803" y="222"/>
                  </a:cubicBezTo>
                  <a:cubicBezTo>
                    <a:pt x="740" y="197"/>
                    <a:pt x="665" y="191"/>
                    <a:pt x="605" y="191"/>
                  </a:cubicBezTo>
                  <a:cubicBezTo>
                    <a:pt x="546" y="191"/>
                    <a:pt x="502" y="197"/>
                    <a:pt x="502" y="197"/>
                  </a:cubicBezTo>
                  <a:cubicBezTo>
                    <a:pt x="502" y="197"/>
                    <a:pt x="678" y="172"/>
                    <a:pt x="753" y="72"/>
                  </a:cubicBezTo>
                  <a:cubicBezTo>
                    <a:pt x="700" y="36"/>
                    <a:pt x="609" y="1"/>
                    <a:pt x="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70" name="Google Shape;34070;p44"/>
            <p:cNvSpPr/>
            <p:nvPr/>
          </p:nvSpPr>
          <p:spPr>
            <a:xfrm>
              <a:off x="4596650" y="31259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101" y="0"/>
                  </a:moveTo>
                  <a:cubicBezTo>
                    <a:pt x="101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50" y="25"/>
                  </a:cubicBezTo>
                  <a:cubicBezTo>
                    <a:pt x="0" y="51"/>
                    <a:pt x="0" y="126"/>
                    <a:pt x="25" y="226"/>
                  </a:cubicBezTo>
                  <a:cubicBezTo>
                    <a:pt x="76" y="301"/>
                    <a:pt x="176" y="351"/>
                    <a:pt x="176" y="351"/>
                  </a:cubicBezTo>
                  <a:cubicBezTo>
                    <a:pt x="176" y="351"/>
                    <a:pt x="251" y="251"/>
                    <a:pt x="226" y="151"/>
                  </a:cubicBezTo>
                  <a:cubicBezTo>
                    <a:pt x="201" y="76"/>
                    <a:pt x="151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71" name="Google Shape;34071;p44"/>
            <p:cNvSpPr/>
            <p:nvPr/>
          </p:nvSpPr>
          <p:spPr>
            <a:xfrm>
              <a:off x="4592250" y="3132250"/>
              <a:ext cx="8800" cy="5025"/>
            </a:xfrm>
            <a:custGeom>
              <a:avLst/>
              <a:gdLst/>
              <a:ahLst/>
              <a:cxnLst/>
              <a:rect l="l" t="t" r="r" b="b"/>
              <a:pathLst>
                <a:path w="352" h="201" extrusionOk="0">
                  <a:moveTo>
                    <a:pt x="201" y="0"/>
                  </a:moveTo>
                  <a:cubicBezTo>
                    <a:pt x="101" y="0"/>
                    <a:pt x="26" y="25"/>
                    <a:pt x="1" y="50"/>
                  </a:cubicBezTo>
                  <a:cubicBezTo>
                    <a:pt x="51" y="75"/>
                    <a:pt x="126" y="100"/>
                    <a:pt x="126" y="100"/>
                  </a:cubicBezTo>
                  <a:lnTo>
                    <a:pt x="1" y="100"/>
                  </a:lnTo>
                  <a:cubicBezTo>
                    <a:pt x="26" y="150"/>
                    <a:pt x="76" y="201"/>
                    <a:pt x="151" y="201"/>
                  </a:cubicBezTo>
                  <a:cubicBezTo>
                    <a:pt x="277" y="201"/>
                    <a:pt x="352" y="125"/>
                    <a:pt x="352" y="125"/>
                  </a:cubicBezTo>
                  <a:cubicBezTo>
                    <a:pt x="352" y="125"/>
                    <a:pt x="302" y="25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72" name="Google Shape;34072;p44"/>
            <p:cNvSpPr/>
            <p:nvPr/>
          </p:nvSpPr>
          <p:spPr>
            <a:xfrm>
              <a:off x="4601650" y="3135225"/>
              <a:ext cx="8175" cy="6050"/>
            </a:xfrm>
            <a:custGeom>
              <a:avLst/>
              <a:gdLst/>
              <a:ahLst/>
              <a:cxnLst/>
              <a:rect l="l" t="t" r="r" b="b"/>
              <a:pathLst>
                <a:path w="327" h="242" extrusionOk="0">
                  <a:moveTo>
                    <a:pt x="73" y="0"/>
                  </a:moveTo>
                  <a:cubicBezTo>
                    <a:pt x="32" y="0"/>
                    <a:pt x="1" y="6"/>
                    <a:pt x="1" y="6"/>
                  </a:cubicBezTo>
                  <a:cubicBezTo>
                    <a:pt x="1" y="6"/>
                    <a:pt x="1" y="132"/>
                    <a:pt x="101" y="182"/>
                  </a:cubicBezTo>
                  <a:cubicBezTo>
                    <a:pt x="138" y="218"/>
                    <a:pt x="188" y="242"/>
                    <a:pt x="232" y="242"/>
                  </a:cubicBezTo>
                  <a:cubicBezTo>
                    <a:pt x="248" y="242"/>
                    <a:pt x="263" y="239"/>
                    <a:pt x="277" y="232"/>
                  </a:cubicBezTo>
                  <a:cubicBezTo>
                    <a:pt x="252" y="182"/>
                    <a:pt x="202" y="132"/>
                    <a:pt x="201" y="132"/>
                  </a:cubicBezTo>
                  <a:lnTo>
                    <a:pt x="201" y="132"/>
                  </a:lnTo>
                  <a:cubicBezTo>
                    <a:pt x="202" y="132"/>
                    <a:pt x="252" y="182"/>
                    <a:pt x="302" y="182"/>
                  </a:cubicBezTo>
                  <a:cubicBezTo>
                    <a:pt x="327" y="132"/>
                    <a:pt x="277" y="82"/>
                    <a:pt x="201" y="31"/>
                  </a:cubicBezTo>
                  <a:cubicBezTo>
                    <a:pt x="164" y="6"/>
                    <a:pt x="114" y="0"/>
                    <a:pt x="7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73" name="Google Shape;34073;p44"/>
            <p:cNvSpPr/>
            <p:nvPr/>
          </p:nvSpPr>
          <p:spPr>
            <a:xfrm>
              <a:off x="4596650" y="31353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0"/>
                  </a:moveTo>
                  <a:cubicBezTo>
                    <a:pt x="201" y="0"/>
                    <a:pt x="76" y="25"/>
                    <a:pt x="25" y="126"/>
                  </a:cubicBezTo>
                  <a:cubicBezTo>
                    <a:pt x="0" y="201"/>
                    <a:pt x="0" y="276"/>
                    <a:pt x="25" y="326"/>
                  </a:cubicBezTo>
                  <a:cubicBezTo>
                    <a:pt x="75" y="276"/>
                    <a:pt x="101" y="226"/>
                    <a:pt x="101" y="226"/>
                  </a:cubicBezTo>
                  <a:lnTo>
                    <a:pt x="101" y="226"/>
                  </a:lnTo>
                  <a:cubicBezTo>
                    <a:pt x="101" y="226"/>
                    <a:pt x="76" y="301"/>
                    <a:pt x="76" y="351"/>
                  </a:cubicBezTo>
                  <a:cubicBezTo>
                    <a:pt x="126" y="326"/>
                    <a:pt x="176" y="276"/>
                    <a:pt x="201" y="201"/>
                  </a:cubicBezTo>
                  <a:cubicBezTo>
                    <a:pt x="251" y="101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74" name="Google Shape;34074;p44"/>
            <p:cNvSpPr/>
            <p:nvPr/>
          </p:nvSpPr>
          <p:spPr>
            <a:xfrm>
              <a:off x="4601650" y="312785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26" y="1"/>
                  </a:moveTo>
                  <a:cubicBezTo>
                    <a:pt x="201" y="1"/>
                    <a:pt x="126" y="26"/>
                    <a:pt x="76" y="101"/>
                  </a:cubicBezTo>
                  <a:cubicBezTo>
                    <a:pt x="1" y="176"/>
                    <a:pt x="1" y="301"/>
                    <a:pt x="1" y="301"/>
                  </a:cubicBezTo>
                  <a:cubicBezTo>
                    <a:pt x="1" y="301"/>
                    <a:pt x="126" y="301"/>
                    <a:pt x="201" y="226"/>
                  </a:cubicBezTo>
                  <a:cubicBezTo>
                    <a:pt x="277" y="176"/>
                    <a:pt x="302" y="101"/>
                    <a:pt x="277" y="51"/>
                  </a:cubicBezTo>
                  <a:lnTo>
                    <a:pt x="277" y="51"/>
                  </a:lnTo>
                  <a:cubicBezTo>
                    <a:pt x="226" y="76"/>
                    <a:pt x="176" y="126"/>
                    <a:pt x="176" y="126"/>
                  </a:cubicBezTo>
                  <a:cubicBezTo>
                    <a:pt x="176" y="126"/>
                    <a:pt x="226" y="51"/>
                    <a:pt x="2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75" name="Google Shape;34075;p44"/>
            <p:cNvSpPr/>
            <p:nvPr/>
          </p:nvSpPr>
          <p:spPr>
            <a:xfrm>
              <a:off x="4601650" y="3127850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1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76" name="Google Shape;34076;p44"/>
            <p:cNvSpPr/>
            <p:nvPr/>
          </p:nvSpPr>
          <p:spPr>
            <a:xfrm>
              <a:off x="4602275" y="312722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1"/>
                  </a:moveTo>
                  <a:cubicBezTo>
                    <a:pt x="26" y="1"/>
                    <a:pt x="26" y="1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77" name="Google Shape;34077;p44"/>
            <p:cNvSpPr/>
            <p:nvPr/>
          </p:nvSpPr>
          <p:spPr>
            <a:xfrm>
              <a:off x="4600400" y="3127850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1" y="1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78" name="Google Shape;34078;p44"/>
            <p:cNvSpPr/>
            <p:nvPr/>
          </p:nvSpPr>
          <p:spPr>
            <a:xfrm>
              <a:off x="4599775" y="31272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79" name="Google Shape;34079;p44"/>
            <p:cNvSpPr/>
            <p:nvPr/>
          </p:nvSpPr>
          <p:spPr>
            <a:xfrm>
              <a:off x="4601650" y="3129100"/>
              <a:ext cx="3175" cy="4425"/>
            </a:xfrm>
            <a:custGeom>
              <a:avLst/>
              <a:gdLst/>
              <a:ahLst/>
              <a:cxnLst/>
              <a:rect l="l" t="t" r="r" b="b"/>
              <a:pathLst>
                <a:path w="127" h="177" fill="none" extrusionOk="0">
                  <a:moveTo>
                    <a:pt x="126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80" name="Google Shape;34080;p44"/>
            <p:cNvSpPr/>
            <p:nvPr/>
          </p:nvSpPr>
          <p:spPr>
            <a:xfrm>
              <a:off x="4604800" y="31284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34"/>
                    <a:pt x="3" y="37"/>
                    <a:pt x="7" y="37"/>
                  </a:cubicBezTo>
                  <a:cubicBezTo>
                    <a:pt x="14" y="37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81" name="Google Shape;34081;p44"/>
            <p:cNvSpPr/>
            <p:nvPr/>
          </p:nvSpPr>
          <p:spPr>
            <a:xfrm>
              <a:off x="4601650" y="3134750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fill="none" extrusionOk="0">
                  <a:moveTo>
                    <a:pt x="76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82" name="Google Shape;34082;p44"/>
            <p:cNvSpPr/>
            <p:nvPr/>
          </p:nvSpPr>
          <p:spPr>
            <a:xfrm>
              <a:off x="4602900" y="3139750"/>
              <a:ext cx="675" cy="925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37"/>
                    <a:pt x="8" y="37"/>
                  </a:cubicBezTo>
                  <a:cubicBezTo>
                    <a:pt x="12" y="37"/>
                    <a:pt x="18" y="34"/>
                    <a:pt x="26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83" name="Google Shape;34083;p44"/>
            <p:cNvSpPr/>
            <p:nvPr/>
          </p:nvSpPr>
          <p:spPr>
            <a:xfrm>
              <a:off x="4601650" y="3134750"/>
              <a:ext cx="3800" cy="4400"/>
            </a:xfrm>
            <a:custGeom>
              <a:avLst/>
              <a:gdLst/>
              <a:ahLst/>
              <a:cxnLst/>
              <a:rect l="l" t="t" r="r" b="b"/>
              <a:pathLst>
                <a:path w="152" h="176" fill="none" extrusionOk="0">
                  <a:moveTo>
                    <a:pt x="151" y="1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84" name="Google Shape;34084;p44"/>
            <p:cNvSpPr/>
            <p:nvPr/>
          </p:nvSpPr>
          <p:spPr>
            <a:xfrm>
              <a:off x="4604800" y="31385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5" y="1"/>
                  </a:moveTo>
                  <a:cubicBezTo>
                    <a:pt x="0" y="1"/>
                    <a:pt x="0" y="26"/>
                    <a:pt x="25" y="26"/>
                  </a:cubicBezTo>
                  <a:cubicBezTo>
                    <a:pt x="25" y="38"/>
                    <a:pt x="25" y="45"/>
                    <a:pt x="28" y="45"/>
                  </a:cubicBezTo>
                  <a:cubicBezTo>
                    <a:pt x="31" y="45"/>
                    <a:pt x="38" y="38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85" name="Google Shape;34085;p44"/>
            <p:cNvSpPr/>
            <p:nvPr/>
          </p:nvSpPr>
          <p:spPr>
            <a:xfrm>
              <a:off x="4601025" y="313475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86" name="Google Shape;34086;p44"/>
            <p:cNvSpPr/>
            <p:nvPr/>
          </p:nvSpPr>
          <p:spPr>
            <a:xfrm>
              <a:off x="4600400" y="31397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87" name="Google Shape;34087;p44"/>
            <p:cNvSpPr/>
            <p:nvPr/>
          </p:nvSpPr>
          <p:spPr>
            <a:xfrm>
              <a:off x="4601650" y="313350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226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88" name="Google Shape;34088;p44"/>
            <p:cNvSpPr/>
            <p:nvPr/>
          </p:nvSpPr>
          <p:spPr>
            <a:xfrm>
              <a:off x="4607300" y="31335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lnTo>
                    <a:pt x="25" y="25"/>
                  </a:ln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89" name="Google Shape;34089;p44"/>
            <p:cNvSpPr/>
            <p:nvPr/>
          </p:nvSpPr>
          <p:spPr>
            <a:xfrm>
              <a:off x="4601650" y="313160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90" name="Google Shape;34090;p44"/>
            <p:cNvSpPr/>
            <p:nvPr/>
          </p:nvSpPr>
          <p:spPr>
            <a:xfrm>
              <a:off x="4606675" y="31309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91" name="Google Shape;34091;p44"/>
            <p:cNvSpPr/>
            <p:nvPr/>
          </p:nvSpPr>
          <p:spPr>
            <a:xfrm>
              <a:off x="4601650" y="3134125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5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92" name="Google Shape;34092;p44"/>
            <p:cNvSpPr/>
            <p:nvPr/>
          </p:nvSpPr>
          <p:spPr>
            <a:xfrm>
              <a:off x="4606675" y="313572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9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0" y="36"/>
                    <a:pt x="25" y="36"/>
                  </a:cubicBezTo>
                  <a:cubicBezTo>
                    <a:pt x="25" y="36"/>
                    <a:pt x="25" y="36"/>
                    <a:pt x="25" y="11"/>
                  </a:cubicBezTo>
                  <a:cubicBezTo>
                    <a:pt x="25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93" name="Google Shape;34093;p44"/>
            <p:cNvSpPr/>
            <p:nvPr/>
          </p:nvSpPr>
          <p:spPr>
            <a:xfrm>
              <a:off x="4596650" y="3134125"/>
              <a:ext cx="4400" cy="3775"/>
            </a:xfrm>
            <a:custGeom>
              <a:avLst/>
              <a:gdLst/>
              <a:ahLst/>
              <a:cxnLst/>
              <a:rect l="l" t="t" r="r" b="b"/>
              <a:pathLst>
                <a:path w="176" h="151" fill="none" extrusionOk="0">
                  <a:moveTo>
                    <a:pt x="0" y="151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94" name="Google Shape;34094;p44"/>
            <p:cNvSpPr/>
            <p:nvPr/>
          </p:nvSpPr>
          <p:spPr>
            <a:xfrm>
              <a:off x="4596025" y="313725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38"/>
                    <a:pt x="7" y="44"/>
                    <a:pt x="13" y="44"/>
                  </a:cubicBezTo>
                  <a:cubicBezTo>
                    <a:pt x="19" y="44"/>
                    <a:pt x="25" y="38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95" name="Google Shape;34095;p44"/>
            <p:cNvSpPr/>
            <p:nvPr/>
          </p:nvSpPr>
          <p:spPr>
            <a:xfrm>
              <a:off x="4595400" y="3134125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0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96" name="Google Shape;34096;p44"/>
            <p:cNvSpPr/>
            <p:nvPr/>
          </p:nvSpPr>
          <p:spPr>
            <a:xfrm>
              <a:off x="4594775" y="31353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97" name="Google Shape;34097;p44"/>
            <p:cNvSpPr/>
            <p:nvPr/>
          </p:nvSpPr>
          <p:spPr>
            <a:xfrm>
              <a:off x="4598525" y="3134125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98" name="Google Shape;34098;p44"/>
            <p:cNvSpPr/>
            <p:nvPr/>
          </p:nvSpPr>
          <p:spPr>
            <a:xfrm>
              <a:off x="4597900" y="3139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6" y="26"/>
                  </a:ln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099" name="Google Shape;34099;p44"/>
            <p:cNvSpPr/>
            <p:nvPr/>
          </p:nvSpPr>
          <p:spPr>
            <a:xfrm>
              <a:off x="4596025" y="3130975"/>
              <a:ext cx="4400" cy="2550"/>
            </a:xfrm>
            <a:custGeom>
              <a:avLst/>
              <a:gdLst/>
              <a:ahLst/>
              <a:cxnLst/>
              <a:rect l="l" t="t" r="r" b="b"/>
              <a:pathLst>
                <a:path w="176" h="102" fill="none" extrusionOk="0">
                  <a:moveTo>
                    <a:pt x="0" y="1"/>
                  </a:moveTo>
                  <a:lnTo>
                    <a:pt x="176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00" name="Google Shape;34100;p44"/>
            <p:cNvSpPr/>
            <p:nvPr/>
          </p:nvSpPr>
          <p:spPr>
            <a:xfrm>
              <a:off x="4595400" y="31303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01" name="Google Shape;34101;p44"/>
            <p:cNvSpPr/>
            <p:nvPr/>
          </p:nvSpPr>
          <p:spPr>
            <a:xfrm>
              <a:off x="4597275" y="3129100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0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02" name="Google Shape;34102;p44"/>
            <p:cNvSpPr/>
            <p:nvPr/>
          </p:nvSpPr>
          <p:spPr>
            <a:xfrm>
              <a:off x="4596650" y="31284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1"/>
                  </a:moveTo>
                  <a:cubicBezTo>
                    <a:pt x="0" y="1"/>
                    <a:pt x="0" y="26"/>
                    <a:pt x="25" y="26"/>
                  </a:cubicBezTo>
                  <a:cubicBezTo>
                    <a:pt x="25" y="26"/>
                    <a:pt x="25" y="37"/>
                    <a:pt x="33" y="37"/>
                  </a:cubicBezTo>
                  <a:cubicBezTo>
                    <a:pt x="37" y="37"/>
                    <a:pt x="42" y="34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03" name="Google Shape;34103;p44"/>
            <p:cNvSpPr/>
            <p:nvPr/>
          </p:nvSpPr>
          <p:spPr>
            <a:xfrm>
              <a:off x="4594775" y="3132875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04" name="Google Shape;34104;p44"/>
            <p:cNvSpPr/>
            <p:nvPr/>
          </p:nvSpPr>
          <p:spPr>
            <a:xfrm>
              <a:off x="4594150" y="31322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05" name="Google Shape;34105;p44"/>
            <p:cNvSpPr/>
            <p:nvPr/>
          </p:nvSpPr>
          <p:spPr>
            <a:xfrm>
              <a:off x="4598525" y="3131375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11" y="0"/>
                  </a:moveTo>
                  <a:cubicBezTo>
                    <a:pt x="76" y="0"/>
                    <a:pt x="44" y="23"/>
                    <a:pt x="26" y="60"/>
                  </a:cubicBezTo>
                  <a:cubicBezTo>
                    <a:pt x="1" y="110"/>
                    <a:pt x="26" y="185"/>
                    <a:pt x="76" y="185"/>
                  </a:cubicBezTo>
                  <a:cubicBezTo>
                    <a:pt x="96" y="192"/>
                    <a:pt x="114" y="195"/>
                    <a:pt x="131" y="195"/>
                  </a:cubicBezTo>
                  <a:cubicBezTo>
                    <a:pt x="176" y="195"/>
                    <a:pt x="208" y="172"/>
                    <a:pt x="226" y="135"/>
                  </a:cubicBezTo>
                  <a:cubicBezTo>
                    <a:pt x="226" y="85"/>
                    <a:pt x="201" y="10"/>
                    <a:pt x="151" y="10"/>
                  </a:cubicBezTo>
                  <a:cubicBezTo>
                    <a:pt x="137" y="3"/>
                    <a:pt x="124" y="0"/>
                    <a:pt x="11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06" name="Google Shape;34106;p44"/>
            <p:cNvSpPr/>
            <p:nvPr/>
          </p:nvSpPr>
          <p:spPr>
            <a:xfrm>
              <a:off x="4668075" y="3044525"/>
              <a:ext cx="12550" cy="19450"/>
            </a:xfrm>
            <a:custGeom>
              <a:avLst/>
              <a:gdLst/>
              <a:ahLst/>
              <a:cxnLst/>
              <a:rect l="l" t="t" r="r" b="b"/>
              <a:pathLst>
                <a:path w="502" h="778" extrusionOk="0">
                  <a:moveTo>
                    <a:pt x="276" y="0"/>
                  </a:moveTo>
                  <a:cubicBezTo>
                    <a:pt x="176" y="25"/>
                    <a:pt x="76" y="151"/>
                    <a:pt x="26" y="326"/>
                  </a:cubicBezTo>
                  <a:cubicBezTo>
                    <a:pt x="1" y="552"/>
                    <a:pt x="151" y="777"/>
                    <a:pt x="151" y="777"/>
                  </a:cubicBezTo>
                  <a:cubicBezTo>
                    <a:pt x="151" y="777"/>
                    <a:pt x="376" y="677"/>
                    <a:pt x="452" y="451"/>
                  </a:cubicBezTo>
                  <a:cubicBezTo>
                    <a:pt x="502" y="276"/>
                    <a:pt x="477" y="100"/>
                    <a:pt x="402" y="25"/>
                  </a:cubicBezTo>
                  <a:cubicBezTo>
                    <a:pt x="326" y="100"/>
                    <a:pt x="276" y="276"/>
                    <a:pt x="276" y="276"/>
                  </a:cubicBezTo>
                  <a:cubicBezTo>
                    <a:pt x="276" y="276"/>
                    <a:pt x="301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07" name="Google Shape;34107;p44"/>
            <p:cNvSpPr/>
            <p:nvPr/>
          </p:nvSpPr>
          <p:spPr>
            <a:xfrm>
              <a:off x="4654300" y="3050575"/>
              <a:ext cx="16925" cy="14700"/>
            </a:xfrm>
            <a:custGeom>
              <a:avLst/>
              <a:gdLst/>
              <a:ahLst/>
              <a:cxnLst/>
              <a:rect l="l" t="t" r="r" b="b"/>
              <a:pathLst>
                <a:path w="677" h="588" extrusionOk="0">
                  <a:moveTo>
                    <a:pt x="178" y="0"/>
                  </a:moveTo>
                  <a:cubicBezTo>
                    <a:pt x="149" y="0"/>
                    <a:pt x="123" y="3"/>
                    <a:pt x="100" y="9"/>
                  </a:cubicBezTo>
                  <a:cubicBezTo>
                    <a:pt x="150" y="109"/>
                    <a:pt x="251" y="234"/>
                    <a:pt x="251" y="234"/>
                  </a:cubicBezTo>
                  <a:cubicBezTo>
                    <a:pt x="251" y="234"/>
                    <a:pt x="125" y="109"/>
                    <a:pt x="25" y="109"/>
                  </a:cubicBezTo>
                  <a:cubicBezTo>
                    <a:pt x="0" y="209"/>
                    <a:pt x="75" y="360"/>
                    <a:pt x="201" y="485"/>
                  </a:cubicBezTo>
                  <a:cubicBezTo>
                    <a:pt x="344" y="575"/>
                    <a:pt x="525" y="587"/>
                    <a:pt x="617" y="587"/>
                  </a:cubicBezTo>
                  <a:cubicBezTo>
                    <a:pt x="654" y="587"/>
                    <a:pt x="677" y="585"/>
                    <a:pt x="677" y="585"/>
                  </a:cubicBezTo>
                  <a:cubicBezTo>
                    <a:pt x="677" y="585"/>
                    <a:pt x="677" y="310"/>
                    <a:pt x="501" y="134"/>
                  </a:cubicBezTo>
                  <a:cubicBezTo>
                    <a:pt x="404" y="37"/>
                    <a:pt x="277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08" name="Google Shape;34108;p44"/>
            <p:cNvSpPr/>
            <p:nvPr/>
          </p:nvSpPr>
          <p:spPr>
            <a:xfrm>
              <a:off x="4668700" y="3064575"/>
              <a:ext cx="13800" cy="18825"/>
            </a:xfrm>
            <a:custGeom>
              <a:avLst/>
              <a:gdLst/>
              <a:ahLst/>
              <a:cxnLst/>
              <a:rect l="l" t="t" r="r" b="b"/>
              <a:pathLst>
                <a:path w="552" h="753" extrusionOk="0">
                  <a:moveTo>
                    <a:pt x="126" y="0"/>
                  </a:moveTo>
                  <a:cubicBezTo>
                    <a:pt x="126" y="0"/>
                    <a:pt x="1" y="226"/>
                    <a:pt x="76" y="451"/>
                  </a:cubicBezTo>
                  <a:cubicBezTo>
                    <a:pt x="126" y="627"/>
                    <a:pt x="251" y="727"/>
                    <a:pt x="351" y="752"/>
                  </a:cubicBezTo>
                  <a:cubicBezTo>
                    <a:pt x="376" y="627"/>
                    <a:pt x="326" y="477"/>
                    <a:pt x="326" y="476"/>
                  </a:cubicBezTo>
                  <a:lnTo>
                    <a:pt x="326" y="476"/>
                  </a:lnTo>
                  <a:cubicBezTo>
                    <a:pt x="326" y="477"/>
                    <a:pt x="402" y="652"/>
                    <a:pt x="477" y="702"/>
                  </a:cubicBezTo>
                  <a:cubicBezTo>
                    <a:pt x="552" y="627"/>
                    <a:pt x="552" y="451"/>
                    <a:pt x="477" y="276"/>
                  </a:cubicBezTo>
                  <a:cubicBezTo>
                    <a:pt x="377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09" name="Google Shape;34109;p44"/>
            <p:cNvSpPr/>
            <p:nvPr/>
          </p:nvSpPr>
          <p:spPr>
            <a:xfrm>
              <a:off x="4654300" y="3064000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523" y="1"/>
                  </a:moveTo>
                  <a:cubicBezTo>
                    <a:pt x="436" y="1"/>
                    <a:pt x="328" y="16"/>
                    <a:pt x="226" y="73"/>
                  </a:cubicBezTo>
                  <a:cubicBezTo>
                    <a:pt x="75" y="174"/>
                    <a:pt x="0" y="324"/>
                    <a:pt x="0" y="424"/>
                  </a:cubicBezTo>
                  <a:cubicBezTo>
                    <a:pt x="100" y="424"/>
                    <a:pt x="249" y="325"/>
                    <a:pt x="251" y="324"/>
                  </a:cubicBezTo>
                  <a:lnTo>
                    <a:pt x="251" y="324"/>
                  </a:lnTo>
                  <a:cubicBezTo>
                    <a:pt x="249" y="325"/>
                    <a:pt x="100" y="425"/>
                    <a:pt x="75" y="525"/>
                  </a:cubicBezTo>
                  <a:cubicBezTo>
                    <a:pt x="100" y="541"/>
                    <a:pt x="137" y="550"/>
                    <a:pt x="179" y="550"/>
                  </a:cubicBezTo>
                  <a:cubicBezTo>
                    <a:pt x="265" y="550"/>
                    <a:pt x="376" y="516"/>
                    <a:pt x="476" y="449"/>
                  </a:cubicBezTo>
                  <a:cubicBezTo>
                    <a:pt x="652" y="299"/>
                    <a:pt x="702" y="23"/>
                    <a:pt x="702" y="23"/>
                  </a:cubicBezTo>
                  <a:cubicBezTo>
                    <a:pt x="702" y="23"/>
                    <a:pt x="627" y="1"/>
                    <a:pt x="5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10" name="Google Shape;34110;p44"/>
            <p:cNvSpPr/>
            <p:nvPr/>
          </p:nvSpPr>
          <p:spPr>
            <a:xfrm>
              <a:off x="4672450" y="3057025"/>
              <a:ext cx="19450" cy="11400"/>
            </a:xfrm>
            <a:custGeom>
              <a:avLst/>
              <a:gdLst/>
              <a:ahLst/>
              <a:cxnLst/>
              <a:rect l="l" t="t" r="r" b="b"/>
              <a:pathLst>
                <a:path w="778" h="456" extrusionOk="0">
                  <a:moveTo>
                    <a:pt x="509" y="0"/>
                  </a:moveTo>
                  <a:cubicBezTo>
                    <a:pt x="451" y="0"/>
                    <a:pt x="389" y="9"/>
                    <a:pt x="327" y="27"/>
                  </a:cubicBezTo>
                  <a:cubicBezTo>
                    <a:pt x="101" y="102"/>
                    <a:pt x="1" y="327"/>
                    <a:pt x="1" y="327"/>
                  </a:cubicBezTo>
                  <a:cubicBezTo>
                    <a:pt x="1" y="327"/>
                    <a:pt x="172" y="455"/>
                    <a:pt x="375" y="455"/>
                  </a:cubicBezTo>
                  <a:cubicBezTo>
                    <a:pt x="392" y="455"/>
                    <a:pt x="410" y="455"/>
                    <a:pt x="427" y="453"/>
                  </a:cubicBezTo>
                  <a:cubicBezTo>
                    <a:pt x="628" y="403"/>
                    <a:pt x="753" y="302"/>
                    <a:pt x="778" y="202"/>
                  </a:cubicBezTo>
                  <a:cubicBezTo>
                    <a:pt x="744" y="194"/>
                    <a:pt x="703" y="191"/>
                    <a:pt x="662" y="191"/>
                  </a:cubicBezTo>
                  <a:cubicBezTo>
                    <a:pt x="580" y="191"/>
                    <a:pt x="502" y="202"/>
                    <a:pt x="502" y="202"/>
                  </a:cubicBezTo>
                  <a:cubicBezTo>
                    <a:pt x="502" y="202"/>
                    <a:pt x="678" y="152"/>
                    <a:pt x="753" y="77"/>
                  </a:cubicBezTo>
                  <a:cubicBezTo>
                    <a:pt x="704" y="28"/>
                    <a:pt x="614" y="0"/>
                    <a:pt x="5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11" name="Google Shape;34111;p44"/>
            <p:cNvSpPr/>
            <p:nvPr/>
          </p:nvSpPr>
          <p:spPr>
            <a:xfrm>
              <a:off x="4667450" y="305580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6" y="0"/>
                  </a:moveTo>
                  <a:cubicBezTo>
                    <a:pt x="0" y="51"/>
                    <a:pt x="0" y="126"/>
                    <a:pt x="26" y="201"/>
                  </a:cubicBezTo>
                  <a:cubicBezTo>
                    <a:pt x="76" y="301"/>
                    <a:pt x="176" y="351"/>
                    <a:pt x="176" y="351"/>
                  </a:cubicBezTo>
                  <a:cubicBezTo>
                    <a:pt x="176" y="351"/>
                    <a:pt x="251" y="251"/>
                    <a:pt x="201" y="151"/>
                  </a:cubicBezTo>
                  <a:cubicBezTo>
                    <a:pt x="201" y="51"/>
                    <a:pt x="126" y="0"/>
                    <a:pt x="101" y="0"/>
                  </a:cubicBezTo>
                  <a:cubicBezTo>
                    <a:pt x="76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12" name="Google Shape;34112;p44"/>
            <p:cNvSpPr/>
            <p:nvPr/>
          </p:nvSpPr>
          <p:spPr>
            <a:xfrm>
              <a:off x="4662425" y="3061800"/>
              <a:ext cx="9425" cy="5300"/>
            </a:xfrm>
            <a:custGeom>
              <a:avLst/>
              <a:gdLst/>
              <a:ahLst/>
              <a:cxnLst/>
              <a:rect l="l" t="t" r="r" b="b"/>
              <a:pathLst>
                <a:path w="377" h="212" extrusionOk="0">
                  <a:moveTo>
                    <a:pt x="137" y="1"/>
                  </a:moveTo>
                  <a:cubicBezTo>
                    <a:pt x="87" y="1"/>
                    <a:pt x="44" y="18"/>
                    <a:pt x="26" y="36"/>
                  </a:cubicBezTo>
                  <a:cubicBezTo>
                    <a:pt x="51" y="86"/>
                    <a:pt x="126" y="86"/>
                    <a:pt x="126" y="86"/>
                  </a:cubicBezTo>
                  <a:cubicBezTo>
                    <a:pt x="126" y="86"/>
                    <a:pt x="51" y="86"/>
                    <a:pt x="1" y="111"/>
                  </a:cubicBezTo>
                  <a:cubicBezTo>
                    <a:pt x="26" y="161"/>
                    <a:pt x="101" y="186"/>
                    <a:pt x="176" y="212"/>
                  </a:cubicBezTo>
                  <a:cubicBezTo>
                    <a:pt x="277" y="212"/>
                    <a:pt x="377" y="136"/>
                    <a:pt x="377" y="136"/>
                  </a:cubicBezTo>
                  <a:cubicBezTo>
                    <a:pt x="377" y="136"/>
                    <a:pt x="302" y="36"/>
                    <a:pt x="201" y="11"/>
                  </a:cubicBezTo>
                  <a:cubicBezTo>
                    <a:pt x="179" y="4"/>
                    <a:pt x="157" y="1"/>
                    <a:pt x="13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13" name="Google Shape;34113;p44"/>
            <p:cNvSpPr/>
            <p:nvPr/>
          </p:nvSpPr>
          <p:spPr>
            <a:xfrm>
              <a:off x="4672450" y="3064400"/>
              <a:ext cx="7550" cy="6700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64" y="1"/>
                  </a:moveTo>
                  <a:cubicBezTo>
                    <a:pt x="26" y="1"/>
                    <a:pt x="1" y="7"/>
                    <a:pt x="1" y="7"/>
                  </a:cubicBezTo>
                  <a:cubicBezTo>
                    <a:pt x="1" y="7"/>
                    <a:pt x="1" y="133"/>
                    <a:pt x="76" y="208"/>
                  </a:cubicBezTo>
                  <a:cubicBezTo>
                    <a:pt x="131" y="244"/>
                    <a:pt x="186" y="268"/>
                    <a:pt x="222" y="268"/>
                  </a:cubicBezTo>
                  <a:cubicBezTo>
                    <a:pt x="235" y="268"/>
                    <a:pt x="245" y="265"/>
                    <a:pt x="252" y="258"/>
                  </a:cubicBezTo>
                  <a:cubicBezTo>
                    <a:pt x="252" y="208"/>
                    <a:pt x="177" y="158"/>
                    <a:pt x="176" y="158"/>
                  </a:cubicBezTo>
                  <a:lnTo>
                    <a:pt x="176" y="158"/>
                  </a:lnTo>
                  <a:cubicBezTo>
                    <a:pt x="177" y="158"/>
                    <a:pt x="252" y="208"/>
                    <a:pt x="302" y="208"/>
                  </a:cubicBezTo>
                  <a:cubicBezTo>
                    <a:pt x="302" y="158"/>
                    <a:pt x="277" y="82"/>
                    <a:pt x="201" y="32"/>
                  </a:cubicBezTo>
                  <a:cubicBezTo>
                    <a:pt x="151" y="7"/>
                    <a:pt x="101" y="1"/>
                    <a:pt x="6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14" name="Google Shape;34114;p44"/>
            <p:cNvSpPr/>
            <p:nvPr/>
          </p:nvSpPr>
          <p:spPr>
            <a:xfrm>
              <a:off x="4666825" y="30645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0"/>
                  </a:moveTo>
                  <a:cubicBezTo>
                    <a:pt x="201" y="0"/>
                    <a:pt x="101" y="50"/>
                    <a:pt x="51" y="151"/>
                  </a:cubicBezTo>
                  <a:cubicBezTo>
                    <a:pt x="0" y="226"/>
                    <a:pt x="0" y="301"/>
                    <a:pt x="25" y="326"/>
                  </a:cubicBezTo>
                  <a:cubicBezTo>
                    <a:pt x="75" y="301"/>
                    <a:pt x="125" y="227"/>
                    <a:pt x="126" y="226"/>
                  </a:cubicBezTo>
                  <a:lnTo>
                    <a:pt x="126" y="226"/>
                  </a:lnTo>
                  <a:cubicBezTo>
                    <a:pt x="125" y="227"/>
                    <a:pt x="76" y="301"/>
                    <a:pt x="101" y="351"/>
                  </a:cubicBezTo>
                  <a:cubicBezTo>
                    <a:pt x="151" y="351"/>
                    <a:pt x="201" y="301"/>
                    <a:pt x="226" y="226"/>
                  </a:cubicBezTo>
                  <a:cubicBezTo>
                    <a:pt x="251" y="126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15" name="Google Shape;34115;p44"/>
            <p:cNvSpPr/>
            <p:nvPr/>
          </p:nvSpPr>
          <p:spPr>
            <a:xfrm>
              <a:off x="4671825" y="3057675"/>
              <a:ext cx="7550" cy="7025"/>
            </a:xfrm>
            <a:custGeom>
              <a:avLst/>
              <a:gdLst/>
              <a:ahLst/>
              <a:cxnLst/>
              <a:rect l="l" t="t" r="r" b="b"/>
              <a:pathLst>
                <a:path w="302" h="281" extrusionOk="0">
                  <a:moveTo>
                    <a:pt x="252" y="1"/>
                  </a:moveTo>
                  <a:cubicBezTo>
                    <a:pt x="201" y="1"/>
                    <a:pt x="126" y="26"/>
                    <a:pt x="76" y="76"/>
                  </a:cubicBezTo>
                  <a:cubicBezTo>
                    <a:pt x="1" y="176"/>
                    <a:pt x="26" y="276"/>
                    <a:pt x="26" y="276"/>
                  </a:cubicBezTo>
                  <a:cubicBezTo>
                    <a:pt x="26" y="276"/>
                    <a:pt x="46" y="280"/>
                    <a:pt x="75" y="280"/>
                  </a:cubicBezTo>
                  <a:cubicBezTo>
                    <a:pt x="118" y="280"/>
                    <a:pt x="181" y="271"/>
                    <a:pt x="226" y="226"/>
                  </a:cubicBezTo>
                  <a:cubicBezTo>
                    <a:pt x="277" y="151"/>
                    <a:pt x="302" y="101"/>
                    <a:pt x="302" y="51"/>
                  </a:cubicBezTo>
                  <a:cubicBezTo>
                    <a:pt x="252" y="51"/>
                    <a:pt x="176" y="101"/>
                    <a:pt x="176" y="101"/>
                  </a:cubicBezTo>
                  <a:cubicBezTo>
                    <a:pt x="176" y="101"/>
                    <a:pt x="252" y="51"/>
                    <a:pt x="2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16" name="Google Shape;34116;p44"/>
            <p:cNvSpPr/>
            <p:nvPr/>
          </p:nvSpPr>
          <p:spPr>
            <a:xfrm>
              <a:off x="4671825" y="3057675"/>
              <a:ext cx="1925" cy="5050"/>
            </a:xfrm>
            <a:custGeom>
              <a:avLst/>
              <a:gdLst/>
              <a:ahLst/>
              <a:cxnLst/>
              <a:rect l="l" t="t" r="r" b="b"/>
              <a:pathLst>
                <a:path w="77" h="202" fill="none" extrusionOk="0">
                  <a:moveTo>
                    <a:pt x="76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17" name="Google Shape;34117;p44"/>
            <p:cNvSpPr/>
            <p:nvPr/>
          </p:nvSpPr>
          <p:spPr>
            <a:xfrm>
              <a:off x="4673100" y="3057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18" name="Google Shape;34118;p44"/>
            <p:cNvSpPr/>
            <p:nvPr/>
          </p:nvSpPr>
          <p:spPr>
            <a:xfrm>
              <a:off x="4671200" y="3057675"/>
              <a:ext cx="650" cy="5050"/>
            </a:xfrm>
            <a:custGeom>
              <a:avLst/>
              <a:gdLst/>
              <a:ahLst/>
              <a:cxnLst/>
              <a:rect l="l" t="t" r="r" b="b"/>
              <a:pathLst>
                <a:path w="26" h="202" fill="none" extrusionOk="0">
                  <a:moveTo>
                    <a:pt x="1" y="1"/>
                  </a:moveTo>
                  <a:lnTo>
                    <a:pt x="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19" name="Google Shape;34119;p44"/>
            <p:cNvSpPr/>
            <p:nvPr/>
          </p:nvSpPr>
          <p:spPr>
            <a:xfrm>
              <a:off x="4670575" y="3057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20" name="Google Shape;34120;p44"/>
            <p:cNvSpPr/>
            <p:nvPr/>
          </p:nvSpPr>
          <p:spPr>
            <a:xfrm>
              <a:off x="4671825" y="3058300"/>
              <a:ext cx="3800" cy="4425"/>
            </a:xfrm>
            <a:custGeom>
              <a:avLst/>
              <a:gdLst/>
              <a:ahLst/>
              <a:cxnLst/>
              <a:rect l="l" t="t" r="r" b="b"/>
              <a:pathLst>
                <a:path w="152" h="177" fill="none" extrusionOk="0">
                  <a:moveTo>
                    <a:pt x="151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21" name="Google Shape;34121;p44"/>
            <p:cNvSpPr/>
            <p:nvPr/>
          </p:nvSpPr>
          <p:spPr>
            <a:xfrm>
              <a:off x="4674975" y="30578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8" y="1"/>
                  </a:moveTo>
                  <a:cubicBezTo>
                    <a:pt x="25" y="1"/>
                    <a:pt x="25" y="7"/>
                    <a:pt x="25" y="20"/>
                  </a:cubicBezTo>
                  <a:cubicBezTo>
                    <a:pt x="0" y="20"/>
                    <a:pt x="0" y="45"/>
                    <a:pt x="25" y="45"/>
                  </a:cubicBezTo>
                  <a:lnTo>
                    <a:pt x="50" y="45"/>
                  </a:lnTo>
                  <a:cubicBezTo>
                    <a:pt x="50" y="20"/>
                    <a:pt x="50" y="20"/>
                    <a:pt x="50" y="20"/>
                  </a:cubicBezTo>
                  <a:cubicBezTo>
                    <a:pt x="38" y="7"/>
                    <a:pt x="32" y="1"/>
                    <a:pt x="2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22" name="Google Shape;34122;p44"/>
            <p:cNvSpPr/>
            <p:nvPr/>
          </p:nvSpPr>
          <p:spPr>
            <a:xfrm>
              <a:off x="4672450" y="3064575"/>
              <a:ext cx="1300" cy="5025"/>
            </a:xfrm>
            <a:custGeom>
              <a:avLst/>
              <a:gdLst/>
              <a:ahLst/>
              <a:cxnLst/>
              <a:rect l="l" t="t" r="r" b="b"/>
              <a:pathLst>
                <a:path w="52" h="201" fill="none" extrusionOk="0">
                  <a:moveTo>
                    <a:pt x="51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23" name="Google Shape;34123;p44"/>
            <p:cNvSpPr/>
            <p:nvPr/>
          </p:nvSpPr>
          <p:spPr>
            <a:xfrm>
              <a:off x="4673725" y="306930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8" y="1"/>
                  </a:moveTo>
                  <a:cubicBezTo>
                    <a:pt x="14" y="1"/>
                    <a:pt x="8" y="3"/>
                    <a:pt x="0" y="1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5" y="37"/>
                    <a:pt x="25" y="37"/>
                    <a:pt x="25" y="12"/>
                  </a:cubicBezTo>
                  <a:cubicBezTo>
                    <a:pt x="25" y="12"/>
                    <a:pt x="25" y="1"/>
                    <a:pt x="1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24" name="Google Shape;34124;p44"/>
            <p:cNvSpPr/>
            <p:nvPr/>
          </p:nvSpPr>
          <p:spPr>
            <a:xfrm>
              <a:off x="4672450" y="3064575"/>
              <a:ext cx="3800" cy="3775"/>
            </a:xfrm>
            <a:custGeom>
              <a:avLst/>
              <a:gdLst/>
              <a:ahLst/>
              <a:cxnLst/>
              <a:rect l="l" t="t" r="r" b="b"/>
              <a:pathLst>
                <a:path w="152" h="151" fill="none" extrusionOk="0">
                  <a:moveTo>
                    <a:pt x="151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25" name="Google Shape;34125;p44"/>
            <p:cNvSpPr/>
            <p:nvPr/>
          </p:nvSpPr>
          <p:spPr>
            <a:xfrm>
              <a:off x="4675600" y="30683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26" name="Google Shape;34126;p44"/>
            <p:cNvSpPr/>
            <p:nvPr/>
          </p:nvSpPr>
          <p:spPr>
            <a:xfrm>
              <a:off x="4671200" y="3064575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1" y="201"/>
                  </a:moveTo>
                  <a:lnTo>
                    <a:pt x="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27" name="Google Shape;34127;p44"/>
            <p:cNvSpPr/>
            <p:nvPr/>
          </p:nvSpPr>
          <p:spPr>
            <a:xfrm>
              <a:off x="4671200" y="3069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28" name="Google Shape;34128;p44"/>
            <p:cNvSpPr/>
            <p:nvPr/>
          </p:nvSpPr>
          <p:spPr>
            <a:xfrm>
              <a:off x="4672450" y="3063325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fill="none" extrusionOk="0">
                  <a:moveTo>
                    <a:pt x="227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29" name="Google Shape;34129;p44"/>
            <p:cNvSpPr/>
            <p:nvPr/>
          </p:nvSpPr>
          <p:spPr>
            <a:xfrm>
              <a:off x="4677475" y="30627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0" y="0"/>
                    <a:pt x="0" y="25"/>
                  </a:cubicBezTo>
                  <a:cubicBezTo>
                    <a:pt x="0" y="25"/>
                    <a:pt x="26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30" name="Google Shape;34130;p44"/>
            <p:cNvSpPr/>
            <p:nvPr/>
          </p:nvSpPr>
          <p:spPr>
            <a:xfrm>
              <a:off x="4672450" y="306080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31" name="Google Shape;34131;p44"/>
            <p:cNvSpPr/>
            <p:nvPr/>
          </p:nvSpPr>
          <p:spPr>
            <a:xfrm>
              <a:off x="4676850" y="30601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51"/>
                    <a:pt x="25" y="51"/>
                    <a:pt x="25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32" name="Google Shape;34132;p44"/>
            <p:cNvSpPr/>
            <p:nvPr/>
          </p:nvSpPr>
          <p:spPr>
            <a:xfrm>
              <a:off x="4672450" y="306332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33" name="Google Shape;34133;p44"/>
            <p:cNvSpPr/>
            <p:nvPr/>
          </p:nvSpPr>
          <p:spPr>
            <a:xfrm>
              <a:off x="4677475" y="306520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26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9" y="34"/>
                    <a:pt x="14" y="37"/>
                    <a:pt x="18" y="37"/>
                  </a:cubicBezTo>
                  <a:cubicBezTo>
                    <a:pt x="26" y="37"/>
                    <a:pt x="26" y="25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34" name="Google Shape;34134;p44"/>
            <p:cNvSpPr/>
            <p:nvPr/>
          </p:nvSpPr>
          <p:spPr>
            <a:xfrm>
              <a:off x="4666825" y="306395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2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35" name="Google Shape;34135;p44"/>
            <p:cNvSpPr/>
            <p:nvPr/>
          </p:nvSpPr>
          <p:spPr>
            <a:xfrm>
              <a:off x="4666200" y="30670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0" y="1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26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36" name="Google Shape;34136;p44"/>
            <p:cNvSpPr/>
            <p:nvPr/>
          </p:nvSpPr>
          <p:spPr>
            <a:xfrm>
              <a:off x="4666200" y="3063950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37" name="Google Shape;34137;p44"/>
            <p:cNvSpPr/>
            <p:nvPr/>
          </p:nvSpPr>
          <p:spPr>
            <a:xfrm>
              <a:off x="4664950" y="30645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25"/>
                    <a:pt x="25" y="25"/>
                  </a:cubicBezTo>
                  <a:cubicBezTo>
                    <a:pt x="25" y="50"/>
                    <a:pt x="25" y="50"/>
                    <a:pt x="50" y="50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38" name="Google Shape;34138;p44"/>
            <p:cNvSpPr/>
            <p:nvPr/>
          </p:nvSpPr>
          <p:spPr>
            <a:xfrm>
              <a:off x="4668700" y="306395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39" name="Google Shape;34139;p44"/>
            <p:cNvSpPr/>
            <p:nvPr/>
          </p:nvSpPr>
          <p:spPr>
            <a:xfrm>
              <a:off x="4668075" y="3068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26" y="1"/>
                    <a:pt x="1" y="26"/>
                  </a:cubicBez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26" y="51"/>
                    <a:pt x="51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40" name="Google Shape;34140;p44"/>
            <p:cNvSpPr/>
            <p:nvPr/>
          </p:nvSpPr>
          <p:spPr>
            <a:xfrm>
              <a:off x="4666200" y="3060175"/>
              <a:ext cx="5025" cy="3175"/>
            </a:xfrm>
            <a:custGeom>
              <a:avLst/>
              <a:gdLst/>
              <a:ahLst/>
              <a:cxnLst/>
              <a:rect l="l" t="t" r="r" b="b"/>
              <a:pathLst>
                <a:path w="201" h="127" fill="none" extrusionOk="0">
                  <a:moveTo>
                    <a:pt x="0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41" name="Google Shape;34141;p44"/>
            <p:cNvSpPr/>
            <p:nvPr/>
          </p:nvSpPr>
          <p:spPr>
            <a:xfrm>
              <a:off x="4665575" y="30595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25" y="1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42" name="Google Shape;34142;p44"/>
            <p:cNvSpPr/>
            <p:nvPr/>
          </p:nvSpPr>
          <p:spPr>
            <a:xfrm>
              <a:off x="4668075" y="3058300"/>
              <a:ext cx="3150" cy="5050"/>
            </a:xfrm>
            <a:custGeom>
              <a:avLst/>
              <a:gdLst/>
              <a:ahLst/>
              <a:cxnLst/>
              <a:rect l="l" t="t" r="r" b="b"/>
              <a:pathLst>
                <a:path w="126" h="202" fill="none" extrusionOk="0">
                  <a:moveTo>
                    <a:pt x="1" y="1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43" name="Google Shape;34143;p44"/>
            <p:cNvSpPr/>
            <p:nvPr/>
          </p:nvSpPr>
          <p:spPr>
            <a:xfrm>
              <a:off x="4667450" y="30578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2" y="1"/>
                  </a:moveTo>
                  <a:cubicBezTo>
                    <a:pt x="19" y="1"/>
                    <a:pt x="13" y="7"/>
                    <a:pt x="0" y="20"/>
                  </a:cubicBezTo>
                  <a:cubicBezTo>
                    <a:pt x="0" y="20"/>
                    <a:pt x="0" y="20"/>
                    <a:pt x="0" y="45"/>
                  </a:cubicBezTo>
                  <a:lnTo>
                    <a:pt x="26" y="45"/>
                  </a:lnTo>
                  <a:cubicBezTo>
                    <a:pt x="51" y="20"/>
                    <a:pt x="51" y="20"/>
                    <a:pt x="26" y="20"/>
                  </a:cubicBezTo>
                  <a:cubicBezTo>
                    <a:pt x="26" y="7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44" name="Google Shape;34144;p44"/>
            <p:cNvSpPr/>
            <p:nvPr/>
          </p:nvSpPr>
          <p:spPr>
            <a:xfrm>
              <a:off x="4665575" y="3062700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45" name="Google Shape;34145;p44"/>
            <p:cNvSpPr/>
            <p:nvPr/>
          </p:nvSpPr>
          <p:spPr>
            <a:xfrm>
              <a:off x="4664950" y="30620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46" name="Google Shape;34146;p44"/>
            <p:cNvSpPr/>
            <p:nvPr/>
          </p:nvSpPr>
          <p:spPr>
            <a:xfrm>
              <a:off x="4669325" y="3060575"/>
              <a:ext cx="5675" cy="5450"/>
            </a:xfrm>
            <a:custGeom>
              <a:avLst/>
              <a:gdLst/>
              <a:ahLst/>
              <a:cxnLst/>
              <a:rect l="l" t="t" r="r" b="b"/>
              <a:pathLst>
                <a:path w="227" h="218" extrusionOk="0">
                  <a:moveTo>
                    <a:pt x="110" y="0"/>
                  </a:moveTo>
                  <a:cubicBezTo>
                    <a:pt x="68" y="0"/>
                    <a:pt x="26" y="29"/>
                    <a:pt x="26" y="85"/>
                  </a:cubicBezTo>
                  <a:cubicBezTo>
                    <a:pt x="1" y="135"/>
                    <a:pt x="26" y="185"/>
                    <a:pt x="76" y="210"/>
                  </a:cubicBezTo>
                  <a:cubicBezTo>
                    <a:pt x="85" y="215"/>
                    <a:pt x="95" y="217"/>
                    <a:pt x="105" y="217"/>
                  </a:cubicBezTo>
                  <a:cubicBezTo>
                    <a:pt x="151" y="217"/>
                    <a:pt x="201" y="176"/>
                    <a:pt x="201" y="135"/>
                  </a:cubicBezTo>
                  <a:cubicBezTo>
                    <a:pt x="226" y="85"/>
                    <a:pt x="201" y="35"/>
                    <a:pt x="151" y="10"/>
                  </a:cubicBezTo>
                  <a:cubicBezTo>
                    <a:pt x="138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47" name="Google Shape;34147;p44"/>
            <p:cNvSpPr/>
            <p:nvPr/>
          </p:nvSpPr>
          <p:spPr>
            <a:xfrm>
              <a:off x="4538375" y="3062075"/>
              <a:ext cx="13175" cy="19425"/>
            </a:xfrm>
            <a:custGeom>
              <a:avLst/>
              <a:gdLst/>
              <a:ahLst/>
              <a:cxnLst/>
              <a:rect l="l" t="t" r="r" b="b"/>
              <a:pathLst>
                <a:path w="527" h="777" extrusionOk="0">
                  <a:moveTo>
                    <a:pt x="276" y="0"/>
                  </a:moveTo>
                  <a:cubicBezTo>
                    <a:pt x="201" y="25"/>
                    <a:pt x="76" y="150"/>
                    <a:pt x="51" y="326"/>
                  </a:cubicBezTo>
                  <a:cubicBezTo>
                    <a:pt x="1" y="551"/>
                    <a:pt x="151" y="777"/>
                    <a:pt x="151" y="777"/>
                  </a:cubicBezTo>
                  <a:cubicBezTo>
                    <a:pt x="151" y="777"/>
                    <a:pt x="402" y="677"/>
                    <a:pt x="477" y="426"/>
                  </a:cubicBezTo>
                  <a:cubicBezTo>
                    <a:pt x="527" y="276"/>
                    <a:pt x="502" y="100"/>
                    <a:pt x="427" y="25"/>
                  </a:cubicBezTo>
                  <a:cubicBezTo>
                    <a:pt x="326" y="100"/>
                    <a:pt x="276" y="251"/>
                    <a:pt x="276" y="251"/>
                  </a:cubicBezTo>
                  <a:cubicBezTo>
                    <a:pt x="276" y="251"/>
                    <a:pt x="326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48" name="Google Shape;34148;p44"/>
            <p:cNvSpPr/>
            <p:nvPr/>
          </p:nvSpPr>
          <p:spPr>
            <a:xfrm>
              <a:off x="4525225" y="3067850"/>
              <a:ext cx="16300" cy="14950"/>
            </a:xfrm>
            <a:custGeom>
              <a:avLst/>
              <a:gdLst/>
              <a:ahLst/>
              <a:cxnLst/>
              <a:rect l="l" t="t" r="r" b="b"/>
              <a:pathLst>
                <a:path w="652" h="598" extrusionOk="0">
                  <a:moveTo>
                    <a:pt x="187" y="0"/>
                  </a:moveTo>
                  <a:cubicBezTo>
                    <a:pt x="156" y="0"/>
                    <a:pt x="126" y="7"/>
                    <a:pt x="100" y="20"/>
                  </a:cubicBezTo>
                  <a:cubicBezTo>
                    <a:pt x="125" y="120"/>
                    <a:pt x="251" y="245"/>
                    <a:pt x="251" y="245"/>
                  </a:cubicBezTo>
                  <a:cubicBezTo>
                    <a:pt x="251" y="245"/>
                    <a:pt x="100" y="120"/>
                    <a:pt x="0" y="120"/>
                  </a:cubicBezTo>
                  <a:cubicBezTo>
                    <a:pt x="0" y="220"/>
                    <a:pt x="50" y="371"/>
                    <a:pt x="201" y="471"/>
                  </a:cubicBezTo>
                  <a:cubicBezTo>
                    <a:pt x="351" y="584"/>
                    <a:pt x="530" y="598"/>
                    <a:pt x="610" y="598"/>
                  </a:cubicBezTo>
                  <a:cubicBezTo>
                    <a:pt x="636" y="598"/>
                    <a:pt x="652" y="596"/>
                    <a:pt x="652" y="596"/>
                  </a:cubicBezTo>
                  <a:cubicBezTo>
                    <a:pt x="652" y="596"/>
                    <a:pt x="652" y="320"/>
                    <a:pt x="476" y="145"/>
                  </a:cubicBezTo>
                  <a:cubicBezTo>
                    <a:pt x="383" y="52"/>
                    <a:pt x="277" y="0"/>
                    <a:pt x="1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49" name="Google Shape;34149;p44"/>
            <p:cNvSpPr/>
            <p:nvPr/>
          </p:nvSpPr>
          <p:spPr>
            <a:xfrm>
              <a:off x="4539000" y="3081475"/>
              <a:ext cx="14425" cy="19450"/>
            </a:xfrm>
            <a:custGeom>
              <a:avLst/>
              <a:gdLst/>
              <a:ahLst/>
              <a:cxnLst/>
              <a:rect l="l" t="t" r="r" b="b"/>
              <a:pathLst>
                <a:path w="577" h="778" extrusionOk="0">
                  <a:moveTo>
                    <a:pt x="126" y="1"/>
                  </a:moveTo>
                  <a:cubicBezTo>
                    <a:pt x="126" y="1"/>
                    <a:pt x="1" y="252"/>
                    <a:pt x="76" y="477"/>
                  </a:cubicBezTo>
                  <a:cubicBezTo>
                    <a:pt x="151" y="653"/>
                    <a:pt x="276" y="753"/>
                    <a:pt x="377" y="778"/>
                  </a:cubicBezTo>
                  <a:cubicBezTo>
                    <a:pt x="401" y="653"/>
                    <a:pt x="327" y="504"/>
                    <a:pt x="326" y="502"/>
                  </a:cubicBezTo>
                  <a:lnTo>
                    <a:pt x="326" y="502"/>
                  </a:lnTo>
                  <a:cubicBezTo>
                    <a:pt x="327" y="504"/>
                    <a:pt x="402" y="653"/>
                    <a:pt x="502" y="728"/>
                  </a:cubicBezTo>
                  <a:cubicBezTo>
                    <a:pt x="552" y="628"/>
                    <a:pt x="577" y="477"/>
                    <a:pt x="477" y="302"/>
                  </a:cubicBezTo>
                  <a:cubicBezTo>
                    <a:pt x="377" y="101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50" name="Google Shape;34150;p44"/>
            <p:cNvSpPr/>
            <p:nvPr/>
          </p:nvSpPr>
          <p:spPr>
            <a:xfrm>
              <a:off x="4524600" y="3081550"/>
              <a:ext cx="17550" cy="13725"/>
            </a:xfrm>
            <a:custGeom>
              <a:avLst/>
              <a:gdLst/>
              <a:ahLst/>
              <a:cxnLst/>
              <a:rect l="l" t="t" r="r" b="b"/>
              <a:pathLst>
                <a:path w="702" h="549" extrusionOk="0">
                  <a:moveTo>
                    <a:pt x="527" y="1"/>
                  </a:moveTo>
                  <a:cubicBezTo>
                    <a:pt x="443" y="1"/>
                    <a:pt x="342" y="16"/>
                    <a:pt x="251" y="73"/>
                  </a:cubicBezTo>
                  <a:cubicBezTo>
                    <a:pt x="100" y="173"/>
                    <a:pt x="0" y="299"/>
                    <a:pt x="0" y="399"/>
                  </a:cubicBezTo>
                  <a:cubicBezTo>
                    <a:pt x="125" y="399"/>
                    <a:pt x="276" y="324"/>
                    <a:pt x="276" y="324"/>
                  </a:cubicBezTo>
                  <a:lnTo>
                    <a:pt x="276" y="324"/>
                  </a:lnTo>
                  <a:cubicBezTo>
                    <a:pt x="276" y="324"/>
                    <a:pt x="125" y="424"/>
                    <a:pt x="75" y="524"/>
                  </a:cubicBezTo>
                  <a:cubicBezTo>
                    <a:pt x="107" y="540"/>
                    <a:pt x="146" y="548"/>
                    <a:pt x="189" y="548"/>
                  </a:cubicBezTo>
                  <a:cubicBezTo>
                    <a:pt x="282" y="548"/>
                    <a:pt x="391" y="510"/>
                    <a:pt x="476" y="424"/>
                  </a:cubicBezTo>
                  <a:cubicBezTo>
                    <a:pt x="677" y="299"/>
                    <a:pt x="702" y="23"/>
                    <a:pt x="702" y="23"/>
                  </a:cubicBezTo>
                  <a:cubicBezTo>
                    <a:pt x="702" y="23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51" name="Google Shape;34151;p44"/>
            <p:cNvSpPr/>
            <p:nvPr/>
          </p:nvSpPr>
          <p:spPr>
            <a:xfrm>
              <a:off x="4542750" y="3074300"/>
              <a:ext cx="20075" cy="11225"/>
            </a:xfrm>
            <a:custGeom>
              <a:avLst/>
              <a:gdLst/>
              <a:ahLst/>
              <a:cxnLst/>
              <a:rect l="l" t="t" r="r" b="b"/>
              <a:pathLst>
                <a:path w="803" h="449" extrusionOk="0">
                  <a:moveTo>
                    <a:pt x="524" y="0"/>
                  </a:moveTo>
                  <a:cubicBezTo>
                    <a:pt x="471" y="0"/>
                    <a:pt x="413" y="11"/>
                    <a:pt x="352" y="37"/>
                  </a:cubicBezTo>
                  <a:cubicBezTo>
                    <a:pt x="126" y="87"/>
                    <a:pt x="1" y="338"/>
                    <a:pt x="1" y="338"/>
                  </a:cubicBezTo>
                  <a:cubicBezTo>
                    <a:pt x="1" y="338"/>
                    <a:pt x="167" y="449"/>
                    <a:pt x="356" y="449"/>
                  </a:cubicBezTo>
                  <a:cubicBezTo>
                    <a:pt x="388" y="449"/>
                    <a:pt x="420" y="445"/>
                    <a:pt x="452" y="438"/>
                  </a:cubicBezTo>
                  <a:cubicBezTo>
                    <a:pt x="628" y="413"/>
                    <a:pt x="753" y="313"/>
                    <a:pt x="803" y="213"/>
                  </a:cubicBezTo>
                  <a:cubicBezTo>
                    <a:pt x="761" y="204"/>
                    <a:pt x="717" y="202"/>
                    <a:pt x="676" y="202"/>
                  </a:cubicBezTo>
                  <a:cubicBezTo>
                    <a:pt x="594" y="202"/>
                    <a:pt x="527" y="213"/>
                    <a:pt x="527" y="213"/>
                  </a:cubicBezTo>
                  <a:cubicBezTo>
                    <a:pt x="527" y="213"/>
                    <a:pt x="678" y="163"/>
                    <a:pt x="753" y="87"/>
                  </a:cubicBezTo>
                  <a:cubicBezTo>
                    <a:pt x="704" y="38"/>
                    <a:pt x="623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52" name="Google Shape;34152;p44"/>
            <p:cNvSpPr/>
            <p:nvPr/>
          </p:nvSpPr>
          <p:spPr>
            <a:xfrm>
              <a:off x="4537750" y="3072725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0"/>
                  </a:moveTo>
                  <a:cubicBezTo>
                    <a:pt x="101" y="75"/>
                    <a:pt x="101" y="150"/>
                    <a:pt x="101" y="150"/>
                  </a:cubicBezTo>
                  <a:cubicBezTo>
                    <a:pt x="101" y="150"/>
                    <a:pt x="76" y="50"/>
                    <a:pt x="51" y="25"/>
                  </a:cubicBezTo>
                  <a:cubicBezTo>
                    <a:pt x="26" y="75"/>
                    <a:pt x="0" y="150"/>
                    <a:pt x="26" y="226"/>
                  </a:cubicBezTo>
                  <a:cubicBezTo>
                    <a:pt x="76" y="326"/>
                    <a:pt x="201" y="376"/>
                    <a:pt x="201" y="376"/>
                  </a:cubicBezTo>
                  <a:cubicBezTo>
                    <a:pt x="201" y="376"/>
                    <a:pt x="251" y="276"/>
                    <a:pt x="226" y="150"/>
                  </a:cubicBezTo>
                  <a:cubicBezTo>
                    <a:pt x="201" y="75"/>
                    <a:pt x="151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53" name="Google Shape;34153;p44"/>
            <p:cNvSpPr/>
            <p:nvPr/>
          </p:nvSpPr>
          <p:spPr>
            <a:xfrm>
              <a:off x="4533375" y="3079350"/>
              <a:ext cx="8775" cy="4800"/>
            </a:xfrm>
            <a:custGeom>
              <a:avLst/>
              <a:gdLst/>
              <a:ahLst/>
              <a:cxnLst/>
              <a:rect l="l" t="t" r="r" b="b"/>
              <a:pathLst>
                <a:path w="351" h="192" extrusionOk="0">
                  <a:moveTo>
                    <a:pt x="119" y="0"/>
                  </a:moveTo>
                  <a:cubicBezTo>
                    <a:pt x="61" y="0"/>
                    <a:pt x="18" y="18"/>
                    <a:pt x="0" y="36"/>
                  </a:cubicBezTo>
                  <a:cubicBezTo>
                    <a:pt x="50" y="86"/>
                    <a:pt x="125" y="86"/>
                    <a:pt x="125" y="86"/>
                  </a:cubicBezTo>
                  <a:cubicBezTo>
                    <a:pt x="125" y="86"/>
                    <a:pt x="50" y="86"/>
                    <a:pt x="0" y="111"/>
                  </a:cubicBezTo>
                  <a:cubicBezTo>
                    <a:pt x="25" y="136"/>
                    <a:pt x="75" y="186"/>
                    <a:pt x="150" y="186"/>
                  </a:cubicBezTo>
                  <a:cubicBezTo>
                    <a:pt x="168" y="190"/>
                    <a:pt x="185" y="191"/>
                    <a:pt x="201" y="191"/>
                  </a:cubicBezTo>
                  <a:cubicBezTo>
                    <a:pt x="296" y="191"/>
                    <a:pt x="351" y="136"/>
                    <a:pt x="351" y="136"/>
                  </a:cubicBezTo>
                  <a:cubicBezTo>
                    <a:pt x="351" y="136"/>
                    <a:pt x="301" y="11"/>
                    <a:pt x="201" y="11"/>
                  </a:cubicBezTo>
                  <a:cubicBezTo>
                    <a:pt x="171" y="3"/>
                    <a:pt x="144" y="0"/>
                    <a:pt x="11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54" name="Google Shape;34154;p44"/>
            <p:cNvSpPr/>
            <p:nvPr/>
          </p:nvSpPr>
          <p:spPr>
            <a:xfrm>
              <a:off x="4542750" y="3081950"/>
              <a:ext cx="8175" cy="6450"/>
            </a:xfrm>
            <a:custGeom>
              <a:avLst/>
              <a:gdLst/>
              <a:ahLst/>
              <a:cxnLst/>
              <a:rect l="l" t="t" r="r" b="b"/>
              <a:pathLst>
                <a:path w="327" h="258" extrusionOk="0">
                  <a:moveTo>
                    <a:pt x="73" y="1"/>
                  </a:moveTo>
                  <a:cubicBezTo>
                    <a:pt x="32" y="1"/>
                    <a:pt x="1" y="7"/>
                    <a:pt x="1" y="7"/>
                  </a:cubicBezTo>
                  <a:cubicBezTo>
                    <a:pt x="1" y="7"/>
                    <a:pt x="1" y="132"/>
                    <a:pt x="101" y="208"/>
                  </a:cubicBezTo>
                  <a:cubicBezTo>
                    <a:pt x="151" y="258"/>
                    <a:pt x="227" y="258"/>
                    <a:pt x="277" y="258"/>
                  </a:cubicBezTo>
                  <a:cubicBezTo>
                    <a:pt x="252" y="208"/>
                    <a:pt x="202" y="158"/>
                    <a:pt x="201" y="157"/>
                  </a:cubicBezTo>
                  <a:lnTo>
                    <a:pt x="201" y="157"/>
                  </a:lnTo>
                  <a:cubicBezTo>
                    <a:pt x="202" y="158"/>
                    <a:pt x="252" y="208"/>
                    <a:pt x="302" y="208"/>
                  </a:cubicBezTo>
                  <a:cubicBezTo>
                    <a:pt x="327" y="157"/>
                    <a:pt x="277" y="82"/>
                    <a:pt x="201" y="32"/>
                  </a:cubicBezTo>
                  <a:cubicBezTo>
                    <a:pt x="164" y="7"/>
                    <a:pt x="114" y="1"/>
                    <a:pt x="7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55" name="Google Shape;34155;p44"/>
            <p:cNvSpPr/>
            <p:nvPr/>
          </p:nvSpPr>
          <p:spPr>
            <a:xfrm>
              <a:off x="4537750" y="3082125"/>
              <a:ext cx="6300" cy="8775"/>
            </a:xfrm>
            <a:custGeom>
              <a:avLst/>
              <a:gdLst/>
              <a:ahLst/>
              <a:cxnLst/>
              <a:rect l="l" t="t" r="r" b="b"/>
              <a:pathLst>
                <a:path w="252" h="351" extrusionOk="0">
                  <a:moveTo>
                    <a:pt x="201" y="0"/>
                  </a:moveTo>
                  <a:cubicBezTo>
                    <a:pt x="201" y="0"/>
                    <a:pt x="76" y="25"/>
                    <a:pt x="26" y="125"/>
                  </a:cubicBezTo>
                  <a:cubicBezTo>
                    <a:pt x="0" y="201"/>
                    <a:pt x="0" y="276"/>
                    <a:pt x="26" y="326"/>
                  </a:cubicBezTo>
                  <a:cubicBezTo>
                    <a:pt x="75" y="301"/>
                    <a:pt x="100" y="227"/>
                    <a:pt x="101" y="226"/>
                  </a:cubicBezTo>
                  <a:lnTo>
                    <a:pt x="101" y="226"/>
                  </a:lnTo>
                  <a:cubicBezTo>
                    <a:pt x="100" y="227"/>
                    <a:pt x="76" y="301"/>
                    <a:pt x="76" y="351"/>
                  </a:cubicBezTo>
                  <a:cubicBezTo>
                    <a:pt x="126" y="351"/>
                    <a:pt x="176" y="301"/>
                    <a:pt x="226" y="226"/>
                  </a:cubicBezTo>
                  <a:cubicBezTo>
                    <a:pt x="251" y="125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56" name="Google Shape;34156;p44"/>
            <p:cNvSpPr/>
            <p:nvPr/>
          </p:nvSpPr>
          <p:spPr>
            <a:xfrm>
              <a:off x="4542750" y="3074975"/>
              <a:ext cx="7550" cy="7225"/>
            </a:xfrm>
            <a:custGeom>
              <a:avLst/>
              <a:gdLst/>
              <a:ahLst/>
              <a:cxnLst/>
              <a:rect l="l" t="t" r="r" b="b"/>
              <a:pathLst>
                <a:path w="302" h="289" extrusionOk="0">
                  <a:moveTo>
                    <a:pt x="199" y="1"/>
                  </a:moveTo>
                  <a:cubicBezTo>
                    <a:pt x="165" y="1"/>
                    <a:pt x="114" y="29"/>
                    <a:pt x="76" y="86"/>
                  </a:cubicBezTo>
                  <a:cubicBezTo>
                    <a:pt x="1" y="161"/>
                    <a:pt x="1" y="286"/>
                    <a:pt x="1" y="286"/>
                  </a:cubicBezTo>
                  <a:cubicBezTo>
                    <a:pt x="1" y="286"/>
                    <a:pt x="15" y="289"/>
                    <a:pt x="36" y="289"/>
                  </a:cubicBezTo>
                  <a:cubicBezTo>
                    <a:pt x="79" y="289"/>
                    <a:pt x="151" y="278"/>
                    <a:pt x="201" y="211"/>
                  </a:cubicBezTo>
                  <a:cubicBezTo>
                    <a:pt x="277" y="161"/>
                    <a:pt x="302" y="86"/>
                    <a:pt x="277" y="35"/>
                  </a:cubicBezTo>
                  <a:lnTo>
                    <a:pt x="277" y="35"/>
                  </a:lnTo>
                  <a:cubicBezTo>
                    <a:pt x="227" y="60"/>
                    <a:pt x="176" y="111"/>
                    <a:pt x="176" y="111"/>
                  </a:cubicBezTo>
                  <a:cubicBezTo>
                    <a:pt x="176" y="111"/>
                    <a:pt x="227" y="60"/>
                    <a:pt x="227" y="10"/>
                  </a:cubicBezTo>
                  <a:cubicBezTo>
                    <a:pt x="220" y="4"/>
                    <a:pt x="211" y="1"/>
                    <a:pt x="19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57" name="Google Shape;34157;p44"/>
            <p:cNvSpPr/>
            <p:nvPr/>
          </p:nvSpPr>
          <p:spPr>
            <a:xfrm>
              <a:off x="4542750" y="3075225"/>
              <a:ext cx="1300" cy="5025"/>
            </a:xfrm>
            <a:custGeom>
              <a:avLst/>
              <a:gdLst/>
              <a:ahLst/>
              <a:cxnLst/>
              <a:rect l="l" t="t" r="r" b="b"/>
              <a:pathLst>
                <a:path w="52" h="201" fill="none" extrusionOk="0">
                  <a:moveTo>
                    <a:pt x="51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58" name="Google Shape;34158;p44"/>
            <p:cNvSpPr/>
            <p:nvPr/>
          </p:nvSpPr>
          <p:spPr>
            <a:xfrm>
              <a:off x="4543400" y="30746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25"/>
                    <a:pt x="25" y="25"/>
                  </a:cubicBezTo>
                  <a:lnTo>
                    <a:pt x="50" y="25"/>
                  </a:ln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59" name="Google Shape;34159;p44"/>
            <p:cNvSpPr/>
            <p:nvPr/>
          </p:nvSpPr>
          <p:spPr>
            <a:xfrm>
              <a:off x="4541500" y="3074600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1" y="0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60" name="Google Shape;34160;p44"/>
            <p:cNvSpPr/>
            <p:nvPr/>
          </p:nvSpPr>
          <p:spPr>
            <a:xfrm>
              <a:off x="4540875" y="3073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51" y="50"/>
                    <a:pt x="51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61" name="Google Shape;34161;p44"/>
            <p:cNvSpPr/>
            <p:nvPr/>
          </p:nvSpPr>
          <p:spPr>
            <a:xfrm>
              <a:off x="4542750" y="3075850"/>
              <a:ext cx="3175" cy="4400"/>
            </a:xfrm>
            <a:custGeom>
              <a:avLst/>
              <a:gdLst/>
              <a:ahLst/>
              <a:cxnLst/>
              <a:rect l="l" t="t" r="r" b="b"/>
              <a:pathLst>
                <a:path w="127" h="176" fill="none" extrusionOk="0">
                  <a:moveTo>
                    <a:pt x="126" y="0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62" name="Google Shape;34162;p44"/>
            <p:cNvSpPr/>
            <p:nvPr/>
          </p:nvSpPr>
          <p:spPr>
            <a:xfrm>
              <a:off x="4545900" y="30752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25"/>
                    <a:pt x="0" y="50"/>
                  </a:cubicBezTo>
                  <a:cubicBezTo>
                    <a:pt x="25" y="50"/>
                    <a:pt x="25" y="50"/>
                    <a:pt x="25" y="25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63" name="Google Shape;34163;p44"/>
            <p:cNvSpPr/>
            <p:nvPr/>
          </p:nvSpPr>
          <p:spPr>
            <a:xfrm>
              <a:off x="4542750" y="3081475"/>
              <a:ext cx="1925" cy="5675"/>
            </a:xfrm>
            <a:custGeom>
              <a:avLst/>
              <a:gdLst/>
              <a:ahLst/>
              <a:cxnLst/>
              <a:rect l="l" t="t" r="r" b="b"/>
              <a:pathLst>
                <a:path w="77" h="227" fill="none" extrusionOk="0">
                  <a:moveTo>
                    <a:pt x="76" y="22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64" name="Google Shape;34164;p44"/>
            <p:cNvSpPr/>
            <p:nvPr/>
          </p:nvSpPr>
          <p:spPr>
            <a:xfrm>
              <a:off x="4544025" y="3086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50" y="26"/>
                    <a:pt x="25" y="26"/>
                  </a:cubicBezTo>
                  <a:cubicBezTo>
                    <a:pt x="25" y="26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65" name="Google Shape;34165;p44"/>
            <p:cNvSpPr/>
            <p:nvPr/>
          </p:nvSpPr>
          <p:spPr>
            <a:xfrm>
              <a:off x="4542750" y="3081475"/>
              <a:ext cx="3800" cy="4425"/>
            </a:xfrm>
            <a:custGeom>
              <a:avLst/>
              <a:gdLst/>
              <a:ahLst/>
              <a:cxnLst/>
              <a:rect l="l" t="t" r="r" b="b"/>
              <a:pathLst>
                <a:path w="152" h="177" fill="none" extrusionOk="0">
                  <a:moveTo>
                    <a:pt x="151" y="1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66" name="Google Shape;34166;p44"/>
            <p:cNvSpPr/>
            <p:nvPr/>
          </p:nvSpPr>
          <p:spPr>
            <a:xfrm>
              <a:off x="4545900" y="30854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38" y="1"/>
                  </a:moveTo>
                  <a:cubicBezTo>
                    <a:pt x="32" y="1"/>
                    <a:pt x="25" y="7"/>
                    <a:pt x="25" y="19"/>
                  </a:cubicBezTo>
                  <a:cubicBezTo>
                    <a:pt x="0" y="19"/>
                    <a:pt x="0" y="19"/>
                    <a:pt x="25" y="44"/>
                  </a:cubicBezTo>
                  <a:lnTo>
                    <a:pt x="50" y="44"/>
                  </a:lnTo>
                  <a:cubicBezTo>
                    <a:pt x="50" y="44"/>
                    <a:pt x="50" y="19"/>
                    <a:pt x="50" y="19"/>
                  </a:cubicBezTo>
                  <a:cubicBezTo>
                    <a:pt x="50" y="7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67" name="Google Shape;34167;p44"/>
            <p:cNvSpPr/>
            <p:nvPr/>
          </p:nvSpPr>
          <p:spPr>
            <a:xfrm>
              <a:off x="4542125" y="308147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227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68" name="Google Shape;34168;p44"/>
            <p:cNvSpPr/>
            <p:nvPr/>
          </p:nvSpPr>
          <p:spPr>
            <a:xfrm>
              <a:off x="4541500" y="30871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26"/>
                    <a:pt x="26" y="26"/>
                    <a:pt x="26" y="26"/>
                  </a:cubicBezTo>
                  <a:cubicBezTo>
                    <a:pt x="26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69" name="Google Shape;34169;p44"/>
            <p:cNvSpPr/>
            <p:nvPr/>
          </p:nvSpPr>
          <p:spPr>
            <a:xfrm>
              <a:off x="4542750" y="3080850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fill="none" extrusionOk="0">
                  <a:moveTo>
                    <a:pt x="227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70" name="Google Shape;34170;p44"/>
            <p:cNvSpPr/>
            <p:nvPr/>
          </p:nvSpPr>
          <p:spPr>
            <a:xfrm>
              <a:off x="4548400" y="3080225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9" y="34"/>
                    <a:pt x="14" y="37"/>
                    <a:pt x="18" y="37"/>
                  </a:cubicBezTo>
                  <a:cubicBezTo>
                    <a:pt x="26" y="37"/>
                    <a:pt x="26" y="26"/>
                    <a:pt x="26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71" name="Google Shape;34171;p44"/>
            <p:cNvSpPr/>
            <p:nvPr/>
          </p:nvSpPr>
          <p:spPr>
            <a:xfrm>
              <a:off x="4542750" y="307835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72" name="Google Shape;34172;p44"/>
            <p:cNvSpPr/>
            <p:nvPr/>
          </p:nvSpPr>
          <p:spPr>
            <a:xfrm>
              <a:off x="4547775" y="30777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26" y="51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1"/>
                    <a:pt x="26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73" name="Google Shape;34173;p44"/>
            <p:cNvSpPr/>
            <p:nvPr/>
          </p:nvSpPr>
          <p:spPr>
            <a:xfrm>
              <a:off x="4542750" y="3080850"/>
              <a:ext cx="5675" cy="1925"/>
            </a:xfrm>
            <a:custGeom>
              <a:avLst/>
              <a:gdLst/>
              <a:ahLst/>
              <a:cxnLst/>
              <a:rect l="l" t="t" r="r" b="b"/>
              <a:pathLst>
                <a:path w="227" h="77" fill="none" extrusionOk="0">
                  <a:moveTo>
                    <a:pt x="227" y="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74" name="Google Shape;34174;p44"/>
            <p:cNvSpPr/>
            <p:nvPr/>
          </p:nvSpPr>
          <p:spPr>
            <a:xfrm>
              <a:off x="4547775" y="30827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75" name="Google Shape;34175;p44"/>
            <p:cNvSpPr/>
            <p:nvPr/>
          </p:nvSpPr>
          <p:spPr>
            <a:xfrm>
              <a:off x="4537750" y="3081475"/>
              <a:ext cx="4400" cy="3175"/>
            </a:xfrm>
            <a:custGeom>
              <a:avLst/>
              <a:gdLst/>
              <a:ahLst/>
              <a:cxnLst/>
              <a:rect l="l" t="t" r="r" b="b"/>
              <a:pathLst>
                <a:path w="176" h="127" fill="none" extrusionOk="0">
                  <a:moveTo>
                    <a:pt x="0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76" name="Google Shape;34176;p44"/>
            <p:cNvSpPr/>
            <p:nvPr/>
          </p:nvSpPr>
          <p:spPr>
            <a:xfrm>
              <a:off x="4537125" y="308415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0"/>
                  </a:moveTo>
                  <a:cubicBezTo>
                    <a:pt x="7" y="0"/>
                    <a:pt x="0" y="7"/>
                    <a:pt x="0" y="19"/>
                  </a:cubicBezTo>
                  <a:cubicBezTo>
                    <a:pt x="0" y="19"/>
                    <a:pt x="0" y="44"/>
                    <a:pt x="0" y="44"/>
                  </a:cubicBezTo>
                  <a:lnTo>
                    <a:pt x="25" y="44"/>
                  </a:lnTo>
                  <a:cubicBezTo>
                    <a:pt x="25" y="19"/>
                    <a:pt x="25" y="19"/>
                    <a:pt x="25" y="19"/>
                  </a:cubicBezTo>
                  <a:cubicBezTo>
                    <a:pt x="25" y="7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77" name="Google Shape;34177;p44"/>
            <p:cNvSpPr/>
            <p:nvPr/>
          </p:nvSpPr>
          <p:spPr>
            <a:xfrm>
              <a:off x="4536500" y="3081475"/>
              <a:ext cx="5650" cy="1300"/>
            </a:xfrm>
            <a:custGeom>
              <a:avLst/>
              <a:gdLst/>
              <a:ahLst/>
              <a:cxnLst/>
              <a:rect l="l" t="t" r="r" b="b"/>
              <a:pathLst>
                <a:path w="226" h="52" fill="none" extrusionOk="0">
                  <a:moveTo>
                    <a:pt x="0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78" name="Google Shape;34178;p44"/>
            <p:cNvSpPr/>
            <p:nvPr/>
          </p:nvSpPr>
          <p:spPr>
            <a:xfrm>
              <a:off x="4535875" y="30821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11" y="36"/>
                    <a:pt x="19" y="36"/>
                  </a:cubicBezTo>
                  <a:cubicBezTo>
                    <a:pt x="23" y="36"/>
                    <a:pt x="25" y="33"/>
                    <a:pt x="25" y="25"/>
                  </a:cubicBezTo>
                  <a:cubicBezTo>
                    <a:pt x="25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79" name="Google Shape;34179;p44"/>
            <p:cNvSpPr/>
            <p:nvPr/>
          </p:nvSpPr>
          <p:spPr>
            <a:xfrm>
              <a:off x="4539625" y="3081475"/>
              <a:ext cx="2525" cy="5050"/>
            </a:xfrm>
            <a:custGeom>
              <a:avLst/>
              <a:gdLst/>
              <a:ahLst/>
              <a:cxnLst/>
              <a:rect l="l" t="t" r="r" b="b"/>
              <a:pathLst>
                <a:path w="101" h="202" fill="none" extrusionOk="0">
                  <a:moveTo>
                    <a:pt x="1" y="201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80" name="Google Shape;34180;p44"/>
            <p:cNvSpPr/>
            <p:nvPr/>
          </p:nvSpPr>
          <p:spPr>
            <a:xfrm>
              <a:off x="4539000" y="308587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38"/>
                    <a:pt x="7" y="44"/>
                    <a:pt x="13" y="44"/>
                  </a:cubicBezTo>
                  <a:cubicBezTo>
                    <a:pt x="19" y="44"/>
                    <a:pt x="26" y="38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81" name="Google Shape;34181;p44"/>
            <p:cNvSpPr/>
            <p:nvPr/>
          </p:nvSpPr>
          <p:spPr>
            <a:xfrm>
              <a:off x="4537125" y="3077725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"/>
                  </a:moveTo>
                  <a:lnTo>
                    <a:pt x="17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82" name="Google Shape;34182;p44"/>
            <p:cNvSpPr/>
            <p:nvPr/>
          </p:nvSpPr>
          <p:spPr>
            <a:xfrm>
              <a:off x="4536500" y="30771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26"/>
                    <a:pt x="0" y="51"/>
                  </a:cubicBezTo>
                  <a:cubicBezTo>
                    <a:pt x="25" y="51"/>
                    <a:pt x="25" y="51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83" name="Google Shape;34183;p44"/>
            <p:cNvSpPr/>
            <p:nvPr/>
          </p:nvSpPr>
          <p:spPr>
            <a:xfrm>
              <a:off x="4538375" y="3075850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1" y="0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84" name="Google Shape;34184;p44"/>
            <p:cNvSpPr/>
            <p:nvPr/>
          </p:nvSpPr>
          <p:spPr>
            <a:xfrm>
              <a:off x="4537750" y="30752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0" y="25"/>
                    <a:pt x="0" y="25"/>
                    <a:pt x="26" y="25"/>
                  </a:cubicBezTo>
                  <a:cubicBezTo>
                    <a:pt x="26" y="50"/>
                    <a:pt x="26" y="50"/>
                    <a:pt x="51" y="50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85" name="Google Shape;34185;p44"/>
            <p:cNvSpPr/>
            <p:nvPr/>
          </p:nvSpPr>
          <p:spPr>
            <a:xfrm>
              <a:off x="4535875" y="3080225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86" name="Google Shape;34186;p44"/>
            <p:cNvSpPr/>
            <p:nvPr/>
          </p:nvSpPr>
          <p:spPr>
            <a:xfrm>
              <a:off x="4535250" y="30796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25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87" name="Google Shape;34187;p44"/>
            <p:cNvSpPr/>
            <p:nvPr/>
          </p:nvSpPr>
          <p:spPr>
            <a:xfrm>
              <a:off x="4539625" y="3078100"/>
              <a:ext cx="6300" cy="5300"/>
            </a:xfrm>
            <a:custGeom>
              <a:avLst/>
              <a:gdLst/>
              <a:ahLst/>
              <a:cxnLst/>
              <a:rect l="l" t="t" r="r" b="b"/>
              <a:pathLst>
                <a:path w="252" h="212" extrusionOk="0">
                  <a:moveTo>
                    <a:pt x="111" y="1"/>
                  </a:moveTo>
                  <a:cubicBezTo>
                    <a:pt x="76" y="1"/>
                    <a:pt x="44" y="24"/>
                    <a:pt x="26" y="61"/>
                  </a:cubicBezTo>
                  <a:cubicBezTo>
                    <a:pt x="1" y="136"/>
                    <a:pt x="26" y="186"/>
                    <a:pt x="101" y="211"/>
                  </a:cubicBezTo>
                  <a:cubicBezTo>
                    <a:pt x="151" y="211"/>
                    <a:pt x="201" y="186"/>
                    <a:pt x="226" y="136"/>
                  </a:cubicBezTo>
                  <a:cubicBezTo>
                    <a:pt x="251" y="86"/>
                    <a:pt x="201" y="36"/>
                    <a:pt x="151" y="11"/>
                  </a:cubicBezTo>
                  <a:cubicBezTo>
                    <a:pt x="138" y="4"/>
                    <a:pt x="124" y="1"/>
                    <a:pt x="11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88" name="Google Shape;34188;p44"/>
            <p:cNvSpPr/>
            <p:nvPr/>
          </p:nvSpPr>
          <p:spPr>
            <a:xfrm>
              <a:off x="4662425" y="2602775"/>
              <a:ext cx="12575" cy="20075"/>
            </a:xfrm>
            <a:custGeom>
              <a:avLst/>
              <a:gdLst/>
              <a:ahLst/>
              <a:cxnLst/>
              <a:rect l="l" t="t" r="r" b="b"/>
              <a:pathLst>
                <a:path w="503" h="803" extrusionOk="0">
                  <a:moveTo>
                    <a:pt x="277" y="1"/>
                  </a:moveTo>
                  <a:cubicBezTo>
                    <a:pt x="176" y="51"/>
                    <a:pt x="76" y="176"/>
                    <a:pt x="26" y="352"/>
                  </a:cubicBezTo>
                  <a:cubicBezTo>
                    <a:pt x="1" y="577"/>
                    <a:pt x="151" y="803"/>
                    <a:pt x="151" y="803"/>
                  </a:cubicBezTo>
                  <a:cubicBezTo>
                    <a:pt x="151" y="803"/>
                    <a:pt x="377" y="703"/>
                    <a:pt x="452" y="452"/>
                  </a:cubicBezTo>
                  <a:cubicBezTo>
                    <a:pt x="502" y="277"/>
                    <a:pt x="477" y="126"/>
                    <a:pt x="402" y="51"/>
                  </a:cubicBezTo>
                  <a:cubicBezTo>
                    <a:pt x="327" y="126"/>
                    <a:pt x="277" y="277"/>
                    <a:pt x="277" y="277"/>
                  </a:cubicBezTo>
                  <a:cubicBezTo>
                    <a:pt x="277" y="277"/>
                    <a:pt x="302" y="126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89" name="Google Shape;34189;p44"/>
            <p:cNvSpPr/>
            <p:nvPr/>
          </p:nvSpPr>
          <p:spPr>
            <a:xfrm>
              <a:off x="4648650" y="2608900"/>
              <a:ext cx="16950" cy="14800"/>
            </a:xfrm>
            <a:custGeom>
              <a:avLst/>
              <a:gdLst/>
              <a:ahLst/>
              <a:cxnLst/>
              <a:rect l="l" t="t" r="r" b="b"/>
              <a:pathLst>
                <a:path w="678" h="592" extrusionOk="0">
                  <a:moveTo>
                    <a:pt x="157" y="0"/>
                  </a:moveTo>
                  <a:cubicBezTo>
                    <a:pt x="136" y="0"/>
                    <a:pt x="118" y="2"/>
                    <a:pt x="101" y="7"/>
                  </a:cubicBezTo>
                  <a:cubicBezTo>
                    <a:pt x="151" y="132"/>
                    <a:pt x="251" y="257"/>
                    <a:pt x="251" y="257"/>
                  </a:cubicBezTo>
                  <a:cubicBezTo>
                    <a:pt x="251" y="257"/>
                    <a:pt x="126" y="132"/>
                    <a:pt x="26" y="132"/>
                  </a:cubicBezTo>
                  <a:cubicBezTo>
                    <a:pt x="1" y="232"/>
                    <a:pt x="76" y="383"/>
                    <a:pt x="201" y="483"/>
                  </a:cubicBezTo>
                  <a:cubicBezTo>
                    <a:pt x="321" y="573"/>
                    <a:pt x="460" y="591"/>
                    <a:pt x="551" y="591"/>
                  </a:cubicBezTo>
                  <a:cubicBezTo>
                    <a:pt x="612" y="591"/>
                    <a:pt x="652" y="583"/>
                    <a:pt x="652" y="583"/>
                  </a:cubicBezTo>
                  <a:cubicBezTo>
                    <a:pt x="652" y="583"/>
                    <a:pt x="677" y="332"/>
                    <a:pt x="502" y="157"/>
                  </a:cubicBezTo>
                  <a:cubicBezTo>
                    <a:pt x="397" y="53"/>
                    <a:pt x="258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90" name="Google Shape;34190;p44"/>
            <p:cNvSpPr/>
            <p:nvPr/>
          </p:nvSpPr>
          <p:spPr>
            <a:xfrm>
              <a:off x="4663050" y="2622825"/>
              <a:ext cx="13825" cy="19450"/>
            </a:xfrm>
            <a:custGeom>
              <a:avLst/>
              <a:gdLst/>
              <a:ahLst/>
              <a:cxnLst/>
              <a:rect l="l" t="t" r="r" b="b"/>
              <a:pathLst>
                <a:path w="553" h="778" extrusionOk="0">
                  <a:moveTo>
                    <a:pt x="126" y="1"/>
                  </a:moveTo>
                  <a:cubicBezTo>
                    <a:pt x="126" y="1"/>
                    <a:pt x="1" y="252"/>
                    <a:pt x="76" y="477"/>
                  </a:cubicBezTo>
                  <a:cubicBezTo>
                    <a:pt x="126" y="653"/>
                    <a:pt x="252" y="753"/>
                    <a:pt x="352" y="778"/>
                  </a:cubicBezTo>
                  <a:cubicBezTo>
                    <a:pt x="377" y="653"/>
                    <a:pt x="327" y="502"/>
                    <a:pt x="327" y="502"/>
                  </a:cubicBezTo>
                  <a:lnTo>
                    <a:pt x="327" y="502"/>
                  </a:lnTo>
                  <a:cubicBezTo>
                    <a:pt x="327" y="502"/>
                    <a:pt x="402" y="653"/>
                    <a:pt x="477" y="728"/>
                  </a:cubicBezTo>
                  <a:cubicBezTo>
                    <a:pt x="552" y="628"/>
                    <a:pt x="552" y="477"/>
                    <a:pt x="477" y="302"/>
                  </a:cubicBezTo>
                  <a:cubicBezTo>
                    <a:pt x="377" y="101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91" name="Google Shape;34191;p44"/>
            <p:cNvSpPr/>
            <p:nvPr/>
          </p:nvSpPr>
          <p:spPr>
            <a:xfrm>
              <a:off x="4648650" y="2622900"/>
              <a:ext cx="17575" cy="13725"/>
            </a:xfrm>
            <a:custGeom>
              <a:avLst/>
              <a:gdLst/>
              <a:ahLst/>
              <a:cxnLst/>
              <a:rect l="l" t="t" r="r" b="b"/>
              <a:pathLst>
                <a:path w="703" h="549" extrusionOk="0">
                  <a:moveTo>
                    <a:pt x="523" y="1"/>
                  </a:moveTo>
                  <a:cubicBezTo>
                    <a:pt x="436" y="1"/>
                    <a:pt x="329" y="16"/>
                    <a:pt x="226" y="73"/>
                  </a:cubicBezTo>
                  <a:cubicBezTo>
                    <a:pt x="76" y="173"/>
                    <a:pt x="1" y="299"/>
                    <a:pt x="1" y="399"/>
                  </a:cubicBezTo>
                  <a:cubicBezTo>
                    <a:pt x="101" y="399"/>
                    <a:pt x="251" y="324"/>
                    <a:pt x="251" y="324"/>
                  </a:cubicBezTo>
                  <a:lnTo>
                    <a:pt x="251" y="324"/>
                  </a:lnTo>
                  <a:cubicBezTo>
                    <a:pt x="251" y="324"/>
                    <a:pt x="101" y="424"/>
                    <a:pt x="76" y="524"/>
                  </a:cubicBezTo>
                  <a:cubicBezTo>
                    <a:pt x="100" y="540"/>
                    <a:pt x="133" y="549"/>
                    <a:pt x="173" y="549"/>
                  </a:cubicBezTo>
                  <a:cubicBezTo>
                    <a:pt x="260" y="549"/>
                    <a:pt x="374" y="510"/>
                    <a:pt x="477" y="424"/>
                  </a:cubicBezTo>
                  <a:cubicBezTo>
                    <a:pt x="652" y="299"/>
                    <a:pt x="702" y="23"/>
                    <a:pt x="702" y="23"/>
                  </a:cubicBezTo>
                  <a:cubicBezTo>
                    <a:pt x="702" y="23"/>
                    <a:pt x="628" y="1"/>
                    <a:pt x="5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92" name="Google Shape;34192;p44"/>
            <p:cNvSpPr/>
            <p:nvPr/>
          </p:nvSpPr>
          <p:spPr>
            <a:xfrm>
              <a:off x="4666200" y="2615650"/>
              <a:ext cx="20075" cy="11225"/>
            </a:xfrm>
            <a:custGeom>
              <a:avLst/>
              <a:gdLst/>
              <a:ahLst/>
              <a:cxnLst/>
              <a:rect l="l" t="t" r="r" b="b"/>
              <a:pathLst>
                <a:path w="803" h="449" extrusionOk="0">
                  <a:moveTo>
                    <a:pt x="530" y="0"/>
                  </a:moveTo>
                  <a:cubicBezTo>
                    <a:pt x="474" y="0"/>
                    <a:pt x="412" y="11"/>
                    <a:pt x="351" y="37"/>
                  </a:cubicBezTo>
                  <a:cubicBezTo>
                    <a:pt x="126" y="87"/>
                    <a:pt x="0" y="338"/>
                    <a:pt x="0" y="338"/>
                  </a:cubicBezTo>
                  <a:cubicBezTo>
                    <a:pt x="0" y="338"/>
                    <a:pt x="166" y="449"/>
                    <a:pt x="355" y="449"/>
                  </a:cubicBezTo>
                  <a:cubicBezTo>
                    <a:pt x="387" y="449"/>
                    <a:pt x="419" y="446"/>
                    <a:pt x="451" y="438"/>
                  </a:cubicBezTo>
                  <a:cubicBezTo>
                    <a:pt x="627" y="413"/>
                    <a:pt x="777" y="313"/>
                    <a:pt x="802" y="213"/>
                  </a:cubicBezTo>
                  <a:cubicBezTo>
                    <a:pt x="769" y="204"/>
                    <a:pt x="727" y="202"/>
                    <a:pt x="686" y="202"/>
                  </a:cubicBezTo>
                  <a:cubicBezTo>
                    <a:pt x="605" y="202"/>
                    <a:pt x="527" y="213"/>
                    <a:pt x="527" y="213"/>
                  </a:cubicBezTo>
                  <a:cubicBezTo>
                    <a:pt x="527" y="213"/>
                    <a:pt x="702" y="163"/>
                    <a:pt x="777" y="87"/>
                  </a:cubicBezTo>
                  <a:cubicBezTo>
                    <a:pt x="728" y="39"/>
                    <a:pt x="637" y="0"/>
                    <a:pt x="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93" name="Google Shape;34193;p44"/>
            <p:cNvSpPr/>
            <p:nvPr/>
          </p:nvSpPr>
          <p:spPr>
            <a:xfrm>
              <a:off x="4661800" y="2614075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0"/>
                  </a:moveTo>
                  <a:cubicBezTo>
                    <a:pt x="76" y="50"/>
                    <a:pt x="101" y="125"/>
                    <a:pt x="101" y="125"/>
                  </a:cubicBezTo>
                  <a:cubicBezTo>
                    <a:pt x="101" y="125"/>
                    <a:pt x="76" y="50"/>
                    <a:pt x="26" y="25"/>
                  </a:cubicBezTo>
                  <a:cubicBezTo>
                    <a:pt x="1" y="75"/>
                    <a:pt x="1" y="150"/>
                    <a:pt x="26" y="226"/>
                  </a:cubicBezTo>
                  <a:cubicBezTo>
                    <a:pt x="76" y="326"/>
                    <a:pt x="176" y="376"/>
                    <a:pt x="176" y="376"/>
                  </a:cubicBezTo>
                  <a:cubicBezTo>
                    <a:pt x="176" y="376"/>
                    <a:pt x="252" y="251"/>
                    <a:pt x="201" y="150"/>
                  </a:cubicBezTo>
                  <a:cubicBezTo>
                    <a:pt x="201" y="75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94" name="Google Shape;34194;p44"/>
            <p:cNvSpPr/>
            <p:nvPr/>
          </p:nvSpPr>
          <p:spPr>
            <a:xfrm>
              <a:off x="4656800" y="2620325"/>
              <a:ext cx="9425" cy="5150"/>
            </a:xfrm>
            <a:custGeom>
              <a:avLst/>
              <a:gdLst/>
              <a:ahLst/>
              <a:cxnLst/>
              <a:rect l="l" t="t" r="r" b="b"/>
              <a:pathLst>
                <a:path w="377" h="206" extrusionOk="0">
                  <a:moveTo>
                    <a:pt x="201" y="1"/>
                  </a:moveTo>
                  <a:cubicBezTo>
                    <a:pt x="126" y="1"/>
                    <a:pt x="50" y="26"/>
                    <a:pt x="25" y="51"/>
                  </a:cubicBezTo>
                  <a:cubicBezTo>
                    <a:pt x="50" y="101"/>
                    <a:pt x="126" y="101"/>
                    <a:pt x="126" y="101"/>
                  </a:cubicBezTo>
                  <a:cubicBezTo>
                    <a:pt x="126" y="101"/>
                    <a:pt x="50" y="101"/>
                    <a:pt x="0" y="126"/>
                  </a:cubicBezTo>
                  <a:cubicBezTo>
                    <a:pt x="25" y="151"/>
                    <a:pt x="101" y="201"/>
                    <a:pt x="176" y="201"/>
                  </a:cubicBezTo>
                  <a:cubicBezTo>
                    <a:pt x="187" y="204"/>
                    <a:pt x="198" y="205"/>
                    <a:pt x="209" y="205"/>
                  </a:cubicBezTo>
                  <a:cubicBezTo>
                    <a:pt x="297" y="205"/>
                    <a:pt x="376" y="126"/>
                    <a:pt x="376" y="126"/>
                  </a:cubicBezTo>
                  <a:cubicBezTo>
                    <a:pt x="376" y="126"/>
                    <a:pt x="301" y="26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95" name="Google Shape;34195;p44"/>
            <p:cNvSpPr/>
            <p:nvPr/>
          </p:nvSpPr>
          <p:spPr>
            <a:xfrm>
              <a:off x="4666200" y="2623300"/>
              <a:ext cx="8175" cy="6450"/>
            </a:xfrm>
            <a:custGeom>
              <a:avLst/>
              <a:gdLst/>
              <a:ahLst/>
              <a:cxnLst/>
              <a:rect l="l" t="t" r="r" b="b"/>
              <a:pathLst>
                <a:path w="327" h="258" extrusionOk="0">
                  <a:moveTo>
                    <a:pt x="76" y="1"/>
                  </a:moveTo>
                  <a:cubicBezTo>
                    <a:pt x="32" y="1"/>
                    <a:pt x="0" y="7"/>
                    <a:pt x="0" y="7"/>
                  </a:cubicBezTo>
                  <a:cubicBezTo>
                    <a:pt x="0" y="7"/>
                    <a:pt x="25" y="132"/>
                    <a:pt x="101" y="208"/>
                  </a:cubicBezTo>
                  <a:cubicBezTo>
                    <a:pt x="176" y="258"/>
                    <a:pt x="251" y="258"/>
                    <a:pt x="276" y="258"/>
                  </a:cubicBezTo>
                  <a:cubicBezTo>
                    <a:pt x="276" y="208"/>
                    <a:pt x="202" y="158"/>
                    <a:pt x="201" y="157"/>
                  </a:cubicBezTo>
                  <a:lnTo>
                    <a:pt x="201" y="157"/>
                  </a:lnTo>
                  <a:cubicBezTo>
                    <a:pt x="202" y="158"/>
                    <a:pt x="276" y="208"/>
                    <a:pt x="326" y="208"/>
                  </a:cubicBezTo>
                  <a:cubicBezTo>
                    <a:pt x="326" y="157"/>
                    <a:pt x="301" y="82"/>
                    <a:pt x="226" y="32"/>
                  </a:cubicBezTo>
                  <a:cubicBezTo>
                    <a:pt x="176" y="7"/>
                    <a:pt x="119" y="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96" name="Google Shape;34196;p44"/>
            <p:cNvSpPr/>
            <p:nvPr/>
          </p:nvSpPr>
          <p:spPr>
            <a:xfrm>
              <a:off x="4661175" y="2623475"/>
              <a:ext cx="6300" cy="8775"/>
            </a:xfrm>
            <a:custGeom>
              <a:avLst/>
              <a:gdLst/>
              <a:ahLst/>
              <a:cxnLst/>
              <a:rect l="l" t="t" r="r" b="b"/>
              <a:pathLst>
                <a:path w="252" h="351" extrusionOk="0">
                  <a:moveTo>
                    <a:pt x="201" y="0"/>
                  </a:moveTo>
                  <a:cubicBezTo>
                    <a:pt x="201" y="0"/>
                    <a:pt x="101" y="25"/>
                    <a:pt x="51" y="125"/>
                  </a:cubicBezTo>
                  <a:cubicBezTo>
                    <a:pt x="1" y="201"/>
                    <a:pt x="1" y="276"/>
                    <a:pt x="26" y="326"/>
                  </a:cubicBezTo>
                  <a:cubicBezTo>
                    <a:pt x="76" y="301"/>
                    <a:pt x="126" y="226"/>
                    <a:pt x="126" y="226"/>
                  </a:cubicBezTo>
                  <a:lnTo>
                    <a:pt x="126" y="226"/>
                  </a:lnTo>
                  <a:cubicBezTo>
                    <a:pt x="126" y="226"/>
                    <a:pt x="76" y="301"/>
                    <a:pt x="101" y="351"/>
                  </a:cubicBezTo>
                  <a:cubicBezTo>
                    <a:pt x="151" y="351"/>
                    <a:pt x="201" y="301"/>
                    <a:pt x="226" y="226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97" name="Google Shape;34197;p44"/>
            <p:cNvSpPr/>
            <p:nvPr/>
          </p:nvSpPr>
          <p:spPr>
            <a:xfrm>
              <a:off x="4666200" y="2616325"/>
              <a:ext cx="7550" cy="7175"/>
            </a:xfrm>
            <a:custGeom>
              <a:avLst/>
              <a:gdLst/>
              <a:ahLst/>
              <a:cxnLst/>
              <a:rect l="l" t="t" r="r" b="b"/>
              <a:pathLst>
                <a:path w="302" h="287" extrusionOk="0">
                  <a:moveTo>
                    <a:pt x="209" y="1"/>
                  </a:moveTo>
                  <a:cubicBezTo>
                    <a:pt x="165" y="1"/>
                    <a:pt x="113" y="29"/>
                    <a:pt x="76" y="86"/>
                  </a:cubicBezTo>
                  <a:cubicBezTo>
                    <a:pt x="0" y="161"/>
                    <a:pt x="25" y="286"/>
                    <a:pt x="25" y="286"/>
                  </a:cubicBezTo>
                  <a:cubicBezTo>
                    <a:pt x="25" y="286"/>
                    <a:pt x="151" y="286"/>
                    <a:pt x="226" y="211"/>
                  </a:cubicBezTo>
                  <a:cubicBezTo>
                    <a:pt x="276" y="161"/>
                    <a:pt x="301" y="86"/>
                    <a:pt x="301" y="35"/>
                  </a:cubicBezTo>
                  <a:lnTo>
                    <a:pt x="301" y="35"/>
                  </a:lnTo>
                  <a:cubicBezTo>
                    <a:pt x="251" y="60"/>
                    <a:pt x="176" y="111"/>
                    <a:pt x="176" y="111"/>
                  </a:cubicBezTo>
                  <a:cubicBezTo>
                    <a:pt x="176" y="111"/>
                    <a:pt x="251" y="60"/>
                    <a:pt x="251" y="10"/>
                  </a:cubicBezTo>
                  <a:cubicBezTo>
                    <a:pt x="238" y="4"/>
                    <a:pt x="224" y="1"/>
                    <a:pt x="20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98" name="Google Shape;34198;p44"/>
            <p:cNvSpPr/>
            <p:nvPr/>
          </p:nvSpPr>
          <p:spPr>
            <a:xfrm>
              <a:off x="4666200" y="2616575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6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199" name="Google Shape;34199;p44"/>
            <p:cNvSpPr/>
            <p:nvPr/>
          </p:nvSpPr>
          <p:spPr>
            <a:xfrm>
              <a:off x="4667450" y="26156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9" y="0"/>
                  </a:moveTo>
                  <a:cubicBezTo>
                    <a:pt x="12" y="0"/>
                    <a:pt x="0" y="11"/>
                    <a:pt x="0" y="11"/>
                  </a:cubicBezTo>
                  <a:cubicBezTo>
                    <a:pt x="0" y="11"/>
                    <a:pt x="0" y="36"/>
                    <a:pt x="0" y="36"/>
                  </a:cubicBezTo>
                  <a:lnTo>
                    <a:pt x="26" y="36"/>
                  </a:lnTo>
                  <a:cubicBezTo>
                    <a:pt x="26" y="11"/>
                    <a:pt x="26" y="11"/>
                    <a:pt x="26" y="11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00" name="Google Shape;34200;p44"/>
            <p:cNvSpPr/>
            <p:nvPr/>
          </p:nvSpPr>
          <p:spPr>
            <a:xfrm>
              <a:off x="4665575" y="261595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0"/>
                  </a:moveTo>
                  <a:lnTo>
                    <a:pt x="25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01" name="Google Shape;34201;p44"/>
            <p:cNvSpPr/>
            <p:nvPr/>
          </p:nvSpPr>
          <p:spPr>
            <a:xfrm>
              <a:off x="4664950" y="26153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02" name="Google Shape;34202;p44"/>
            <p:cNvSpPr/>
            <p:nvPr/>
          </p:nvSpPr>
          <p:spPr>
            <a:xfrm>
              <a:off x="4666200" y="2617200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03" name="Google Shape;34203;p44"/>
            <p:cNvSpPr/>
            <p:nvPr/>
          </p:nvSpPr>
          <p:spPr>
            <a:xfrm>
              <a:off x="4669325" y="26165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26" y="0"/>
                    <a:pt x="1" y="25"/>
                  </a:cubicBezTo>
                  <a:cubicBezTo>
                    <a:pt x="1" y="25"/>
                    <a:pt x="1" y="25"/>
                    <a:pt x="26" y="50"/>
                  </a:cubicBezTo>
                  <a:cubicBezTo>
                    <a:pt x="26" y="50"/>
                    <a:pt x="26" y="50"/>
                    <a:pt x="51" y="25"/>
                  </a:cubicBezTo>
                  <a:cubicBezTo>
                    <a:pt x="51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04" name="Google Shape;34204;p44"/>
            <p:cNvSpPr/>
            <p:nvPr/>
          </p:nvSpPr>
          <p:spPr>
            <a:xfrm>
              <a:off x="4666825" y="2622825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1" y="22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05" name="Google Shape;34205;p44"/>
            <p:cNvSpPr/>
            <p:nvPr/>
          </p:nvSpPr>
          <p:spPr>
            <a:xfrm>
              <a:off x="4667450" y="26278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0" y="26"/>
                    <a:pt x="0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06" name="Google Shape;34206;p44"/>
            <p:cNvSpPr/>
            <p:nvPr/>
          </p:nvSpPr>
          <p:spPr>
            <a:xfrm>
              <a:off x="4666825" y="262282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26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07" name="Google Shape;34207;p44"/>
            <p:cNvSpPr/>
            <p:nvPr/>
          </p:nvSpPr>
          <p:spPr>
            <a:xfrm>
              <a:off x="4669950" y="26266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08" name="Google Shape;34208;p44"/>
            <p:cNvSpPr/>
            <p:nvPr/>
          </p:nvSpPr>
          <p:spPr>
            <a:xfrm>
              <a:off x="4665575" y="262282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0" y="227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09" name="Google Shape;34209;p44"/>
            <p:cNvSpPr/>
            <p:nvPr/>
          </p:nvSpPr>
          <p:spPr>
            <a:xfrm>
              <a:off x="4665575" y="26284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10" name="Google Shape;34210;p44"/>
            <p:cNvSpPr/>
            <p:nvPr/>
          </p:nvSpPr>
          <p:spPr>
            <a:xfrm>
              <a:off x="4666825" y="262220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11" name="Google Shape;34211;p44"/>
            <p:cNvSpPr/>
            <p:nvPr/>
          </p:nvSpPr>
          <p:spPr>
            <a:xfrm>
              <a:off x="4671825" y="26215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12" name="Google Shape;34212;p44"/>
            <p:cNvSpPr/>
            <p:nvPr/>
          </p:nvSpPr>
          <p:spPr>
            <a:xfrm>
              <a:off x="4666825" y="26197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13" name="Google Shape;34213;p44"/>
            <p:cNvSpPr/>
            <p:nvPr/>
          </p:nvSpPr>
          <p:spPr>
            <a:xfrm>
              <a:off x="4671200" y="26190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14" name="Google Shape;34214;p44"/>
            <p:cNvSpPr/>
            <p:nvPr/>
          </p:nvSpPr>
          <p:spPr>
            <a:xfrm>
              <a:off x="4666825" y="2622200"/>
              <a:ext cx="5025" cy="1925"/>
            </a:xfrm>
            <a:custGeom>
              <a:avLst/>
              <a:gdLst/>
              <a:ahLst/>
              <a:cxnLst/>
              <a:rect l="l" t="t" r="r" b="b"/>
              <a:pathLst>
                <a:path w="201" h="77" fill="none" extrusionOk="0">
                  <a:moveTo>
                    <a:pt x="201" y="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15" name="Google Shape;34215;p44"/>
            <p:cNvSpPr/>
            <p:nvPr/>
          </p:nvSpPr>
          <p:spPr>
            <a:xfrm>
              <a:off x="4671200" y="26241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25"/>
                    <a:pt x="26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16" name="Google Shape;34216;p44"/>
            <p:cNvSpPr/>
            <p:nvPr/>
          </p:nvSpPr>
          <p:spPr>
            <a:xfrm>
              <a:off x="4661175" y="2622825"/>
              <a:ext cx="4425" cy="3175"/>
            </a:xfrm>
            <a:custGeom>
              <a:avLst/>
              <a:gdLst/>
              <a:ahLst/>
              <a:cxnLst/>
              <a:rect l="l" t="t" r="r" b="b"/>
              <a:pathLst>
                <a:path w="177" h="127" fill="none" extrusionOk="0">
                  <a:moveTo>
                    <a:pt x="1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17" name="Google Shape;34217;p44"/>
            <p:cNvSpPr/>
            <p:nvPr/>
          </p:nvSpPr>
          <p:spPr>
            <a:xfrm>
              <a:off x="4660550" y="26255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1"/>
                  </a:moveTo>
                  <a:cubicBezTo>
                    <a:pt x="20" y="1"/>
                    <a:pt x="13" y="7"/>
                    <a:pt x="1" y="19"/>
                  </a:cubicBezTo>
                  <a:cubicBezTo>
                    <a:pt x="1" y="19"/>
                    <a:pt x="1" y="19"/>
                    <a:pt x="1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18" name="Google Shape;34218;p44"/>
            <p:cNvSpPr/>
            <p:nvPr/>
          </p:nvSpPr>
          <p:spPr>
            <a:xfrm>
              <a:off x="4660550" y="2622825"/>
              <a:ext cx="5050" cy="1300"/>
            </a:xfrm>
            <a:custGeom>
              <a:avLst/>
              <a:gdLst/>
              <a:ahLst/>
              <a:cxnLst/>
              <a:rect l="l" t="t" r="r" b="b"/>
              <a:pathLst>
                <a:path w="202" h="52" fill="none" extrusionOk="0">
                  <a:moveTo>
                    <a:pt x="1" y="51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19" name="Google Shape;34219;p44"/>
            <p:cNvSpPr/>
            <p:nvPr/>
          </p:nvSpPr>
          <p:spPr>
            <a:xfrm>
              <a:off x="4659300" y="26234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25"/>
                    <a:pt x="26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20" name="Google Shape;34220;p44"/>
            <p:cNvSpPr/>
            <p:nvPr/>
          </p:nvSpPr>
          <p:spPr>
            <a:xfrm>
              <a:off x="4663050" y="2622825"/>
              <a:ext cx="2550" cy="4425"/>
            </a:xfrm>
            <a:custGeom>
              <a:avLst/>
              <a:gdLst/>
              <a:ahLst/>
              <a:cxnLst/>
              <a:rect l="l" t="t" r="r" b="b"/>
              <a:pathLst>
                <a:path w="102" h="177" fill="none" extrusionOk="0">
                  <a:moveTo>
                    <a:pt x="1" y="176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21" name="Google Shape;34221;p44"/>
            <p:cNvSpPr/>
            <p:nvPr/>
          </p:nvSpPr>
          <p:spPr>
            <a:xfrm>
              <a:off x="4662425" y="262722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9" y="34"/>
                    <a:pt x="15" y="37"/>
                    <a:pt x="19" y="37"/>
                  </a:cubicBezTo>
                  <a:cubicBezTo>
                    <a:pt x="26" y="37"/>
                    <a:pt x="26" y="25"/>
                    <a:pt x="26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22" name="Google Shape;34222;p44"/>
            <p:cNvSpPr/>
            <p:nvPr/>
          </p:nvSpPr>
          <p:spPr>
            <a:xfrm>
              <a:off x="4660550" y="2619075"/>
              <a:ext cx="5050" cy="3150"/>
            </a:xfrm>
            <a:custGeom>
              <a:avLst/>
              <a:gdLst/>
              <a:ahLst/>
              <a:cxnLst/>
              <a:rect l="l" t="t" r="r" b="b"/>
              <a:pathLst>
                <a:path w="202" h="126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23" name="Google Shape;34223;p44"/>
            <p:cNvSpPr/>
            <p:nvPr/>
          </p:nvSpPr>
          <p:spPr>
            <a:xfrm>
              <a:off x="4659925" y="26184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26" y="51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24" name="Google Shape;34224;p44"/>
            <p:cNvSpPr/>
            <p:nvPr/>
          </p:nvSpPr>
          <p:spPr>
            <a:xfrm>
              <a:off x="4662425" y="2617200"/>
              <a:ext cx="3175" cy="5025"/>
            </a:xfrm>
            <a:custGeom>
              <a:avLst/>
              <a:gdLst/>
              <a:ahLst/>
              <a:cxnLst/>
              <a:rect l="l" t="t" r="r" b="b"/>
              <a:pathLst>
                <a:path w="127" h="201" fill="none" extrusionOk="0">
                  <a:moveTo>
                    <a:pt x="1" y="0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25" name="Google Shape;34225;p44"/>
            <p:cNvSpPr/>
            <p:nvPr/>
          </p:nvSpPr>
          <p:spPr>
            <a:xfrm>
              <a:off x="4661800" y="26165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26" name="Google Shape;34226;p44"/>
            <p:cNvSpPr/>
            <p:nvPr/>
          </p:nvSpPr>
          <p:spPr>
            <a:xfrm>
              <a:off x="4659925" y="2621575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27" name="Google Shape;34227;p44"/>
            <p:cNvSpPr/>
            <p:nvPr/>
          </p:nvSpPr>
          <p:spPr>
            <a:xfrm>
              <a:off x="4659300" y="26209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28" name="Google Shape;34228;p44"/>
            <p:cNvSpPr/>
            <p:nvPr/>
          </p:nvSpPr>
          <p:spPr>
            <a:xfrm>
              <a:off x="4663700" y="2619450"/>
              <a:ext cx="5650" cy="5300"/>
            </a:xfrm>
            <a:custGeom>
              <a:avLst/>
              <a:gdLst/>
              <a:ahLst/>
              <a:cxnLst/>
              <a:rect l="l" t="t" r="r" b="b"/>
              <a:pathLst>
                <a:path w="226" h="212" extrusionOk="0">
                  <a:moveTo>
                    <a:pt x="106" y="1"/>
                  </a:moveTo>
                  <a:cubicBezTo>
                    <a:pt x="64" y="1"/>
                    <a:pt x="18" y="24"/>
                    <a:pt x="0" y="61"/>
                  </a:cubicBezTo>
                  <a:cubicBezTo>
                    <a:pt x="0" y="136"/>
                    <a:pt x="25" y="186"/>
                    <a:pt x="75" y="211"/>
                  </a:cubicBezTo>
                  <a:cubicBezTo>
                    <a:pt x="125" y="211"/>
                    <a:pt x="201" y="186"/>
                    <a:pt x="201" y="136"/>
                  </a:cubicBezTo>
                  <a:cubicBezTo>
                    <a:pt x="226" y="86"/>
                    <a:pt x="201" y="36"/>
                    <a:pt x="150" y="11"/>
                  </a:cubicBezTo>
                  <a:cubicBezTo>
                    <a:pt x="137" y="4"/>
                    <a:pt x="122" y="1"/>
                    <a:pt x="10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29" name="Google Shape;34229;p44"/>
            <p:cNvSpPr/>
            <p:nvPr/>
          </p:nvSpPr>
          <p:spPr>
            <a:xfrm>
              <a:off x="4744525" y="2491875"/>
              <a:ext cx="12550" cy="19450"/>
            </a:xfrm>
            <a:custGeom>
              <a:avLst/>
              <a:gdLst/>
              <a:ahLst/>
              <a:cxnLst/>
              <a:rect l="l" t="t" r="r" b="b"/>
              <a:pathLst>
                <a:path w="502" h="778" extrusionOk="0">
                  <a:moveTo>
                    <a:pt x="276" y="1"/>
                  </a:moveTo>
                  <a:cubicBezTo>
                    <a:pt x="176" y="26"/>
                    <a:pt x="75" y="151"/>
                    <a:pt x="25" y="327"/>
                  </a:cubicBezTo>
                  <a:cubicBezTo>
                    <a:pt x="0" y="577"/>
                    <a:pt x="125" y="778"/>
                    <a:pt x="125" y="778"/>
                  </a:cubicBezTo>
                  <a:cubicBezTo>
                    <a:pt x="125" y="778"/>
                    <a:pt x="376" y="678"/>
                    <a:pt x="451" y="452"/>
                  </a:cubicBezTo>
                  <a:cubicBezTo>
                    <a:pt x="501" y="277"/>
                    <a:pt x="476" y="101"/>
                    <a:pt x="401" y="26"/>
                  </a:cubicBezTo>
                  <a:cubicBezTo>
                    <a:pt x="326" y="126"/>
                    <a:pt x="276" y="277"/>
                    <a:pt x="276" y="277"/>
                  </a:cubicBezTo>
                  <a:cubicBezTo>
                    <a:pt x="276" y="277"/>
                    <a:pt x="301" y="10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30" name="Google Shape;34230;p44"/>
            <p:cNvSpPr/>
            <p:nvPr/>
          </p:nvSpPr>
          <p:spPr>
            <a:xfrm>
              <a:off x="4730725" y="2498000"/>
              <a:ext cx="16950" cy="14625"/>
            </a:xfrm>
            <a:custGeom>
              <a:avLst/>
              <a:gdLst/>
              <a:ahLst/>
              <a:cxnLst/>
              <a:rect l="l" t="t" r="r" b="b"/>
              <a:pathLst>
                <a:path w="678" h="585" extrusionOk="0">
                  <a:moveTo>
                    <a:pt x="155" y="0"/>
                  </a:moveTo>
                  <a:cubicBezTo>
                    <a:pt x="136" y="0"/>
                    <a:pt x="118" y="2"/>
                    <a:pt x="101" y="6"/>
                  </a:cubicBezTo>
                  <a:cubicBezTo>
                    <a:pt x="126" y="107"/>
                    <a:pt x="251" y="232"/>
                    <a:pt x="251" y="232"/>
                  </a:cubicBezTo>
                  <a:cubicBezTo>
                    <a:pt x="251" y="232"/>
                    <a:pt x="126" y="132"/>
                    <a:pt x="1" y="107"/>
                  </a:cubicBezTo>
                  <a:lnTo>
                    <a:pt x="1" y="107"/>
                  </a:lnTo>
                  <a:cubicBezTo>
                    <a:pt x="1" y="207"/>
                    <a:pt x="76" y="357"/>
                    <a:pt x="201" y="483"/>
                  </a:cubicBezTo>
                  <a:cubicBezTo>
                    <a:pt x="344" y="572"/>
                    <a:pt x="513" y="585"/>
                    <a:pt x="598" y="585"/>
                  </a:cubicBezTo>
                  <a:cubicBezTo>
                    <a:pt x="632" y="585"/>
                    <a:pt x="652" y="583"/>
                    <a:pt x="652" y="583"/>
                  </a:cubicBezTo>
                  <a:cubicBezTo>
                    <a:pt x="652" y="583"/>
                    <a:pt x="677" y="307"/>
                    <a:pt x="502" y="157"/>
                  </a:cubicBezTo>
                  <a:cubicBezTo>
                    <a:pt x="377" y="5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31" name="Google Shape;34231;p44"/>
            <p:cNvSpPr/>
            <p:nvPr/>
          </p:nvSpPr>
          <p:spPr>
            <a:xfrm>
              <a:off x="4744525" y="2511925"/>
              <a:ext cx="14425" cy="18825"/>
            </a:xfrm>
            <a:custGeom>
              <a:avLst/>
              <a:gdLst/>
              <a:ahLst/>
              <a:cxnLst/>
              <a:rect l="l" t="t" r="r" b="b"/>
              <a:pathLst>
                <a:path w="577" h="753" extrusionOk="0">
                  <a:moveTo>
                    <a:pt x="125" y="1"/>
                  </a:moveTo>
                  <a:cubicBezTo>
                    <a:pt x="125" y="1"/>
                    <a:pt x="0" y="226"/>
                    <a:pt x="100" y="452"/>
                  </a:cubicBezTo>
                  <a:cubicBezTo>
                    <a:pt x="151" y="627"/>
                    <a:pt x="276" y="753"/>
                    <a:pt x="376" y="753"/>
                  </a:cubicBezTo>
                  <a:cubicBezTo>
                    <a:pt x="401" y="653"/>
                    <a:pt x="351" y="477"/>
                    <a:pt x="351" y="477"/>
                  </a:cubicBezTo>
                  <a:lnTo>
                    <a:pt x="351" y="477"/>
                  </a:lnTo>
                  <a:cubicBezTo>
                    <a:pt x="351" y="477"/>
                    <a:pt x="426" y="653"/>
                    <a:pt x="501" y="703"/>
                  </a:cubicBezTo>
                  <a:cubicBezTo>
                    <a:pt x="577" y="627"/>
                    <a:pt x="577" y="452"/>
                    <a:pt x="501" y="302"/>
                  </a:cubicBezTo>
                  <a:cubicBezTo>
                    <a:pt x="376" y="76"/>
                    <a:pt x="125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32" name="Google Shape;34232;p44"/>
            <p:cNvSpPr/>
            <p:nvPr/>
          </p:nvSpPr>
          <p:spPr>
            <a:xfrm>
              <a:off x="4730100" y="2511875"/>
              <a:ext cx="18200" cy="13475"/>
            </a:xfrm>
            <a:custGeom>
              <a:avLst/>
              <a:gdLst/>
              <a:ahLst/>
              <a:cxnLst/>
              <a:rect l="l" t="t" r="r" b="b"/>
              <a:pathLst>
                <a:path w="728" h="539" extrusionOk="0">
                  <a:moveTo>
                    <a:pt x="506" y="1"/>
                  </a:moveTo>
                  <a:cubicBezTo>
                    <a:pt x="424" y="1"/>
                    <a:pt x="332" y="13"/>
                    <a:pt x="251" y="53"/>
                  </a:cubicBezTo>
                  <a:cubicBezTo>
                    <a:pt x="101" y="153"/>
                    <a:pt x="1" y="304"/>
                    <a:pt x="26" y="404"/>
                  </a:cubicBezTo>
                  <a:cubicBezTo>
                    <a:pt x="126" y="404"/>
                    <a:pt x="275" y="329"/>
                    <a:pt x="276" y="329"/>
                  </a:cubicBezTo>
                  <a:lnTo>
                    <a:pt x="276" y="329"/>
                  </a:lnTo>
                  <a:cubicBezTo>
                    <a:pt x="275" y="329"/>
                    <a:pt x="126" y="404"/>
                    <a:pt x="101" y="529"/>
                  </a:cubicBezTo>
                  <a:cubicBezTo>
                    <a:pt x="119" y="535"/>
                    <a:pt x="142" y="538"/>
                    <a:pt x="169" y="538"/>
                  </a:cubicBezTo>
                  <a:cubicBezTo>
                    <a:pt x="258" y="538"/>
                    <a:pt x="387" y="506"/>
                    <a:pt x="502" y="429"/>
                  </a:cubicBezTo>
                  <a:cubicBezTo>
                    <a:pt x="677" y="279"/>
                    <a:pt x="728" y="28"/>
                    <a:pt x="728" y="28"/>
                  </a:cubicBezTo>
                  <a:cubicBezTo>
                    <a:pt x="728" y="28"/>
                    <a:pt x="628" y="1"/>
                    <a:pt x="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33" name="Google Shape;34233;p44"/>
            <p:cNvSpPr/>
            <p:nvPr/>
          </p:nvSpPr>
          <p:spPr>
            <a:xfrm>
              <a:off x="4748275" y="2504400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3" y="0"/>
                  </a:moveTo>
                  <a:cubicBezTo>
                    <a:pt x="476" y="0"/>
                    <a:pt x="414" y="8"/>
                    <a:pt x="351" y="26"/>
                  </a:cubicBezTo>
                  <a:cubicBezTo>
                    <a:pt x="126" y="101"/>
                    <a:pt x="1" y="327"/>
                    <a:pt x="1" y="327"/>
                  </a:cubicBezTo>
                  <a:cubicBezTo>
                    <a:pt x="1" y="327"/>
                    <a:pt x="173" y="461"/>
                    <a:pt x="368" y="461"/>
                  </a:cubicBezTo>
                  <a:cubicBezTo>
                    <a:pt x="395" y="461"/>
                    <a:pt x="423" y="459"/>
                    <a:pt x="452" y="452"/>
                  </a:cubicBezTo>
                  <a:cubicBezTo>
                    <a:pt x="627" y="402"/>
                    <a:pt x="777" y="302"/>
                    <a:pt x="803" y="227"/>
                  </a:cubicBezTo>
                  <a:cubicBezTo>
                    <a:pt x="740" y="202"/>
                    <a:pt x="671" y="195"/>
                    <a:pt x="618" y="195"/>
                  </a:cubicBezTo>
                  <a:cubicBezTo>
                    <a:pt x="564" y="195"/>
                    <a:pt x="527" y="202"/>
                    <a:pt x="527" y="202"/>
                  </a:cubicBezTo>
                  <a:cubicBezTo>
                    <a:pt x="527" y="202"/>
                    <a:pt x="702" y="151"/>
                    <a:pt x="777" y="76"/>
                  </a:cubicBezTo>
                  <a:cubicBezTo>
                    <a:pt x="729" y="28"/>
                    <a:pt x="639" y="0"/>
                    <a:pt x="5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34" name="Google Shape;34234;p44"/>
            <p:cNvSpPr/>
            <p:nvPr/>
          </p:nvSpPr>
          <p:spPr>
            <a:xfrm>
              <a:off x="4743275" y="250315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100" y="1"/>
                  </a:moveTo>
                  <a:cubicBezTo>
                    <a:pt x="100" y="51"/>
                    <a:pt x="125" y="126"/>
                    <a:pt x="125" y="126"/>
                  </a:cubicBezTo>
                  <a:cubicBezTo>
                    <a:pt x="125" y="126"/>
                    <a:pt x="100" y="51"/>
                    <a:pt x="50" y="26"/>
                  </a:cubicBezTo>
                  <a:cubicBezTo>
                    <a:pt x="25" y="51"/>
                    <a:pt x="0" y="126"/>
                    <a:pt x="50" y="201"/>
                  </a:cubicBezTo>
                  <a:cubicBezTo>
                    <a:pt x="75" y="302"/>
                    <a:pt x="201" y="352"/>
                    <a:pt x="201" y="352"/>
                  </a:cubicBezTo>
                  <a:cubicBezTo>
                    <a:pt x="201" y="352"/>
                    <a:pt x="251" y="252"/>
                    <a:pt x="226" y="151"/>
                  </a:cubicBezTo>
                  <a:cubicBezTo>
                    <a:pt x="201" y="76"/>
                    <a:pt x="150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35" name="Google Shape;34235;p44"/>
            <p:cNvSpPr/>
            <p:nvPr/>
          </p:nvSpPr>
          <p:spPr>
            <a:xfrm>
              <a:off x="4738875" y="2509175"/>
              <a:ext cx="9425" cy="5300"/>
            </a:xfrm>
            <a:custGeom>
              <a:avLst/>
              <a:gdLst/>
              <a:ahLst/>
              <a:cxnLst/>
              <a:rect l="l" t="t" r="r" b="b"/>
              <a:pathLst>
                <a:path w="377" h="212" extrusionOk="0">
                  <a:moveTo>
                    <a:pt x="142" y="1"/>
                  </a:moveTo>
                  <a:cubicBezTo>
                    <a:pt x="89" y="1"/>
                    <a:pt x="44" y="24"/>
                    <a:pt x="26" y="61"/>
                  </a:cubicBezTo>
                  <a:cubicBezTo>
                    <a:pt x="51" y="86"/>
                    <a:pt x="126" y="111"/>
                    <a:pt x="126" y="111"/>
                  </a:cubicBezTo>
                  <a:cubicBezTo>
                    <a:pt x="126" y="111"/>
                    <a:pt x="92" y="100"/>
                    <a:pt x="55" y="100"/>
                  </a:cubicBezTo>
                  <a:cubicBezTo>
                    <a:pt x="37" y="100"/>
                    <a:pt x="17" y="103"/>
                    <a:pt x="1" y="111"/>
                  </a:cubicBezTo>
                  <a:cubicBezTo>
                    <a:pt x="26" y="161"/>
                    <a:pt x="76" y="211"/>
                    <a:pt x="176" y="211"/>
                  </a:cubicBezTo>
                  <a:cubicBezTo>
                    <a:pt x="276" y="211"/>
                    <a:pt x="377" y="136"/>
                    <a:pt x="377" y="136"/>
                  </a:cubicBezTo>
                  <a:cubicBezTo>
                    <a:pt x="377" y="136"/>
                    <a:pt x="301" y="36"/>
                    <a:pt x="201" y="11"/>
                  </a:cubicBezTo>
                  <a:cubicBezTo>
                    <a:pt x="181" y="4"/>
                    <a:pt x="161" y="1"/>
                    <a:pt x="1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36" name="Google Shape;34236;p44"/>
            <p:cNvSpPr/>
            <p:nvPr/>
          </p:nvSpPr>
          <p:spPr>
            <a:xfrm>
              <a:off x="4748275" y="2511825"/>
              <a:ext cx="8175" cy="6650"/>
            </a:xfrm>
            <a:custGeom>
              <a:avLst/>
              <a:gdLst/>
              <a:ahLst/>
              <a:cxnLst/>
              <a:rect l="l" t="t" r="r" b="b"/>
              <a:pathLst>
                <a:path w="327" h="266" extrusionOk="0">
                  <a:moveTo>
                    <a:pt x="51" y="1"/>
                  </a:moveTo>
                  <a:cubicBezTo>
                    <a:pt x="21" y="1"/>
                    <a:pt x="1" y="5"/>
                    <a:pt x="1" y="5"/>
                  </a:cubicBezTo>
                  <a:cubicBezTo>
                    <a:pt x="1" y="5"/>
                    <a:pt x="26" y="130"/>
                    <a:pt x="101" y="205"/>
                  </a:cubicBezTo>
                  <a:cubicBezTo>
                    <a:pt x="156" y="242"/>
                    <a:pt x="211" y="265"/>
                    <a:pt x="246" y="265"/>
                  </a:cubicBezTo>
                  <a:cubicBezTo>
                    <a:pt x="259" y="265"/>
                    <a:pt x="270" y="262"/>
                    <a:pt x="276" y="256"/>
                  </a:cubicBezTo>
                  <a:cubicBezTo>
                    <a:pt x="276" y="206"/>
                    <a:pt x="202" y="156"/>
                    <a:pt x="201" y="155"/>
                  </a:cubicBezTo>
                  <a:lnTo>
                    <a:pt x="201" y="155"/>
                  </a:lnTo>
                  <a:cubicBezTo>
                    <a:pt x="202" y="156"/>
                    <a:pt x="276" y="205"/>
                    <a:pt x="326" y="205"/>
                  </a:cubicBezTo>
                  <a:cubicBezTo>
                    <a:pt x="326" y="155"/>
                    <a:pt x="276" y="80"/>
                    <a:pt x="226" y="55"/>
                  </a:cubicBezTo>
                  <a:cubicBezTo>
                    <a:pt x="166" y="10"/>
                    <a:pt x="97" y="1"/>
                    <a:pt x="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37" name="Google Shape;34237;p44"/>
            <p:cNvSpPr/>
            <p:nvPr/>
          </p:nvSpPr>
          <p:spPr>
            <a:xfrm>
              <a:off x="4743275" y="251192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1"/>
                  </a:moveTo>
                  <a:cubicBezTo>
                    <a:pt x="201" y="1"/>
                    <a:pt x="100" y="51"/>
                    <a:pt x="50" y="151"/>
                  </a:cubicBezTo>
                  <a:cubicBezTo>
                    <a:pt x="0" y="226"/>
                    <a:pt x="0" y="302"/>
                    <a:pt x="25" y="327"/>
                  </a:cubicBezTo>
                  <a:cubicBezTo>
                    <a:pt x="75" y="302"/>
                    <a:pt x="100" y="227"/>
                    <a:pt x="100" y="226"/>
                  </a:cubicBezTo>
                  <a:lnTo>
                    <a:pt x="100" y="226"/>
                  </a:lnTo>
                  <a:cubicBezTo>
                    <a:pt x="100" y="227"/>
                    <a:pt x="75" y="302"/>
                    <a:pt x="100" y="352"/>
                  </a:cubicBezTo>
                  <a:cubicBezTo>
                    <a:pt x="125" y="352"/>
                    <a:pt x="201" y="302"/>
                    <a:pt x="226" y="226"/>
                  </a:cubicBezTo>
                  <a:cubicBezTo>
                    <a:pt x="251" y="126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38" name="Google Shape;34238;p44"/>
            <p:cNvSpPr/>
            <p:nvPr/>
          </p:nvSpPr>
          <p:spPr>
            <a:xfrm>
              <a:off x="4748275" y="2505050"/>
              <a:ext cx="7550" cy="7525"/>
            </a:xfrm>
            <a:custGeom>
              <a:avLst/>
              <a:gdLst/>
              <a:ahLst/>
              <a:cxnLst/>
              <a:rect l="l" t="t" r="r" b="b"/>
              <a:pathLst>
                <a:path w="302" h="301" extrusionOk="0">
                  <a:moveTo>
                    <a:pt x="251" y="0"/>
                  </a:moveTo>
                  <a:cubicBezTo>
                    <a:pt x="201" y="0"/>
                    <a:pt x="126" y="25"/>
                    <a:pt x="76" y="75"/>
                  </a:cubicBezTo>
                  <a:cubicBezTo>
                    <a:pt x="1" y="176"/>
                    <a:pt x="26" y="301"/>
                    <a:pt x="26" y="301"/>
                  </a:cubicBezTo>
                  <a:cubicBezTo>
                    <a:pt x="26" y="301"/>
                    <a:pt x="151" y="301"/>
                    <a:pt x="226" y="226"/>
                  </a:cubicBezTo>
                  <a:cubicBezTo>
                    <a:pt x="276" y="176"/>
                    <a:pt x="301" y="100"/>
                    <a:pt x="301" y="50"/>
                  </a:cubicBezTo>
                  <a:cubicBezTo>
                    <a:pt x="251" y="50"/>
                    <a:pt x="176" y="100"/>
                    <a:pt x="176" y="100"/>
                  </a:cubicBezTo>
                  <a:cubicBezTo>
                    <a:pt x="176" y="100"/>
                    <a:pt x="226" y="5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39" name="Google Shape;34239;p44"/>
            <p:cNvSpPr/>
            <p:nvPr/>
          </p:nvSpPr>
          <p:spPr>
            <a:xfrm>
              <a:off x="4748275" y="25050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1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40" name="Google Shape;34240;p44"/>
            <p:cNvSpPr/>
            <p:nvPr/>
          </p:nvSpPr>
          <p:spPr>
            <a:xfrm>
              <a:off x="4749525" y="250442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9" y="34"/>
                    <a:pt x="15" y="36"/>
                    <a:pt x="18" y="36"/>
                  </a:cubicBezTo>
                  <a:cubicBezTo>
                    <a:pt x="26" y="36"/>
                    <a:pt x="26" y="25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41" name="Google Shape;34241;p44"/>
            <p:cNvSpPr/>
            <p:nvPr/>
          </p:nvSpPr>
          <p:spPr>
            <a:xfrm>
              <a:off x="4747650" y="2505050"/>
              <a:ext cx="650" cy="5025"/>
            </a:xfrm>
            <a:custGeom>
              <a:avLst/>
              <a:gdLst/>
              <a:ahLst/>
              <a:cxnLst/>
              <a:rect l="l" t="t" r="r" b="b"/>
              <a:pathLst>
                <a:path w="26" h="201" fill="none" extrusionOk="0">
                  <a:moveTo>
                    <a:pt x="0" y="0"/>
                  </a:moveTo>
                  <a:lnTo>
                    <a:pt x="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42" name="Google Shape;34242;p44"/>
            <p:cNvSpPr/>
            <p:nvPr/>
          </p:nvSpPr>
          <p:spPr>
            <a:xfrm>
              <a:off x="4747025" y="25044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43" name="Google Shape;34243;p44"/>
            <p:cNvSpPr/>
            <p:nvPr/>
          </p:nvSpPr>
          <p:spPr>
            <a:xfrm>
              <a:off x="4748275" y="250630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0"/>
                  </a:moveTo>
                  <a:lnTo>
                    <a:pt x="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44" name="Google Shape;34244;p44"/>
            <p:cNvSpPr/>
            <p:nvPr/>
          </p:nvSpPr>
          <p:spPr>
            <a:xfrm>
              <a:off x="4751400" y="25056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45" name="Google Shape;34245;p44"/>
            <p:cNvSpPr/>
            <p:nvPr/>
          </p:nvSpPr>
          <p:spPr>
            <a:xfrm>
              <a:off x="4748275" y="2511925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6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46" name="Google Shape;34246;p44"/>
            <p:cNvSpPr/>
            <p:nvPr/>
          </p:nvSpPr>
          <p:spPr>
            <a:xfrm>
              <a:off x="4749525" y="25169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47" name="Google Shape;34247;p44"/>
            <p:cNvSpPr/>
            <p:nvPr/>
          </p:nvSpPr>
          <p:spPr>
            <a:xfrm>
              <a:off x="4748275" y="2511925"/>
              <a:ext cx="3775" cy="3800"/>
            </a:xfrm>
            <a:custGeom>
              <a:avLst/>
              <a:gdLst/>
              <a:ahLst/>
              <a:cxnLst/>
              <a:rect l="l" t="t" r="r" b="b"/>
              <a:pathLst>
                <a:path w="151" h="152" fill="none" extrusionOk="0">
                  <a:moveTo>
                    <a:pt x="151" y="15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48" name="Google Shape;34248;p44"/>
            <p:cNvSpPr/>
            <p:nvPr/>
          </p:nvSpPr>
          <p:spPr>
            <a:xfrm>
              <a:off x="4752025" y="25157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49" name="Google Shape;34249;p44"/>
            <p:cNvSpPr/>
            <p:nvPr/>
          </p:nvSpPr>
          <p:spPr>
            <a:xfrm>
              <a:off x="4747650" y="251192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0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50" name="Google Shape;34250;p44"/>
            <p:cNvSpPr/>
            <p:nvPr/>
          </p:nvSpPr>
          <p:spPr>
            <a:xfrm>
              <a:off x="4747650" y="25169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1"/>
                    <a:pt x="0" y="51"/>
                  </a:cubicBezTo>
                  <a:cubicBezTo>
                    <a:pt x="26" y="51"/>
                    <a:pt x="26" y="25"/>
                    <a:pt x="26" y="25"/>
                  </a:cubicBezTo>
                  <a:cubicBezTo>
                    <a:pt x="26" y="0"/>
                    <a:pt x="26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51" name="Google Shape;34251;p44"/>
            <p:cNvSpPr/>
            <p:nvPr/>
          </p:nvSpPr>
          <p:spPr>
            <a:xfrm>
              <a:off x="4748900" y="2510675"/>
              <a:ext cx="5050" cy="25"/>
            </a:xfrm>
            <a:custGeom>
              <a:avLst/>
              <a:gdLst/>
              <a:ahLst/>
              <a:cxnLst/>
              <a:rect l="l" t="t" r="r" b="b"/>
              <a:pathLst>
                <a:path w="202" h="1" fill="none" extrusionOk="0">
                  <a:moveTo>
                    <a:pt x="201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52" name="Google Shape;34252;p44"/>
            <p:cNvSpPr/>
            <p:nvPr/>
          </p:nvSpPr>
          <p:spPr>
            <a:xfrm>
              <a:off x="4753925" y="25100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25" y="51"/>
                    <a:pt x="25" y="26"/>
                  </a:cubicBezTo>
                  <a:cubicBezTo>
                    <a:pt x="50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53" name="Google Shape;34253;p44"/>
            <p:cNvSpPr/>
            <p:nvPr/>
          </p:nvSpPr>
          <p:spPr>
            <a:xfrm>
              <a:off x="4748900" y="250817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0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54" name="Google Shape;34254;p44"/>
            <p:cNvSpPr/>
            <p:nvPr/>
          </p:nvSpPr>
          <p:spPr>
            <a:xfrm>
              <a:off x="4753300" y="25079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0"/>
                  </a:moveTo>
                  <a:cubicBezTo>
                    <a:pt x="25" y="0"/>
                    <a:pt x="25" y="3"/>
                    <a:pt x="25" y="11"/>
                  </a:cubicBezTo>
                  <a:cubicBezTo>
                    <a:pt x="0" y="11"/>
                    <a:pt x="0" y="11"/>
                    <a:pt x="0" y="37"/>
                  </a:cubicBezTo>
                  <a:lnTo>
                    <a:pt x="25" y="37"/>
                  </a:lnTo>
                  <a:cubicBezTo>
                    <a:pt x="25" y="37"/>
                    <a:pt x="50" y="11"/>
                    <a:pt x="50" y="11"/>
                  </a:cubicBezTo>
                  <a:cubicBezTo>
                    <a:pt x="33" y="1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55" name="Google Shape;34255;p44"/>
            <p:cNvSpPr/>
            <p:nvPr/>
          </p:nvSpPr>
          <p:spPr>
            <a:xfrm>
              <a:off x="4748900" y="251067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56" name="Google Shape;34256;p44"/>
            <p:cNvSpPr/>
            <p:nvPr/>
          </p:nvSpPr>
          <p:spPr>
            <a:xfrm>
              <a:off x="4753300" y="25125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25" y="1"/>
                    <a:pt x="25" y="1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25" y="51"/>
                    <a:pt x="50" y="26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57" name="Google Shape;34257;p44"/>
            <p:cNvSpPr/>
            <p:nvPr/>
          </p:nvSpPr>
          <p:spPr>
            <a:xfrm>
              <a:off x="4743275" y="2511300"/>
              <a:ext cx="4400" cy="3175"/>
            </a:xfrm>
            <a:custGeom>
              <a:avLst/>
              <a:gdLst/>
              <a:ahLst/>
              <a:cxnLst/>
              <a:rect l="l" t="t" r="r" b="b"/>
              <a:pathLst>
                <a:path w="176" h="127" fill="none" extrusionOk="0">
                  <a:moveTo>
                    <a:pt x="0" y="126"/>
                  </a:moveTo>
                  <a:lnTo>
                    <a:pt x="17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58" name="Google Shape;34258;p44"/>
            <p:cNvSpPr/>
            <p:nvPr/>
          </p:nvSpPr>
          <p:spPr>
            <a:xfrm>
              <a:off x="4742625" y="2514450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59" name="Google Shape;34259;p44"/>
            <p:cNvSpPr/>
            <p:nvPr/>
          </p:nvSpPr>
          <p:spPr>
            <a:xfrm>
              <a:off x="4742000" y="2511300"/>
              <a:ext cx="5675" cy="1275"/>
            </a:xfrm>
            <a:custGeom>
              <a:avLst/>
              <a:gdLst/>
              <a:ahLst/>
              <a:cxnLst/>
              <a:rect l="l" t="t" r="r" b="b"/>
              <a:pathLst>
                <a:path w="227" h="51" fill="none" extrusionOk="0">
                  <a:moveTo>
                    <a:pt x="1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60" name="Google Shape;34260;p44"/>
            <p:cNvSpPr/>
            <p:nvPr/>
          </p:nvSpPr>
          <p:spPr>
            <a:xfrm>
              <a:off x="4741375" y="25119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61" name="Google Shape;34261;p44"/>
            <p:cNvSpPr/>
            <p:nvPr/>
          </p:nvSpPr>
          <p:spPr>
            <a:xfrm>
              <a:off x="4745150" y="2511300"/>
              <a:ext cx="2525" cy="5050"/>
            </a:xfrm>
            <a:custGeom>
              <a:avLst/>
              <a:gdLst/>
              <a:ahLst/>
              <a:cxnLst/>
              <a:rect l="l" t="t" r="r" b="b"/>
              <a:pathLst>
                <a:path w="101" h="202" fill="none" extrusionOk="0">
                  <a:moveTo>
                    <a:pt x="0" y="201"/>
                  </a:moveTo>
                  <a:lnTo>
                    <a:pt x="10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62" name="Google Shape;34262;p44"/>
            <p:cNvSpPr/>
            <p:nvPr/>
          </p:nvSpPr>
          <p:spPr>
            <a:xfrm>
              <a:off x="4744525" y="25158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6" y="1"/>
                    <a:pt x="0" y="7"/>
                    <a:pt x="0" y="19"/>
                  </a:cubicBezTo>
                  <a:cubicBezTo>
                    <a:pt x="0" y="19"/>
                    <a:pt x="0" y="44"/>
                    <a:pt x="0" y="44"/>
                  </a:cubicBezTo>
                  <a:lnTo>
                    <a:pt x="25" y="44"/>
                  </a:lnTo>
                  <a:cubicBezTo>
                    <a:pt x="50" y="19"/>
                    <a:pt x="50" y="19"/>
                    <a:pt x="25" y="19"/>
                  </a:cubicBezTo>
                  <a:cubicBezTo>
                    <a:pt x="25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63" name="Google Shape;34263;p44"/>
            <p:cNvSpPr/>
            <p:nvPr/>
          </p:nvSpPr>
          <p:spPr>
            <a:xfrm>
              <a:off x="4742625" y="2507550"/>
              <a:ext cx="5050" cy="3150"/>
            </a:xfrm>
            <a:custGeom>
              <a:avLst/>
              <a:gdLst/>
              <a:ahLst/>
              <a:cxnLst/>
              <a:rect l="l" t="t" r="r" b="b"/>
              <a:pathLst>
                <a:path w="202" h="126" fill="none" extrusionOk="0">
                  <a:moveTo>
                    <a:pt x="1" y="0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64" name="Google Shape;34264;p44"/>
            <p:cNvSpPr/>
            <p:nvPr/>
          </p:nvSpPr>
          <p:spPr>
            <a:xfrm>
              <a:off x="4742000" y="250727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9" y="0"/>
                  </a:moveTo>
                  <a:cubicBezTo>
                    <a:pt x="12" y="0"/>
                    <a:pt x="1" y="11"/>
                    <a:pt x="1" y="11"/>
                  </a:cubicBezTo>
                  <a:cubicBezTo>
                    <a:pt x="1" y="11"/>
                    <a:pt x="1" y="36"/>
                    <a:pt x="26" y="36"/>
                  </a:cubicBezTo>
                  <a:cubicBezTo>
                    <a:pt x="51" y="11"/>
                    <a:pt x="26" y="11"/>
                    <a:pt x="26" y="11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65" name="Google Shape;34265;p44"/>
            <p:cNvSpPr/>
            <p:nvPr/>
          </p:nvSpPr>
          <p:spPr>
            <a:xfrm>
              <a:off x="4744525" y="2506300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0" y="0"/>
                  </a:moveTo>
                  <a:lnTo>
                    <a:pt x="125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66" name="Google Shape;34266;p44"/>
            <p:cNvSpPr/>
            <p:nvPr/>
          </p:nvSpPr>
          <p:spPr>
            <a:xfrm>
              <a:off x="4743900" y="2505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67" name="Google Shape;34267;p44"/>
            <p:cNvSpPr/>
            <p:nvPr/>
          </p:nvSpPr>
          <p:spPr>
            <a:xfrm>
              <a:off x="4742000" y="251005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68" name="Google Shape;34268;p44"/>
            <p:cNvSpPr/>
            <p:nvPr/>
          </p:nvSpPr>
          <p:spPr>
            <a:xfrm>
              <a:off x="4741375" y="25094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69" name="Google Shape;34269;p44"/>
            <p:cNvSpPr/>
            <p:nvPr/>
          </p:nvSpPr>
          <p:spPr>
            <a:xfrm>
              <a:off x="4745775" y="2508000"/>
              <a:ext cx="5650" cy="5450"/>
            </a:xfrm>
            <a:custGeom>
              <a:avLst/>
              <a:gdLst/>
              <a:ahLst/>
              <a:cxnLst/>
              <a:rect l="l" t="t" r="r" b="b"/>
              <a:pathLst>
                <a:path w="226" h="218" extrusionOk="0">
                  <a:moveTo>
                    <a:pt x="112" y="1"/>
                  </a:moveTo>
                  <a:cubicBezTo>
                    <a:pt x="58" y="1"/>
                    <a:pt x="21" y="42"/>
                    <a:pt x="0" y="83"/>
                  </a:cubicBezTo>
                  <a:cubicBezTo>
                    <a:pt x="0" y="133"/>
                    <a:pt x="25" y="183"/>
                    <a:pt x="75" y="208"/>
                  </a:cubicBezTo>
                  <a:cubicBezTo>
                    <a:pt x="88" y="214"/>
                    <a:pt x="101" y="217"/>
                    <a:pt x="113" y="217"/>
                  </a:cubicBezTo>
                  <a:cubicBezTo>
                    <a:pt x="149" y="217"/>
                    <a:pt x="182" y="189"/>
                    <a:pt x="201" y="133"/>
                  </a:cubicBezTo>
                  <a:cubicBezTo>
                    <a:pt x="226" y="83"/>
                    <a:pt x="201" y="33"/>
                    <a:pt x="151" y="7"/>
                  </a:cubicBezTo>
                  <a:cubicBezTo>
                    <a:pt x="137" y="3"/>
                    <a:pt x="124" y="1"/>
                    <a:pt x="11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70" name="Google Shape;34270;p44"/>
            <p:cNvSpPr/>
            <p:nvPr/>
          </p:nvSpPr>
          <p:spPr>
            <a:xfrm>
              <a:off x="4785875" y="2280100"/>
              <a:ext cx="12550" cy="20075"/>
            </a:xfrm>
            <a:custGeom>
              <a:avLst/>
              <a:gdLst/>
              <a:ahLst/>
              <a:cxnLst/>
              <a:rect l="l" t="t" r="r" b="b"/>
              <a:pathLst>
                <a:path w="502" h="803" extrusionOk="0">
                  <a:moveTo>
                    <a:pt x="276" y="1"/>
                  </a:moveTo>
                  <a:cubicBezTo>
                    <a:pt x="176" y="26"/>
                    <a:pt x="75" y="176"/>
                    <a:pt x="25" y="352"/>
                  </a:cubicBezTo>
                  <a:cubicBezTo>
                    <a:pt x="0" y="577"/>
                    <a:pt x="151" y="803"/>
                    <a:pt x="151" y="803"/>
                  </a:cubicBezTo>
                  <a:cubicBezTo>
                    <a:pt x="151" y="803"/>
                    <a:pt x="376" y="677"/>
                    <a:pt x="451" y="452"/>
                  </a:cubicBezTo>
                  <a:cubicBezTo>
                    <a:pt x="502" y="276"/>
                    <a:pt x="476" y="126"/>
                    <a:pt x="401" y="51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01" y="10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71" name="Google Shape;34271;p44"/>
            <p:cNvSpPr/>
            <p:nvPr/>
          </p:nvSpPr>
          <p:spPr>
            <a:xfrm>
              <a:off x="4772075" y="2286225"/>
              <a:ext cx="16950" cy="14775"/>
            </a:xfrm>
            <a:custGeom>
              <a:avLst/>
              <a:gdLst/>
              <a:ahLst/>
              <a:cxnLst/>
              <a:rect l="l" t="t" r="r" b="b"/>
              <a:pathLst>
                <a:path w="678" h="591" extrusionOk="0">
                  <a:moveTo>
                    <a:pt x="157" y="0"/>
                  </a:moveTo>
                  <a:cubicBezTo>
                    <a:pt x="137" y="0"/>
                    <a:pt x="118" y="2"/>
                    <a:pt x="101" y="6"/>
                  </a:cubicBezTo>
                  <a:cubicBezTo>
                    <a:pt x="151" y="132"/>
                    <a:pt x="252" y="257"/>
                    <a:pt x="252" y="257"/>
                  </a:cubicBezTo>
                  <a:cubicBezTo>
                    <a:pt x="252" y="257"/>
                    <a:pt x="126" y="132"/>
                    <a:pt x="26" y="107"/>
                  </a:cubicBezTo>
                  <a:lnTo>
                    <a:pt x="26" y="107"/>
                  </a:lnTo>
                  <a:cubicBezTo>
                    <a:pt x="1" y="207"/>
                    <a:pt x="76" y="382"/>
                    <a:pt x="201" y="482"/>
                  </a:cubicBezTo>
                  <a:cubicBezTo>
                    <a:pt x="322" y="573"/>
                    <a:pt x="460" y="591"/>
                    <a:pt x="552" y="591"/>
                  </a:cubicBezTo>
                  <a:cubicBezTo>
                    <a:pt x="612" y="591"/>
                    <a:pt x="653" y="583"/>
                    <a:pt x="653" y="583"/>
                  </a:cubicBezTo>
                  <a:cubicBezTo>
                    <a:pt x="653" y="583"/>
                    <a:pt x="678" y="332"/>
                    <a:pt x="502" y="157"/>
                  </a:cubicBezTo>
                  <a:cubicBezTo>
                    <a:pt x="398" y="52"/>
                    <a:pt x="259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72" name="Google Shape;34272;p44"/>
            <p:cNvSpPr/>
            <p:nvPr/>
          </p:nvSpPr>
          <p:spPr>
            <a:xfrm>
              <a:off x="4786500" y="23001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126" y="1"/>
                  </a:moveTo>
                  <a:cubicBezTo>
                    <a:pt x="126" y="1"/>
                    <a:pt x="0" y="226"/>
                    <a:pt x="76" y="477"/>
                  </a:cubicBezTo>
                  <a:cubicBezTo>
                    <a:pt x="126" y="627"/>
                    <a:pt x="251" y="753"/>
                    <a:pt x="351" y="778"/>
                  </a:cubicBezTo>
                  <a:cubicBezTo>
                    <a:pt x="376" y="652"/>
                    <a:pt x="326" y="502"/>
                    <a:pt x="326" y="502"/>
                  </a:cubicBezTo>
                  <a:lnTo>
                    <a:pt x="326" y="502"/>
                  </a:lnTo>
                  <a:cubicBezTo>
                    <a:pt x="326" y="502"/>
                    <a:pt x="401" y="652"/>
                    <a:pt x="477" y="702"/>
                  </a:cubicBezTo>
                  <a:cubicBezTo>
                    <a:pt x="552" y="627"/>
                    <a:pt x="552" y="452"/>
                    <a:pt x="477" y="301"/>
                  </a:cubicBezTo>
                  <a:cubicBezTo>
                    <a:pt x="376" y="76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73" name="Google Shape;34273;p44"/>
            <p:cNvSpPr/>
            <p:nvPr/>
          </p:nvSpPr>
          <p:spPr>
            <a:xfrm>
              <a:off x="4772075" y="2300225"/>
              <a:ext cx="17575" cy="13725"/>
            </a:xfrm>
            <a:custGeom>
              <a:avLst/>
              <a:gdLst/>
              <a:ahLst/>
              <a:cxnLst/>
              <a:rect l="l" t="t" r="r" b="b"/>
              <a:pathLst>
                <a:path w="703" h="549" extrusionOk="0">
                  <a:moveTo>
                    <a:pt x="524" y="0"/>
                  </a:moveTo>
                  <a:cubicBezTo>
                    <a:pt x="437" y="0"/>
                    <a:pt x="329" y="16"/>
                    <a:pt x="226" y="73"/>
                  </a:cubicBezTo>
                  <a:cubicBezTo>
                    <a:pt x="76" y="148"/>
                    <a:pt x="1" y="298"/>
                    <a:pt x="1" y="399"/>
                  </a:cubicBezTo>
                  <a:cubicBezTo>
                    <a:pt x="101" y="399"/>
                    <a:pt x="251" y="324"/>
                    <a:pt x="252" y="323"/>
                  </a:cubicBezTo>
                  <a:lnTo>
                    <a:pt x="252" y="323"/>
                  </a:lnTo>
                  <a:cubicBezTo>
                    <a:pt x="251" y="324"/>
                    <a:pt x="101" y="424"/>
                    <a:pt x="76" y="524"/>
                  </a:cubicBezTo>
                  <a:cubicBezTo>
                    <a:pt x="100" y="540"/>
                    <a:pt x="134" y="548"/>
                    <a:pt x="174" y="548"/>
                  </a:cubicBezTo>
                  <a:cubicBezTo>
                    <a:pt x="260" y="548"/>
                    <a:pt x="374" y="509"/>
                    <a:pt x="477" y="424"/>
                  </a:cubicBezTo>
                  <a:cubicBezTo>
                    <a:pt x="653" y="273"/>
                    <a:pt x="703" y="23"/>
                    <a:pt x="703" y="23"/>
                  </a:cubicBezTo>
                  <a:cubicBezTo>
                    <a:pt x="703" y="23"/>
                    <a:pt x="628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74" name="Google Shape;34274;p44"/>
            <p:cNvSpPr/>
            <p:nvPr/>
          </p:nvSpPr>
          <p:spPr>
            <a:xfrm>
              <a:off x="4790250" y="2292750"/>
              <a:ext cx="19450" cy="11450"/>
            </a:xfrm>
            <a:custGeom>
              <a:avLst/>
              <a:gdLst/>
              <a:ahLst/>
              <a:cxnLst/>
              <a:rect l="l" t="t" r="r" b="b"/>
              <a:pathLst>
                <a:path w="778" h="458" extrusionOk="0">
                  <a:moveTo>
                    <a:pt x="478" y="0"/>
                  </a:moveTo>
                  <a:cubicBezTo>
                    <a:pt x="429" y="0"/>
                    <a:pt x="378" y="6"/>
                    <a:pt x="327" y="21"/>
                  </a:cubicBezTo>
                  <a:cubicBezTo>
                    <a:pt x="101" y="96"/>
                    <a:pt x="1" y="347"/>
                    <a:pt x="1" y="347"/>
                  </a:cubicBezTo>
                  <a:cubicBezTo>
                    <a:pt x="1" y="347"/>
                    <a:pt x="148" y="457"/>
                    <a:pt x="332" y="457"/>
                  </a:cubicBezTo>
                  <a:cubicBezTo>
                    <a:pt x="363" y="457"/>
                    <a:pt x="395" y="454"/>
                    <a:pt x="427" y="447"/>
                  </a:cubicBezTo>
                  <a:cubicBezTo>
                    <a:pt x="627" y="422"/>
                    <a:pt x="753" y="322"/>
                    <a:pt x="778" y="221"/>
                  </a:cubicBezTo>
                  <a:cubicBezTo>
                    <a:pt x="728" y="196"/>
                    <a:pt x="659" y="190"/>
                    <a:pt x="602" y="190"/>
                  </a:cubicBezTo>
                  <a:cubicBezTo>
                    <a:pt x="546" y="190"/>
                    <a:pt x="502" y="196"/>
                    <a:pt x="502" y="196"/>
                  </a:cubicBezTo>
                  <a:cubicBezTo>
                    <a:pt x="502" y="196"/>
                    <a:pt x="677" y="171"/>
                    <a:pt x="753" y="71"/>
                  </a:cubicBezTo>
                  <a:cubicBezTo>
                    <a:pt x="699" y="36"/>
                    <a:pt x="596" y="0"/>
                    <a:pt x="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75" name="Google Shape;34275;p44"/>
            <p:cNvSpPr/>
            <p:nvPr/>
          </p:nvSpPr>
          <p:spPr>
            <a:xfrm>
              <a:off x="4785250" y="22913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100" y="1"/>
                  </a:moveTo>
                  <a:cubicBezTo>
                    <a:pt x="75" y="51"/>
                    <a:pt x="100" y="126"/>
                    <a:pt x="100" y="126"/>
                  </a:cubicBezTo>
                  <a:cubicBezTo>
                    <a:pt x="100" y="126"/>
                    <a:pt x="75" y="51"/>
                    <a:pt x="25" y="26"/>
                  </a:cubicBezTo>
                  <a:cubicBezTo>
                    <a:pt x="0" y="51"/>
                    <a:pt x="0" y="126"/>
                    <a:pt x="25" y="226"/>
                  </a:cubicBezTo>
                  <a:cubicBezTo>
                    <a:pt x="75" y="327"/>
                    <a:pt x="176" y="352"/>
                    <a:pt x="176" y="352"/>
                  </a:cubicBezTo>
                  <a:cubicBezTo>
                    <a:pt x="176" y="352"/>
                    <a:pt x="251" y="251"/>
                    <a:pt x="201" y="151"/>
                  </a:cubicBezTo>
                  <a:cubicBezTo>
                    <a:pt x="201" y="76"/>
                    <a:pt x="126" y="26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76" name="Google Shape;34276;p44"/>
            <p:cNvSpPr/>
            <p:nvPr/>
          </p:nvSpPr>
          <p:spPr>
            <a:xfrm>
              <a:off x="4780225" y="2297650"/>
              <a:ext cx="9425" cy="5025"/>
            </a:xfrm>
            <a:custGeom>
              <a:avLst/>
              <a:gdLst/>
              <a:ahLst/>
              <a:cxnLst/>
              <a:rect l="l" t="t" r="r" b="b"/>
              <a:pathLst>
                <a:path w="377" h="201" extrusionOk="0">
                  <a:moveTo>
                    <a:pt x="201" y="0"/>
                  </a:moveTo>
                  <a:cubicBezTo>
                    <a:pt x="126" y="0"/>
                    <a:pt x="51" y="25"/>
                    <a:pt x="26" y="51"/>
                  </a:cubicBezTo>
                  <a:cubicBezTo>
                    <a:pt x="51" y="76"/>
                    <a:pt x="126" y="101"/>
                    <a:pt x="126" y="101"/>
                  </a:cubicBezTo>
                  <a:lnTo>
                    <a:pt x="1" y="101"/>
                  </a:lnTo>
                  <a:cubicBezTo>
                    <a:pt x="26" y="151"/>
                    <a:pt x="101" y="201"/>
                    <a:pt x="176" y="201"/>
                  </a:cubicBezTo>
                  <a:cubicBezTo>
                    <a:pt x="276" y="201"/>
                    <a:pt x="377" y="126"/>
                    <a:pt x="377" y="126"/>
                  </a:cubicBezTo>
                  <a:cubicBezTo>
                    <a:pt x="377" y="126"/>
                    <a:pt x="301" y="25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77" name="Google Shape;34277;p44"/>
            <p:cNvSpPr/>
            <p:nvPr/>
          </p:nvSpPr>
          <p:spPr>
            <a:xfrm>
              <a:off x="4789625" y="2300625"/>
              <a:ext cx="8175" cy="6075"/>
            </a:xfrm>
            <a:custGeom>
              <a:avLst/>
              <a:gdLst/>
              <a:ahLst/>
              <a:cxnLst/>
              <a:rect l="l" t="t" r="r" b="b"/>
              <a:pathLst>
                <a:path w="327" h="243" extrusionOk="0">
                  <a:moveTo>
                    <a:pt x="76" y="0"/>
                  </a:moveTo>
                  <a:cubicBezTo>
                    <a:pt x="32" y="0"/>
                    <a:pt x="1" y="7"/>
                    <a:pt x="1" y="7"/>
                  </a:cubicBezTo>
                  <a:cubicBezTo>
                    <a:pt x="1" y="7"/>
                    <a:pt x="26" y="132"/>
                    <a:pt x="101" y="182"/>
                  </a:cubicBezTo>
                  <a:cubicBezTo>
                    <a:pt x="156" y="219"/>
                    <a:pt x="211" y="242"/>
                    <a:pt x="246" y="242"/>
                  </a:cubicBezTo>
                  <a:cubicBezTo>
                    <a:pt x="259" y="242"/>
                    <a:pt x="270" y="239"/>
                    <a:pt x="276" y="232"/>
                  </a:cubicBezTo>
                  <a:cubicBezTo>
                    <a:pt x="276" y="182"/>
                    <a:pt x="202" y="133"/>
                    <a:pt x="201" y="132"/>
                  </a:cubicBezTo>
                  <a:lnTo>
                    <a:pt x="201" y="132"/>
                  </a:lnTo>
                  <a:cubicBezTo>
                    <a:pt x="202" y="133"/>
                    <a:pt x="277" y="182"/>
                    <a:pt x="326" y="182"/>
                  </a:cubicBezTo>
                  <a:cubicBezTo>
                    <a:pt x="326" y="132"/>
                    <a:pt x="301" y="82"/>
                    <a:pt x="226" y="32"/>
                  </a:cubicBezTo>
                  <a:cubicBezTo>
                    <a:pt x="176" y="7"/>
                    <a:pt x="120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78" name="Google Shape;34278;p44"/>
            <p:cNvSpPr/>
            <p:nvPr/>
          </p:nvSpPr>
          <p:spPr>
            <a:xfrm>
              <a:off x="4784625" y="23007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1"/>
                  </a:moveTo>
                  <a:cubicBezTo>
                    <a:pt x="201" y="1"/>
                    <a:pt x="100" y="26"/>
                    <a:pt x="50" y="126"/>
                  </a:cubicBezTo>
                  <a:cubicBezTo>
                    <a:pt x="0" y="201"/>
                    <a:pt x="0" y="276"/>
                    <a:pt x="25" y="327"/>
                  </a:cubicBezTo>
                  <a:cubicBezTo>
                    <a:pt x="75" y="276"/>
                    <a:pt x="125" y="226"/>
                    <a:pt x="125" y="226"/>
                  </a:cubicBezTo>
                  <a:lnTo>
                    <a:pt x="125" y="226"/>
                  </a:lnTo>
                  <a:cubicBezTo>
                    <a:pt x="125" y="226"/>
                    <a:pt x="75" y="301"/>
                    <a:pt x="100" y="352"/>
                  </a:cubicBezTo>
                  <a:cubicBezTo>
                    <a:pt x="151" y="327"/>
                    <a:pt x="201" y="276"/>
                    <a:pt x="226" y="201"/>
                  </a:cubicBezTo>
                  <a:cubicBezTo>
                    <a:pt x="251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79" name="Google Shape;34279;p44"/>
            <p:cNvSpPr/>
            <p:nvPr/>
          </p:nvSpPr>
          <p:spPr>
            <a:xfrm>
              <a:off x="4789625" y="229325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1" y="1"/>
                  </a:moveTo>
                  <a:cubicBezTo>
                    <a:pt x="201" y="1"/>
                    <a:pt x="126" y="26"/>
                    <a:pt x="76" y="101"/>
                  </a:cubicBezTo>
                  <a:cubicBezTo>
                    <a:pt x="1" y="176"/>
                    <a:pt x="26" y="302"/>
                    <a:pt x="26" y="302"/>
                  </a:cubicBezTo>
                  <a:cubicBezTo>
                    <a:pt x="26" y="302"/>
                    <a:pt x="151" y="302"/>
                    <a:pt x="226" y="227"/>
                  </a:cubicBezTo>
                  <a:cubicBezTo>
                    <a:pt x="276" y="176"/>
                    <a:pt x="301" y="101"/>
                    <a:pt x="301" y="51"/>
                  </a:cubicBezTo>
                  <a:lnTo>
                    <a:pt x="301" y="51"/>
                  </a:lnTo>
                  <a:cubicBezTo>
                    <a:pt x="251" y="76"/>
                    <a:pt x="176" y="126"/>
                    <a:pt x="176" y="126"/>
                  </a:cubicBezTo>
                  <a:cubicBezTo>
                    <a:pt x="176" y="126"/>
                    <a:pt x="251" y="5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80" name="Google Shape;34280;p44"/>
            <p:cNvSpPr/>
            <p:nvPr/>
          </p:nvSpPr>
          <p:spPr>
            <a:xfrm>
              <a:off x="4789625" y="2293250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6" y="1"/>
                  </a:moveTo>
                  <a:lnTo>
                    <a:pt x="1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81" name="Google Shape;34281;p44"/>
            <p:cNvSpPr/>
            <p:nvPr/>
          </p:nvSpPr>
          <p:spPr>
            <a:xfrm>
              <a:off x="4790875" y="22926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82" name="Google Shape;34282;p44"/>
            <p:cNvSpPr/>
            <p:nvPr/>
          </p:nvSpPr>
          <p:spPr>
            <a:xfrm>
              <a:off x="4789000" y="2293250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1"/>
                  </a:moveTo>
                  <a:lnTo>
                    <a:pt x="26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83" name="Google Shape;34283;p44"/>
            <p:cNvSpPr/>
            <p:nvPr/>
          </p:nvSpPr>
          <p:spPr>
            <a:xfrm>
              <a:off x="4788375" y="22926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84" name="Google Shape;34284;p44"/>
            <p:cNvSpPr/>
            <p:nvPr/>
          </p:nvSpPr>
          <p:spPr>
            <a:xfrm>
              <a:off x="4789625" y="2294525"/>
              <a:ext cx="3800" cy="4400"/>
            </a:xfrm>
            <a:custGeom>
              <a:avLst/>
              <a:gdLst/>
              <a:ahLst/>
              <a:cxnLst/>
              <a:rect l="l" t="t" r="r" b="b"/>
              <a:pathLst>
                <a:path w="152" h="176" fill="none" extrusionOk="0">
                  <a:moveTo>
                    <a:pt x="151" y="0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85" name="Google Shape;34285;p44"/>
            <p:cNvSpPr/>
            <p:nvPr/>
          </p:nvSpPr>
          <p:spPr>
            <a:xfrm>
              <a:off x="4792750" y="2293900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3"/>
                    <a:pt x="29" y="36"/>
                    <a:pt x="33" y="36"/>
                  </a:cubicBezTo>
                  <a:cubicBezTo>
                    <a:pt x="40" y="36"/>
                    <a:pt x="51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86" name="Google Shape;34286;p44"/>
            <p:cNvSpPr/>
            <p:nvPr/>
          </p:nvSpPr>
          <p:spPr>
            <a:xfrm>
              <a:off x="4790250" y="2300150"/>
              <a:ext cx="1275" cy="5050"/>
            </a:xfrm>
            <a:custGeom>
              <a:avLst/>
              <a:gdLst/>
              <a:ahLst/>
              <a:cxnLst/>
              <a:rect l="l" t="t" r="r" b="b"/>
              <a:pathLst>
                <a:path w="51" h="202" fill="none" extrusionOk="0">
                  <a:moveTo>
                    <a:pt x="51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87" name="Google Shape;34287;p44"/>
            <p:cNvSpPr/>
            <p:nvPr/>
          </p:nvSpPr>
          <p:spPr>
            <a:xfrm>
              <a:off x="4790875" y="23051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0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88" name="Google Shape;34288;p44"/>
            <p:cNvSpPr/>
            <p:nvPr/>
          </p:nvSpPr>
          <p:spPr>
            <a:xfrm>
              <a:off x="4790250" y="2300150"/>
              <a:ext cx="3175" cy="4425"/>
            </a:xfrm>
            <a:custGeom>
              <a:avLst/>
              <a:gdLst/>
              <a:ahLst/>
              <a:cxnLst/>
              <a:rect l="l" t="t" r="r" b="b"/>
              <a:pathLst>
                <a:path w="127" h="177" fill="none" extrusionOk="0">
                  <a:moveTo>
                    <a:pt x="126" y="1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89" name="Google Shape;34289;p44"/>
            <p:cNvSpPr/>
            <p:nvPr/>
          </p:nvSpPr>
          <p:spPr>
            <a:xfrm>
              <a:off x="4793400" y="2303925"/>
              <a:ext cx="1275" cy="1100"/>
            </a:xfrm>
            <a:custGeom>
              <a:avLst/>
              <a:gdLst/>
              <a:ahLst/>
              <a:cxnLst/>
              <a:rect l="l" t="t" r="r" b="b"/>
              <a:pathLst>
                <a:path w="51" h="44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38"/>
                    <a:pt x="6" y="44"/>
                    <a:pt x="13" y="44"/>
                  </a:cubicBezTo>
                  <a:cubicBezTo>
                    <a:pt x="19" y="44"/>
                    <a:pt x="25" y="38"/>
                    <a:pt x="25" y="25"/>
                  </a:cubicBezTo>
                  <a:cubicBezTo>
                    <a:pt x="25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90" name="Google Shape;34290;p44"/>
            <p:cNvSpPr/>
            <p:nvPr/>
          </p:nvSpPr>
          <p:spPr>
            <a:xfrm>
              <a:off x="4789000" y="2300150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91" name="Google Shape;34291;p44"/>
            <p:cNvSpPr/>
            <p:nvPr/>
          </p:nvSpPr>
          <p:spPr>
            <a:xfrm>
              <a:off x="4789000" y="23051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6" y="50"/>
                    <a:pt x="26" y="50"/>
                    <a:pt x="26" y="25"/>
                  </a:cubicBezTo>
                  <a:cubicBezTo>
                    <a:pt x="26" y="25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92" name="Google Shape;34292;p44"/>
            <p:cNvSpPr/>
            <p:nvPr/>
          </p:nvSpPr>
          <p:spPr>
            <a:xfrm>
              <a:off x="4790250" y="229890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226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93" name="Google Shape;34293;p44"/>
            <p:cNvSpPr/>
            <p:nvPr/>
          </p:nvSpPr>
          <p:spPr>
            <a:xfrm>
              <a:off x="4795275" y="22989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94" name="Google Shape;34294;p44"/>
            <p:cNvSpPr/>
            <p:nvPr/>
          </p:nvSpPr>
          <p:spPr>
            <a:xfrm>
              <a:off x="4790250" y="229702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0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95" name="Google Shape;34295;p44"/>
            <p:cNvSpPr/>
            <p:nvPr/>
          </p:nvSpPr>
          <p:spPr>
            <a:xfrm>
              <a:off x="4794650" y="22964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96" name="Google Shape;34296;p44"/>
            <p:cNvSpPr/>
            <p:nvPr/>
          </p:nvSpPr>
          <p:spPr>
            <a:xfrm>
              <a:off x="4790250" y="2299525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97" name="Google Shape;34297;p44"/>
            <p:cNvSpPr/>
            <p:nvPr/>
          </p:nvSpPr>
          <p:spPr>
            <a:xfrm>
              <a:off x="4795275" y="230112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8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0" y="12"/>
                    <a:pt x="0" y="37"/>
                    <a:pt x="0" y="37"/>
                  </a:cubicBezTo>
                  <a:cubicBezTo>
                    <a:pt x="25" y="37"/>
                    <a:pt x="25" y="37"/>
                    <a:pt x="25" y="12"/>
                  </a:cubicBezTo>
                  <a:cubicBezTo>
                    <a:pt x="17" y="3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98" name="Google Shape;34298;p44"/>
            <p:cNvSpPr/>
            <p:nvPr/>
          </p:nvSpPr>
          <p:spPr>
            <a:xfrm>
              <a:off x="4784625" y="2299525"/>
              <a:ext cx="4400" cy="3775"/>
            </a:xfrm>
            <a:custGeom>
              <a:avLst/>
              <a:gdLst/>
              <a:ahLst/>
              <a:cxnLst/>
              <a:rect l="l" t="t" r="r" b="b"/>
              <a:pathLst>
                <a:path w="176" h="151" fill="none" extrusionOk="0">
                  <a:moveTo>
                    <a:pt x="0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299" name="Google Shape;34299;p44"/>
            <p:cNvSpPr/>
            <p:nvPr/>
          </p:nvSpPr>
          <p:spPr>
            <a:xfrm>
              <a:off x="4784000" y="23026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0" y="26"/>
                    <a:pt x="0" y="26"/>
                    <a:pt x="25" y="51"/>
                  </a:cubicBezTo>
                  <a:lnTo>
                    <a:pt x="50" y="51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00" name="Google Shape;34300;p44"/>
            <p:cNvSpPr/>
            <p:nvPr/>
          </p:nvSpPr>
          <p:spPr>
            <a:xfrm>
              <a:off x="4784000" y="2299525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1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01" name="Google Shape;34301;p44"/>
            <p:cNvSpPr/>
            <p:nvPr/>
          </p:nvSpPr>
          <p:spPr>
            <a:xfrm>
              <a:off x="4782725" y="23007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26" y="1"/>
                  </a:moveTo>
                  <a:cubicBezTo>
                    <a:pt x="26" y="1"/>
                    <a:pt x="1" y="1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02" name="Google Shape;34302;p44"/>
            <p:cNvSpPr/>
            <p:nvPr/>
          </p:nvSpPr>
          <p:spPr>
            <a:xfrm>
              <a:off x="4786500" y="2299525"/>
              <a:ext cx="2525" cy="5050"/>
            </a:xfrm>
            <a:custGeom>
              <a:avLst/>
              <a:gdLst/>
              <a:ahLst/>
              <a:cxnLst/>
              <a:rect l="l" t="t" r="r" b="b"/>
              <a:pathLst>
                <a:path w="101" h="202" fill="none" extrusionOk="0">
                  <a:moveTo>
                    <a:pt x="0" y="201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03" name="Google Shape;34303;p44"/>
            <p:cNvSpPr/>
            <p:nvPr/>
          </p:nvSpPr>
          <p:spPr>
            <a:xfrm>
              <a:off x="4785875" y="23045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25"/>
                    <a:pt x="25" y="25"/>
                  </a:cubicBezTo>
                  <a:lnTo>
                    <a:pt x="50" y="25"/>
                  </a:ln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04" name="Google Shape;34304;p44"/>
            <p:cNvSpPr/>
            <p:nvPr/>
          </p:nvSpPr>
          <p:spPr>
            <a:xfrm>
              <a:off x="4784000" y="22964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0" y="0"/>
                  </a:moveTo>
                  <a:lnTo>
                    <a:pt x="20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05" name="Google Shape;34305;p44"/>
            <p:cNvSpPr/>
            <p:nvPr/>
          </p:nvSpPr>
          <p:spPr>
            <a:xfrm>
              <a:off x="4783375" y="22957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5" y="25"/>
                  </a:cubicBezTo>
                  <a:lnTo>
                    <a:pt x="50" y="25"/>
                  </a:ln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06" name="Google Shape;34306;p44"/>
            <p:cNvSpPr/>
            <p:nvPr/>
          </p:nvSpPr>
          <p:spPr>
            <a:xfrm>
              <a:off x="4785875" y="22945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0" y="0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07" name="Google Shape;34307;p44"/>
            <p:cNvSpPr/>
            <p:nvPr/>
          </p:nvSpPr>
          <p:spPr>
            <a:xfrm>
              <a:off x="4785250" y="2293900"/>
              <a:ext cx="1275" cy="1100"/>
            </a:xfrm>
            <a:custGeom>
              <a:avLst/>
              <a:gdLst/>
              <a:ahLst/>
              <a:cxnLst/>
              <a:rect l="l" t="t" r="r" b="b"/>
              <a:pathLst>
                <a:path w="51" h="44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38"/>
                    <a:pt x="7" y="44"/>
                    <a:pt x="13" y="44"/>
                  </a:cubicBezTo>
                  <a:cubicBezTo>
                    <a:pt x="19" y="44"/>
                    <a:pt x="25" y="38"/>
                    <a:pt x="25" y="25"/>
                  </a:cubicBezTo>
                  <a:cubicBezTo>
                    <a:pt x="25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08" name="Google Shape;34308;p44"/>
            <p:cNvSpPr/>
            <p:nvPr/>
          </p:nvSpPr>
          <p:spPr>
            <a:xfrm>
              <a:off x="4783375" y="2298275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0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09" name="Google Shape;34309;p44"/>
            <p:cNvSpPr/>
            <p:nvPr/>
          </p:nvSpPr>
          <p:spPr>
            <a:xfrm>
              <a:off x="4782725" y="2298000"/>
              <a:ext cx="675" cy="925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8" y="0"/>
                  </a:moveTo>
                  <a:cubicBezTo>
                    <a:pt x="1" y="0"/>
                    <a:pt x="1" y="11"/>
                    <a:pt x="1" y="11"/>
                  </a:cubicBezTo>
                  <a:cubicBezTo>
                    <a:pt x="1" y="11"/>
                    <a:pt x="1" y="37"/>
                    <a:pt x="26" y="37"/>
                  </a:cubicBezTo>
                  <a:cubicBezTo>
                    <a:pt x="26" y="37"/>
                    <a:pt x="26" y="37"/>
                    <a:pt x="26" y="11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10" name="Google Shape;34310;p44"/>
            <p:cNvSpPr/>
            <p:nvPr/>
          </p:nvSpPr>
          <p:spPr>
            <a:xfrm>
              <a:off x="4787125" y="2296775"/>
              <a:ext cx="5650" cy="4900"/>
            </a:xfrm>
            <a:custGeom>
              <a:avLst/>
              <a:gdLst/>
              <a:ahLst/>
              <a:cxnLst/>
              <a:rect l="l" t="t" r="r" b="b"/>
              <a:pathLst>
                <a:path w="226" h="196" extrusionOk="0">
                  <a:moveTo>
                    <a:pt x="107" y="1"/>
                  </a:moveTo>
                  <a:cubicBezTo>
                    <a:pt x="64" y="1"/>
                    <a:pt x="19" y="24"/>
                    <a:pt x="0" y="60"/>
                  </a:cubicBezTo>
                  <a:cubicBezTo>
                    <a:pt x="0" y="111"/>
                    <a:pt x="25" y="186"/>
                    <a:pt x="76" y="186"/>
                  </a:cubicBezTo>
                  <a:cubicBezTo>
                    <a:pt x="89" y="192"/>
                    <a:pt x="104" y="196"/>
                    <a:pt x="119" y="196"/>
                  </a:cubicBezTo>
                  <a:cubicBezTo>
                    <a:pt x="161" y="196"/>
                    <a:pt x="201" y="172"/>
                    <a:pt x="201" y="136"/>
                  </a:cubicBezTo>
                  <a:cubicBezTo>
                    <a:pt x="226" y="86"/>
                    <a:pt x="201" y="10"/>
                    <a:pt x="151" y="10"/>
                  </a:cubicBezTo>
                  <a:cubicBezTo>
                    <a:pt x="137" y="4"/>
                    <a:pt x="122" y="1"/>
                    <a:pt x="10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11" name="Google Shape;34311;p44"/>
            <p:cNvSpPr/>
            <p:nvPr/>
          </p:nvSpPr>
          <p:spPr>
            <a:xfrm>
              <a:off x="4650525" y="2413575"/>
              <a:ext cx="12550" cy="20075"/>
            </a:xfrm>
            <a:custGeom>
              <a:avLst/>
              <a:gdLst/>
              <a:ahLst/>
              <a:cxnLst/>
              <a:rect l="l" t="t" r="r" b="b"/>
              <a:pathLst>
                <a:path w="502" h="803" extrusionOk="0">
                  <a:moveTo>
                    <a:pt x="276" y="0"/>
                  </a:moveTo>
                  <a:cubicBezTo>
                    <a:pt x="176" y="50"/>
                    <a:pt x="76" y="175"/>
                    <a:pt x="51" y="351"/>
                  </a:cubicBezTo>
                  <a:cubicBezTo>
                    <a:pt x="1" y="576"/>
                    <a:pt x="151" y="802"/>
                    <a:pt x="151" y="802"/>
                  </a:cubicBezTo>
                  <a:cubicBezTo>
                    <a:pt x="151" y="802"/>
                    <a:pt x="402" y="677"/>
                    <a:pt x="452" y="451"/>
                  </a:cubicBezTo>
                  <a:cubicBezTo>
                    <a:pt x="502" y="276"/>
                    <a:pt x="477" y="125"/>
                    <a:pt x="427" y="50"/>
                  </a:cubicBezTo>
                  <a:cubicBezTo>
                    <a:pt x="327" y="125"/>
                    <a:pt x="276" y="276"/>
                    <a:pt x="276" y="276"/>
                  </a:cubicBezTo>
                  <a:cubicBezTo>
                    <a:pt x="276" y="276"/>
                    <a:pt x="327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12" name="Google Shape;34312;p44"/>
            <p:cNvSpPr/>
            <p:nvPr/>
          </p:nvSpPr>
          <p:spPr>
            <a:xfrm>
              <a:off x="4636750" y="2419675"/>
              <a:ext cx="16950" cy="14800"/>
            </a:xfrm>
            <a:custGeom>
              <a:avLst/>
              <a:gdLst/>
              <a:ahLst/>
              <a:cxnLst/>
              <a:rect l="l" t="t" r="r" b="b"/>
              <a:pathLst>
                <a:path w="678" h="592" extrusionOk="0">
                  <a:moveTo>
                    <a:pt x="156" y="0"/>
                  </a:moveTo>
                  <a:cubicBezTo>
                    <a:pt x="136" y="0"/>
                    <a:pt x="117" y="2"/>
                    <a:pt x="101" y="7"/>
                  </a:cubicBezTo>
                  <a:cubicBezTo>
                    <a:pt x="151" y="132"/>
                    <a:pt x="276" y="257"/>
                    <a:pt x="276" y="257"/>
                  </a:cubicBezTo>
                  <a:cubicBezTo>
                    <a:pt x="276" y="257"/>
                    <a:pt x="126" y="132"/>
                    <a:pt x="25" y="132"/>
                  </a:cubicBezTo>
                  <a:cubicBezTo>
                    <a:pt x="0" y="232"/>
                    <a:pt x="76" y="383"/>
                    <a:pt x="226" y="483"/>
                  </a:cubicBezTo>
                  <a:cubicBezTo>
                    <a:pt x="331" y="573"/>
                    <a:pt x="473" y="591"/>
                    <a:pt x="569" y="591"/>
                  </a:cubicBezTo>
                  <a:cubicBezTo>
                    <a:pt x="633" y="591"/>
                    <a:pt x="677" y="583"/>
                    <a:pt x="677" y="583"/>
                  </a:cubicBezTo>
                  <a:cubicBezTo>
                    <a:pt x="677" y="583"/>
                    <a:pt x="677" y="332"/>
                    <a:pt x="502" y="157"/>
                  </a:cubicBezTo>
                  <a:cubicBezTo>
                    <a:pt x="397" y="53"/>
                    <a:pt x="258" y="0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13" name="Google Shape;34313;p44"/>
            <p:cNvSpPr/>
            <p:nvPr/>
          </p:nvSpPr>
          <p:spPr>
            <a:xfrm>
              <a:off x="4651150" y="2433625"/>
              <a:ext cx="13825" cy="19425"/>
            </a:xfrm>
            <a:custGeom>
              <a:avLst/>
              <a:gdLst/>
              <a:ahLst/>
              <a:cxnLst/>
              <a:rect l="l" t="t" r="r" b="b"/>
              <a:pathLst>
                <a:path w="553" h="777" extrusionOk="0">
                  <a:moveTo>
                    <a:pt x="126" y="0"/>
                  </a:moveTo>
                  <a:cubicBezTo>
                    <a:pt x="126" y="0"/>
                    <a:pt x="1" y="251"/>
                    <a:pt x="76" y="476"/>
                  </a:cubicBezTo>
                  <a:cubicBezTo>
                    <a:pt x="151" y="627"/>
                    <a:pt x="251" y="752"/>
                    <a:pt x="352" y="777"/>
                  </a:cubicBezTo>
                  <a:cubicBezTo>
                    <a:pt x="377" y="652"/>
                    <a:pt x="327" y="501"/>
                    <a:pt x="327" y="501"/>
                  </a:cubicBezTo>
                  <a:lnTo>
                    <a:pt x="327" y="501"/>
                  </a:lnTo>
                  <a:cubicBezTo>
                    <a:pt x="327" y="501"/>
                    <a:pt x="402" y="652"/>
                    <a:pt x="502" y="727"/>
                  </a:cubicBezTo>
                  <a:cubicBezTo>
                    <a:pt x="552" y="627"/>
                    <a:pt x="552" y="451"/>
                    <a:pt x="477" y="301"/>
                  </a:cubicBezTo>
                  <a:cubicBezTo>
                    <a:pt x="377" y="100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14" name="Google Shape;34314;p44"/>
            <p:cNvSpPr/>
            <p:nvPr/>
          </p:nvSpPr>
          <p:spPr>
            <a:xfrm>
              <a:off x="4636750" y="2433675"/>
              <a:ext cx="17575" cy="13725"/>
            </a:xfrm>
            <a:custGeom>
              <a:avLst/>
              <a:gdLst/>
              <a:ahLst/>
              <a:cxnLst/>
              <a:rect l="l" t="t" r="r" b="b"/>
              <a:pathLst>
                <a:path w="703" h="549" extrusionOk="0">
                  <a:moveTo>
                    <a:pt x="527" y="1"/>
                  </a:moveTo>
                  <a:cubicBezTo>
                    <a:pt x="444" y="1"/>
                    <a:pt x="342" y="16"/>
                    <a:pt x="251" y="73"/>
                  </a:cubicBezTo>
                  <a:cubicBezTo>
                    <a:pt x="76" y="173"/>
                    <a:pt x="0" y="299"/>
                    <a:pt x="0" y="399"/>
                  </a:cubicBezTo>
                  <a:cubicBezTo>
                    <a:pt x="126" y="399"/>
                    <a:pt x="251" y="324"/>
                    <a:pt x="251" y="324"/>
                  </a:cubicBezTo>
                  <a:lnTo>
                    <a:pt x="251" y="324"/>
                  </a:lnTo>
                  <a:cubicBezTo>
                    <a:pt x="251" y="324"/>
                    <a:pt x="126" y="424"/>
                    <a:pt x="76" y="524"/>
                  </a:cubicBezTo>
                  <a:cubicBezTo>
                    <a:pt x="107" y="540"/>
                    <a:pt x="144" y="549"/>
                    <a:pt x="184" y="549"/>
                  </a:cubicBezTo>
                  <a:cubicBezTo>
                    <a:pt x="271" y="549"/>
                    <a:pt x="374" y="510"/>
                    <a:pt x="477" y="424"/>
                  </a:cubicBezTo>
                  <a:cubicBezTo>
                    <a:pt x="677" y="299"/>
                    <a:pt x="702" y="23"/>
                    <a:pt x="702" y="23"/>
                  </a:cubicBezTo>
                  <a:cubicBezTo>
                    <a:pt x="702" y="23"/>
                    <a:pt x="628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15" name="Google Shape;34315;p44"/>
            <p:cNvSpPr/>
            <p:nvPr/>
          </p:nvSpPr>
          <p:spPr>
            <a:xfrm>
              <a:off x="4654925" y="2426225"/>
              <a:ext cx="19450" cy="11425"/>
            </a:xfrm>
            <a:custGeom>
              <a:avLst/>
              <a:gdLst/>
              <a:ahLst/>
              <a:cxnLst/>
              <a:rect l="l" t="t" r="r" b="b"/>
              <a:pathLst>
                <a:path w="778" h="457" extrusionOk="0">
                  <a:moveTo>
                    <a:pt x="480" y="0"/>
                  </a:moveTo>
                  <a:cubicBezTo>
                    <a:pt x="437" y="0"/>
                    <a:pt x="393" y="6"/>
                    <a:pt x="351" y="20"/>
                  </a:cubicBezTo>
                  <a:cubicBezTo>
                    <a:pt x="125" y="96"/>
                    <a:pt x="0" y="346"/>
                    <a:pt x="0" y="346"/>
                  </a:cubicBezTo>
                  <a:cubicBezTo>
                    <a:pt x="0" y="346"/>
                    <a:pt x="147" y="457"/>
                    <a:pt x="347" y="457"/>
                  </a:cubicBezTo>
                  <a:cubicBezTo>
                    <a:pt x="381" y="457"/>
                    <a:pt x="416" y="454"/>
                    <a:pt x="451" y="446"/>
                  </a:cubicBezTo>
                  <a:cubicBezTo>
                    <a:pt x="627" y="421"/>
                    <a:pt x="752" y="321"/>
                    <a:pt x="777" y="221"/>
                  </a:cubicBezTo>
                  <a:cubicBezTo>
                    <a:pt x="744" y="204"/>
                    <a:pt x="702" y="199"/>
                    <a:pt x="661" y="199"/>
                  </a:cubicBezTo>
                  <a:cubicBezTo>
                    <a:pt x="579" y="199"/>
                    <a:pt x="501" y="221"/>
                    <a:pt x="501" y="221"/>
                  </a:cubicBezTo>
                  <a:cubicBezTo>
                    <a:pt x="501" y="221"/>
                    <a:pt x="677" y="171"/>
                    <a:pt x="752" y="96"/>
                  </a:cubicBezTo>
                  <a:cubicBezTo>
                    <a:pt x="698" y="41"/>
                    <a:pt x="592" y="0"/>
                    <a:pt x="4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16" name="Google Shape;34316;p44"/>
            <p:cNvSpPr/>
            <p:nvPr/>
          </p:nvSpPr>
          <p:spPr>
            <a:xfrm>
              <a:off x="4649900" y="2424850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0"/>
                  </a:moveTo>
                  <a:cubicBezTo>
                    <a:pt x="76" y="50"/>
                    <a:pt x="101" y="125"/>
                    <a:pt x="101" y="125"/>
                  </a:cubicBezTo>
                  <a:cubicBezTo>
                    <a:pt x="101" y="125"/>
                    <a:pt x="76" y="50"/>
                    <a:pt x="26" y="25"/>
                  </a:cubicBezTo>
                  <a:cubicBezTo>
                    <a:pt x="1" y="75"/>
                    <a:pt x="1" y="151"/>
                    <a:pt x="26" y="226"/>
                  </a:cubicBezTo>
                  <a:cubicBezTo>
                    <a:pt x="76" y="326"/>
                    <a:pt x="176" y="376"/>
                    <a:pt x="176" y="376"/>
                  </a:cubicBezTo>
                  <a:cubicBezTo>
                    <a:pt x="176" y="376"/>
                    <a:pt x="251" y="251"/>
                    <a:pt x="226" y="151"/>
                  </a:cubicBezTo>
                  <a:cubicBezTo>
                    <a:pt x="201" y="75"/>
                    <a:pt x="151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17" name="Google Shape;34317;p44"/>
            <p:cNvSpPr/>
            <p:nvPr/>
          </p:nvSpPr>
          <p:spPr>
            <a:xfrm>
              <a:off x="4645525" y="2431100"/>
              <a:ext cx="8800" cy="5150"/>
            </a:xfrm>
            <a:custGeom>
              <a:avLst/>
              <a:gdLst/>
              <a:ahLst/>
              <a:cxnLst/>
              <a:rect l="l" t="t" r="r" b="b"/>
              <a:pathLst>
                <a:path w="352" h="206" extrusionOk="0">
                  <a:moveTo>
                    <a:pt x="176" y="1"/>
                  </a:moveTo>
                  <a:cubicBezTo>
                    <a:pt x="100" y="1"/>
                    <a:pt x="25" y="26"/>
                    <a:pt x="0" y="51"/>
                  </a:cubicBezTo>
                  <a:cubicBezTo>
                    <a:pt x="50" y="76"/>
                    <a:pt x="126" y="101"/>
                    <a:pt x="126" y="101"/>
                  </a:cubicBezTo>
                  <a:cubicBezTo>
                    <a:pt x="126" y="101"/>
                    <a:pt x="25" y="101"/>
                    <a:pt x="0" y="126"/>
                  </a:cubicBezTo>
                  <a:cubicBezTo>
                    <a:pt x="0" y="151"/>
                    <a:pt x="75" y="201"/>
                    <a:pt x="151" y="201"/>
                  </a:cubicBezTo>
                  <a:cubicBezTo>
                    <a:pt x="162" y="204"/>
                    <a:pt x="173" y="205"/>
                    <a:pt x="184" y="205"/>
                  </a:cubicBezTo>
                  <a:cubicBezTo>
                    <a:pt x="272" y="205"/>
                    <a:pt x="351" y="126"/>
                    <a:pt x="351" y="126"/>
                  </a:cubicBezTo>
                  <a:cubicBezTo>
                    <a:pt x="351" y="126"/>
                    <a:pt x="301" y="26"/>
                    <a:pt x="1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18" name="Google Shape;34318;p44"/>
            <p:cNvSpPr/>
            <p:nvPr/>
          </p:nvSpPr>
          <p:spPr>
            <a:xfrm>
              <a:off x="4654925" y="2434075"/>
              <a:ext cx="7525" cy="6450"/>
            </a:xfrm>
            <a:custGeom>
              <a:avLst/>
              <a:gdLst/>
              <a:ahLst/>
              <a:cxnLst/>
              <a:rect l="l" t="t" r="r" b="b"/>
              <a:pathLst>
                <a:path w="301" h="258" extrusionOk="0">
                  <a:moveTo>
                    <a:pt x="63" y="1"/>
                  </a:moveTo>
                  <a:cubicBezTo>
                    <a:pt x="25" y="1"/>
                    <a:pt x="0" y="7"/>
                    <a:pt x="0" y="7"/>
                  </a:cubicBezTo>
                  <a:cubicBezTo>
                    <a:pt x="0" y="7"/>
                    <a:pt x="0" y="132"/>
                    <a:pt x="75" y="183"/>
                  </a:cubicBezTo>
                  <a:cubicBezTo>
                    <a:pt x="151" y="258"/>
                    <a:pt x="226" y="258"/>
                    <a:pt x="276" y="258"/>
                  </a:cubicBezTo>
                  <a:cubicBezTo>
                    <a:pt x="251" y="183"/>
                    <a:pt x="201" y="158"/>
                    <a:pt x="201" y="157"/>
                  </a:cubicBezTo>
                  <a:lnTo>
                    <a:pt x="201" y="157"/>
                  </a:lnTo>
                  <a:cubicBezTo>
                    <a:pt x="201" y="158"/>
                    <a:pt x="251" y="183"/>
                    <a:pt x="301" y="183"/>
                  </a:cubicBezTo>
                  <a:cubicBezTo>
                    <a:pt x="301" y="157"/>
                    <a:pt x="276" y="82"/>
                    <a:pt x="201" y="32"/>
                  </a:cubicBezTo>
                  <a:cubicBezTo>
                    <a:pt x="151" y="7"/>
                    <a:pt x="100" y="1"/>
                    <a:pt x="6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19" name="Google Shape;34319;p44"/>
            <p:cNvSpPr/>
            <p:nvPr/>
          </p:nvSpPr>
          <p:spPr>
            <a:xfrm>
              <a:off x="4649275" y="2434250"/>
              <a:ext cx="6925" cy="8775"/>
            </a:xfrm>
            <a:custGeom>
              <a:avLst/>
              <a:gdLst/>
              <a:ahLst/>
              <a:cxnLst/>
              <a:rect l="l" t="t" r="r" b="b"/>
              <a:pathLst>
                <a:path w="277" h="351" extrusionOk="0">
                  <a:moveTo>
                    <a:pt x="226" y="0"/>
                  </a:moveTo>
                  <a:cubicBezTo>
                    <a:pt x="226" y="0"/>
                    <a:pt x="101" y="25"/>
                    <a:pt x="51" y="125"/>
                  </a:cubicBezTo>
                  <a:cubicBezTo>
                    <a:pt x="1" y="201"/>
                    <a:pt x="26" y="276"/>
                    <a:pt x="51" y="326"/>
                  </a:cubicBezTo>
                  <a:cubicBezTo>
                    <a:pt x="76" y="301"/>
                    <a:pt x="126" y="226"/>
                    <a:pt x="126" y="226"/>
                  </a:cubicBezTo>
                  <a:lnTo>
                    <a:pt x="126" y="226"/>
                  </a:lnTo>
                  <a:cubicBezTo>
                    <a:pt x="126" y="226"/>
                    <a:pt x="101" y="301"/>
                    <a:pt x="101" y="351"/>
                  </a:cubicBezTo>
                  <a:cubicBezTo>
                    <a:pt x="151" y="351"/>
                    <a:pt x="201" y="301"/>
                    <a:pt x="226" y="201"/>
                  </a:cubicBezTo>
                  <a:cubicBezTo>
                    <a:pt x="276" y="100"/>
                    <a:pt x="226" y="0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20" name="Google Shape;34320;p44"/>
            <p:cNvSpPr/>
            <p:nvPr/>
          </p:nvSpPr>
          <p:spPr>
            <a:xfrm>
              <a:off x="4654925" y="2427100"/>
              <a:ext cx="6900" cy="7175"/>
            </a:xfrm>
            <a:custGeom>
              <a:avLst/>
              <a:gdLst/>
              <a:ahLst/>
              <a:cxnLst/>
              <a:rect l="l" t="t" r="r" b="b"/>
              <a:pathLst>
                <a:path w="276" h="287" extrusionOk="0">
                  <a:moveTo>
                    <a:pt x="184" y="1"/>
                  </a:moveTo>
                  <a:cubicBezTo>
                    <a:pt x="140" y="1"/>
                    <a:pt x="88" y="29"/>
                    <a:pt x="50" y="86"/>
                  </a:cubicBezTo>
                  <a:cubicBezTo>
                    <a:pt x="0" y="161"/>
                    <a:pt x="0" y="286"/>
                    <a:pt x="0" y="286"/>
                  </a:cubicBezTo>
                  <a:cubicBezTo>
                    <a:pt x="0" y="286"/>
                    <a:pt x="125" y="286"/>
                    <a:pt x="201" y="211"/>
                  </a:cubicBezTo>
                  <a:cubicBezTo>
                    <a:pt x="251" y="161"/>
                    <a:pt x="276" y="86"/>
                    <a:pt x="276" y="35"/>
                  </a:cubicBezTo>
                  <a:lnTo>
                    <a:pt x="276" y="35"/>
                  </a:lnTo>
                  <a:cubicBezTo>
                    <a:pt x="226" y="61"/>
                    <a:pt x="176" y="111"/>
                    <a:pt x="176" y="111"/>
                  </a:cubicBezTo>
                  <a:cubicBezTo>
                    <a:pt x="176" y="111"/>
                    <a:pt x="226" y="61"/>
                    <a:pt x="226" y="10"/>
                  </a:cubicBezTo>
                  <a:cubicBezTo>
                    <a:pt x="213" y="4"/>
                    <a:pt x="199" y="1"/>
                    <a:pt x="18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21" name="Google Shape;34321;p44"/>
            <p:cNvSpPr/>
            <p:nvPr/>
          </p:nvSpPr>
          <p:spPr>
            <a:xfrm>
              <a:off x="4654300" y="2427350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5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22" name="Google Shape;34322;p44"/>
            <p:cNvSpPr/>
            <p:nvPr/>
          </p:nvSpPr>
          <p:spPr>
            <a:xfrm>
              <a:off x="4655550" y="24264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0" y="36"/>
                    <a:pt x="25" y="36"/>
                  </a:cubicBezTo>
                  <a:cubicBezTo>
                    <a:pt x="25" y="36"/>
                    <a:pt x="25" y="36"/>
                    <a:pt x="50" y="11"/>
                  </a:cubicBezTo>
                  <a:lnTo>
                    <a:pt x="25" y="11"/>
                  </a:lnTo>
                  <a:cubicBezTo>
                    <a:pt x="25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23" name="Google Shape;34323;p44"/>
            <p:cNvSpPr/>
            <p:nvPr/>
          </p:nvSpPr>
          <p:spPr>
            <a:xfrm>
              <a:off x="4653675" y="24267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0"/>
                  </a:moveTo>
                  <a:lnTo>
                    <a:pt x="25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24" name="Google Shape;34324;p44"/>
            <p:cNvSpPr/>
            <p:nvPr/>
          </p:nvSpPr>
          <p:spPr>
            <a:xfrm>
              <a:off x="4653025" y="2426100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25" name="Google Shape;34325;p44"/>
            <p:cNvSpPr/>
            <p:nvPr/>
          </p:nvSpPr>
          <p:spPr>
            <a:xfrm>
              <a:off x="4654925" y="242797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25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26" name="Google Shape;34326;p44"/>
            <p:cNvSpPr/>
            <p:nvPr/>
          </p:nvSpPr>
          <p:spPr>
            <a:xfrm>
              <a:off x="4657425" y="2427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25"/>
                    <a:pt x="25" y="25"/>
                    <a:pt x="25" y="51"/>
                  </a:cubicBezTo>
                  <a:cubicBezTo>
                    <a:pt x="25" y="51"/>
                    <a:pt x="51" y="51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27" name="Google Shape;34327;p44"/>
            <p:cNvSpPr/>
            <p:nvPr/>
          </p:nvSpPr>
          <p:spPr>
            <a:xfrm>
              <a:off x="4654925" y="2433625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0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28" name="Google Shape;34328;p44"/>
            <p:cNvSpPr/>
            <p:nvPr/>
          </p:nvSpPr>
          <p:spPr>
            <a:xfrm>
              <a:off x="4656175" y="24386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29" name="Google Shape;34329;p44"/>
            <p:cNvSpPr/>
            <p:nvPr/>
          </p:nvSpPr>
          <p:spPr>
            <a:xfrm>
              <a:off x="4654925" y="243362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17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30" name="Google Shape;34330;p44"/>
            <p:cNvSpPr/>
            <p:nvPr/>
          </p:nvSpPr>
          <p:spPr>
            <a:xfrm>
              <a:off x="4658050" y="2437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25"/>
                    <a:pt x="51" y="25"/>
                    <a:pt x="26" y="25"/>
                  </a:cubicBezTo>
                  <a:cubicBezTo>
                    <a:pt x="26" y="0"/>
                    <a:pt x="26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31" name="Google Shape;34331;p44"/>
            <p:cNvSpPr/>
            <p:nvPr/>
          </p:nvSpPr>
          <p:spPr>
            <a:xfrm>
              <a:off x="4654300" y="24336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226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32" name="Google Shape;34332;p44"/>
            <p:cNvSpPr/>
            <p:nvPr/>
          </p:nvSpPr>
          <p:spPr>
            <a:xfrm>
              <a:off x="4653675" y="2439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33" name="Google Shape;34333;p44"/>
            <p:cNvSpPr/>
            <p:nvPr/>
          </p:nvSpPr>
          <p:spPr>
            <a:xfrm>
              <a:off x="4654925" y="243297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34" name="Google Shape;34334;p44"/>
            <p:cNvSpPr/>
            <p:nvPr/>
          </p:nvSpPr>
          <p:spPr>
            <a:xfrm>
              <a:off x="4659925" y="24323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35" name="Google Shape;34335;p44"/>
            <p:cNvSpPr/>
            <p:nvPr/>
          </p:nvSpPr>
          <p:spPr>
            <a:xfrm>
              <a:off x="4654925" y="2430475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36" name="Google Shape;34336;p44"/>
            <p:cNvSpPr/>
            <p:nvPr/>
          </p:nvSpPr>
          <p:spPr>
            <a:xfrm>
              <a:off x="4659300" y="24298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37" name="Google Shape;34337;p44"/>
            <p:cNvSpPr/>
            <p:nvPr/>
          </p:nvSpPr>
          <p:spPr>
            <a:xfrm>
              <a:off x="4654925" y="2432975"/>
              <a:ext cx="5025" cy="1925"/>
            </a:xfrm>
            <a:custGeom>
              <a:avLst/>
              <a:gdLst/>
              <a:ahLst/>
              <a:cxnLst/>
              <a:rect l="l" t="t" r="r" b="b"/>
              <a:pathLst>
                <a:path w="201" h="77" fill="none" extrusionOk="0">
                  <a:moveTo>
                    <a:pt x="201" y="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38" name="Google Shape;34338;p44"/>
            <p:cNvSpPr/>
            <p:nvPr/>
          </p:nvSpPr>
          <p:spPr>
            <a:xfrm>
              <a:off x="4659925" y="24348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39" name="Google Shape;34339;p44"/>
            <p:cNvSpPr/>
            <p:nvPr/>
          </p:nvSpPr>
          <p:spPr>
            <a:xfrm>
              <a:off x="4649275" y="2432975"/>
              <a:ext cx="4425" cy="3800"/>
            </a:xfrm>
            <a:custGeom>
              <a:avLst/>
              <a:gdLst/>
              <a:ahLst/>
              <a:cxnLst/>
              <a:rect l="l" t="t" r="r" b="b"/>
              <a:pathLst>
                <a:path w="177" h="152" fill="none" extrusionOk="0">
                  <a:moveTo>
                    <a:pt x="1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40" name="Google Shape;34340;p44"/>
            <p:cNvSpPr/>
            <p:nvPr/>
          </p:nvSpPr>
          <p:spPr>
            <a:xfrm>
              <a:off x="4648650" y="24362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9" y="1"/>
                  </a:moveTo>
                  <a:cubicBezTo>
                    <a:pt x="26" y="1"/>
                    <a:pt x="26" y="7"/>
                    <a:pt x="26" y="19"/>
                  </a:cubicBezTo>
                  <a:cubicBezTo>
                    <a:pt x="1" y="19"/>
                    <a:pt x="1" y="19"/>
                    <a:pt x="26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41" name="Google Shape;34341;p44"/>
            <p:cNvSpPr/>
            <p:nvPr/>
          </p:nvSpPr>
          <p:spPr>
            <a:xfrm>
              <a:off x="4648650" y="2432975"/>
              <a:ext cx="5050" cy="1925"/>
            </a:xfrm>
            <a:custGeom>
              <a:avLst/>
              <a:gdLst/>
              <a:ahLst/>
              <a:cxnLst/>
              <a:rect l="l" t="t" r="r" b="b"/>
              <a:pathLst>
                <a:path w="202" h="77" fill="none" extrusionOk="0">
                  <a:moveTo>
                    <a:pt x="1" y="76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42" name="Google Shape;34342;p44"/>
            <p:cNvSpPr/>
            <p:nvPr/>
          </p:nvSpPr>
          <p:spPr>
            <a:xfrm>
              <a:off x="4648025" y="2434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6" y="25"/>
                  </a:ln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43" name="Google Shape;34343;p44"/>
            <p:cNvSpPr/>
            <p:nvPr/>
          </p:nvSpPr>
          <p:spPr>
            <a:xfrm>
              <a:off x="4651150" y="2433625"/>
              <a:ext cx="2550" cy="4400"/>
            </a:xfrm>
            <a:custGeom>
              <a:avLst/>
              <a:gdLst/>
              <a:ahLst/>
              <a:cxnLst/>
              <a:rect l="l" t="t" r="r" b="b"/>
              <a:pathLst>
                <a:path w="102" h="176" fill="none" extrusionOk="0">
                  <a:moveTo>
                    <a:pt x="1" y="175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44" name="Google Shape;34344;p44"/>
            <p:cNvSpPr/>
            <p:nvPr/>
          </p:nvSpPr>
          <p:spPr>
            <a:xfrm>
              <a:off x="4650525" y="24380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45" name="Google Shape;34345;p44"/>
            <p:cNvSpPr/>
            <p:nvPr/>
          </p:nvSpPr>
          <p:spPr>
            <a:xfrm>
              <a:off x="4648650" y="242985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1" y="1"/>
                  </a:moveTo>
                  <a:lnTo>
                    <a:pt x="20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46" name="Google Shape;34346;p44"/>
            <p:cNvSpPr/>
            <p:nvPr/>
          </p:nvSpPr>
          <p:spPr>
            <a:xfrm>
              <a:off x="4648025" y="24292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1"/>
                  </a:moveTo>
                  <a:cubicBezTo>
                    <a:pt x="0" y="26"/>
                    <a:pt x="26" y="26"/>
                    <a:pt x="26" y="26"/>
                  </a:cubicBezTo>
                  <a:cubicBezTo>
                    <a:pt x="26" y="34"/>
                    <a:pt x="28" y="37"/>
                    <a:pt x="32" y="37"/>
                  </a:cubicBezTo>
                  <a:cubicBezTo>
                    <a:pt x="39" y="37"/>
                    <a:pt x="51" y="26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47" name="Google Shape;34347;p44"/>
            <p:cNvSpPr/>
            <p:nvPr/>
          </p:nvSpPr>
          <p:spPr>
            <a:xfrm>
              <a:off x="4650525" y="2427975"/>
              <a:ext cx="3175" cy="4400"/>
            </a:xfrm>
            <a:custGeom>
              <a:avLst/>
              <a:gdLst/>
              <a:ahLst/>
              <a:cxnLst/>
              <a:rect l="l" t="t" r="r" b="b"/>
              <a:pathLst>
                <a:path w="127" h="176" fill="none" extrusionOk="0">
                  <a:moveTo>
                    <a:pt x="1" y="0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48" name="Google Shape;34348;p44"/>
            <p:cNvSpPr/>
            <p:nvPr/>
          </p:nvSpPr>
          <p:spPr>
            <a:xfrm>
              <a:off x="4649900" y="24273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3" y="38"/>
                    <a:pt x="19" y="44"/>
                    <a:pt x="23" y="44"/>
                  </a:cubicBezTo>
                  <a:cubicBezTo>
                    <a:pt x="26" y="44"/>
                    <a:pt x="26" y="38"/>
                    <a:pt x="26" y="25"/>
                  </a:cubicBezTo>
                  <a:cubicBezTo>
                    <a:pt x="51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49" name="Google Shape;34349;p44"/>
            <p:cNvSpPr/>
            <p:nvPr/>
          </p:nvSpPr>
          <p:spPr>
            <a:xfrm>
              <a:off x="4648025" y="2431725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50" name="Google Shape;34350;p44"/>
            <p:cNvSpPr/>
            <p:nvPr/>
          </p:nvSpPr>
          <p:spPr>
            <a:xfrm>
              <a:off x="4647400" y="24317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lnTo>
                    <a:pt x="51" y="26"/>
                  </a:lnTo>
                  <a:cubicBezTo>
                    <a:pt x="51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51" name="Google Shape;34351;p44"/>
            <p:cNvSpPr/>
            <p:nvPr/>
          </p:nvSpPr>
          <p:spPr>
            <a:xfrm>
              <a:off x="4651775" y="2430225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07" y="1"/>
                  </a:moveTo>
                  <a:cubicBezTo>
                    <a:pt x="66" y="1"/>
                    <a:pt x="26" y="24"/>
                    <a:pt x="26" y="61"/>
                  </a:cubicBezTo>
                  <a:cubicBezTo>
                    <a:pt x="1" y="111"/>
                    <a:pt x="26" y="186"/>
                    <a:pt x="76" y="211"/>
                  </a:cubicBezTo>
                  <a:cubicBezTo>
                    <a:pt x="126" y="211"/>
                    <a:pt x="201" y="186"/>
                    <a:pt x="226" y="136"/>
                  </a:cubicBezTo>
                  <a:cubicBezTo>
                    <a:pt x="226" y="86"/>
                    <a:pt x="201" y="11"/>
                    <a:pt x="151" y="11"/>
                  </a:cubicBezTo>
                  <a:cubicBezTo>
                    <a:pt x="138" y="4"/>
                    <a:pt x="123" y="1"/>
                    <a:pt x="10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52" name="Google Shape;34352;p44"/>
            <p:cNvSpPr/>
            <p:nvPr/>
          </p:nvSpPr>
          <p:spPr>
            <a:xfrm>
              <a:off x="4761425" y="2072075"/>
              <a:ext cx="13200" cy="19450"/>
            </a:xfrm>
            <a:custGeom>
              <a:avLst/>
              <a:gdLst/>
              <a:ahLst/>
              <a:cxnLst/>
              <a:rect l="l" t="t" r="r" b="b"/>
              <a:pathLst>
                <a:path w="528" h="778" extrusionOk="0">
                  <a:moveTo>
                    <a:pt x="302" y="1"/>
                  </a:moveTo>
                  <a:lnTo>
                    <a:pt x="302" y="1"/>
                  </a:lnTo>
                  <a:cubicBezTo>
                    <a:pt x="201" y="26"/>
                    <a:pt x="76" y="151"/>
                    <a:pt x="51" y="327"/>
                  </a:cubicBezTo>
                  <a:cubicBezTo>
                    <a:pt x="1" y="577"/>
                    <a:pt x="151" y="778"/>
                    <a:pt x="151" y="778"/>
                  </a:cubicBezTo>
                  <a:cubicBezTo>
                    <a:pt x="151" y="778"/>
                    <a:pt x="402" y="677"/>
                    <a:pt x="477" y="452"/>
                  </a:cubicBezTo>
                  <a:cubicBezTo>
                    <a:pt x="527" y="276"/>
                    <a:pt x="502" y="101"/>
                    <a:pt x="427" y="26"/>
                  </a:cubicBezTo>
                  <a:cubicBezTo>
                    <a:pt x="327" y="126"/>
                    <a:pt x="277" y="276"/>
                    <a:pt x="277" y="276"/>
                  </a:cubicBezTo>
                  <a:cubicBezTo>
                    <a:pt x="277" y="276"/>
                    <a:pt x="327" y="10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53" name="Google Shape;34353;p44"/>
            <p:cNvSpPr/>
            <p:nvPr/>
          </p:nvSpPr>
          <p:spPr>
            <a:xfrm>
              <a:off x="4748275" y="2078200"/>
              <a:ext cx="16325" cy="14625"/>
            </a:xfrm>
            <a:custGeom>
              <a:avLst/>
              <a:gdLst/>
              <a:ahLst/>
              <a:cxnLst/>
              <a:rect l="l" t="t" r="r" b="b"/>
              <a:pathLst>
                <a:path w="653" h="585" extrusionOk="0">
                  <a:moveTo>
                    <a:pt x="155" y="0"/>
                  </a:moveTo>
                  <a:cubicBezTo>
                    <a:pt x="136" y="0"/>
                    <a:pt x="117" y="2"/>
                    <a:pt x="101" y="6"/>
                  </a:cubicBezTo>
                  <a:cubicBezTo>
                    <a:pt x="126" y="107"/>
                    <a:pt x="251" y="232"/>
                    <a:pt x="251" y="232"/>
                  </a:cubicBezTo>
                  <a:cubicBezTo>
                    <a:pt x="251" y="232"/>
                    <a:pt x="126" y="132"/>
                    <a:pt x="1" y="107"/>
                  </a:cubicBezTo>
                  <a:lnTo>
                    <a:pt x="1" y="107"/>
                  </a:lnTo>
                  <a:cubicBezTo>
                    <a:pt x="1" y="207"/>
                    <a:pt x="51" y="357"/>
                    <a:pt x="201" y="483"/>
                  </a:cubicBezTo>
                  <a:cubicBezTo>
                    <a:pt x="344" y="572"/>
                    <a:pt x="513" y="585"/>
                    <a:pt x="598" y="585"/>
                  </a:cubicBezTo>
                  <a:cubicBezTo>
                    <a:pt x="632" y="585"/>
                    <a:pt x="652" y="583"/>
                    <a:pt x="652" y="583"/>
                  </a:cubicBezTo>
                  <a:cubicBezTo>
                    <a:pt x="652" y="583"/>
                    <a:pt x="652" y="307"/>
                    <a:pt x="477" y="157"/>
                  </a:cubicBezTo>
                  <a:cubicBezTo>
                    <a:pt x="372" y="5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54" name="Google Shape;34354;p44"/>
            <p:cNvSpPr/>
            <p:nvPr/>
          </p:nvSpPr>
          <p:spPr>
            <a:xfrm>
              <a:off x="4762050" y="2092125"/>
              <a:ext cx="14450" cy="18825"/>
            </a:xfrm>
            <a:custGeom>
              <a:avLst/>
              <a:gdLst/>
              <a:ahLst/>
              <a:cxnLst/>
              <a:rect l="l" t="t" r="r" b="b"/>
              <a:pathLst>
                <a:path w="578" h="753" extrusionOk="0">
                  <a:moveTo>
                    <a:pt x="126" y="1"/>
                  </a:moveTo>
                  <a:cubicBezTo>
                    <a:pt x="126" y="1"/>
                    <a:pt x="1" y="226"/>
                    <a:pt x="76" y="452"/>
                  </a:cubicBezTo>
                  <a:cubicBezTo>
                    <a:pt x="151" y="627"/>
                    <a:pt x="277" y="753"/>
                    <a:pt x="377" y="753"/>
                  </a:cubicBezTo>
                  <a:cubicBezTo>
                    <a:pt x="402" y="653"/>
                    <a:pt x="352" y="479"/>
                    <a:pt x="352" y="477"/>
                  </a:cubicBezTo>
                  <a:lnTo>
                    <a:pt x="352" y="477"/>
                  </a:lnTo>
                  <a:cubicBezTo>
                    <a:pt x="352" y="479"/>
                    <a:pt x="402" y="653"/>
                    <a:pt x="502" y="703"/>
                  </a:cubicBezTo>
                  <a:cubicBezTo>
                    <a:pt x="552" y="627"/>
                    <a:pt x="577" y="452"/>
                    <a:pt x="477" y="302"/>
                  </a:cubicBezTo>
                  <a:cubicBezTo>
                    <a:pt x="377" y="76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55" name="Google Shape;34355;p44"/>
            <p:cNvSpPr/>
            <p:nvPr/>
          </p:nvSpPr>
          <p:spPr>
            <a:xfrm>
              <a:off x="4747650" y="2092075"/>
              <a:ext cx="17575" cy="13475"/>
            </a:xfrm>
            <a:custGeom>
              <a:avLst/>
              <a:gdLst/>
              <a:ahLst/>
              <a:cxnLst/>
              <a:rect l="l" t="t" r="r" b="b"/>
              <a:pathLst>
                <a:path w="703" h="539" extrusionOk="0">
                  <a:moveTo>
                    <a:pt x="497" y="1"/>
                  </a:moveTo>
                  <a:cubicBezTo>
                    <a:pt x="420" y="1"/>
                    <a:pt x="331" y="13"/>
                    <a:pt x="251" y="53"/>
                  </a:cubicBezTo>
                  <a:cubicBezTo>
                    <a:pt x="101" y="153"/>
                    <a:pt x="0" y="304"/>
                    <a:pt x="0" y="404"/>
                  </a:cubicBezTo>
                  <a:cubicBezTo>
                    <a:pt x="126" y="404"/>
                    <a:pt x="276" y="329"/>
                    <a:pt x="276" y="329"/>
                  </a:cubicBezTo>
                  <a:lnTo>
                    <a:pt x="276" y="329"/>
                  </a:lnTo>
                  <a:cubicBezTo>
                    <a:pt x="276" y="329"/>
                    <a:pt x="126" y="429"/>
                    <a:pt x="76" y="529"/>
                  </a:cubicBezTo>
                  <a:cubicBezTo>
                    <a:pt x="99" y="535"/>
                    <a:pt x="127" y="538"/>
                    <a:pt x="158" y="538"/>
                  </a:cubicBezTo>
                  <a:cubicBezTo>
                    <a:pt x="257" y="538"/>
                    <a:pt x="387" y="505"/>
                    <a:pt x="502" y="429"/>
                  </a:cubicBezTo>
                  <a:cubicBezTo>
                    <a:pt x="677" y="278"/>
                    <a:pt x="702" y="28"/>
                    <a:pt x="702" y="28"/>
                  </a:cubicBezTo>
                  <a:cubicBezTo>
                    <a:pt x="702" y="28"/>
                    <a:pt x="612" y="1"/>
                    <a:pt x="4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56" name="Google Shape;34356;p44"/>
            <p:cNvSpPr/>
            <p:nvPr/>
          </p:nvSpPr>
          <p:spPr>
            <a:xfrm>
              <a:off x="4765825" y="2084600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2" y="0"/>
                  </a:moveTo>
                  <a:cubicBezTo>
                    <a:pt x="475" y="0"/>
                    <a:pt x="413" y="8"/>
                    <a:pt x="351" y="26"/>
                  </a:cubicBezTo>
                  <a:cubicBezTo>
                    <a:pt x="126" y="101"/>
                    <a:pt x="0" y="327"/>
                    <a:pt x="0" y="327"/>
                  </a:cubicBezTo>
                  <a:cubicBezTo>
                    <a:pt x="0" y="327"/>
                    <a:pt x="173" y="461"/>
                    <a:pt x="367" y="461"/>
                  </a:cubicBezTo>
                  <a:cubicBezTo>
                    <a:pt x="395" y="461"/>
                    <a:pt x="423" y="458"/>
                    <a:pt x="451" y="452"/>
                  </a:cubicBezTo>
                  <a:cubicBezTo>
                    <a:pt x="627" y="402"/>
                    <a:pt x="752" y="302"/>
                    <a:pt x="802" y="227"/>
                  </a:cubicBezTo>
                  <a:cubicBezTo>
                    <a:pt x="740" y="202"/>
                    <a:pt x="671" y="195"/>
                    <a:pt x="617" y="195"/>
                  </a:cubicBezTo>
                  <a:cubicBezTo>
                    <a:pt x="564" y="195"/>
                    <a:pt x="527" y="202"/>
                    <a:pt x="527" y="202"/>
                  </a:cubicBezTo>
                  <a:cubicBezTo>
                    <a:pt x="527" y="202"/>
                    <a:pt x="702" y="151"/>
                    <a:pt x="752" y="76"/>
                  </a:cubicBezTo>
                  <a:cubicBezTo>
                    <a:pt x="720" y="28"/>
                    <a:pt x="635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57" name="Google Shape;34357;p44"/>
            <p:cNvSpPr/>
            <p:nvPr/>
          </p:nvSpPr>
          <p:spPr>
            <a:xfrm>
              <a:off x="4760800" y="208335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1"/>
                  </a:moveTo>
                  <a:cubicBezTo>
                    <a:pt x="101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51" y="26"/>
                  </a:cubicBezTo>
                  <a:cubicBezTo>
                    <a:pt x="26" y="51"/>
                    <a:pt x="1" y="126"/>
                    <a:pt x="51" y="201"/>
                  </a:cubicBezTo>
                  <a:cubicBezTo>
                    <a:pt x="76" y="302"/>
                    <a:pt x="201" y="352"/>
                    <a:pt x="201" y="352"/>
                  </a:cubicBezTo>
                  <a:cubicBezTo>
                    <a:pt x="201" y="352"/>
                    <a:pt x="251" y="252"/>
                    <a:pt x="226" y="151"/>
                  </a:cubicBezTo>
                  <a:cubicBezTo>
                    <a:pt x="201" y="76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58" name="Google Shape;34358;p44"/>
            <p:cNvSpPr/>
            <p:nvPr/>
          </p:nvSpPr>
          <p:spPr>
            <a:xfrm>
              <a:off x="4756425" y="2089375"/>
              <a:ext cx="9425" cy="5300"/>
            </a:xfrm>
            <a:custGeom>
              <a:avLst/>
              <a:gdLst/>
              <a:ahLst/>
              <a:cxnLst/>
              <a:rect l="l" t="t" r="r" b="b"/>
              <a:pathLst>
                <a:path w="377" h="212" extrusionOk="0">
                  <a:moveTo>
                    <a:pt x="130" y="1"/>
                  </a:moveTo>
                  <a:cubicBezTo>
                    <a:pt x="74" y="1"/>
                    <a:pt x="37" y="24"/>
                    <a:pt x="0" y="61"/>
                  </a:cubicBezTo>
                  <a:cubicBezTo>
                    <a:pt x="50" y="86"/>
                    <a:pt x="126" y="111"/>
                    <a:pt x="126" y="111"/>
                  </a:cubicBezTo>
                  <a:cubicBezTo>
                    <a:pt x="126" y="111"/>
                    <a:pt x="92" y="100"/>
                    <a:pt x="55" y="100"/>
                  </a:cubicBezTo>
                  <a:cubicBezTo>
                    <a:pt x="37" y="100"/>
                    <a:pt x="17" y="102"/>
                    <a:pt x="0" y="111"/>
                  </a:cubicBezTo>
                  <a:cubicBezTo>
                    <a:pt x="25" y="161"/>
                    <a:pt x="76" y="211"/>
                    <a:pt x="176" y="211"/>
                  </a:cubicBezTo>
                  <a:cubicBezTo>
                    <a:pt x="276" y="211"/>
                    <a:pt x="376" y="136"/>
                    <a:pt x="376" y="136"/>
                  </a:cubicBezTo>
                  <a:cubicBezTo>
                    <a:pt x="376" y="136"/>
                    <a:pt x="301" y="36"/>
                    <a:pt x="201" y="11"/>
                  </a:cubicBezTo>
                  <a:cubicBezTo>
                    <a:pt x="174" y="4"/>
                    <a:pt x="151" y="1"/>
                    <a:pt x="13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59" name="Google Shape;34359;p44"/>
            <p:cNvSpPr/>
            <p:nvPr/>
          </p:nvSpPr>
          <p:spPr>
            <a:xfrm>
              <a:off x="4765825" y="2092025"/>
              <a:ext cx="8175" cy="6650"/>
            </a:xfrm>
            <a:custGeom>
              <a:avLst/>
              <a:gdLst/>
              <a:ahLst/>
              <a:cxnLst/>
              <a:rect l="l" t="t" r="r" b="b"/>
              <a:pathLst>
                <a:path w="327" h="266" extrusionOk="0">
                  <a:moveTo>
                    <a:pt x="49" y="1"/>
                  </a:moveTo>
                  <a:cubicBezTo>
                    <a:pt x="20" y="1"/>
                    <a:pt x="0" y="5"/>
                    <a:pt x="0" y="5"/>
                  </a:cubicBezTo>
                  <a:cubicBezTo>
                    <a:pt x="0" y="5"/>
                    <a:pt x="0" y="130"/>
                    <a:pt x="101" y="205"/>
                  </a:cubicBezTo>
                  <a:cubicBezTo>
                    <a:pt x="137" y="242"/>
                    <a:pt x="187" y="265"/>
                    <a:pt x="231" y="265"/>
                  </a:cubicBezTo>
                  <a:cubicBezTo>
                    <a:pt x="247" y="265"/>
                    <a:pt x="263" y="262"/>
                    <a:pt x="276" y="255"/>
                  </a:cubicBezTo>
                  <a:cubicBezTo>
                    <a:pt x="251" y="205"/>
                    <a:pt x="201" y="155"/>
                    <a:pt x="201" y="155"/>
                  </a:cubicBezTo>
                  <a:lnTo>
                    <a:pt x="201" y="155"/>
                  </a:lnTo>
                  <a:cubicBezTo>
                    <a:pt x="201" y="155"/>
                    <a:pt x="276" y="205"/>
                    <a:pt x="326" y="205"/>
                  </a:cubicBezTo>
                  <a:cubicBezTo>
                    <a:pt x="326" y="155"/>
                    <a:pt x="276" y="80"/>
                    <a:pt x="201" y="55"/>
                  </a:cubicBezTo>
                  <a:cubicBezTo>
                    <a:pt x="156" y="10"/>
                    <a:pt x="93" y="1"/>
                    <a:pt x="4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60" name="Google Shape;34360;p44"/>
            <p:cNvSpPr/>
            <p:nvPr/>
          </p:nvSpPr>
          <p:spPr>
            <a:xfrm>
              <a:off x="4760800" y="2092750"/>
              <a:ext cx="6300" cy="8175"/>
            </a:xfrm>
            <a:custGeom>
              <a:avLst/>
              <a:gdLst/>
              <a:ahLst/>
              <a:cxnLst/>
              <a:rect l="l" t="t" r="r" b="b"/>
              <a:pathLst>
                <a:path w="252" h="327" extrusionOk="0">
                  <a:moveTo>
                    <a:pt x="201" y="1"/>
                  </a:moveTo>
                  <a:cubicBezTo>
                    <a:pt x="201" y="1"/>
                    <a:pt x="76" y="26"/>
                    <a:pt x="26" y="126"/>
                  </a:cubicBezTo>
                  <a:cubicBezTo>
                    <a:pt x="1" y="201"/>
                    <a:pt x="1" y="277"/>
                    <a:pt x="26" y="302"/>
                  </a:cubicBezTo>
                  <a:cubicBezTo>
                    <a:pt x="76" y="277"/>
                    <a:pt x="101" y="202"/>
                    <a:pt x="101" y="201"/>
                  </a:cubicBezTo>
                  <a:lnTo>
                    <a:pt x="101" y="201"/>
                  </a:lnTo>
                  <a:cubicBezTo>
                    <a:pt x="101" y="202"/>
                    <a:pt x="76" y="277"/>
                    <a:pt x="76" y="327"/>
                  </a:cubicBezTo>
                  <a:cubicBezTo>
                    <a:pt x="126" y="327"/>
                    <a:pt x="201" y="277"/>
                    <a:pt x="226" y="201"/>
                  </a:cubicBezTo>
                  <a:cubicBezTo>
                    <a:pt x="251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61" name="Google Shape;34361;p44"/>
            <p:cNvSpPr/>
            <p:nvPr/>
          </p:nvSpPr>
          <p:spPr>
            <a:xfrm>
              <a:off x="4765825" y="2085250"/>
              <a:ext cx="7550" cy="7525"/>
            </a:xfrm>
            <a:custGeom>
              <a:avLst/>
              <a:gdLst/>
              <a:ahLst/>
              <a:cxnLst/>
              <a:rect l="l" t="t" r="r" b="b"/>
              <a:pathLst>
                <a:path w="302" h="301" extrusionOk="0">
                  <a:moveTo>
                    <a:pt x="251" y="0"/>
                  </a:moveTo>
                  <a:cubicBezTo>
                    <a:pt x="201" y="0"/>
                    <a:pt x="126" y="25"/>
                    <a:pt x="75" y="75"/>
                  </a:cubicBezTo>
                  <a:cubicBezTo>
                    <a:pt x="0" y="176"/>
                    <a:pt x="0" y="301"/>
                    <a:pt x="0" y="301"/>
                  </a:cubicBezTo>
                  <a:cubicBezTo>
                    <a:pt x="0" y="301"/>
                    <a:pt x="126" y="301"/>
                    <a:pt x="201" y="226"/>
                  </a:cubicBezTo>
                  <a:cubicBezTo>
                    <a:pt x="276" y="176"/>
                    <a:pt x="301" y="100"/>
                    <a:pt x="276" y="50"/>
                  </a:cubicBezTo>
                  <a:cubicBezTo>
                    <a:pt x="226" y="50"/>
                    <a:pt x="176" y="100"/>
                    <a:pt x="176" y="100"/>
                  </a:cubicBezTo>
                  <a:cubicBezTo>
                    <a:pt x="176" y="100"/>
                    <a:pt x="226" y="5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62" name="Google Shape;34362;p44"/>
            <p:cNvSpPr/>
            <p:nvPr/>
          </p:nvSpPr>
          <p:spPr>
            <a:xfrm>
              <a:off x="4765825" y="20852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0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63" name="Google Shape;34363;p44"/>
            <p:cNvSpPr/>
            <p:nvPr/>
          </p:nvSpPr>
          <p:spPr>
            <a:xfrm>
              <a:off x="4766450" y="20846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0"/>
                  </a:moveTo>
                  <a:cubicBezTo>
                    <a:pt x="0" y="25"/>
                    <a:pt x="25" y="25"/>
                    <a:pt x="25" y="25"/>
                  </a:cubicBezTo>
                  <a:cubicBezTo>
                    <a:pt x="25" y="33"/>
                    <a:pt x="28" y="36"/>
                    <a:pt x="32" y="36"/>
                  </a:cubicBezTo>
                  <a:cubicBezTo>
                    <a:pt x="39" y="36"/>
                    <a:pt x="50" y="25"/>
                    <a:pt x="50" y="25"/>
                  </a:cubicBezTo>
                  <a:cubicBezTo>
                    <a:pt x="50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64" name="Google Shape;34364;p44"/>
            <p:cNvSpPr/>
            <p:nvPr/>
          </p:nvSpPr>
          <p:spPr>
            <a:xfrm>
              <a:off x="4764575" y="20852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0" y="0"/>
                  </a:moveTo>
                  <a:lnTo>
                    <a:pt x="5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65" name="Google Shape;34365;p44"/>
            <p:cNvSpPr/>
            <p:nvPr/>
          </p:nvSpPr>
          <p:spPr>
            <a:xfrm>
              <a:off x="4764575" y="2084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66" name="Google Shape;34366;p44"/>
            <p:cNvSpPr/>
            <p:nvPr/>
          </p:nvSpPr>
          <p:spPr>
            <a:xfrm>
              <a:off x="4765825" y="208650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0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67" name="Google Shape;34367;p44"/>
            <p:cNvSpPr/>
            <p:nvPr/>
          </p:nvSpPr>
          <p:spPr>
            <a:xfrm>
              <a:off x="4768950" y="20858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68" name="Google Shape;34368;p44"/>
            <p:cNvSpPr/>
            <p:nvPr/>
          </p:nvSpPr>
          <p:spPr>
            <a:xfrm>
              <a:off x="4765825" y="2092125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5" y="2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69" name="Google Shape;34369;p44"/>
            <p:cNvSpPr/>
            <p:nvPr/>
          </p:nvSpPr>
          <p:spPr>
            <a:xfrm>
              <a:off x="4767075" y="20971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70" name="Google Shape;34370;p44"/>
            <p:cNvSpPr/>
            <p:nvPr/>
          </p:nvSpPr>
          <p:spPr>
            <a:xfrm>
              <a:off x="4765825" y="2092125"/>
              <a:ext cx="3775" cy="3800"/>
            </a:xfrm>
            <a:custGeom>
              <a:avLst/>
              <a:gdLst/>
              <a:ahLst/>
              <a:cxnLst/>
              <a:rect l="l" t="t" r="r" b="b"/>
              <a:pathLst>
                <a:path w="151" h="152" fill="none" extrusionOk="0">
                  <a:moveTo>
                    <a:pt x="151" y="1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71" name="Google Shape;34371;p44"/>
            <p:cNvSpPr/>
            <p:nvPr/>
          </p:nvSpPr>
          <p:spPr>
            <a:xfrm>
              <a:off x="4768950" y="20959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25"/>
                    <a:pt x="26" y="25"/>
                  </a:cubicBezTo>
                  <a:lnTo>
                    <a:pt x="51" y="25"/>
                  </a:ln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72" name="Google Shape;34372;p44"/>
            <p:cNvSpPr/>
            <p:nvPr/>
          </p:nvSpPr>
          <p:spPr>
            <a:xfrm>
              <a:off x="4765200" y="209212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0" y="226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73" name="Google Shape;34373;p44"/>
            <p:cNvSpPr/>
            <p:nvPr/>
          </p:nvSpPr>
          <p:spPr>
            <a:xfrm>
              <a:off x="4764575" y="20971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25" y="50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74" name="Google Shape;34374;p44"/>
            <p:cNvSpPr/>
            <p:nvPr/>
          </p:nvSpPr>
          <p:spPr>
            <a:xfrm>
              <a:off x="4765825" y="209087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75" name="Google Shape;34375;p44"/>
            <p:cNvSpPr/>
            <p:nvPr/>
          </p:nvSpPr>
          <p:spPr>
            <a:xfrm>
              <a:off x="4771450" y="20902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76" name="Google Shape;34376;p44"/>
            <p:cNvSpPr/>
            <p:nvPr/>
          </p:nvSpPr>
          <p:spPr>
            <a:xfrm>
              <a:off x="4765825" y="2088375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0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77" name="Google Shape;34377;p44"/>
            <p:cNvSpPr/>
            <p:nvPr/>
          </p:nvSpPr>
          <p:spPr>
            <a:xfrm>
              <a:off x="4770825" y="208810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8" y="0"/>
                  </a:moveTo>
                  <a:cubicBezTo>
                    <a:pt x="15" y="0"/>
                    <a:pt x="9" y="3"/>
                    <a:pt x="1" y="11"/>
                  </a:cubicBezTo>
                  <a:cubicBezTo>
                    <a:pt x="1" y="11"/>
                    <a:pt x="1" y="11"/>
                    <a:pt x="1" y="36"/>
                  </a:cubicBezTo>
                  <a:lnTo>
                    <a:pt x="26" y="36"/>
                  </a:lnTo>
                  <a:cubicBezTo>
                    <a:pt x="26" y="36"/>
                    <a:pt x="26" y="11"/>
                    <a:pt x="26" y="11"/>
                  </a:cubicBezTo>
                  <a:cubicBezTo>
                    <a:pt x="26" y="11"/>
                    <a:pt x="26" y="0"/>
                    <a:pt x="1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78" name="Google Shape;34378;p44"/>
            <p:cNvSpPr/>
            <p:nvPr/>
          </p:nvSpPr>
          <p:spPr>
            <a:xfrm>
              <a:off x="4766450" y="2090875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1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79" name="Google Shape;34379;p44"/>
            <p:cNvSpPr/>
            <p:nvPr/>
          </p:nvSpPr>
          <p:spPr>
            <a:xfrm>
              <a:off x="4770825" y="20927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80" name="Google Shape;34380;p44"/>
            <p:cNvSpPr/>
            <p:nvPr/>
          </p:nvSpPr>
          <p:spPr>
            <a:xfrm>
              <a:off x="4760800" y="2091500"/>
              <a:ext cx="4425" cy="3175"/>
            </a:xfrm>
            <a:custGeom>
              <a:avLst/>
              <a:gdLst/>
              <a:ahLst/>
              <a:cxnLst/>
              <a:rect l="l" t="t" r="r" b="b"/>
              <a:pathLst>
                <a:path w="177" h="127" fill="none" extrusionOk="0">
                  <a:moveTo>
                    <a:pt x="1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81" name="Google Shape;34381;p44"/>
            <p:cNvSpPr/>
            <p:nvPr/>
          </p:nvSpPr>
          <p:spPr>
            <a:xfrm>
              <a:off x="4760175" y="2094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82" name="Google Shape;34382;p44"/>
            <p:cNvSpPr/>
            <p:nvPr/>
          </p:nvSpPr>
          <p:spPr>
            <a:xfrm>
              <a:off x="4759550" y="2091500"/>
              <a:ext cx="5675" cy="1275"/>
            </a:xfrm>
            <a:custGeom>
              <a:avLst/>
              <a:gdLst/>
              <a:ahLst/>
              <a:cxnLst/>
              <a:rect l="l" t="t" r="r" b="b"/>
              <a:pathLst>
                <a:path w="227" h="51" fill="none" extrusionOk="0">
                  <a:moveTo>
                    <a:pt x="1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83" name="Google Shape;34383;p44"/>
            <p:cNvSpPr/>
            <p:nvPr/>
          </p:nvSpPr>
          <p:spPr>
            <a:xfrm>
              <a:off x="4758925" y="20921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84" name="Google Shape;34384;p44"/>
            <p:cNvSpPr/>
            <p:nvPr/>
          </p:nvSpPr>
          <p:spPr>
            <a:xfrm>
              <a:off x="4762675" y="2091500"/>
              <a:ext cx="2550" cy="5050"/>
            </a:xfrm>
            <a:custGeom>
              <a:avLst/>
              <a:gdLst/>
              <a:ahLst/>
              <a:cxnLst/>
              <a:rect l="l" t="t" r="r" b="b"/>
              <a:pathLst>
                <a:path w="102" h="202" fill="none" extrusionOk="0">
                  <a:moveTo>
                    <a:pt x="1" y="201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85" name="Google Shape;34385;p44"/>
            <p:cNvSpPr/>
            <p:nvPr/>
          </p:nvSpPr>
          <p:spPr>
            <a:xfrm>
              <a:off x="4762050" y="209605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0"/>
                  </a:moveTo>
                  <a:cubicBezTo>
                    <a:pt x="7" y="0"/>
                    <a:pt x="1" y="7"/>
                    <a:pt x="1" y="19"/>
                  </a:cubicBezTo>
                  <a:cubicBezTo>
                    <a:pt x="1" y="19"/>
                    <a:pt x="1" y="44"/>
                    <a:pt x="1" y="44"/>
                  </a:cubicBezTo>
                  <a:lnTo>
                    <a:pt x="26" y="44"/>
                  </a:lnTo>
                  <a:cubicBezTo>
                    <a:pt x="26" y="19"/>
                    <a:pt x="26" y="19"/>
                    <a:pt x="26" y="19"/>
                  </a:cubicBezTo>
                  <a:cubicBezTo>
                    <a:pt x="26" y="7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86" name="Google Shape;34386;p44"/>
            <p:cNvSpPr/>
            <p:nvPr/>
          </p:nvSpPr>
          <p:spPr>
            <a:xfrm>
              <a:off x="4760175" y="2087750"/>
              <a:ext cx="4425" cy="3150"/>
            </a:xfrm>
            <a:custGeom>
              <a:avLst/>
              <a:gdLst/>
              <a:ahLst/>
              <a:cxnLst/>
              <a:rect l="l" t="t" r="r" b="b"/>
              <a:pathLst>
                <a:path w="177" h="126" fill="none" extrusionOk="0">
                  <a:moveTo>
                    <a:pt x="1" y="0"/>
                  </a:moveTo>
                  <a:lnTo>
                    <a:pt x="17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87" name="Google Shape;34387;p44"/>
            <p:cNvSpPr/>
            <p:nvPr/>
          </p:nvSpPr>
          <p:spPr>
            <a:xfrm>
              <a:off x="4759550" y="20874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9" y="0"/>
                  </a:moveTo>
                  <a:cubicBezTo>
                    <a:pt x="12" y="0"/>
                    <a:pt x="1" y="11"/>
                    <a:pt x="1" y="11"/>
                  </a:cubicBezTo>
                  <a:cubicBezTo>
                    <a:pt x="1" y="11"/>
                    <a:pt x="1" y="36"/>
                    <a:pt x="1" y="36"/>
                  </a:cubicBezTo>
                  <a:lnTo>
                    <a:pt x="26" y="36"/>
                  </a:lnTo>
                  <a:cubicBezTo>
                    <a:pt x="26" y="11"/>
                    <a:pt x="26" y="11"/>
                    <a:pt x="26" y="11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88" name="Google Shape;34388;p44"/>
            <p:cNvSpPr/>
            <p:nvPr/>
          </p:nvSpPr>
          <p:spPr>
            <a:xfrm>
              <a:off x="4761425" y="2086500"/>
              <a:ext cx="3175" cy="4400"/>
            </a:xfrm>
            <a:custGeom>
              <a:avLst/>
              <a:gdLst/>
              <a:ahLst/>
              <a:cxnLst/>
              <a:rect l="l" t="t" r="r" b="b"/>
              <a:pathLst>
                <a:path w="127" h="176" fill="none" extrusionOk="0">
                  <a:moveTo>
                    <a:pt x="1" y="0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89" name="Google Shape;34389;p44"/>
            <p:cNvSpPr/>
            <p:nvPr/>
          </p:nvSpPr>
          <p:spPr>
            <a:xfrm>
              <a:off x="4760800" y="20858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0"/>
                    <a:pt x="1" y="25"/>
                    <a:pt x="26" y="25"/>
                  </a:cubicBezTo>
                  <a:lnTo>
                    <a:pt x="51" y="25"/>
                  </a:ln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90" name="Google Shape;34390;p44"/>
            <p:cNvSpPr/>
            <p:nvPr/>
          </p:nvSpPr>
          <p:spPr>
            <a:xfrm>
              <a:off x="4759550" y="2090250"/>
              <a:ext cx="5050" cy="650"/>
            </a:xfrm>
            <a:custGeom>
              <a:avLst/>
              <a:gdLst/>
              <a:ahLst/>
              <a:cxnLst/>
              <a:rect l="l" t="t" r="r" b="b"/>
              <a:pathLst>
                <a:path w="202" h="26" fill="none" extrusionOk="0">
                  <a:moveTo>
                    <a:pt x="1" y="1"/>
                  </a:moveTo>
                  <a:lnTo>
                    <a:pt x="20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91" name="Google Shape;34391;p44"/>
            <p:cNvSpPr/>
            <p:nvPr/>
          </p:nvSpPr>
          <p:spPr>
            <a:xfrm>
              <a:off x="4758300" y="20896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92" name="Google Shape;34392;p44"/>
            <p:cNvSpPr/>
            <p:nvPr/>
          </p:nvSpPr>
          <p:spPr>
            <a:xfrm>
              <a:off x="4762675" y="2088200"/>
              <a:ext cx="6300" cy="5450"/>
            </a:xfrm>
            <a:custGeom>
              <a:avLst/>
              <a:gdLst/>
              <a:ahLst/>
              <a:cxnLst/>
              <a:rect l="l" t="t" r="r" b="b"/>
              <a:pathLst>
                <a:path w="252" h="218" extrusionOk="0">
                  <a:moveTo>
                    <a:pt x="124" y="1"/>
                  </a:moveTo>
                  <a:cubicBezTo>
                    <a:pt x="84" y="1"/>
                    <a:pt x="47" y="42"/>
                    <a:pt x="26" y="83"/>
                  </a:cubicBezTo>
                  <a:cubicBezTo>
                    <a:pt x="1" y="133"/>
                    <a:pt x="51" y="183"/>
                    <a:pt x="101" y="208"/>
                  </a:cubicBezTo>
                  <a:cubicBezTo>
                    <a:pt x="114" y="214"/>
                    <a:pt x="126" y="217"/>
                    <a:pt x="138" y="217"/>
                  </a:cubicBezTo>
                  <a:cubicBezTo>
                    <a:pt x="175" y="217"/>
                    <a:pt x="208" y="189"/>
                    <a:pt x="227" y="133"/>
                  </a:cubicBezTo>
                  <a:cubicBezTo>
                    <a:pt x="252" y="83"/>
                    <a:pt x="201" y="32"/>
                    <a:pt x="151" y="7"/>
                  </a:cubicBezTo>
                  <a:cubicBezTo>
                    <a:pt x="142" y="3"/>
                    <a:pt x="133" y="1"/>
                    <a:pt x="12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93" name="Google Shape;34393;p44"/>
            <p:cNvSpPr/>
            <p:nvPr/>
          </p:nvSpPr>
          <p:spPr>
            <a:xfrm>
              <a:off x="4508925" y="3382875"/>
              <a:ext cx="12550" cy="19450"/>
            </a:xfrm>
            <a:custGeom>
              <a:avLst/>
              <a:gdLst/>
              <a:ahLst/>
              <a:cxnLst/>
              <a:rect l="l" t="t" r="r" b="b"/>
              <a:pathLst>
                <a:path w="502" h="778" extrusionOk="0">
                  <a:moveTo>
                    <a:pt x="276" y="0"/>
                  </a:moveTo>
                  <a:cubicBezTo>
                    <a:pt x="176" y="25"/>
                    <a:pt x="76" y="151"/>
                    <a:pt x="26" y="326"/>
                  </a:cubicBezTo>
                  <a:cubicBezTo>
                    <a:pt x="1" y="577"/>
                    <a:pt x="126" y="777"/>
                    <a:pt x="126" y="777"/>
                  </a:cubicBezTo>
                  <a:cubicBezTo>
                    <a:pt x="126" y="777"/>
                    <a:pt x="376" y="677"/>
                    <a:pt x="452" y="451"/>
                  </a:cubicBezTo>
                  <a:cubicBezTo>
                    <a:pt x="502" y="276"/>
                    <a:pt x="477" y="100"/>
                    <a:pt x="402" y="25"/>
                  </a:cubicBezTo>
                  <a:cubicBezTo>
                    <a:pt x="326" y="125"/>
                    <a:pt x="276" y="276"/>
                    <a:pt x="276" y="276"/>
                  </a:cubicBezTo>
                  <a:cubicBezTo>
                    <a:pt x="276" y="276"/>
                    <a:pt x="301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94" name="Google Shape;34394;p44"/>
            <p:cNvSpPr/>
            <p:nvPr/>
          </p:nvSpPr>
          <p:spPr>
            <a:xfrm>
              <a:off x="4495150" y="3388975"/>
              <a:ext cx="16925" cy="14650"/>
            </a:xfrm>
            <a:custGeom>
              <a:avLst/>
              <a:gdLst/>
              <a:ahLst/>
              <a:cxnLst/>
              <a:rect l="l" t="t" r="r" b="b"/>
              <a:pathLst>
                <a:path w="677" h="586" extrusionOk="0">
                  <a:moveTo>
                    <a:pt x="154" y="1"/>
                  </a:moveTo>
                  <a:cubicBezTo>
                    <a:pt x="135" y="1"/>
                    <a:pt x="117" y="3"/>
                    <a:pt x="100" y="7"/>
                  </a:cubicBezTo>
                  <a:cubicBezTo>
                    <a:pt x="125" y="107"/>
                    <a:pt x="251" y="232"/>
                    <a:pt x="251" y="232"/>
                  </a:cubicBezTo>
                  <a:cubicBezTo>
                    <a:pt x="251" y="232"/>
                    <a:pt x="125" y="132"/>
                    <a:pt x="0" y="107"/>
                  </a:cubicBezTo>
                  <a:lnTo>
                    <a:pt x="0" y="107"/>
                  </a:lnTo>
                  <a:cubicBezTo>
                    <a:pt x="0" y="207"/>
                    <a:pt x="75" y="358"/>
                    <a:pt x="201" y="483"/>
                  </a:cubicBezTo>
                  <a:cubicBezTo>
                    <a:pt x="344" y="572"/>
                    <a:pt x="513" y="585"/>
                    <a:pt x="597" y="585"/>
                  </a:cubicBezTo>
                  <a:cubicBezTo>
                    <a:pt x="631" y="585"/>
                    <a:pt x="652" y="583"/>
                    <a:pt x="652" y="583"/>
                  </a:cubicBezTo>
                  <a:cubicBezTo>
                    <a:pt x="652" y="583"/>
                    <a:pt x="677" y="308"/>
                    <a:pt x="501" y="157"/>
                  </a:cubicBezTo>
                  <a:cubicBezTo>
                    <a:pt x="376" y="53"/>
                    <a:pt x="251" y="1"/>
                    <a:pt x="1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95" name="Google Shape;34395;p44"/>
            <p:cNvSpPr/>
            <p:nvPr/>
          </p:nvSpPr>
          <p:spPr>
            <a:xfrm>
              <a:off x="4508925" y="3402925"/>
              <a:ext cx="14425" cy="18825"/>
            </a:xfrm>
            <a:custGeom>
              <a:avLst/>
              <a:gdLst/>
              <a:ahLst/>
              <a:cxnLst/>
              <a:rect l="l" t="t" r="r" b="b"/>
              <a:pathLst>
                <a:path w="577" h="753" extrusionOk="0">
                  <a:moveTo>
                    <a:pt x="126" y="0"/>
                  </a:moveTo>
                  <a:cubicBezTo>
                    <a:pt x="126" y="0"/>
                    <a:pt x="1" y="226"/>
                    <a:pt x="101" y="451"/>
                  </a:cubicBezTo>
                  <a:cubicBezTo>
                    <a:pt x="151" y="627"/>
                    <a:pt x="276" y="752"/>
                    <a:pt x="376" y="752"/>
                  </a:cubicBezTo>
                  <a:cubicBezTo>
                    <a:pt x="402" y="652"/>
                    <a:pt x="351" y="477"/>
                    <a:pt x="351" y="476"/>
                  </a:cubicBezTo>
                  <a:lnTo>
                    <a:pt x="351" y="476"/>
                  </a:lnTo>
                  <a:cubicBezTo>
                    <a:pt x="352" y="477"/>
                    <a:pt x="427" y="652"/>
                    <a:pt x="502" y="702"/>
                  </a:cubicBezTo>
                  <a:cubicBezTo>
                    <a:pt x="577" y="627"/>
                    <a:pt x="577" y="451"/>
                    <a:pt x="502" y="301"/>
                  </a:cubicBezTo>
                  <a:cubicBezTo>
                    <a:pt x="376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96" name="Google Shape;34396;p44"/>
            <p:cNvSpPr/>
            <p:nvPr/>
          </p:nvSpPr>
          <p:spPr>
            <a:xfrm>
              <a:off x="4494525" y="3402875"/>
              <a:ext cx="18175" cy="13450"/>
            </a:xfrm>
            <a:custGeom>
              <a:avLst/>
              <a:gdLst/>
              <a:ahLst/>
              <a:cxnLst/>
              <a:rect l="l" t="t" r="r" b="b"/>
              <a:pathLst>
                <a:path w="727" h="538" extrusionOk="0">
                  <a:moveTo>
                    <a:pt x="505" y="0"/>
                  </a:moveTo>
                  <a:cubicBezTo>
                    <a:pt x="423" y="0"/>
                    <a:pt x="331" y="12"/>
                    <a:pt x="251" y="52"/>
                  </a:cubicBezTo>
                  <a:cubicBezTo>
                    <a:pt x="100" y="153"/>
                    <a:pt x="0" y="303"/>
                    <a:pt x="25" y="403"/>
                  </a:cubicBezTo>
                  <a:cubicBezTo>
                    <a:pt x="125" y="403"/>
                    <a:pt x="275" y="329"/>
                    <a:pt x="276" y="328"/>
                  </a:cubicBezTo>
                  <a:lnTo>
                    <a:pt x="276" y="328"/>
                  </a:lnTo>
                  <a:cubicBezTo>
                    <a:pt x="275" y="329"/>
                    <a:pt x="125" y="404"/>
                    <a:pt x="100" y="528"/>
                  </a:cubicBezTo>
                  <a:cubicBezTo>
                    <a:pt x="118" y="534"/>
                    <a:pt x="141" y="538"/>
                    <a:pt x="169" y="538"/>
                  </a:cubicBezTo>
                  <a:cubicBezTo>
                    <a:pt x="257" y="538"/>
                    <a:pt x="386" y="505"/>
                    <a:pt x="501" y="428"/>
                  </a:cubicBezTo>
                  <a:cubicBezTo>
                    <a:pt x="677" y="278"/>
                    <a:pt x="727" y="27"/>
                    <a:pt x="727" y="27"/>
                  </a:cubicBezTo>
                  <a:cubicBezTo>
                    <a:pt x="727" y="27"/>
                    <a:pt x="628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97" name="Google Shape;34397;p44"/>
            <p:cNvSpPr/>
            <p:nvPr/>
          </p:nvSpPr>
          <p:spPr>
            <a:xfrm>
              <a:off x="4512675" y="3395375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4" y="0"/>
                  </a:moveTo>
                  <a:cubicBezTo>
                    <a:pt x="476" y="0"/>
                    <a:pt x="414" y="9"/>
                    <a:pt x="352" y="26"/>
                  </a:cubicBezTo>
                  <a:cubicBezTo>
                    <a:pt x="126" y="102"/>
                    <a:pt x="1" y="327"/>
                    <a:pt x="1" y="327"/>
                  </a:cubicBezTo>
                  <a:cubicBezTo>
                    <a:pt x="1" y="327"/>
                    <a:pt x="174" y="462"/>
                    <a:pt x="368" y="462"/>
                  </a:cubicBezTo>
                  <a:cubicBezTo>
                    <a:pt x="396" y="462"/>
                    <a:pt x="424" y="459"/>
                    <a:pt x="452" y="453"/>
                  </a:cubicBezTo>
                  <a:cubicBezTo>
                    <a:pt x="627" y="402"/>
                    <a:pt x="778" y="302"/>
                    <a:pt x="803" y="227"/>
                  </a:cubicBezTo>
                  <a:cubicBezTo>
                    <a:pt x="740" y="202"/>
                    <a:pt x="671" y="196"/>
                    <a:pt x="618" y="196"/>
                  </a:cubicBezTo>
                  <a:cubicBezTo>
                    <a:pt x="565" y="196"/>
                    <a:pt x="527" y="202"/>
                    <a:pt x="527" y="202"/>
                  </a:cubicBezTo>
                  <a:cubicBezTo>
                    <a:pt x="527" y="202"/>
                    <a:pt x="703" y="152"/>
                    <a:pt x="778" y="77"/>
                  </a:cubicBezTo>
                  <a:cubicBezTo>
                    <a:pt x="729" y="28"/>
                    <a:pt x="639" y="0"/>
                    <a:pt x="5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98" name="Google Shape;34398;p44"/>
            <p:cNvSpPr/>
            <p:nvPr/>
          </p:nvSpPr>
          <p:spPr>
            <a:xfrm>
              <a:off x="4507675" y="339415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26" y="0"/>
                  </a:moveTo>
                  <a:cubicBezTo>
                    <a:pt x="101" y="50"/>
                    <a:pt x="126" y="126"/>
                    <a:pt x="126" y="126"/>
                  </a:cubicBezTo>
                  <a:cubicBezTo>
                    <a:pt x="126" y="126"/>
                    <a:pt x="101" y="50"/>
                    <a:pt x="51" y="25"/>
                  </a:cubicBezTo>
                  <a:cubicBezTo>
                    <a:pt x="25" y="50"/>
                    <a:pt x="0" y="126"/>
                    <a:pt x="51" y="201"/>
                  </a:cubicBezTo>
                  <a:cubicBezTo>
                    <a:pt x="76" y="301"/>
                    <a:pt x="201" y="351"/>
                    <a:pt x="201" y="351"/>
                  </a:cubicBezTo>
                  <a:cubicBezTo>
                    <a:pt x="201" y="351"/>
                    <a:pt x="251" y="251"/>
                    <a:pt x="226" y="151"/>
                  </a:cubicBezTo>
                  <a:cubicBezTo>
                    <a:pt x="201" y="75"/>
                    <a:pt x="151" y="0"/>
                    <a:pt x="1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399" name="Google Shape;34399;p44"/>
            <p:cNvSpPr/>
            <p:nvPr/>
          </p:nvSpPr>
          <p:spPr>
            <a:xfrm>
              <a:off x="4503275" y="3400175"/>
              <a:ext cx="9425" cy="5275"/>
            </a:xfrm>
            <a:custGeom>
              <a:avLst/>
              <a:gdLst/>
              <a:ahLst/>
              <a:cxnLst/>
              <a:rect l="l" t="t" r="r" b="b"/>
              <a:pathLst>
                <a:path w="377" h="211" extrusionOk="0">
                  <a:moveTo>
                    <a:pt x="142" y="0"/>
                  </a:moveTo>
                  <a:cubicBezTo>
                    <a:pt x="90" y="0"/>
                    <a:pt x="44" y="23"/>
                    <a:pt x="26" y="60"/>
                  </a:cubicBezTo>
                  <a:cubicBezTo>
                    <a:pt x="51" y="85"/>
                    <a:pt x="126" y="110"/>
                    <a:pt x="126" y="110"/>
                  </a:cubicBezTo>
                  <a:cubicBezTo>
                    <a:pt x="126" y="110"/>
                    <a:pt x="93" y="99"/>
                    <a:pt x="56" y="99"/>
                  </a:cubicBezTo>
                  <a:cubicBezTo>
                    <a:pt x="37" y="99"/>
                    <a:pt x="18" y="102"/>
                    <a:pt x="1" y="110"/>
                  </a:cubicBezTo>
                  <a:cubicBezTo>
                    <a:pt x="26" y="160"/>
                    <a:pt x="101" y="210"/>
                    <a:pt x="176" y="210"/>
                  </a:cubicBezTo>
                  <a:cubicBezTo>
                    <a:pt x="277" y="210"/>
                    <a:pt x="377" y="135"/>
                    <a:pt x="377" y="135"/>
                  </a:cubicBezTo>
                  <a:cubicBezTo>
                    <a:pt x="377" y="135"/>
                    <a:pt x="302" y="35"/>
                    <a:pt x="201" y="10"/>
                  </a:cubicBezTo>
                  <a:cubicBezTo>
                    <a:pt x="181" y="3"/>
                    <a:pt x="161" y="0"/>
                    <a:pt x="1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00" name="Google Shape;34400;p44"/>
            <p:cNvSpPr/>
            <p:nvPr/>
          </p:nvSpPr>
          <p:spPr>
            <a:xfrm>
              <a:off x="4512675" y="3402825"/>
              <a:ext cx="8175" cy="6625"/>
            </a:xfrm>
            <a:custGeom>
              <a:avLst/>
              <a:gdLst/>
              <a:ahLst/>
              <a:cxnLst/>
              <a:rect l="l" t="t" r="r" b="b"/>
              <a:pathLst>
                <a:path w="327" h="265" extrusionOk="0">
                  <a:moveTo>
                    <a:pt x="51" y="0"/>
                  </a:moveTo>
                  <a:cubicBezTo>
                    <a:pt x="21" y="0"/>
                    <a:pt x="1" y="4"/>
                    <a:pt x="1" y="4"/>
                  </a:cubicBezTo>
                  <a:cubicBezTo>
                    <a:pt x="1" y="4"/>
                    <a:pt x="26" y="129"/>
                    <a:pt x="101" y="205"/>
                  </a:cubicBezTo>
                  <a:cubicBezTo>
                    <a:pt x="156" y="241"/>
                    <a:pt x="211" y="265"/>
                    <a:pt x="247" y="265"/>
                  </a:cubicBezTo>
                  <a:cubicBezTo>
                    <a:pt x="260" y="265"/>
                    <a:pt x="270" y="262"/>
                    <a:pt x="277" y="255"/>
                  </a:cubicBezTo>
                  <a:cubicBezTo>
                    <a:pt x="277" y="205"/>
                    <a:pt x="202" y="155"/>
                    <a:pt x="201" y="155"/>
                  </a:cubicBezTo>
                  <a:lnTo>
                    <a:pt x="201" y="155"/>
                  </a:lnTo>
                  <a:cubicBezTo>
                    <a:pt x="202" y="155"/>
                    <a:pt x="277" y="205"/>
                    <a:pt x="327" y="205"/>
                  </a:cubicBezTo>
                  <a:cubicBezTo>
                    <a:pt x="327" y="155"/>
                    <a:pt x="277" y="79"/>
                    <a:pt x="226" y="54"/>
                  </a:cubicBezTo>
                  <a:cubicBezTo>
                    <a:pt x="166" y="9"/>
                    <a:pt x="97" y="0"/>
                    <a:pt x="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01" name="Google Shape;34401;p44"/>
            <p:cNvSpPr/>
            <p:nvPr/>
          </p:nvSpPr>
          <p:spPr>
            <a:xfrm>
              <a:off x="4507675" y="3403550"/>
              <a:ext cx="6300" cy="8175"/>
            </a:xfrm>
            <a:custGeom>
              <a:avLst/>
              <a:gdLst/>
              <a:ahLst/>
              <a:cxnLst/>
              <a:rect l="l" t="t" r="r" b="b"/>
              <a:pathLst>
                <a:path w="252" h="327" extrusionOk="0">
                  <a:moveTo>
                    <a:pt x="201" y="0"/>
                  </a:moveTo>
                  <a:cubicBezTo>
                    <a:pt x="201" y="0"/>
                    <a:pt x="101" y="25"/>
                    <a:pt x="51" y="126"/>
                  </a:cubicBezTo>
                  <a:cubicBezTo>
                    <a:pt x="0" y="201"/>
                    <a:pt x="0" y="276"/>
                    <a:pt x="25" y="301"/>
                  </a:cubicBezTo>
                  <a:cubicBezTo>
                    <a:pt x="75" y="276"/>
                    <a:pt x="100" y="202"/>
                    <a:pt x="101" y="201"/>
                  </a:cubicBezTo>
                  <a:lnTo>
                    <a:pt x="101" y="201"/>
                  </a:lnTo>
                  <a:cubicBezTo>
                    <a:pt x="100" y="202"/>
                    <a:pt x="76" y="276"/>
                    <a:pt x="101" y="326"/>
                  </a:cubicBezTo>
                  <a:cubicBezTo>
                    <a:pt x="126" y="326"/>
                    <a:pt x="201" y="276"/>
                    <a:pt x="226" y="201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02" name="Google Shape;34402;p44"/>
            <p:cNvSpPr/>
            <p:nvPr/>
          </p:nvSpPr>
          <p:spPr>
            <a:xfrm>
              <a:off x="4512675" y="339602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2" y="0"/>
                  </a:moveTo>
                  <a:cubicBezTo>
                    <a:pt x="201" y="0"/>
                    <a:pt x="126" y="26"/>
                    <a:pt x="76" y="76"/>
                  </a:cubicBezTo>
                  <a:cubicBezTo>
                    <a:pt x="1" y="176"/>
                    <a:pt x="26" y="301"/>
                    <a:pt x="26" y="301"/>
                  </a:cubicBezTo>
                  <a:cubicBezTo>
                    <a:pt x="26" y="301"/>
                    <a:pt x="151" y="301"/>
                    <a:pt x="226" y="226"/>
                  </a:cubicBezTo>
                  <a:cubicBezTo>
                    <a:pt x="277" y="176"/>
                    <a:pt x="302" y="101"/>
                    <a:pt x="302" y="51"/>
                  </a:cubicBezTo>
                  <a:cubicBezTo>
                    <a:pt x="252" y="51"/>
                    <a:pt x="176" y="101"/>
                    <a:pt x="176" y="101"/>
                  </a:cubicBezTo>
                  <a:cubicBezTo>
                    <a:pt x="176" y="101"/>
                    <a:pt x="226" y="51"/>
                    <a:pt x="2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03" name="Google Shape;34403;p44"/>
            <p:cNvSpPr/>
            <p:nvPr/>
          </p:nvSpPr>
          <p:spPr>
            <a:xfrm>
              <a:off x="4512675" y="3396025"/>
              <a:ext cx="1300" cy="5675"/>
            </a:xfrm>
            <a:custGeom>
              <a:avLst/>
              <a:gdLst/>
              <a:ahLst/>
              <a:cxnLst/>
              <a:rect l="l" t="t" r="r" b="b"/>
              <a:pathLst>
                <a:path w="52" h="227" fill="none" extrusionOk="0">
                  <a:moveTo>
                    <a:pt x="51" y="0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04" name="Google Shape;34404;p44"/>
            <p:cNvSpPr/>
            <p:nvPr/>
          </p:nvSpPr>
          <p:spPr>
            <a:xfrm>
              <a:off x="4513950" y="339540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8" y="34"/>
                    <a:pt x="14" y="37"/>
                    <a:pt x="18" y="37"/>
                  </a:cubicBezTo>
                  <a:cubicBezTo>
                    <a:pt x="25" y="37"/>
                    <a:pt x="25" y="25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05" name="Google Shape;34405;p44"/>
            <p:cNvSpPr/>
            <p:nvPr/>
          </p:nvSpPr>
          <p:spPr>
            <a:xfrm>
              <a:off x="4512050" y="3396025"/>
              <a:ext cx="650" cy="5025"/>
            </a:xfrm>
            <a:custGeom>
              <a:avLst/>
              <a:gdLst/>
              <a:ahLst/>
              <a:cxnLst/>
              <a:rect l="l" t="t" r="r" b="b"/>
              <a:pathLst>
                <a:path w="26" h="201" fill="none" extrusionOk="0">
                  <a:moveTo>
                    <a:pt x="1" y="0"/>
                  </a:moveTo>
                  <a:lnTo>
                    <a:pt x="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06" name="Google Shape;34406;p44"/>
            <p:cNvSpPr/>
            <p:nvPr/>
          </p:nvSpPr>
          <p:spPr>
            <a:xfrm>
              <a:off x="4511425" y="3395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07" name="Google Shape;34407;p44"/>
            <p:cNvSpPr/>
            <p:nvPr/>
          </p:nvSpPr>
          <p:spPr>
            <a:xfrm>
              <a:off x="4512675" y="3397275"/>
              <a:ext cx="3800" cy="3775"/>
            </a:xfrm>
            <a:custGeom>
              <a:avLst/>
              <a:gdLst/>
              <a:ahLst/>
              <a:cxnLst/>
              <a:rect l="l" t="t" r="r" b="b"/>
              <a:pathLst>
                <a:path w="152" h="151" fill="none" extrusionOk="0">
                  <a:moveTo>
                    <a:pt x="151" y="1"/>
                  </a:moveTo>
                  <a:lnTo>
                    <a:pt x="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08" name="Google Shape;34408;p44"/>
            <p:cNvSpPr/>
            <p:nvPr/>
          </p:nvSpPr>
          <p:spPr>
            <a:xfrm>
              <a:off x="4515825" y="33966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1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09" name="Google Shape;34409;p44"/>
            <p:cNvSpPr/>
            <p:nvPr/>
          </p:nvSpPr>
          <p:spPr>
            <a:xfrm>
              <a:off x="4512675" y="3402925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fill="none" extrusionOk="0">
                  <a:moveTo>
                    <a:pt x="76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10" name="Google Shape;34410;p44"/>
            <p:cNvSpPr/>
            <p:nvPr/>
          </p:nvSpPr>
          <p:spPr>
            <a:xfrm>
              <a:off x="4513950" y="34079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11" name="Google Shape;34411;p44"/>
            <p:cNvSpPr/>
            <p:nvPr/>
          </p:nvSpPr>
          <p:spPr>
            <a:xfrm>
              <a:off x="4512675" y="3402925"/>
              <a:ext cx="3800" cy="3775"/>
            </a:xfrm>
            <a:custGeom>
              <a:avLst/>
              <a:gdLst/>
              <a:ahLst/>
              <a:cxnLst/>
              <a:rect l="l" t="t" r="r" b="b"/>
              <a:pathLst>
                <a:path w="152" h="151" fill="none" extrusionOk="0">
                  <a:moveTo>
                    <a:pt x="151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12" name="Google Shape;34412;p44"/>
            <p:cNvSpPr/>
            <p:nvPr/>
          </p:nvSpPr>
          <p:spPr>
            <a:xfrm>
              <a:off x="4516450" y="3406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13" name="Google Shape;34413;p44"/>
            <p:cNvSpPr/>
            <p:nvPr/>
          </p:nvSpPr>
          <p:spPr>
            <a:xfrm>
              <a:off x="4512050" y="34029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14" name="Google Shape;34414;p44"/>
            <p:cNvSpPr/>
            <p:nvPr/>
          </p:nvSpPr>
          <p:spPr>
            <a:xfrm>
              <a:off x="4512050" y="34079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15" name="Google Shape;34415;p44"/>
            <p:cNvSpPr/>
            <p:nvPr/>
          </p:nvSpPr>
          <p:spPr>
            <a:xfrm>
              <a:off x="4513300" y="3401675"/>
              <a:ext cx="5050" cy="25"/>
            </a:xfrm>
            <a:custGeom>
              <a:avLst/>
              <a:gdLst/>
              <a:ahLst/>
              <a:cxnLst/>
              <a:rect l="l" t="t" r="r" b="b"/>
              <a:pathLst>
                <a:path w="202" h="1" fill="none" extrusionOk="0">
                  <a:moveTo>
                    <a:pt x="201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16" name="Google Shape;34416;p44"/>
            <p:cNvSpPr/>
            <p:nvPr/>
          </p:nvSpPr>
          <p:spPr>
            <a:xfrm>
              <a:off x="4518325" y="340102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6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51"/>
                    <a:pt x="26" y="51"/>
                  </a:cubicBezTo>
                  <a:cubicBezTo>
                    <a:pt x="26" y="51"/>
                    <a:pt x="26" y="51"/>
                    <a:pt x="51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17" name="Google Shape;34417;p44"/>
            <p:cNvSpPr/>
            <p:nvPr/>
          </p:nvSpPr>
          <p:spPr>
            <a:xfrm>
              <a:off x="4513300" y="33991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18" name="Google Shape;34418;p44"/>
            <p:cNvSpPr/>
            <p:nvPr/>
          </p:nvSpPr>
          <p:spPr>
            <a:xfrm>
              <a:off x="4517700" y="33988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1"/>
                  </a:moveTo>
                  <a:cubicBezTo>
                    <a:pt x="25" y="1"/>
                    <a:pt x="25" y="3"/>
                    <a:pt x="25" y="12"/>
                  </a:cubicBezTo>
                  <a:cubicBezTo>
                    <a:pt x="0" y="12"/>
                    <a:pt x="0" y="12"/>
                    <a:pt x="0" y="37"/>
                  </a:cubicBezTo>
                  <a:lnTo>
                    <a:pt x="25" y="37"/>
                  </a:lnTo>
                  <a:cubicBezTo>
                    <a:pt x="25" y="37"/>
                    <a:pt x="51" y="12"/>
                    <a:pt x="51" y="12"/>
                  </a:cubicBezTo>
                  <a:cubicBezTo>
                    <a:pt x="34" y="12"/>
                    <a:pt x="28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19" name="Google Shape;34419;p44"/>
            <p:cNvSpPr/>
            <p:nvPr/>
          </p:nvSpPr>
          <p:spPr>
            <a:xfrm>
              <a:off x="4513300" y="340167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20" name="Google Shape;34420;p44"/>
            <p:cNvSpPr/>
            <p:nvPr/>
          </p:nvSpPr>
          <p:spPr>
            <a:xfrm>
              <a:off x="4517700" y="34035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25" y="0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25" y="50"/>
                    <a:pt x="51" y="25"/>
                    <a:pt x="51" y="25"/>
                  </a:cubicBezTo>
                  <a:cubicBezTo>
                    <a:pt x="51" y="25"/>
                    <a:pt x="51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21" name="Google Shape;34421;p44"/>
            <p:cNvSpPr/>
            <p:nvPr/>
          </p:nvSpPr>
          <p:spPr>
            <a:xfrm>
              <a:off x="4507675" y="340230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25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22" name="Google Shape;34422;p44"/>
            <p:cNvSpPr/>
            <p:nvPr/>
          </p:nvSpPr>
          <p:spPr>
            <a:xfrm>
              <a:off x="4507050" y="3405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25" y="25"/>
                  </a:ln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23" name="Google Shape;34423;p44"/>
            <p:cNvSpPr/>
            <p:nvPr/>
          </p:nvSpPr>
          <p:spPr>
            <a:xfrm>
              <a:off x="4506425" y="3402300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0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24" name="Google Shape;34424;p44"/>
            <p:cNvSpPr/>
            <p:nvPr/>
          </p:nvSpPr>
          <p:spPr>
            <a:xfrm>
              <a:off x="4505800" y="34029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25" name="Google Shape;34425;p44"/>
            <p:cNvSpPr/>
            <p:nvPr/>
          </p:nvSpPr>
          <p:spPr>
            <a:xfrm>
              <a:off x="4509550" y="340230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26" name="Google Shape;34426;p44"/>
            <p:cNvSpPr/>
            <p:nvPr/>
          </p:nvSpPr>
          <p:spPr>
            <a:xfrm>
              <a:off x="4508925" y="34068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1" y="7"/>
                    <a:pt x="1" y="20"/>
                  </a:cubicBezTo>
                  <a:cubicBezTo>
                    <a:pt x="1" y="20"/>
                    <a:pt x="1" y="45"/>
                    <a:pt x="1" y="45"/>
                  </a:cubicBezTo>
                  <a:lnTo>
                    <a:pt x="26" y="45"/>
                  </a:lnTo>
                  <a:cubicBezTo>
                    <a:pt x="51" y="20"/>
                    <a:pt x="51" y="20"/>
                    <a:pt x="26" y="20"/>
                  </a:cubicBezTo>
                  <a:cubicBezTo>
                    <a:pt x="26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27" name="Google Shape;34427;p44"/>
            <p:cNvSpPr/>
            <p:nvPr/>
          </p:nvSpPr>
          <p:spPr>
            <a:xfrm>
              <a:off x="4507050" y="3398525"/>
              <a:ext cx="5025" cy="3175"/>
            </a:xfrm>
            <a:custGeom>
              <a:avLst/>
              <a:gdLst/>
              <a:ahLst/>
              <a:cxnLst/>
              <a:rect l="l" t="t" r="r" b="b"/>
              <a:pathLst>
                <a:path w="201" h="127" fill="none" extrusionOk="0">
                  <a:moveTo>
                    <a:pt x="0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28" name="Google Shape;34428;p44"/>
            <p:cNvSpPr/>
            <p:nvPr/>
          </p:nvSpPr>
          <p:spPr>
            <a:xfrm>
              <a:off x="4506425" y="33982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1"/>
                  </a:moveTo>
                  <a:cubicBezTo>
                    <a:pt x="11" y="1"/>
                    <a:pt x="0" y="12"/>
                    <a:pt x="0" y="12"/>
                  </a:cubicBezTo>
                  <a:cubicBezTo>
                    <a:pt x="0" y="12"/>
                    <a:pt x="0" y="37"/>
                    <a:pt x="25" y="37"/>
                  </a:cubicBezTo>
                  <a:lnTo>
                    <a:pt x="50" y="37"/>
                  </a:lnTo>
                  <a:cubicBezTo>
                    <a:pt x="50" y="12"/>
                    <a:pt x="25" y="12"/>
                    <a:pt x="25" y="12"/>
                  </a:cubicBezTo>
                  <a:cubicBezTo>
                    <a:pt x="25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29" name="Google Shape;34429;p44"/>
            <p:cNvSpPr/>
            <p:nvPr/>
          </p:nvSpPr>
          <p:spPr>
            <a:xfrm>
              <a:off x="4508925" y="339727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30" name="Google Shape;34430;p44"/>
            <p:cNvSpPr/>
            <p:nvPr/>
          </p:nvSpPr>
          <p:spPr>
            <a:xfrm>
              <a:off x="4508300" y="3396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6" y="26"/>
                  </a:ln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31" name="Google Shape;34431;p44"/>
            <p:cNvSpPr/>
            <p:nvPr/>
          </p:nvSpPr>
          <p:spPr>
            <a:xfrm>
              <a:off x="4506425" y="3401025"/>
              <a:ext cx="5650" cy="675"/>
            </a:xfrm>
            <a:custGeom>
              <a:avLst/>
              <a:gdLst/>
              <a:ahLst/>
              <a:cxnLst/>
              <a:rect l="l" t="t" r="r" b="b"/>
              <a:pathLst>
                <a:path w="226" h="27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32" name="Google Shape;34432;p44"/>
            <p:cNvSpPr/>
            <p:nvPr/>
          </p:nvSpPr>
          <p:spPr>
            <a:xfrm>
              <a:off x="4505800" y="340040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51"/>
                    <a:pt x="0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33" name="Google Shape;34433;p44"/>
            <p:cNvSpPr/>
            <p:nvPr/>
          </p:nvSpPr>
          <p:spPr>
            <a:xfrm>
              <a:off x="4510175" y="3399000"/>
              <a:ext cx="5675" cy="5425"/>
            </a:xfrm>
            <a:custGeom>
              <a:avLst/>
              <a:gdLst/>
              <a:ahLst/>
              <a:cxnLst/>
              <a:rect l="l" t="t" r="r" b="b"/>
              <a:pathLst>
                <a:path w="227" h="217" extrusionOk="0">
                  <a:moveTo>
                    <a:pt x="112" y="0"/>
                  </a:moveTo>
                  <a:cubicBezTo>
                    <a:pt x="58" y="0"/>
                    <a:pt x="21" y="41"/>
                    <a:pt x="1" y="82"/>
                  </a:cubicBezTo>
                  <a:cubicBezTo>
                    <a:pt x="1" y="132"/>
                    <a:pt x="26" y="182"/>
                    <a:pt x="76" y="207"/>
                  </a:cubicBezTo>
                  <a:cubicBezTo>
                    <a:pt x="88" y="214"/>
                    <a:pt x="101" y="217"/>
                    <a:pt x="113" y="217"/>
                  </a:cubicBezTo>
                  <a:cubicBezTo>
                    <a:pt x="149" y="217"/>
                    <a:pt x="182" y="188"/>
                    <a:pt x="201" y="132"/>
                  </a:cubicBezTo>
                  <a:cubicBezTo>
                    <a:pt x="226" y="82"/>
                    <a:pt x="201" y="32"/>
                    <a:pt x="151" y="7"/>
                  </a:cubicBezTo>
                  <a:cubicBezTo>
                    <a:pt x="137" y="2"/>
                    <a:pt x="124" y="0"/>
                    <a:pt x="11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34" name="Google Shape;34434;p44"/>
            <p:cNvSpPr/>
            <p:nvPr/>
          </p:nvSpPr>
          <p:spPr>
            <a:xfrm>
              <a:off x="4262050" y="1974325"/>
              <a:ext cx="459925" cy="1609700"/>
            </a:xfrm>
            <a:custGeom>
              <a:avLst/>
              <a:gdLst/>
              <a:ahLst/>
              <a:cxnLst/>
              <a:rect l="l" t="t" r="r" b="b"/>
              <a:pathLst>
                <a:path w="18397" h="64388" extrusionOk="0">
                  <a:moveTo>
                    <a:pt x="12983" y="1"/>
                  </a:moveTo>
                  <a:cubicBezTo>
                    <a:pt x="13986" y="603"/>
                    <a:pt x="14387" y="4237"/>
                    <a:pt x="14111" y="6542"/>
                  </a:cubicBezTo>
                  <a:cubicBezTo>
                    <a:pt x="12933" y="16242"/>
                    <a:pt x="1" y="50553"/>
                    <a:pt x="7169" y="64287"/>
                  </a:cubicBezTo>
                  <a:cubicBezTo>
                    <a:pt x="7369" y="64337"/>
                    <a:pt x="8046" y="64362"/>
                    <a:pt x="8272" y="64387"/>
                  </a:cubicBezTo>
                  <a:cubicBezTo>
                    <a:pt x="4261" y="53209"/>
                    <a:pt x="9224" y="34838"/>
                    <a:pt x="11304" y="27921"/>
                  </a:cubicBezTo>
                  <a:cubicBezTo>
                    <a:pt x="11956" y="25740"/>
                    <a:pt x="18397" y="7545"/>
                    <a:pt x="17219" y="101"/>
                  </a:cubicBezTo>
                  <a:lnTo>
                    <a:pt x="17219" y="101"/>
                  </a:lnTo>
                  <a:cubicBezTo>
                    <a:pt x="16873" y="195"/>
                    <a:pt x="16306" y="233"/>
                    <a:pt x="15690" y="233"/>
                  </a:cubicBezTo>
                  <a:cubicBezTo>
                    <a:pt x="14657" y="233"/>
                    <a:pt x="13486" y="127"/>
                    <a:pt x="129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35" name="Google Shape;34435;p44"/>
            <p:cNvSpPr/>
            <p:nvPr/>
          </p:nvSpPr>
          <p:spPr>
            <a:xfrm>
              <a:off x="4604800" y="2300500"/>
              <a:ext cx="1005650" cy="2075475"/>
            </a:xfrm>
            <a:custGeom>
              <a:avLst/>
              <a:gdLst/>
              <a:ahLst/>
              <a:cxnLst/>
              <a:rect l="l" t="t" r="r" b="b"/>
              <a:pathLst>
                <a:path w="40226" h="83019" extrusionOk="0">
                  <a:moveTo>
                    <a:pt x="18986" y="1"/>
                  </a:moveTo>
                  <a:cubicBezTo>
                    <a:pt x="13765" y="1"/>
                    <a:pt x="9098" y="1315"/>
                    <a:pt x="9098" y="1315"/>
                  </a:cubicBezTo>
                  <a:cubicBezTo>
                    <a:pt x="9098" y="1315"/>
                    <a:pt x="7093" y="10287"/>
                    <a:pt x="5890" y="18157"/>
                  </a:cubicBezTo>
                  <a:cubicBezTo>
                    <a:pt x="3935" y="31014"/>
                    <a:pt x="0" y="81591"/>
                    <a:pt x="0" y="81591"/>
                  </a:cubicBezTo>
                  <a:cubicBezTo>
                    <a:pt x="27" y="82087"/>
                    <a:pt x="10340" y="83018"/>
                    <a:pt x="20442" y="83018"/>
                  </a:cubicBezTo>
                  <a:cubicBezTo>
                    <a:pt x="29249" y="83018"/>
                    <a:pt x="37895" y="82310"/>
                    <a:pt x="39424" y="79987"/>
                  </a:cubicBezTo>
                  <a:cubicBezTo>
                    <a:pt x="40226" y="75952"/>
                    <a:pt x="33985" y="13445"/>
                    <a:pt x="26717" y="1315"/>
                  </a:cubicBezTo>
                  <a:cubicBezTo>
                    <a:pt x="24344" y="329"/>
                    <a:pt x="21596" y="1"/>
                    <a:pt x="1898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36" name="Google Shape;34436;p44"/>
            <p:cNvSpPr/>
            <p:nvPr/>
          </p:nvSpPr>
          <p:spPr>
            <a:xfrm>
              <a:off x="4666825" y="4203050"/>
              <a:ext cx="47650" cy="67075"/>
            </a:xfrm>
            <a:custGeom>
              <a:avLst/>
              <a:gdLst/>
              <a:ahLst/>
              <a:cxnLst/>
              <a:rect l="l" t="t" r="r" b="b"/>
              <a:pathLst>
                <a:path w="1906" h="2683" extrusionOk="0">
                  <a:moveTo>
                    <a:pt x="727" y="0"/>
                  </a:moveTo>
                  <a:lnTo>
                    <a:pt x="727" y="0"/>
                  </a:lnTo>
                  <a:cubicBezTo>
                    <a:pt x="627" y="401"/>
                    <a:pt x="802" y="978"/>
                    <a:pt x="802" y="978"/>
                  </a:cubicBezTo>
                  <a:cubicBezTo>
                    <a:pt x="802" y="978"/>
                    <a:pt x="577" y="401"/>
                    <a:pt x="276" y="176"/>
                  </a:cubicBezTo>
                  <a:cubicBezTo>
                    <a:pt x="51" y="451"/>
                    <a:pt x="0" y="1053"/>
                    <a:pt x="251" y="1604"/>
                  </a:cubicBezTo>
                  <a:cubicBezTo>
                    <a:pt x="577" y="2356"/>
                    <a:pt x="1454" y="2682"/>
                    <a:pt x="1454" y="2682"/>
                  </a:cubicBezTo>
                  <a:cubicBezTo>
                    <a:pt x="1454" y="2682"/>
                    <a:pt x="1905" y="1880"/>
                    <a:pt x="1655" y="1103"/>
                  </a:cubicBezTo>
                  <a:cubicBezTo>
                    <a:pt x="1479" y="502"/>
                    <a:pt x="1078" y="76"/>
                    <a:pt x="7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37" name="Google Shape;34437;p44"/>
            <p:cNvSpPr/>
            <p:nvPr/>
          </p:nvSpPr>
          <p:spPr>
            <a:xfrm>
              <a:off x="4632975" y="4251200"/>
              <a:ext cx="69575" cy="37775"/>
            </a:xfrm>
            <a:custGeom>
              <a:avLst/>
              <a:gdLst/>
              <a:ahLst/>
              <a:cxnLst/>
              <a:rect l="l" t="t" r="r" b="b"/>
              <a:pathLst>
                <a:path w="2783" h="1511" extrusionOk="0">
                  <a:moveTo>
                    <a:pt x="1110" y="1"/>
                  </a:moveTo>
                  <a:cubicBezTo>
                    <a:pt x="644" y="1"/>
                    <a:pt x="238" y="158"/>
                    <a:pt x="76" y="380"/>
                  </a:cubicBezTo>
                  <a:cubicBezTo>
                    <a:pt x="377" y="631"/>
                    <a:pt x="953" y="756"/>
                    <a:pt x="953" y="756"/>
                  </a:cubicBezTo>
                  <a:cubicBezTo>
                    <a:pt x="953" y="756"/>
                    <a:pt x="825" y="740"/>
                    <a:pt x="653" y="740"/>
                  </a:cubicBezTo>
                  <a:cubicBezTo>
                    <a:pt x="452" y="740"/>
                    <a:pt x="190" y="762"/>
                    <a:pt x="1" y="856"/>
                  </a:cubicBezTo>
                  <a:cubicBezTo>
                    <a:pt x="176" y="1182"/>
                    <a:pt x="678" y="1508"/>
                    <a:pt x="1304" y="1508"/>
                  </a:cubicBezTo>
                  <a:cubicBezTo>
                    <a:pt x="1335" y="1510"/>
                    <a:pt x="1366" y="1511"/>
                    <a:pt x="1396" y="1511"/>
                  </a:cubicBezTo>
                  <a:cubicBezTo>
                    <a:pt x="2157" y="1511"/>
                    <a:pt x="2783" y="932"/>
                    <a:pt x="2783" y="932"/>
                  </a:cubicBezTo>
                  <a:cubicBezTo>
                    <a:pt x="2783" y="932"/>
                    <a:pt x="2282" y="155"/>
                    <a:pt x="1455" y="29"/>
                  </a:cubicBezTo>
                  <a:cubicBezTo>
                    <a:pt x="1338" y="10"/>
                    <a:pt x="1222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38" name="Google Shape;34438;p44"/>
            <p:cNvSpPr/>
            <p:nvPr/>
          </p:nvSpPr>
          <p:spPr>
            <a:xfrm>
              <a:off x="4703175" y="4269025"/>
              <a:ext cx="61425" cy="46150"/>
            </a:xfrm>
            <a:custGeom>
              <a:avLst/>
              <a:gdLst/>
              <a:ahLst/>
              <a:cxnLst/>
              <a:rect l="l" t="t" r="r" b="b"/>
              <a:pathLst>
                <a:path w="2457" h="1846" extrusionOk="0">
                  <a:moveTo>
                    <a:pt x="683" y="1"/>
                  </a:moveTo>
                  <a:cubicBezTo>
                    <a:pt x="294" y="1"/>
                    <a:pt x="0" y="93"/>
                    <a:pt x="0" y="93"/>
                  </a:cubicBezTo>
                  <a:cubicBezTo>
                    <a:pt x="0" y="93"/>
                    <a:pt x="100" y="995"/>
                    <a:pt x="802" y="1472"/>
                  </a:cubicBezTo>
                  <a:cubicBezTo>
                    <a:pt x="1145" y="1729"/>
                    <a:pt x="1522" y="1845"/>
                    <a:pt x="1831" y="1845"/>
                  </a:cubicBezTo>
                  <a:cubicBezTo>
                    <a:pt x="1974" y="1845"/>
                    <a:pt x="2102" y="1820"/>
                    <a:pt x="2206" y="1772"/>
                  </a:cubicBezTo>
                  <a:cubicBezTo>
                    <a:pt x="2030" y="1397"/>
                    <a:pt x="1554" y="1046"/>
                    <a:pt x="1554" y="1046"/>
                  </a:cubicBezTo>
                  <a:lnTo>
                    <a:pt x="1554" y="1046"/>
                  </a:lnTo>
                  <a:cubicBezTo>
                    <a:pt x="1554" y="1046"/>
                    <a:pt x="2045" y="1373"/>
                    <a:pt x="2417" y="1373"/>
                  </a:cubicBezTo>
                  <a:cubicBezTo>
                    <a:pt x="2430" y="1373"/>
                    <a:pt x="2443" y="1372"/>
                    <a:pt x="2456" y="1371"/>
                  </a:cubicBezTo>
                  <a:cubicBezTo>
                    <a:pt x="2456" y="1021"/>
                    <a:pt x="2155" y="519"/>
                    <a:pt x="1604" y="219"/>
                  </a:cubicBezTo>
                  <a:cubicBezTo>
                    <a:pt x="1298" y="50"/>
                    <a:pt x="965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39" name="Google Shape;34439;p44"/>
            <p:cNvSpPr/>
            <p:nvPr/>
          </p:nvSpPr>
          <p:spPr>
            <a:xfrm>
              <a:off x="4667450" y="4272600"/>
              <a:ext cx="47650" cy="66425"/>
            </a:xfrm>
            <a:custGeom>
              <a:avLst/>
              <a:gdLst/>
              <a:ahLst/>
              <a:cxnLst/>
              <a:rect l="l" t="t" r="r" b="b"/>
              <a:pathLst>
                <a:path w="1906" h="2657" extrusionOk="0">
                  <a:moveTo>
                    <a:pt x="1479" y="0"/>
                  </a:moveTo>
                  <a:cubicBezTo>
                    <a:pt x="1479" y="0"/>
                    <a:pt x="602" y="276"/>
                    <a:pt x="251" y="1028"/>
                  </a:cubicBezTo>
                  <a:cubicBezTo>
                    <a:pt x="0" y="1604"/>
                    <a:pt x="26" y="2181"/>
                    <a:pt x="226" y="2482"/>
                  </a:cubicBezTo>
                  <a:cubicBezTo>
                    <a:pt x="577" y="2231"/>
                    <a:pt x="827" y="1705"/>
                    <a:pt x="828" y="1705"/>
                  </a:cubicBezTo>
                  <a:lnTo>
                    <a:pt x="828" y="1705"/>
                  </a:lnTo>
                  <a:cubicBezTo>
                    <a:pt x="827" y="1705"/>
                    <a:pt x="602" y="2281"/>
                    <a:pt x="677" y="2657"/>
                  </a:cubicBezTo>
                  <a:cubicBezTo>
                    <a:pt x="1028" y="2582"/>
                    <a:pt x="1479" y="2181"/>
                    <a:pt x="1655" y="1604"/>
                  </a:cubicBezTo>
                  <a:cubicBezTo>
                    <a:pt x="1905" y="802"/>
                    <a:pt x="1479" y="0"/>
                    <a:pt x="1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40" name="Google Shape;34440;p44"/>
            <p:cNvSpPr/>
            <p:nvPr/>
          </p:nvSpPr>
          <p:spPr>
            <a:xfrm>
              <a:off x="4703800" y="4216650"/>
              <a:ext cx="55775" cy="55975"/>
            </a:xfrm>
            <a:custGeom>
              <a:avLst/>
              <a:gdLst/>
              <a:ahLst/>
              <a:cxnLst/>
              <a:rect l="l" t="t" r="r" b="b"/>
              <a:pathLst>
                <a:path w="2231" h="2239" extrusionOk="0">
                  <a:moveTo>
                    <a:pt x="1680" y="1"/>
                  </a:moveTo>
                  <a:cubicBezTo>
                    <a:pt x="1334" y="1"/>
                    <a:pt x="866" y="229"/>
                    <a:pt x="501" y="684"/>
                  </a:cubicBezTo>
                  <a:cubicBezTo>
                    <a:pt x="0" y="1311"/>
                    <a:pt x="125" y="2238"/>
                    <a:pt x="125" y="2238"/>
                  </a:cubicBezTo>
                  <a:cubicBezTo>
                    <a:pt x="125" y="2238"/>
                    <a:pt x="131" y="2238"/>
                    <a:pt x="143" y="2238"/>
                  </a:cubicBezTo>
                  <a:cubicBezTo>
                    <a:pt x="272" y="2238"/>
                    <a:pt x="1099" y="2217"/>
                    <a:pt x="1629" y="1687"/>
                  </a:cubicBezTo>
                  <a:cubicBezTo>
                    <a:pt x="2055" y="1236"/>
                    <a:pt x="2231" y="684"/>
                    <a:pt x="2155" y="334"/>
                  </a:cubicBezTo>
                  <a:lnTo>
                    <a:pt x="2155" y="334"/>
                  </a:lnTo>
                  <a:cubicBezTo>
                    <a:pt x="1754" y="434"/>
                    <a:pt x="1328" y="860"/>
                    <a:pt x="1328" y="860"/>
                  </a:cubicBezTo>
                  <a:cubicBezTo>
                    <a:pt x="1328" y="860"/>
                    <a:pt x="1729" y="384"/>
                    <a:pt x="1780" y="8"/>
                  </a:cubicBezTo>
                  <a:cubicBezTo>
                    <a:pt x="1748" y="3"/>
                    <a:pt x="1714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41" name="Google Shape;34441;p44"/>
            <p:cNvSpPr/>
            <p:nvPr/>
          </p:nvSpPr>
          <p:spPr>
            <a:xfrm>
              <a:off x="4676850" y="4249025"/>
              <a:ext cx="27600" cy="22350"/>
            </a:xfrm>
            <a:custGeom>
              <a:avLst/>
              <a:gdLst/>
              <a:ahLst/>
              <a:cxnLst/>
              <a:rect l="l" t="t" r="r" b="b"/>
              <a:pathLst>
                <a:path w="1104" h="894" extrusionOk="0">
                  <a:moveTo>
                    <a:pt x="257" y="1"/>
                  </a:moveTo>
                  <a:cubicBezTo>
                    <a:pt x="217" y="1"/>
                    <a:pt x="181" y="6"/>
                    <a:pt x="151" y="16"/>
                  </a:cubicBezTo>
                  <a:cubicBezTo>
                    <a:pt x="226" y="191"/>
                    <a:pt x="426" y="367"/>
                    <a:pt x="426" y="367"/>
                  </a:cubicBezTo>
                  <a:cubicBezTo>
                    <a:pt x="426" y="367"/>
                    <a:pt x="201" y="217"/>
                    <a:pt x="25" y="191"/>
                  </a:cubicBezTo>
                  <a:lnTo>
                    <a:pt x="25" y="191"/>
                  </a:lnTo>
                  <a:cubicBezTo>
                    <a:pt x="0" y="367"/>
                    <a:pt x="126" y="618"/>
                    <a:pt x="376" y="768"/>
                  </a:cubicBezTo>
                  <a:cubicBezTo>
                    <a:pt x="539" y="868"/>
                    <a:pt x="721" y="893"/>
                    <a:pt x="862" y="893"/>
                  </a:cubicBezTo>
                  <a:cubicBezTo>
                    <a:pt x="1003" y="893"/>
                    <a:pt x="1103" y="868"/>
                    <a:pt x="1103" y="868"/>
                  </a:cubicBezTo>
                  <a:cubicBezTo>
                    <a:pt x="1103" y="868"/>
                    <a:pt x="1078" y="467"/>
                    <a:pt x="802" y="217"/>
                  </a:cubicBezTo>
                  <a:cubicBezTo>
                    <a:pt x="623" y="77"/>
                    <a:pt x="412" y="1"/>
                    <a:pt x="25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42" name="Google Shape;34442;p44"/>
            <p:cNvSpPr/>
            <p:nvPr/>
          </p:nvSpPr>
          <p:spPr>
            <a:xfrm>
              <a:off x="4675600" y="4270450"/>
              <a:ext cx="30100" cy="20325"/>
            </a:xfrm>
            <a:custGeom>
              <a:avLst/>
              <a:gdLst/>
              <a:ahLst/>
              <a:cxnLst/>
              <a:rect l="l" t="t" r="r" b="b"/>
              <a:pathLst>
                <a:path w="1204" h="813" extrusionOk="0">
                  <a:moveTo>
                    <a:pt x="769" y="0"/>
                  </a:moveTo>
                  <a:cubicBezTo>
                    <a:pt x="666" y="0"/>
                    <a:pt x="557" y="16"/>
                    <a:pt x="451" y="61"/>
                  </a:cubicBezTo>
                  <a:cubicBezTo>
                    <a:pt x="201" y="187"/>
                    <a:pt x="25" y="387"/>
                    <a:pt x="0" y="563"/>
                  </a:cubicBezTo>
                  <a:cubicBezTo>
                    <a:pt x="18" y="565"/>
                    <a:pt x="37" y="566"/>
                    <a:pt x="56" y="566"/>
                  </a:cubicBezTo>
                  <a:cubicBezTo>
                    <a:pt x="244" y="566"/>
                    <a:pt x="451" y="462"/>
                    <a:pt x="451" y="462"/>
                  </a:cubicBezTo>
                  <a:lnTo>
                    <a:pt x="451" y="462"/>
                  </a:lnTo>
                  <a:cubicBezTo>
                    <a:pt x="451" y="462"/>
                    <a:pt x="201" y="613"/>
                    <a:pt x="101" y="763"/>
                  </a:cubicBezTo>
                  <a:cubicBezTo>
                    <a:pt x="163" y="794"/>
                    <a:pt x="247" y="812"/>
                    <a:pt x="339" y="812"/>
                  </a:cubicBezTo>
                  <a:cubicBezTo>
                    <a:pt x="471" y="812"/>
                    <a:pt x="620" y="776"/>
                    <a:pt x="752" y="688"/>
                  </a:cubicBezTo>
                  <a:cubicBezTo>
                    <a:pt x="1078" y="487"/>
                    <a:pt x="1203" y="86"/>
                    <a:pt x="1203" y="86"/>
                  </a:cubicBezTo>
                  <a:cubicBezTo>
                    <a:pt x="1203" y="86"/>
                    <a:pt x="1007" y="0"/>
                    <a:pt x="76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43" name="Google Shape;34443;p44"/>
            <p:cNvSpPr/>
            <p:nvPr/>
          </p:nvSpPr>
          <p:spPr>
            <a:xfrm>
              <a:off x="4705675" y="4262575"/>
              <a:ext cx="31975" cy="17650"/>
            </a:xfrm>
            <a:custGeom>
              <a:avLst/>
              <a:gdLst/>
              <a:ahLst/>
              <a:cxnLst/>
              <a:rect l="l" t="t" r="r" b="b"/>
              <a:pathLst>
                <a:path w="1279" h="706" extrusionOk="0">
                  <a:moveTo>
                    <a:pt x="652" y="0"/>
                  </a:moveTo>
                  <a:cubicBezTo>
                    <a:pt x="276" y="25"/>
                    <a:pt x="0" y="326"/>
                    <a:pt x="0" y="326"/>
                  </a:cubicBezTo>
                  <a:cubicBezTo>
                    <a:pt x="0" y="326"/>
                    <a:pt x="251" y="677"/>
                    <a:pt x="652" y="702"/>
                  </a:cubicBezTo>
                  <a:cubicBezTo>
                    <a:pt x="680" y="705"/>
                    <a:pt x="709" y="706"/>
                    <a:pt x="736" y="706"/>
                  </a:cubicBezTo>
                  <a:cubicBezTo>
                    <a:pt x="977" y="706"/>
                    <a:pt x="1186" y="611"/>
                    <a:pt x="1253" y="477"/>
                  </a:cubicBezTo>
                  <a:cubicBezTo>
                    <a:pt x="1103" y="376"/>
                    <a:pt x="852" y="351"/>
                    <a:pt x="852" y="351"/>
                  </a:cubicBezTo>
                  <a:cubicBezTo>
                    <a:pt x="852" y="351"/>
                    <a:pt x="1128" y="351"/>
                    <a:pt x="1278" y="276"/>
                  </a:cubicBezTo>
                  <a:cubicBezTo>
                    <a:pt x="1178" y="126"/>
                    <a:pt x="953" y="0"/>
                    <a:pt x="6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44" name="Google Shape;34444;p44"/>
            <p:cNvSpPr/>
            <p:nvPr/>
          </p:nvSpPr>
          <p:spPr>
            <a:xfrm>
              <a:off x="4698775" y="4271350"/>
              <a:ext cx="20075" cy="31975"/>
            </a:xfrm>
            <a:custGeom>
              <a:avLst/>
              <a:gdLst/>
              <a:ahLst/>
              <a:cxnLst/>
              <a:rect l="l" t="t" r="r" b="b"/>
              <a:pathLst>
                <a:path w="803" h="1279" extrusionOk="0">
                  <a:moveTo>
                    <a:pt x="276" y="0"/>
                  </a:moveTo>
                  <a:cubicBezTo>
                    <a:pt x="276" y="0"/>
                    <a:pt x="1" y="326"/>
                    <a:pt x="51" y="702"/>
                  </a:cubicBezTo>
                  <a:cubicBezTo>
                    <a:pt x="101" y="978"/>
                    <a:pt x="251" y="1203"/>
                    <a:pt x="402" y="1278"/>
                  </a:cubicBezTo>
                  <a:cubicBezTo>
                    <a:pt x="477" y="1103"/>
                    <a:pt x="452" y="828"/>
                    <a:pt x="452" y="827"/>
                  </a:cubicBezTo>
                  <a:lnTo>
                    <a:pt x="452" y="827"/>
                  </a:lnTo>
                  <a:cubicBezTo>
                    <a:pt x="452" y="828"/>
                    <a:pt x="502" y="1103"/>
                    <a:pt x="627" y="1228"/>
                  </a:cubicBezTo>
                  <a:cubicBezTo>
                    <a:pt x="752" y="1103"/>
                    <a:pt x="803" y="852"/>
                    <a:pt x="727" y="577"/>
                  </a:cubicBezTo>
                  <a:cubicBezTo>
                    <a:pt x="652" y="201"/>
                    <a:pt x="276" y="0"/>
                    <a:pt x="2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45" name="Google Shape;34445;p44"/>
            <p:cNvSpPr/>
            <p:nvPr/>
          </p:nvSpPr>
          <p:spPr>
            <a:xfrm>
              <a:off x="4699400" y="4239375"/>
              <a:ext cx="19450" cy="31375"/>
            </a:xfrm>
            <a:custGeom>
              <a:avLst/>
              <a:gdLst/>
              <a:ahLst/>
              <a:cxnLst/>
              <a:rect l="l" t="t" r="r" b="b"/>
              <a:pathLst>
                <a:path w="778" h="1255" extrusionOk="0">
                  <a:moveTo>
                    <a:pt x="377" y="1"/>
                  </a:moveTo>
                  <a:cubicBezTo>
                    <a:pt x="226" y="51"/>
                    <a:pt x="76" y="277"/>
                    <a:pt x="51" y="552"/>
                  </a:cubicBezTo>
                  <a:cubicBezTo>
                    <a:pt x="1" y="928"/>
                    <a:pt x="276" y="1254"/>
                    <a:pt x="276" y="1254"/>
                  </a:cubicBezTo>
                  <a:cubicBezTo>
                    <a:pt x="276" y="1254"/>
                    <a:pt x="652" y="1054"/>
                    <a:pt x="727" y="678"/>
                  </a:cubicBezTo>
                  <a:cubicBezTo>
                    <a:pt x="778" y="402"/>
                    <a:pt x="702" y="126"/>
                    <a:pt x="602" y="26"/>
                  </a:cubicBezTo>
                  <a:cubicBezTo>
                    <a:pt x="477" y="176"/>
                    <a:pt x="402" y="427"/>
                    <a:pt x="402" y="427"/>
                  </a:cubicBezTo>
                  <a:cubicBezTo>
                    <a:pt x="402" y="427"/>
                    <a:pt x="452" y="151"/>
                    <a:pt x="3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46" name="Google Shape;34446;p44"/>
            <p:cNvSpPr/>
            <p:nvPr/>
          </p:nvSpPr>
          <p:spPr>
            <a:xfrm>
              <a:off x="4695025" y="4248150"/>
              <a:ext cx="6900" cy="18200"/>
            </a:xfrm>
            <a:custGeom>
              <a:avLst/>
              <a:gdLst/>
              <a:ahLst/>
              <a:cxnLst/>
              <a:rect l="l" t="t" r="r" b="b"/>
              <a:pathLst>
                <a:path w="276" h="728" fill="none" extrusionOk="0">
                  <a:moveTo>
                    <a:pt x="0" y="1"/>
                  </a:moveTo>
                  <a:lnTo>
                    <a:pt x="276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47" name="Google Shape;34447;p44"/>
            <p:cNvSpPr/>
            <p:nvPr/>
          </p:nvSpPr>
          <p:spPr>
            <a:xfrm>
              <a:off x="4693150" y="42456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5" y="1"/>
                  </a:moveTo>
                  <a:cubicBezTo>
                    <a:pt x="25" y="26"/>
                    <a:pt x="0" y="51"/>
                    <a:pt x="25" y="76"/>
                  </a:cubicBezTo>
                  <a:cubicBezTo>
                    <a:pt x="25" y="113"/>
                    <a:pt x="39" y="136"/>
                    <a:pt x="65" y="136"/>
                  </a:cubicBezTo>
                  <a:cubicBezTo>
                    <a:pt x="75" y="136"/>
                    <a:pt x="87" y="133"/>
                    <a:pt x="100" y="126"/>
                  </a:cubicBezTo>
                  <a:cubicBezTo>
                    <a:pt x="125" y="126"/>
                    <a:pt x="150" y="101"/>
                    <a:pt x="150" y="51"/>
                  </a:cubicBezTo>
                  <a:cubicBezTo>
                    <a:pt x="125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48" name="Google Shape;34448;p44"/>
            <p:cNvSpPr/>
            <p:nvPr/>
          </p:nvSpPr>
          <p:spPr>
            <a:xfrm>
              <a:off x="4688125" y="4252550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1" y="0"/>
                  </a:moveTo>
                  <a:lnTo>
                    <a:pt x="527" y="5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49" name="Google Shape;34449;p44"/>
            <p:cNvSpPr/>
            <p:nvPr/>
          </p:nvSpPr>
          <p:spPr>
            <a:xfrm>
              <a:off x="4686250" y="4250200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72" y="0"/>
                  </a:moveTo>
                  <a:cubicBezTo>
                    <a:pt x="57" y="0"/>
                    <a:pt x="38" y="7"/>
                    <a:pt x="25" y="19"/>
                  </a:cubicBezTo>
                  <a:cubicBezTo>
                    <a:pt x="0" y="44"/>
                    <a:pt x="0" y="69"/>
                    <a:pt x="0" y="119"/>
                  </a:cubicBezTo>
                  <a:cubicBezTo>
                    <a:pt x="13" y="132"/>
                    <a:pt x="32" y="138"/>
                    <a:pt x="50" y="138"/>
                  </a:cubicBezTo>
                  <a:cubicBezTo>
                    <a:pt x="69" y="138"/>
                    <a:pt x="88" y="132"/>
                    <a:pt x="101" y="119"/>
                  </a:cubicBezTo>
                  <a:cubicBezTo>
                    <a:pt x="126" y="94"/>
                    <a:pt x="126" y="69"/>
                    <a:pt x="101" y="19"/>
                  </a:cubicBezTo>
                  <a:cubicBezTo>
                    <a:pt x="101" y="7"/>
                    <a:pt x="88" y="0"/>
                    <a:pt x="7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50" name="Google Shape;34450;p44"/>
            <p:cNvSpPr/>
            <p:nvPr/>
          </p:nvSpPr>
          <p:spPr>
            <a:xfrm>
              <a:off x="4701900" y="4246900"/>
              <a:ext cx="1300" cy="18825"/>
            </a:xfrm>
            <a:custGeom>
              <a:avLst/>
              <a:gdLst/>
              <a:ahLst/>
              <a:cxnLst/>
              <a:rect l="l" t="t" r="r" b="b"/>
              <a:pathLst>
                <a:path w="52" h="753" fill="none" extrusionOk="0">
                  <a:moveTo>
                    <a:pt x="51" y="1"/>
                  </a:moveTo>
                  <a:lnTo>
                    <a:pt x="1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51" name="Google Shape;34451;p44"/>
            <p:cNvSpPr/>
            <p:nvPr/>
          </p:nvSpPr>
          <p:spPr>
            <a:xfrm>
              <a:off x="4701900" y="4244400"/>
              <a:ext cx="3175" cy="3325"/>
            </a:xfrm>
            <a:custGeom>
              <a:avLst/>
              <a:gdLst/>
              <a:ahLst/>
              <a:cxnLst/>
              <a:rect l="l" t="t" r="r" b="b"/>
              <a:pathLst>
                <a:path w="127" h="133" extrusionOk="0">
                  <a:moveTo>
                    <a:pt x="51" y="0"/>
                  </a:moveTo>
                  <a:cubicBezTo>
                    <a:pt x="26" y="0"/>
                    <a:pt x="1" y="51"/>
                    <a:pt x="1" y="76"/>
                  </a:cubicBezTo>
                  <a:cubicBezTo>
                    <a:pt x="1" y="96"/>
                    <a:pt x="17" y="133"/>
                    <a:pt x="37" y="133"/>
                  </a:cubicBezTo>
                  <a:cubicBezTo>
                    <a:pt x="41" y="133"/>
                    <a:pt x="46" y="131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52" name="Google Shape;34452;p44"/>
            <p:cNvSpPr/>
            <p:nvPr/>
          </p:nvSpPr>
          <p:spPr>
            <a:xfrm>
              <a:off x="4705050" y="4269475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602" y="4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53" name="Google Shape;34453;p44"/>
            <p:cNvSpPr/>
            <p:nvPr/>
          </p:nvSpPr>
          <p:spPr>
            <a:xfrm>
              <a:off x="4718825" y="4280275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76" y="0"/>
                  </a:moveTo>
                  <a:cubicBezTo>
                    <a:pt x="57" y="0"/>
                    <a:pt x="38" y="7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1" y="138"/>
                    <a:pt x="66" y="138"/>
                  </a:cubicBezTo>
                  <a:cubicBezTo>
                    <a:pt x="82" y="138"/>
                    <a:pt x="101" y="132"/>
                    <a:pt x="126" y="119"/>
                  </a:cubicBezTo>
                  <a:cubicBezTo>
                    <a:pt x="126" y="94"/>
                    <a:pt x="151" y="44"/>
                    <a:pt x="126" y="19"/>
                  </a:cubicBezTo>
                  <a:cubicBezTo>
                    <a:pt x="113" y="7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54" name="Google Shape;34454;p44"/>
            <p:cNvSpPr/>
            <p:nvPr/>
          </p:nvSpPr>
          <p:spPr>
            <a:xfrm>
              <a:off x="4705050" y="42694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752" y="17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55" name="Google Shape;34455;p44"/>
            <p:cNvSpPr/>
            <p:nvPr/>
          </p:nvSpPr>
          <p:spPr>
            <a:xfrm>
              <a:off x="4722575" y="427260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101" y="0"/>
                  </a:moveTo>
                  <a:cubicBezTo>
                    <a:pt x="51" y="0"/>
                    <a:pt x="26" y="0"/>
                    <a:pt x="1" y="50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58" y="133"/>
                    <a:pt x="68" y="136"/>
                    <a:pt x="78" y="136"/>
                  </a:cubicBezTo>
                  <a:cubicBezTo>
                    <a:pt x="101" y="136"/>
                    <a:pt x="126" y="118"/>
                    <a:pt x="126" y="101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56" name="Google Shape;34456;p44"/>
            <p:cNvSpPr/>
            <p:nvPr/>
          </p:nvSpPr>
          <p:spPr>
            <a:xfrm>
              <a:off x="4705050" y="4270100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351" y="67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57" name="Google Shape;34457;p44"/>
            <p:cNvSpPr/>
            <p:nvPr/>
          </p:nvSpPr>
          <p:spPr>
            <a:xfrm>
              <a:off x="4712550" y="4285900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76" y="1"/>
                  </a:moveTo>
                  <a:cubicBezTo>
                    <a:pt x="57" y="1"/>
                    <a:pt x="39" y="7"/>
                    <a:pt x="26" y="20"/>
                  </a:cubicBezTo>
                  <a:cubicBezTo>
                    <a:pt x="1" y="20"/>
                    <a:pt x="1" y="70"/>
                    <a:pt x="26" y="95"/>
                  </a:cubicBezTo>
                  <a:cubicBezTo>
                    <a:pt x="26" y="113"/>
                    <a:pt x="51" y="130"/>
                    <a:pt x="75" y="130"/>
                  </a:cubicBezTo>
                  <a:cubicBezTo>
                    <a:pt x="84" y="130"/>
                    <a:pt x="94" y="127"/>
                    <a:pt x="101" y="120"/>
                  </a:cubicBezTo>
                  <a:cubicBezTo>
                    <a:pt x="126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58" name="Google Shape;34458;p44"/>
            <p:cNvSpPr/>
            <p:nvPr/>
          </p:nvSpPr>
          <p:spPr>
            <a:xfrm>
              <a:off x="4703800" y="4255675"/>
              <a:ext cx="15675" cy="11300"/>
            </a:xfrm>
            <a:custGeom>
              <a:avLst/>
              <a:gdLst/>
              <a:ahLst/>
              <a:cxnLst/>
              <a:rect l="l" t="t" r="r" b="b"/>
              <a:pathLst>
                <a:path w="627" h="452" fill="none" extrusionOk="0">
                  <a:moveTo>
                    <a:pt x="627" y="1"/>
                  </a:moveTo>
                  <a:lnTo>
                    <a:pt x="0" y="4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59" name="Google Shape;34459;p44"/>
            <p:cNvSpPr/>
            <p:nvPr/>
          </p:nvSpPr>
          <p:spPr>
            <a:xfrm>
              <a:off x="4718200" y="42535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64" y="0"/>
                  </a:moveTo>
                  <a:cubicBezTo>
                    <a:pt x="53" y="0"/>
                    <a:pt x="40" y="3"/>
                    <a:pt x="26" y="10"/>
                  </a:cubicBezTo>
                  <a:cubicBezTo>
                    <a:pt x="1" y="36"/>
                    <a:pt x="1" y="61"/>
                    <a:pt x="1" y="111"/>
                  </a:cubicBezTo>
                  <a:cubicBezTo>
                    <a:pt x="26" y="136"/>
                    <a:pt x="76" y="136"/>
                    <a:pt x="101" y="136"/>
                  </a:cubicBezTo>
                  <a:cubicBezTo>
                    <a:pt x="126" y="111"/>
                    <a:pt x="126" y="61"/>
                    <a:pt x="126" y="36"/>
                  </a:cubicBezTo>
                  <a:cubicBezTo>
                    <a:pt x="108" y="18"/>
                    <a:pt x="90" y="0"/>
                    <a:pt x="6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60" name="Google Shape;34460;p44"/>
            <p:cNvSpPr/>
            <p:nvPr/>
          </p:nvSpPr>
          <p:spPr>
            <a:xfrm>
              <a:off x="4703800" y="4250050"/>
              <a:ext cx="9425" cy="16925"/>
            </a:xfrm>
            <a:custGeom>
              <a:avLst/>
              <a:gdLst/>
              <a:ahLst/>
              <a:cxnLst/>
              <a:rect l="l" t="t" r="r" b="b"/>
              <a:pathLst>
                <a:path w="377" h="677" fill="none" extrusionOk="0">
                  <a:moveTo>
                    <a:pt x="376" y="0"/>
                  </a:moveTo>
                  <a:lnTo>
                    <a:pt x="0" y="6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61" name="Google Shape;34461;p44"/>
            <p:cNvSpPr/>
            <p:nvPr/>
          </p:nvSpPr>
          <p:spPr>
            <a:xfrm>
              <a:off x="4711300" y="4247900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99" y="0"/>
                  </a:moveTo>
                  <a:cubicBezTo>
                    <a:pt x="74" y="0"/>
                    <a:pt x="44" y="18"/>
                    <a:pt x="26" y="36"/>
                  </a:cubicBezTo>
                  <a:cubicBezTo>
                    <a:pt x="1" y="61"/>
                    <a:pt x="26" y="86"/>
                    <a:pt x="51" y="111"/>
                  </a:cubicBezTo>
                  <a:cubicBezTo>
                    <a:pt x="63" y="124"/>
                    <a:pt x="82" y="130"/>
                    <a:pt x="98" y="130"/>
                  </a:cubicBezTo>
                  <a:cubicBezTo>
                    <a:pt x="114" y="130"/>
                    <a:pt x="126" y="124"/>
                    <a:pt x="126" y="111"/>
                  </a:cubicBezTo>
                  <a:cubicBezTo>
                    <a:pt x="151" y="86"/>
                    <a:pt x="151" y="36"/>
                    <a:pt x="126" y="11"/>
                  </a:cubicBezTo>
                  <a:cubicBezTo>
                    <a:pt x="119" y="4"/>
                    <a:pt x="109" y="0"/>
                    <a:pt x="9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62" name="Google Shape;34462;p44"/>
            <p:cNvSpPr/>
            <p:nvPr/>
          </p:nvSpPr>
          <p:spPr>
            <a:xfrm>
              <a:off x="4703800" y="4263200"/>
              <a:ext cx="18800" cy="3775"/>
            </a:xfrm>
            <a:custGeom>
              <a:avLst/>
              <a:gdLst/>
              <a:ahLst/>
              <a:cxnLst/>
              <a:rect l="l" t="t" r="r" b="b"/>
              <a:pathLst>
                <a:path w="752" h="151" fill="none" extrusionOk="0">
                  <a:moveTo>
                    <a:pt x="752" y="0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63" name="Google Shape;34463;p44"/>
            <p:cNvSpPr/>
            <p:nvPr/>
          </p:nvSpPr>
          <p:spPr>
            <a:xfrm>
              <a:off x="4721325" y="426132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51" y="0"/>
                  </a:moveTo>
                  <a:cubicBezTo>
                    <a:pt x="26" y="0"/>
                    <a:pt x="1" y="50"/>
                    <a:pt x="26" y="75"/>
                  </a:cubicBezTo>
                  <a:cubicBezTo>
                    <a:pt x="26" y="126"/>
                    <a:pt x="76" y="126"/>
                    <a:pt x="101" y="126"/>
                  </a:cubicBezTo>
                  <a:cubicBezTo>
                    <a:pt x="126" y="100"/>
                    <a:pt x="151" y="75"/>
                    <a:pt x="151" y="50"/>
                  </a:cubicBezTo>
                  <a:cubicBezTo>
                    <a:pt x="126" y="0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64" name="Google Shape;34464;p44"/>
            <p:cNvSpPr/>
            <p:nvPr/>
          </p:nvSpPr>
          <p:spPr>
            <a:xfrm>
              <a:off x="4696275" y="4270100"/>
              <a:ext cx="5025" cy="18175"/>
            </a:xfrm>
            <a:custGeom>
              <a:avLst/>
              <a:gdLst/>
              <a:ahLst/>
              <a:cxnLst/>
              <a:rect l="l" t="t" r="r" b="b"/>
              <a:pathLst>
                <a:path w="201" h="727" fill="none" extrusionOk="0">
                  <a:moveTo>
                    <a:pt x="0" y="727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65" name="Google Shape;34465;p44"/>
            <p:cNvSpPr/>
            <p:nvPr/>
          </p:nvSpPr>
          <p:spPr>
            <a:xfrm>
              <a:off x="4694400" y="42876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126"/>
                    <a:pt x="50" y="126"/>
                  </a:cubicBezTo>
                  <a:cubicBezTo>
                    <a:pt x="75" y="126"/>
                    <a:pt x="125" y="101"/>
                    <a:pt x="125" y="76"/>
                  </a:cubicBezTo>
                  <a:cubicBezTo>
                    <a:pt x="125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66" name="Google Shape;34466;p44"/>
            <p:cNvSpPr/>
            <p:nvPr/>
          </p:nvSpPr>
          <p:spPr>
            <a:xfrm>
              <a:off x="4688750" y="4270100"/>
              <a:ext cx="12550" cy="14425"/>
            </a:xfrm>
            <a:custGeom>
              <a:avLst/>
              <a:gdLst/>
              <a:ahLst/>
              <a:cxnLst/>
              <a:rect l="l" t="t" r="r" b="b"/>
              <a:pathLst>
                <a:path w="502" h="577" fill="none" extrusionOk="0">
                  <a:moveTo>
                    <a:pt x="1" y="577"/>
                  </a:moveTo>
                  <a:lnTo>
                    <a:pt x="5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67" name="Google Shape;34467;p44"/>
            <p:cNvSpPr/>
            <p:nvPr/>
          </p:nvSpPr>
          <p:spPr>
            <a:xfrm>
              <a:off x="4686250" y="4283400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76" y="1"/>
                  </a:moveTo>
                  <a:cubicBezTo>
                    <a:pt x="57" y="1"/>
                    <a:pt x="38" y="7"/>
                    <a:pt x="25" y="19"/>
                  </a:cubicBezTo>
                  <a:cubicBezTo>
                    <a:pt x="0" y="45"/>
                    <a:pt x="25" y="95"/>
                    <a:pt x="50" y="120"/>
                  </a:cubicBezTo>
                  <a:cubicBezTo>
                    <a:pt x="58" y="127"/>
                    <a:pt x="67" y="130"/>
                    <a:pt x="77" y="130"/>
                  </a:cubicBezTo>
                  <a:cubicBezTo>
                    <a:pt x="101" y="130"/>
                    <a:pt x="126" y="112"/>
                    <a:pt x="126" y="95"/>
                  </a:cubicBezTo>
                  <a:cubicBezTo>
                    <a:pt x="151" y="70"/>
                    <a:pt x="151" y="19"/>
                    <a:pt x="126" y="19"/>
                  </a:cubicBezTo>
                  <a:cubicBezTo>
                    <a:pt x="113" y="7"/>
                    <a:pt x="94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68" name="Google Shape;34468;p44"/>
            <p:cNvSpPr/>
            <p:nvPr/>
          </p:nvSpPr>
          <p:spPr>
            <a:xfrm>
              <a:off x="4701900" y="4270100"/>
              <a:ext cx="1925" cy="19450"/>
            </a:xfrm>
            <a:custGeom>
              <a:avLst/>
              <a:gdLst/>
              <a:ahLst/>
              <a:cxnLst/>
              <a:rect l="l" t="t" r="r" b="b"/>
              <a:pathLst>
                <a:path w="77" h="778" fill="none" extrusionOk="0">
                  <a:moveTo>
                    <a:pt x="76" y="7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69" name="Google Shape;34469;p44"/>
            <p:cNvSpPr/>
            <p:nvPr/>
          </p:nvSpPr>
          <p:spPr>
            <a:xfrm>
              <a:off x="4702525" y="42882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6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70" name="Google Shape;34470;p44"/>
            <p:cNvSpPr/>
            <p:nvPr/>
          </p:nvSpPr>
          <p:spPr>
            <a:xfrm>
              <a:off x="4680600" y="4268825"/>
              <a:ext cx="18825" cy="1300"/>
            </a:xfrm>
            <a:custGeom>
              <a:avLst/>
              <a:gdLst/>
              <a:ahLst/>
              <a:cxnLst/>
              <a:rect l="l" t="t" r="r" b="b"/>
              <a:pathLst>
                <a:path w="753" h="52" fill="none" extrusionOk="0">
                  <a:moveTo>
                    <a:pt x="1" y="51"/>
                  </a:moveTo>
                  <a:lnTo>
                    <a:pt x="753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71" name="Google Shape;34471;p44"/>
            <p:cNvSpPr/>
            <p:nvPr/>
          </p:nvSpPr>
          <p:spPr>
            <a:xfrm>
              <a:off x="4678100" y="42686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86" y="0"/>
                  </a:moveTo>
                  <a:cubicBezTo>
                    <a:pt x="76" y="0"/>
                    <a:pt x="64" y="3"/>
                    <a:pt x="51" y="10"/>
                  </a:cubicBezTo>
                  <a:cubicBezTo>
                    <a:pt x="26" y="10"/>
                    <a:pt x="1" y="35"/>
                    <a:pt x="1" y="85"/>
                  </a:cubicBezTo>
                  <a:cubicBezTo>
                    <a:pt x="26" y="110"/>
                    <a:pt x="51" y="135"/>
                    <a:pt x="76" y="135"/>
                  </a:cubicBezTo>
                  <a:cubicBezTo>
                    <a:pt x="126" y="110"/>
                    <a:pt x="151" y="85"/>
                    <a:pt x="126" y="60"/>
                  </a:cubicBezTo>
                  <a:cubicBezTo>
                    <a:pt x="126" y="23"/>
                    <a:pt x="112" y="0"/>
                    <a:pt x="8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72" name="Google Shape;34472;p44"/>
            <p:cNvSpPr/>
            <p:nvPr/>
          </p:nvSpPr>
          <p:spPr>
            <a:xfrm>
              <a:off x="4681850" y="4261950"/>
              <a:ext cx="17575" cy="6900"/>
            </a:xfrm>
            <a:custGeom>
              <a:avLst/>
              <a:gdLst/>
              <a:ahLst/>
              <a:cxnLst/>
              <a:rect l="l" t="t" r="r" b="b"/>
              <a:pathLst>
                <a:path w="703" h="276" fill="none" extrusionOk="0">
                  <a:moveTo>
                    <a:pt x="1" y="0"/>
                  </a:moveTo>
                  <a:lnTo>
                    <a:pt x="703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73" name="Google Shape;34473;p44"/>
            <p:cNvSpPr/>
            <p:nvPr/>
          </p:nvSpPr>
          <p:spPr>
            <a:xfrm>
              <a:off x="4679350" y="42600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6" y="0"/>
                  </a:moveTo>
                  <a:cubicBezTo>
                    <a:pt x="51" y="0"/>
                    <a:pt x="26" y="0"/>
                    <a:pt x="1" y="50"/>
                  </a:cubicBezTo>
                  <a:cubicBezTo>
                    <a:pt x="1" y="75"/>
                    <a:pt x="26" y="125"/>
                    <a:pt x="51" y="125"/>
                  </a:cubicBezTo>
                  <a:cubicBezTo>
                    <a:pt x="101" y="125"/>
                    <a:pt x="126" y="100"/>
                    <a:pt x="126" y="75"/>
                  </a:cubicBezTo>
                  <a:cubicBezTo>
                    <a:pt x="151" y="50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74" name="Google Shape;34474;p44"/>
            <p:cNvSpPr/>
            <p:nvPr/>
          </p:nvSpPr>
          <p:spPr>
            <a:xfrm>
              <a:off x="4682475" y="42688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1" y="352"/>
                  </a:moveTo>
                  <a:lnTo>
                    <a:pt x="678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75" name="Google Shape;34475;p44"/>
            <p:cNvSpPr/>
            <p:nvPr/>
          </p:nvSpPr>
          <p:spPr>
            <a:xfrm>
              <a:off x="4679975" y="4276725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89" y="0"/>
                  </a:moveTo>
                  <a:cubicBezTo>
                    <a:pt x="78" y="0"/>
                    <a:pt x="66" y="3"/>
                    <a:pt x="51" y="11"/>
                  </a:cubicBezTo>
                  <a:cubicBezTo>
                    <a:pt x="26" y="11"/>
                    <a:pt x="1" y="36"/>
                    <a:pt x="26" y="86"/>
                  </a:cubicBezTo>
                  <a:cubicBezTo>
                    <a:pt x="26" y="104"/>
                    <a:pt x="51" y="121"/>
                    <a:pt x="74" y="121"/>
                  </a:cubicBezTo>
                  <a:cubicBezTo>
                    <a:pt x="84" y="121"/>
                    <a:pt x="94" y="118"/>
                    <a:pt x="101" y="111"/>
                  </a:cubicBezTo>
                  <a:cubicBezTo>
                    <a:pt x="126" y="111"/>
                    <a:pt x="151" y="61"/>
                    <a:pt x="151" y="36"/>
                  </a:cubicBezTo>
                  <a:cubicBezTo>
                    <a:pt x="133" y="18"/>
                    <a:pt x="116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76" name="Google Shape;34476;p44"/>
            <p:cNvSpPr/>
            <p:nvPr/>
          </p:nvSpPr>
          <p:spPr>
            <a:xfrm>
              <a:off x="4692500" y="4257900"/>
              <a:ext cx="20075" cy="18175"/>
            </a:xfrm>
            <a:custGeom>
              <a:avLst/>
              <a:gdLst/>
              <a:ahLst/>
              <a:cxnLst/>
              <a:rect l="l" t="t" r="r" b="b"/>
              <a:pathLst>
                <a:path w="803" h="727" extrusionOk="0">
                  <a:moveTo>
                    <a:pt x="392" y="1"/>
                  </a:moveTo>
                  <a:cubicBezTo>
                    <a:pt x="362" y="1"/>
                    <a:pt x="332" y="4"/>
                    <a:pt x="302" y="12"/>
                  </a:cubicBezTo>
                  <a:cubicBezTo>
                    <a:pt x="126" y="87"/>
                    <a:pt x="1" y="288"/>
                    <a:pt x="51" y="463"/>
                  </a:cubicBezTo>
                  <a:cubicBezTo>
                    <a:pt x="113" y="629"/>
                    <a:pt x="262" y="726"/>
                    <a:pt x="410" y="726"/>
                  </a:cubicBezTo>
                  <a:cubicBezTo>
                    <a:pt x="441" y="726"/>
                    <a:pt x="472" y="722"/>
                    <a:pt x="502" y="714"/>
                  </a:cubicBezTo>
                  <a:cubicBezTo>
                    <a:pt x="703" y="664"/>
                    <a:pt x="803" y="463"/>
                    <a:pt x="753" y="263"/>
                  </a:cubicBezTo>
                  <a:cubicBezTo>
                    <a:pt x="710" y="114"/>
                    <a:pt x="559" y="1"/>
                    <a:pt x="39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77" name="Google Shape;34477;p44"/>
            <p:cNvSpPr/>
            <p:nvPr/>
          </p:nvSpPr>
          <p:spPr>
            <a:xfrm>
              <a:off x="4772075" y="4132875"/>
              <a:ext cx="35750" cy="40750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352" y="0"/>
                  </a:moveTo>
                  <a:cubicBezTo>
                    <a:pt x="352" y="276"/>
                    <a:pt x="552" y="627"/>
                    <a:pt x="552" y="627"/>
                  </a:cubicBezTo>
                  <a:cubicBezTo>
                    <a:pt x="552" y="627"/>
                    <a:pt x="327" y="276"/>
                    <a:pt x="101" y="176"/>
                  </a:cubicBezTo>
                  <a:lnTo>
                    <a:pt x="101" y="176"/>
                  </a:lnTo>
                  <a:cubicBezTo>
                    <a:pt x="1" y="401"/>
                    <a:pt x="51" y="802"/>
                    <a:pt x="302" y="1128"/>
                  </a:cubicBezTo>
                  <a:cubicBezTo>
                    <a:pt x="627" y="1554"/>
                    <a:pt x="1229" y="1629"/>
                    <a:pt x="1229" y="1629"/>
                  </a:cubicBezTo>
                  <a:cubicBezTo>
                    <a:pt x="1229" y="1629"/>
                    <a:pt x="1430" y="1053"/>
                    <a:pt x="1129" y="577"/>
                  </a:cubicBezTo>
                  <a:cubicBezTo>
                    <a:pt x="928" y="201"/>
                    <a:pt x="602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78" name="Google Shape;34478;p44"/>
            <p:cNvSpPr/>
            <p:nvPr/>
          </p:nvSpPr>
          <p:spPr>
            <a:xfrm>
              <a:off x="4757675" y="4166600"/>
              <a:ext cx="45775" cy="25750"/>
            </a:xfrm>
            <a:custGeom>
              <a:avLst/>
              <a:gdLst/>
              <a:ahLst/>
              <a:cxnLst/>
              <a:rect l="l" t="t" r="r" b="b"/>
              <a:pathLst>
                <a:path w="1831" h="1030" extrusionOk="0">
                  <a:moveTo>
                    <a:pt x="918" y="1"/>
                  </a:moveTo>
                  <a:cubicBezTo>
                    <a:pt x="889" y="1"/>
                    <a:pt x="858" y="2"/>
                    <a:pt x="828" y="5"/>
                  </a:cubicBezTo>
                  <a:cubicBezTo>
                    <a:pt x="427" y="55"/>
                    <a:pt x="101" y="255"/>
                    <a:pt x="0" y="456"/>
                  </a:cubicBezTo>
                  <a:cubicBezTo>
                    <a:pt x="162" y="545"/>
                    <a:pt x="412" y="558"/>
                    <a:pt x="542" y="558"/>
                  </a:cubicBezTo>
                  <a:cubicBezTo>
                    <a:pt x="594" y="558"/>
                    <a:pt x="627" y="556"/>
                    <a:pt x="627" y="556"/>
                  </a:cubicBezTo>
                  <a:lnTo>
                    <a:pt x="627" y="556"/>
                  </a:lnTo>
                  <a:cubicBezTo>
                    <a:pt x="627" y="556"/>
                    <a:pt x="226" y="606"/>
                    <a:pt x="26" y="782"/>
                  </a:cubicBezTo>
                  <a:cubicBezTo>
                    <a:pt x="145" y="921"/>
                    <a:pt x="409" y="1029"/>
                    <a:pt x="713" y="1029"/>
                  </a:cubicBezTo>
                  <a:cubicBezTo>
                    <a:pt x="791" y="1029"/>
                    <a:pt x="871" y="1022"/>
                    <a:pt x="953" y="1007"/>
                  </a:cubicBezTo>
                  <a:cubicBezTo>
                    <a:pt x="1479" y="907"/>
                    <a:pt x="1830" y="381"/>
                    <a:pt x="1830" y="381"/>
                  </a:cubicBezTo>
                  <a:cubicBezTo>
                    <a:pt x="1830" y="381"/>
                    <a:pt x="1428" y="1"/>
                    <a:pt x="9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79" name="Google Shape;34479;p44"/>
            <p:cNvSpPr/>
            <p:nvPr/>
          </p:nvSpPr>
          <p:spPr>
            <a:xfrm>
              <a:off x="4803425" y="4169075"/>
              <a:ext cx="44500" cy="27125"/>
            </a:xfrm>
            <a:custGeom>
              <a:avLst/>
              <a:gdLst/>
              <a:ahLst/>
              <a:cxnLst/>
              <a:rect l="l" t="t" r="r" b="b"/>
              <a:pathLst>
                <a:path w="1780" h="1085" extrusionOk="0">
                  <a:moveTo>
                    <a:pt x="783" y="0"/>
                  </a:moveTo>
                  <a:cubicBezTo>
                    <a:pt x="361" y="0"/>
                    <a:pt x="0" y="206"/>
                    <a:pt x="0" y="206"/>
                  </a:cubicBezTo>
                  <a:cubicBezTo>
                    <a:pt x="0" y="206"/>
                    <a:pt x="201" y="783"/>
                    <a:pt x="727" y="983"/>
                  </a:cubicBezTo>
                  <a:cubicBezTo>
                    <a:pt x="899" y="1052"/>
                    <a:pt x="1072" y="1084"/>
                    <a:pt x="1227" y="1084"/>
                  </a:cubicBezTo>
                  <a:cubicBezTo>
                    <a:pt x="1411" y="1084"/>
                    <a:pt x="1571" y="1040"/>
                    <a:pt x="1679" y="958"/>
                  </a:cubicBezTo>
                  <a:cubicBezTo>
                    <a:pt x="1504" y="733"/>
                    <a:pt x="1153" y="583"/>
                    <a:pt x="1153" y="582"/>
                  </a:cubicBezTo>
                  <a:lnTo>
                    <a:pt x="1153" y="582"/>
                  </a:lnTo>
                  <a:cubicBezTo>
                    <a:pt x="1153" y="583"/>
                    <a:pt x="1394" y="679"/>
                    <a:pt x="1618" y="679"/>
                  </a:cubicBezTo>
                  <a:cubicBezTo>
                    <a:pt x="1674" y="679"/>
                    <a:pt x="1729" y="673"/>
                    <a:pt x="1780" y="658"/>
                  </a:cubicBezTo>
                  <a:cubicBezTo>
                    <a:pt x="1729" y="432"/>
                    <a:pt x="1454" y="156"/>
                    <a:pt x="1053" y="31"/>
                  </a:cubicBezTo>
                  <a:cubicBezTo>
                    <a:pt x="962" y="9"/>
                    <a:pt x="871" y="0"/>
                    <a:pt x="7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80" name="Google Shape;34480;p44"/>
            <p:cNvSpPr/>
            <p:nvPr/>
          </p:nvSpPr>
          <p:spPr>
            <a:xfrm>
              <a:off x="4786500" y="4174850"/>
              <a:ext cx="27600" cy="45775"/>
            </a:xfrm>
            <a:custGeom>
              <a:avLst/>
              <a:gdLst/>
              <a:ahLst/>
              <a:cxnLst/>
              <a:rect l="l" t="t" r="r" b="b"/>
              <a:pathLst>
                <a:path w="1104" h="1831" extrusionOk="0">
                  <a:moveTo>
                    <a:pt x="727" y="1"/>
                  </a:moveTo>
                  <a:cubicBezTo>
                    <a:pt x="727" y="1"/>
                    <a:pt x="201" y="301"/>
                    <a:pt x="76" y="853"/>
                  </a:cubicBezTo>
                  <a:cubicBezTo>
                    <a:pt x="0" y="1254"/>
                    <a:pt x="101" y="1630"/>
                    <a:pt x="276" y="1780"/>
                  </a:cubicBezTo>
                  <a:cubicBezTo>
                    <a:pt x="476" y="1580"/>
                    <a:pt x="552" y="1204"/>
                    <a:pt x="552" y="1204"/>
                  </a:cubicBezTo>
                  <a:lnTo>
                    <a:pt x="552" y="1204"/>
                  </a:lnTo>
                  <a:cubicBezTo>
                    <a:pt x="552" y="1204"/>
                    <a:pt x="502" y="1605"/>
                    <a:pt x="602" y="1830"/>
                  </a:cubicBezTo>
                  <a:cubicBezTo>
                    <a:pt x="827" y="1730"/>
                    <a:pt x="1053" y="1404"/>
                    <a:pt x="1078" y="1003"/>
                  </a:cubicBezTo>
                  <a:cubicBezTo>
                    <a:pt x="1103" y="452"/>
                    <a:pt x="727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81" name="Google Shape;34481;p44"/>
            <p:cNvSpPr/>
            <p:nvPr/>
          </p:nvSpPr>
          <p:spPr>
            <a:xfrm>
              <a:off x="4800275" y="4132250"/>
              <a:ext cx="33875" cy="42000"/>
            </a:xfrm>
            <a:custGeom>
              <a:avLst/>
              <a:gdLst/>
              <a:ahLst/>
              <a:cxnLst/>
              <a:rect l="l" t="t" r="r" b="b"/>
              <a:pathLst>
                <a:path w="1355" h="1680" extrusionOk="0">
                  <a:moveTo>
                    <a:pt x="953" y="0"/>
                  </a:moveTo>
                  <a:lnTo>
                    <a:pt x="953" y="0"/>
                  </a:lnTo>
                  <a:cubicBezTo>
                    <a:pt x="728" y="25"/>
                    <a:pt x="402" y="251"/>
                    <a:pt x="226" y="627"/>
                  </a:cubicBezTo>
                  <a:cubicBezTo>
                    <a:pt x="1" y="1128"/>
                    <a:pt x="226" y="1679"/>
                    <a:pt x="226" y="1679"/>
                  </a:cubicBezTo>
                  <a:cubicBezTo>
                    <a:pt x="226" y="1679"/>
                    <a:pt x="828" y="1579"/>
                    <a:pt x="1104" y="1103"/>
                  </a:cubicBezTo>
                  <a:cubicBezTo>
                    <a:pt x="1329" y="752"/>
                    <a:pt x="1354" y="351"/>
                    <a:pt x="1229" y="151"/>
                  </a:cubicBezTo>
                  <a:lnTo>
                    <a:pt x="1229" y="151"/>
                  </a:lnTo>
                  <a:cubicBezTo>
                    <a:pt x="1003" y="276"/>
                    <a:pt x="778" y="602"/>
                    <a:pt x="778" y="602"/>
                  </a:cubicBezTo>
                  <a:cubicBezTo>
                    <a:pt x="778" y="602"/>
                    <a:pt x="978" y="251"/>
                    <a:pt x="9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82" name="Google Shape;34482;p44"/>
            <p:cNvSpPr/>
            <p:nvPr/>
          </p:nvSpPr>
          <p:spPr>
            <a:xfrm>
              <a:off x="4784000" y="4162700"/>
              <a:ext cx="20075" cy="12775"/>
            </a:xfrm>
            <a:custGeom>
              <a:avLst/>
              <a:gdLst/>
              <a:ahLst/>
              <a:cxnLst/>
              <a:rect l="l" t="t" r="r" b="b"/>
              <a:pathLst>
                <a:path w="803" h="511" extrusionOk="0">
                  <a:moveTo>
                    <a:pt x="224" y="0"/>
                  </a:moveTo>
                  <a:cubicBezTo>
                    <a:pt x="156" y="0"/>
                    <a:pt x="95" y="13"/>
                    <a:pt x="50" y="35"/>
                  </a:cubicBezTo>
                  <a:cubicBezTo>
                    <a:pt x="125" y="136"/>
                    <a:pt x="276" y="236"/>
                    <a:pt x="276" y="236"/>
                  </a:cubicBezTo>
                  <a:cubicBezTo>
                    <a:pt x="276" y="236"/>
                    <a:pt x="165" y="181"/>
                    <a:pt x="55" y="181"/>
                  </a:cubicBezTo>
                  <a:cubicBezTo>
                    <a:pt x="36" y="181"/>
                    <a:pt x="18" y="182"/>
                    <a:pt x="0" y="186"/>
                  </a:cubicBezTo>
                  <a:cubicBezTo>
                    <a:pt x="25" y="286"/>
                    <a:pt x="125" y="411"/>
                    <a:pt x="326" y="487"/>
                  </a:cubicBezTo>
                  <a:cubicBezTo>
                    <a:pt x="378" y="504"/>
                    <a:pt x="431" y="511"/>
                    <a:pt x="483" y="511"/>
                  </a:cubicBezTo>
                  <a:cubicBezTo>
                    <a:pt x="654" y="511"/>
                    <a:pt x="802" y="436"/>
                    <a:pt x="802" y="436"/>
                  </a:cubicBezTo>
                  <a:cubicBezTo>
                    <a:pt x="802" y="436"/>
                    <a:pt x="727" y="186"/>
                    <a:pt x="501" y="60"/>
                  </a:cubicBezTo>
                  <a:cubicBezTo>
                    <a:pt x="405" y="19"/>
                    <a:pt x="308" y="0"/>
                    <a:pt x="224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83" name="Google Shape;34483;p44"/>
            <p:cNvSpPr/>
            <p:nvPr/>
          </p:nvSpPr>
          <p:spPr>
            <a:xfrm>
              <a:off x="4787125" y="4174650"/>
              <a:ext cx="17575" cy="15425"/>
            </a:xfrm>
            <a:custGeom>
              <a:avLst/>
              <a:gdLst/>
              <a:ahLst/>
              <a:cxnLst/>
              <a:rect l="l" t="t" r="r" b="b"/>
              <a:pathLst>
                <a:path w="703" h="617" extrusionOk="0">
                  <a:moveTo>
                    <a:pt x="592" y="1"/>
                  </a:moveTo>
                  <a:cubicBezTo>
                    <a:pt x="494" y="1"/>
                    <a:pt x="346" y="19"/>
                    <a:pt x="226" y="109"/>
                  </a:cubicBezTo>
                  <a:cubicBezTo>
                    <a:pt x="76" y="234"/>
                    <a:pt x="0" y="384"/>
                    <a:pt x="25" y="485"/>
                  </a:cubicBezTo>
                  <a:cubicBezTo>
                    <a:pt x="150" y="485"/>
                    <a:pt x="275" y="361"/>
                    <a:pt x="276" y="359"/>
                  </a:cubicBezTo>
                  <a:lnTo>
                    <a:pt x="276" y="359"/>
                  </a:lnTo>
                  <a:cubicBezTo>
                    <a:pt x="275" y="361"/>
                    <a:pt x="151" y="485"/>
                    <a:pt x="126" y="610"/>
                  </a:cubicBezTo>
                  <a:cubicBezTo>
                    <a:pt x="142" y="614"/>
                    <a:pt x="161" y="616"/>
                    <a:pt x="182" y="616"/>
                  </a:cubicBezTo>
                  <a:cubicBezTo>
                    <a:pt x="283" y="616"/>
                    <a:pt x="422" y="564"/>
                    <a:pt x="527" y="460"/>
                  </a:cubicBezTo>
                  <a:cubicBezTo>
                    <a:pt x="702" y="284"/>
                    <a:pt x="702" y="9"/>
                    <a:pt x="702" y="9"/>
                  </a:cubicBezTo>
                  <a:cubicBezTo>
                    <a:pt x="702" y="9"/>
                    <a:pt x="658" y="1"/>
                    <a:pt x="5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84" name="Google Shape;34484;p44"/>
            <p:cNvSpPr/>
            <p:nvPr/>
          </p:nvSpPr>
          <p:spPr>
            <a:xfrm>
              <a:off x="4804675" y="4165425"/>
              <a:ext cx="21325" cy="12025"/>
            </a:xfrm>
            <a:custGeom>
              <a:avLst/>
              <a:gdLst/>
              <a:ahLst/>
              <a:cxnLst/>
              <a:rect l="l" t="t" r="r" b="b"/>
              <a:pathLst>
                <a:path w="853" h="481" extrusionOk="0">
                  <a:moveTo>
                    <a:pt x="575" y="1"/>
                  </a:moveTo>
                  <a:cubicBezTo>
                    <a:pt x="515" y="1"/>
                    <a:pt x="447" y="9"/>
                    <a:pt x="376" y="27"/>
                  </a:cubicBezTo>
                  <a:cubicBezTo>
                    <a:pt x="151" y="77"/>
                    <a:pt x="0" y="327"/>
                    <a:pt x="0" y="327"/>
                  </a:cubicBezTo>
                  <a:cubicBezTo>
                    <a:pt x="0" y="327"/>
                    <a:pt x="197" y="480"/>
                    <a:pt x="427" y="480"/>
                  </a:cubicBezTo>
                  <a:cubicBezTo>
                    <a:pt x="443" y="480"/>
                    <a:pt x="460" y="479"/>
                    <a:pt x="476" y="478"/>
                  </a:cubicBezTo>
                  <a:cubicBezTo>
                    <a:pt x="652" y="428"/>
                    <a:pt x="802" y="327"/>
                    <a:pt x="852" y="227"/>
                  </a:cubicBezTo>
                  <a:cubicBezTo>
                    <a:pt x="790" y="202"/>
                    <a:pt x="714" y="196"/>
                    <a:pt x="655" y="196"/>
                  </a:cubicBezTo>
                  <a:cubicBezTo>
                    <a:pt x="595" y="196"/>
                    <a:pt x="552" y="202"/>
                    <a:pt x="552" y="202"/>
                  </a:cubicBezTo>
                  <a:cubicBezTo>
                    <a:pt x="552" y="202"/>
                    <a:pt x="727" y="177"/>
                    <a:pt x="802" y="77"/>
                  </a:cubicBezTo>
                  <a:cubicBezTo>
                    <a:pt x="770" y="28"/>
                    <a:pt x="685" y="1"/>
                    <a:pt x="5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85" name="Google Shape;34485;p44"/>
            <p:cNvSpPr/>
            <p:nvPr/>
          </p:nvSpPr>
          <p:spPr>
            <a:xfrm>
              <a:off x="4801525" y="4173600"/>
              <a:ext cx="15075" cy="20075"/>
            </a:xfrm>
            <a:custGeom>
              <a:avLst/>
              <a:gdLst/>
              <a:ahLst/>
              <a:cxnLst/>
              <a:rect l="l" t="t" r="r" b="b"/>
              <a:pathLst>
                <a:path w="603" h="803" extrusionOk="0">
                  <a:moveTo>
                    <a:pt x="126" y="0"/>
                  </a:moveTo>
                  <a:cubicBezTo>
                    <a:pt x="126" y="0"/>
                    <a:pt x="1" y="276"/>
                    <a:pt x="101" y="502"/>
                  </a:cubicBezTo>
                  <a:cubicBezTo>
                    <a:pt x="176" y="677"/>
                    <a:pt x="302" y="802"/>
                    <a:pt x="427" y="802"/>
                  </a:cubicBezTo>
                  <a:cubicBezTo>
                    <a:pt x="427" y="677"/>
                    <a:pt x="377" y="527"/>
                    <a:pt x="377" y="527"/>
                  </a:cubicBezTo>
                  <a:lnTo>
                    <a:pt x="377" y="527"/>
                  </a:lnTo>
                  <a:cubicBezTo>
                    <a:pt x="377" y="527"/>
                    <a:pt x="452" y="677"/>
                    <a:pt x="552" y="752"/>
                  </a:cubicBezTo>
                  <a:cubicBezTo>
                    <a:pt x="602" y="652"/>
                    <a:pt x="602" y="477"/>
                    <a:pt x="527" y="301"/>
                  </a:cubicBezTo>
                  <a:cubicBezTo>
                    <a:pt x="402" y="101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86" name="Google Shape;34486;p44"/>
            <p:cNvSpPr/>
            <p:nvPr/>
          </p:nvSpPr>
          <p:spPr>
            <a:xfrm>
              <a:off x="4797775" y="4152300"/>
              <a:ext cx="12550" cy="21325"/>
            </a:xfrm>
            <a:custGeom>
              <a:avLst/>
              <a:gdLst/>
              <a:ahLst/>
              <a:cxnLst/>
              <a:rect l="l" t="t" r="r" b="b"/>
              <a:pathLst>
                <a:path w="502" h="853" extrusionOk="0">
                  <a:moveTo>
                    <a:pt x="301" y="0"/>
                  </a:moveTo>
                  <a:cubicBezTo>
                    <a:pt x="251" y="101"/>
                    <a:pt x="251" y="301"/>
                    <a:pt x="251" y="301"/>
                  </a:cubicBezTo>
                  <a:cubicBezTo>
                    <a:pt x="251" y="301"/>
                    <a:pt x="226" y="101"/>
                    <a:pt x="176" y="25"/>
                  </a:cubicBezTo>
                  <a:cubicBezTo>
                    <a:pt x="76" y="75"/>
                    <a:pt x="0" y="251"/>
                    <a:pt x="51" y="426"/>
                  </a:cubicBezTo>
                  <a:cubicBezTo>
                    <a:pt x="76" y="677"/>
                    <a:pt x="301" y="852"/>
                    <a:pt x="301" y="852"/>
                  </a:cubicBezTo>
                  <a:cubicBezTo>
                    <a:pt x="301" y="852"/>
                    <a:pt x="502" y="652"/>
                    <a:pt x="502" y="401"/>
                  </a:cubicBezTo>
                  <a:cubicBezTo>
                    <a:pt x="502" y="201"/>
                    <a:pt x="402" y="50"/>
                    <a:pt x="3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87" name="Google Shape;34487;p44"/>
            <p:cNvSpPr/>
            <p:nvPr/>
          </p:nvSpPr>
          <p:spPr>
            <a:xfrm>
              <a:off x="4794650" y="4160450"/>
              <a:ext cx="6900" cy="10675"/>
            </a:xfrm>
            <a:custGeom>
              <a:avLst/>
              <a:gdLst/>
              <a:ahLst/>
              <a:cxnLst/>
              <a:rect l="l" t="t" r="r" b="b"/>
              <a:pathLst>
                <a:path w="276" h="427" fill="none" extrusionOk="0">
                  <a:moveTo>
                    <a:pt x="0" y="0"/>
                  </a:moveTo>
                  <a:lnTo>
                    <a:pt x="276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88" name="Google Shape;34488;p44"/>
            <p:cNvSpPr/>
            <p:nvPr/>
          </p:nvSpPr>
          <p:spPr>
            <a:xfrm>
              <a:off x="4793400" y="4159175"/>
              <a:ext cx="2525" cy="1925"/>
            </a:xfrm>
            <a:custGeom>
              <a:avLst/>
              <a:gdLst/>
              <a:ahLst/>
              <a:cxnLst/>
              <a:rect l="l" t="t" r="r" b="b"/>
              <a:pathLst>
                <a:path w="101" h="77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75" y="76"/>
                    <a:pt x="100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89" name="Google Shape;34489;p44"/>
            <p:cNvSpPr/>
            <p:nvPr/>
          </p:nvSpPr>
          <p:spPr>
            <a:xfrm>
              <a:off x="4790875" y="4164200"/>
              <a:ext cx="10675" cy="6925"/>
            </a:xfrm>
            <a:custGeom>
              <a:avLst/>
              <a:gdLst/>
              <a:ahLst/>
              <a:cxnLst/>
              <a:rect l="l" t="t" r="r" b="b"/>
              <a:pathLst>
                <a:path w="427" h="277" fill="none" extrusionOk="0">
                  <a:moveTo>
                    <a:pt x="1" y="0"/>
                  </a:moveTo>
                  <a:lnTo>
                    <a:pt x="427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90" name="Google Shape;34490;p44"/>
            <p:cNvSpPr/>
            <p:nvPr/>
          </p:nvSpPr>
          <p:spPr>
            <a:xfrm>
              <a:off x="4789000" y="416310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1"/>
                  </a:moveTo>
                  <a:cubicBezTo>
                    <a:pt x="32" y="1"/>
                    <a:pt x="26" y="7"/>
                    <a:pt x="26" y="19"/>
                  </a:cubicBezTo>
                  <a:cubicBezTo>
                    <a:pt x="1" y="44"/>
                    <a:pt x="1" y="70"/>
                    <a:pt x="26" y="70"/>
                  </a:cubicBezTo>
                  <a:cubicBezTo>
                    <a:pt x="38" y="82"/>
                    <a:pt x="51" y="88"/>
                    <a:pt x="60" y="88"/>
                  </a:cubicBezTo>
                  <a:cubicBezTo>
                    <a:pt x="70" y="88"/>
                    <a:pt x="76" y="82"/>
                    <a:pt x="76" y="70"/>
                  </a:cubicBezTo>
                  <a:cubicBezTo>
                    <a:pt x="101" y="44"/>
                    <a:pt x="101" y="19"/>
                    <a:pt x="76" y="19"/>
                  </a:cubicBezTo>
                  <a:cubicBezTo>
                    <a:pt x="63" y="7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91" name="Google Shape;34491;p44"/>
            <p:cNvSpPr/>
            <p:nvPr/>
          </p:nvSpPr>
          <p:spPr>
            <a:xfrm>
              <a:off x="4799650" y="4158550"/>
              <a:ext cx="1900" cy="12575"/>
            </a:xfrm>
            <a:custGeom>
              <a:avLst/>
              <a:gdLst/>
              <a:ahLst/>
              <a:cxnLst/>
              <a:rect l="l" t="t" r="r" b="b"/>
              <a:pathLst>
                <a:path w="76" h="503" fill="none" extrusionOk="0">
                  <a:moveTo>
                    <a:pt x="1" y="1"/>
                  </a:moveTo>
                  <a:lnTo>
                    <a:pt x="76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92" name="Google Shape;34492;p44"/>
            <p:cNvSpPr/>
            <p:nvPr/>
          </p:nvSpPr>
          <p:spPr>
            <a:xfrm>
              <a:off x="4798400" y="415705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47" y="0"/>
                  </a:moveTo>
                  <a:cubicBezTo>
                    <a:pt x="40" y="0"/>
                    <a:pt x="33" y="3"/>
                    <a:pt x="26" y="11"/>
                  </a:cubicBezTo>
                  <a:cubicBezTo>
                    <a:pt x="1" y="11"/>
                    <a:pt x="1" y="36"/>
                    <a:pt x="1" y="61"/>
                  </a:cubicBezTo>
                  <a:cubicBezTo>
                    <a:pt x="1" y="86"/>
                    <a:pt x="26" y="86"/>
                    <a:pt x="51" y="86"/>
                  </a:cubicBezTo>
                  <a:cubicBezTo>
                    <a:pt x="76" y="86"/>
                    <a:pt x="101" y="61"/>
                    <a:pt x="76" y="36"/>
                  </a:cubicBezTo>
                  <a:cubicBezTo>
                    <a:pt x="76" y="18"/>
                    <a:pt x="63" y="0"/>
                    <a:pt x="4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93" name="Google Shape;34493;p44"/>
            <p:cNvSpPr/>
            <p:nvPr/>
          </p:nvSpPr>
          <p:spPr>
            <a:xfrm>
              <a:off x="4804050" y="4172975"/>
              <a:ext cx="11925" cy="5025"/>
            </a:xfrm>
            <a:custGeom>
              <a:avLst/>
              <a:gdLst/>
              <a:ahLst/>
              <a:cxnLst/>
              <a:rect l="l" t="t" r="r" b="b"/>
              <a:pathLst>
                <a:path w="477" h="201" fill="none" extrusionOk="0">
                  <a:moveTo>
                    <a:pt x="476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94" name="Google Shape;34494;p44"/>
            <p:cNvSpPr/>
            <p:nvPr/>
          </p:nvSpPr>
          <p:spPr>
            <a:xfrm>
              <a:off x="4814700" y="417735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75" y="1"/>
                  </a:moveTo>
                  <a:cubicBezTo>
                    <a:pt x="50" y="1"/>
                    <a:pt x="25" y="1"/>
                    <a:pt x="25" y="26"/>
                  </a:cubicBezTo>
                  <a:cubicBezTo>
                    <a:pt x="0" y="51"/>
                    <a:pt x="25" y="76"/>
                    <a:pt x="25" y="76"/>
                  </a:cubicBezTo>
                  <a:cubicBezTo>
                    <a:pt x="34" y="84"/>
                    <a:pt x="42" y="87"/>
                    <a:pt x="50" y="87"/>
                  </a:cubicBezTo>
                  <a:cubicBezTo>
                    <a:pt x="67" y="87"/>
                    <a:pt x="84" y="76"/>
                    <a:pt x="100" y="76"/>
                  </a:cubicBezTo>
                  <a:cubicBezTo>
                    <a:pt x="100" y="51"/>
                    <a:pt x="100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95" name="Google Shape;34495;p44"/>
            <p:cNvSpPr/>
            <p:nvPr/>
          </p:nvSpPr>
          <p:spPr>
            <a:xfrm>
              <a:off x="4804050" y="4172975"/>
              <a:ext cx="13175" cy="25"/>
            </a:xfrm>
            <a:custGeom>
              <a:avLst/>
              <a:gdLst/>
              <a:ahLst/>
              <a:cxnLst/>
              <a:rect l="l" t="t" r="r" b="b"/>
              <a:pathLst>
                <a:path w="527" h="1" fill="none" extrusionOk="0">
                  <a:moveTo>
                    <a:pt x="5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96" name="Google Shape;34496;p44"/>
            <p:cNvSpPr/>
            <p:nvPr/>
          </p:nvSpPr>
          <p:spPr>
            <a:xfrm>
              <a:off x="4816575" y="4171725"/>
              <a:ext cx="1900" cy="2525"/>
            </a:xfrm>
            <a:custGeom>
              <a:avLst/>
              <a:gdLst/>
              <a:ahLst/>
              <a:cxnLst/>
              <a:rect l="l" t="t" r="r" b="b"/>
              <a:pathLst>
                <a:path w="76" h="101" extrusionOk="0">
                  <a:moveTo>
                    <a:pt x="25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0" y="75"/>
                    <a:pt x="0" y="75"/>
                    <a:pt x="25" y="100"/>
                  </a:cubicBezTo>
                  <a:cubicBezTo>
                    <a:pt x="51" y="100"/>
                    <a:pt x="76" y="75"/>
                    <a:pt x="76" y="50"/>
                  </a:cubicBezTo>
                  <a:cubicBezTo>
                    <a:pt x="76" y="25"/>
                    <a:pt x="51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97" name="Google Shape;34497;p44"/>
            <p:cNvSpPr/>
            <p:nvPr/>
          </p:nvSpPr>
          <p:spPr>
            <a:xfrm>
              <a:off x="4804050" y="4172975"/>
              <a:ext cx="8775" cy="9425"/>
            </a:xfrm>
            <a:custGeom>
              <a:avLst/>
              <a:gdLst/>
              <a:ahLst/>
              <a:cxnLst/>
              <a:rect l="l" t="t" r="r" b="b"/>
              <a:pathLst>
                <a:path w="351" h="377" fill="none" extrusionOk="0">
                  <a:moveTo>
                    <a:pt x="351" y="3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98" name="Google Shape;34498;p44"/>
            <p:cNvSpPr/>
            <p:nvPr/>
          </p:nvSpPr>
          <p:spPr>
            <a:xfrm>
              <a:off x="4811550" y="4181900"/>
              <a:ext cx="2550" cy="2225"/>
            </a:xfrm>
            <a:custGeom>
              <a:avLst/>
              <a:gdLst/>
              <a:ahLst/>
              <a:cxnLst/>
              <a:rect l="l" t="t" r="r" b="b"/>
              <a:pathLst>
                <a:path w="102" h="89" extrusionOk="0">
                  <a:moveTo>
                    <a:pt x="51" y="0"/>
                  </a:moveTo>
                  <a:cubicBezTo>
                    <a:pt x="38" y="0"/>
                    <a:pt x="26" y="7"/>
                    <a:pt x="26" y="19"/>
                  </a:cubicBezTo>
                  <a:cubicBezTo>
                    <a:pt x="1" y="44"/>
                    <a:pt x="1" y="69"/>
                    <a:pt x="26" y="69"/>
                  </a:cubicBezTo>
                  <a:cubicBezTo>
                    <a:pt x="38" y="82"/>
                    <a:pt x="51" y="88"/>
                    <a:pt x="60" y="88"/>
                  </a:cubicBezTo>
                  <a:cubicBezTo>
                    <a:pt x="70" y="88"/>
                    <a:pt x="76" y="82"/>
                    <a:pt x="76" y="69"/>
                  </a:cubicBezTo>
                  <a:cubicBezTo>
                    <a:pt x="101" y="44"/>
                    <a:pt x="101" y="19"/>
                    <a:pt x="76" y="19"/>
                  </a:cubicBezTo>
                  <a:cubicBezTo>
                    <a:pt x="76" y="7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499" name="Google Shape;34499;p44"/>
            <p:cNvSpPr/>
            <p:nvPr/>
          </p:nvSpPr>
          <p:spPr>
            <a:xfrm>
              <a:off x="4802800" y="4161700"/>
              <a:ext cx="8150" cy="9425"/>
            </a:xfrm>
            <a:custGeom>
              <a:avLst/>
              <a:gdLst/>
              <a:ahLst/>
              <a:cxnLst/>
              <a:rect l="l" t="t" r="r" b="b"/>
              <a:pathLst>
                <a:path w="326" h="377" fill="none" extrusionOk="0">
                  <a:moveTo>
                    <a:pt x="326" y="0"/>
                  </a:moveTo>
                  <a:lnTo>
                    <a:pt x="0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00" name="Google Shape;34500;p44"/>
            <p:cNvSpPr/>
            <p:nvPr/>
          </p:nvSpPr>
          <p:spPr>
            <a:xfrm>
              <a:off x="4810300" y="41604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6" y="0"/>
                  </a:moveTo>
                  <a:cubicBezTo>
                    <a:pt x="1" y="25"/>
                    <a:pt x="1" y="50"/>
                    <a:pt x="26" y="75"/>
                  </a:cubicBezTo>
                  <a:lnTo>
                    <a:pt x="76" y="75"/>
                  </a:ln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01" name="Google Shape;34501;p44"/>
            <p:cNvSpPr/>
            <p:nvPr/>
          </p:nvSpPr>
          <p:spPr>
            <a:xfrm>
              <a:off x="4802800" y="4159175"/>
              <a:ext cx="3775" cy="11950"/>
            </a:xfrm>
            <a:custGeom>
              <a:avLst/>
              <a:gdLst/>
              <a:ahLst/>
              <a:cxnLst/>
              <a:rect l="l" t="t" r="r" b="b"/>
              <a:pathLst>
                <a:path w="151" h="478" fill="none" extrusionOk="0">
                  <a:moveTo>
                    <a:pt x="150" y="1"/>
                  </a:moveTo>
                  <a:lnTo>
                    <a:pt x="0" y="4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02" name="Google Shape;34502;p44"/>
            <p:cNvSpPr/>
            <p:nvPr/>
          </p:nvSpPr>
          <p:spPr>
            <a:xfrm>
              <a:off x="4805300" y="415765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50" y="1"/>
                  </a:moveTo>
                  <a:cubicBezTo>
                    <a:pt x="34" y="1"/>
                    <a:pt x="17" y="12"/>
                    <a:pt x="0" y="12"/>
                  </a:cubicBezTo>
                  <a:cubicBezTo>
                    <a:pt x="0" y="37"/>
                    <a:pt x="0" y="62"/>
                    <a:pt x="25" y="87"/>
                  </a:cubicBezTo>
                  <a:cubicBezTo>
                    <a:pt x="50" y="87"/>
                    <a:pt x="75" y="87"/>
                    <a:pt x="101" y="62"/>
                  </a:cubicBezTo>
                  <a:cubicBezTo>
                    <a:pt x="101" y="37"/>
                    <a:pt x="75" y="12"/>
                    <a:pt x="75" y="12"/>
                  </a:cubicBezTo>
                  <a:cubicBezTo>
                    <a:pt x="67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03" name="Google Shape;34503;p44"/>
            <p:cNvSpPr/>
            <p:nvPr/>
          </p:nvSpPr>
          <p:spPr>
            <a:xfrm>
              <a:off x="4803425" y="4166075"/>
              <a:ext cx="11300" cy="5050"/>
            </a:xfrm>
            <a:custGeom>
              <a:avLst/>
              <a:gdLst/>
              <a:ahLst/>
              <a:cxnLst/>
              <a:rect l="l" t="t" r="r" b="b"/>
              <a:pathLst>
                <a:path w="452" h="202" fill="none" extrusionOk="0">
                  <a:moveTo>
                    <a:pt x="451" y="1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04" name="Google Shape;34504;p44"/>
            <p:cNvSpPr/>
            <p:nvPr/>
          </p:nvSpPr>
          <p:spPr>
            <a:xfrm>
              <a:off x="4814075" y="4164550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33" y="0"/>
                  </a:moveTo>
                  <a:cubicBezTo>
                    <a:pt x="28" y="0"/>
                    <a:pt x="25" y="3"/>
                    <a:pt x="25" y="12"/>
                  </a:cubicBezTo>
                  <a:cubicBezTo>
                    <a:pt x="0" y="12"/>
                    <a:pt x="0" y="37"/>
                    <a:pt x="0" y="62"/>
                  </a:cubicBezTo>
                  <a:cubicBezTo>
                    <a:pt x="25" y="87"/>
                    <a:pt x="50" y="87"/>
                    <a:pt x="50" y="87"/>
                  </a:cubicBezTo>
                  <a:cubicBezTo>
                    <a:pt x="75" y="62"/>
                    <a:pt x="75" y="37"/>
                    <a:pt x="75" y="12"/>
                  </a:cubicBezTo>
                  <a:cubicBezTo>
                    <a:pt x="59" y="12"/>
                    <a:pt x="42" y="0"/>
                    <a:pt x="3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05" name="Google Shape;34505;p44"/>
            <p:cNvSpPr/>
            <p:nvPr/>
          </p:nvSpPr>
          <p:spPr>
            <a:xfrm>
              <a:off x="4801525" y="4173600"/>
              <a:ext cx="650" cy="12550"/>
            </a:xfrm>
            <a:custGeom>
              <a:avLst/>
              <a:gdLst/>
              <a:ahLst/>
              <a:cxnLst/>
              <a:rect l="l" t="t" r="r" b="b"/>
              <a:pathLst>
                <a:path w="26" h="502" fill="none" extrusionOk="0">
                  <a:moveTo>
                    <a:pt x="1" y="502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06" name="Google Shape;34506;p44"/>
            <p:cNvSpPr/>
            <p:nvPr/>
          </p:nvSpPr>
          <p:spPr>
            <a:xfrm>
              <a:off x="4800275" y="4185500"/>
              <a:ext cx="1900" cy="2525"/>
            </a:xfrm>
            <a:custGeom>
              <a:avLst/>
              <a:gdLst/>
              <a:ahLst/>
              <a:cxnLst/>
              <a:rect l="l" t="t" r="r" b="b"/>
              <a:pathLst>
                <a:path w="76" h="101" extrusionOk="0">
                  <a:moveTo>
                    <a:pt x="26" y="1"/>
                  </a:moveTo>
                  <a:cubicBezTo>
                    <a:pt x="26" y="26"/>
                    <a:pt x="1" y="26"/>
                    <a:pt x="1" y="51"/>
                  </a:cubicBezTo>
                  <a:cubicBezTo>
                    <a:pt x="1" y="76"/>
                    <a:pt x="26" y="101"/>
                    <a:pt x="51" y="101"/>
                  </a:cubicBezTo>
                  <a:cubicBezTo>
                    <a:pt x="76" y="101"/>
                    <a:pt x="76" y="76"/>
                    <a:pt x="76" y="51"/>
                  </a:cubicBezTo>
                  <a:cubicBezTo>
                    <a:pt x="76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07" name="Google Shape;34507;p44"/>
            <p:cNvSpPr/>
            <p:nvPr/>
          </p:nvSpPr>
          <p:spPr>
            <a:xfrm>
              <a:off x="4795900" y="4173600"/>
              <a:ext cx="6275" cy="11300"/>
            </a:xfrm>
            <a:custGeom>
              <a:avLst/>
              <a:gdLst/>
              <a:ahLst/>
              <a:cxnLst/>
              <a:rect l="l" t="t" r="r" b="b"/>
              <a:pathLst>
                <a:path w="251" h="452" fill="none" extrusionOk="0">
                  <a:moveTo>
                    <a:pt x="0" y="452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08" name="Google Shape;34508;p44"/>
            <p:cNvSpPr/>
            <p:nvPr/>
          </p:nvSpPr>
          <p:spPr>
            <a:xfrm>
              <a:off x="4794650" y="41842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0" y="0"/>
                  </a:moveTo>
                  <a:cubicBezTo>
                    <a:pt x="50" y="0"/>
                    <a:pt x="25" y="0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33" y="83"/>
                    <a:pt x="40" y="86"/>
                    <a:pt x="47" y="86"/>
                  </a:cubicBezTo>
                  <a:cubicBezTo>
                    <a:pt x="63" y="86"/>
                    <a:pt x="75" y="68"/>
                    <a:pt x="75" y="51"/>
                  </a:cubicBezTo>
                  <a:cubicBezTo>
                    <a:pt x="100" y="51"/>
                    <a:pt x="75" y="26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09" name="Google Shape;34509;p44"/>
            <p:cNvSpPr/>
            <p:nvPr/>
          </p:nvSpPr>
          <p:spPr>
            <a:xfrm>
              <a:off x="4802150" y="4173600"/>
              <a:ext cx="4425" cy="11925"/>
            </a:xfrm>
            <a:custGeom>
              <a:avLst/>
              <a:gdLst/>
              <a:ahLst/>
              <a:cxnLst/>
              <a:rect l="l" t="t" r="r" b="b"/>
              <a:pathLst>
                <a:path w="177" h="477" fill="none" extrusionOk="0">
                  <a:moveTo>
                    <a:pt x="176" y="4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10" name="Google Shape;34510;p44"/>
            <p:cNvSpPr/>
            <p:nvPr/>
          </p:nvSpPr>
          <p:spPr>
            <a:xfrm>
              <a:off x="4805300" y="418487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0" y="1"/>
                  </a:moveTo>
                  <a:cubicBezTo>
                    <a:pt x="25" y="26"/>
                    <a:pt x="0" y="51"/>
                    <a:pt x="25" y="51"/>
                  </a:cubicBezTo>
                  <a:cubicBezTo>
                    <a:pt x="25" y="76"/>
                    <a:pt x="50" y="101"/>
                    <a:pt x="75" y="101"/>
                  </a:cubicBezTo>
                  <a:cubicBezTo>
                    <a:pt x="101" y="76"/>
                    <a:pt x="101" y="76"/>
                    <a:pt x="101" y="51"/>
                  </a:cubicBezTo>
                  <a:cubicBezTo>
                    <a:pt x="101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11" name="Google Shape;34511;p44"/>
            <p:cNvSpPr/>
            <p:nvPr/>
          </p:nvSpPr>
          <p:spPr>
            <a:xfrm>
              <a:off x="4788375" y="4172975"/>
              <a:ext cx="12550" cy="3775"/>
            </a:xfrm>
            <a:custGeom>
              <a:avLst/>
              <a:gdLst/>
              <a:ahLst/>
              <a:cxnLst/>
              <a:rect l="l" t="t" r="r" b="b"/>
              <a:pathLst>
                <a:path w="502" h="151" fill="none" extrusionOk="0">
                  <a:moveTo>
                    <a:pt x="1" y="151"/>
                  </a:moveTo>
                  <a:lnTo>
                    <a:pt x="5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12" name="Google Shape;34512;p44"/>
            <p:cNvSpPr/>
            <p:nvPr/>
          </p:nvSpPr>
          <p:spPr>
            <a:xfrm>
              <a:off x="4787125" y="41761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5" y="76"/>
                    <a:pt x="51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76" y="1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13" name="Google Shape;34513;p44"/>
            <p:cNvSpPr/>
            <p:nvPr/>
          </p:nvSpPr>
          <p:spPr>
            <a:xfrm>
              <a:off x="4787750" y="4171100"/>
              <a:ext cx="12550" cy="1900"/>
            </a:xfrm>
            <a:custGeom>
              <a:avLst/>
              <a:gdLst/>
              <a:ahLst/>
              <a:cxnLst/>
              <a:rect l="l" t="t" r="r" b="b"/>
              <a:pathLst>
                <a:path w="502" h="76" fill="none" extrusionOk="0">
                  <a:moveTo>
                    <a:pt x="0" y="0"/>
                  </a:moveTo>
                  <a:lnTo>
                    <a:pt x="502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14" name="Google Shape;34514;p44"/>
            <p:cNvSpPr/>
            <p:nvPr/>
          </p:nvSpPr>
          <p:spPr>
            <a:xfrm>
              <a:off x="4786500" y="41704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50"/>
                    <a:pt x="25" y="75"/>
                    <a:pt x="50" y="75"/>
                  </a:cubicBezTo>
                  <a:cubicBezTo>
                    <a:pt x="76" y="75"/>
                    <a:pt x="76" y="50"/>
                    <a:pt x="76" y="25"/>
                  </a:cubicBezTo>
                  <a:cubicBezTo>
                    <a:pt x="76" y="25"/>
                    <a:pt x="76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15" name="Google Shape;34515;p44"/>
            <p:cNvSpPr/>
            <p:nvPr/>
          </p:nvSpPr>
          <p:spPr>
            <a:xfrm>
              <a:off x="4790875" y="4173600"/>
              <a:ext cx="9425" cy="8175"/>
            </a:xfrm>
            <a:custGeom>
              <a:avLst/>
              <a:gdLst/>
              <a:ahLst/>
              <a:cxnLst/>
              <a:rect l="l" t="t" r="r" b="b"/>
              <a:pathLst>
                <a:path w="377" h="327" fill="none" extrusionOk="0">
                  <a:moveTo>
                    <a:pt x="1" y="326"/>
                  </a:moveTo>
                  <a:lnTo>
                    <a:pt x="3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16" name="Google Shape;34516;p44"/>
            <p:cNvSpPr/>
            <p:nvPr/>
          </p:nvSpPr>
          <p:spPr>
            <a:xfrm>
              <a:off x="4789625" y="41808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39" y="0"/>
                  </a:moveTo>
                  <a:cubicBezTo>
                    <a:pt x="31" y="0"/>
                    <a:pt x="26" y="3"/>
                    <a:pt x="26" y="11"/>
                  </a:cubicBezTo>
                  <a:cubicBezTo>
                    <a:pt x="1" y="11"/>
                    <a:pt x="1" y="36"/>
                    <a:pt x="1" y="61"/>
                  </a:cubicBezTo>
                  <a:cubicBezTo>
                    <a:pt x="26" y="86"/>
                    <a:pt x="51" y="86"/>
                    <a:pt x="76" y="86"/>
                  </a:cubicBezTo>
                  <a:cubicBezTo>
                    <a:pt x="76" y="61"/>
                    <a:pt x="101" y="36"/>
                    <a:pt x="76" y="11"/>
                  </a:cubicBezTo>
                  <a:cubicBezTo>
                    <a:pt x="76" y="11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17" name="Google Shape;34517;p44"/>
            <p:cNvSpPr/>
            <p:nvPr/>
          </p:nvSpPr>
          <p:spPr>
            <a:xfrm>
              <a:off x="4795275" y="4165575"/>
              <a:ext cx="13800" cy="12075"/>
            </a:xfrm>
            <a:custGeom>
              <a:avLst/>
              <a:gdLst/>
              <a:ahLst/>
              <a:cxnLst/>
              <a:rect l="l" t="t" r="r" b="b"/>
              <a:pathLst>
                <a:path w="552" h="483" extrusionOk="0">
                  <a:moveTo>
                    <a:pt x="265" y="1"/>
                  </a:moveTo>
                  <a:cubicBezTo>
                    <a:pt x="233" y="1"/>
                    <a:pt x="203" y="7"/>
                    <a:pt x="176" y="21"/>
                  </a:cubicBezTo>
                  <a:cubicBezTo>
                    <a:pt x="50" y="96"/>
                    <a:pt x="0" y="246"/>
                    <a:pt x="75" y="346"/>
                  </a:cubicBezTo>
                  <a:cubicBezTo>
                    <a:pt x="109" y="432"/>
                    <a:pt x="190" y="482"/>
                    <a:pt x="277" y="482"/>
                  </a:cubicBezTo>
                  <a:cubicBezTo>
                    <a:pt x="318" y="482"/>
                    <a:pt x="361" y="471"/>
                    <a:pt x="401" y="447"/>
                  </a:cubicBezTo>
                  <a:cubicBezTo>
                    <a:pt x="502" y="397"/>
                    <a:pt x="552" y="246"/>
                    <a:pt x="502" y="121"/>
                  </a:cubicBezTo>
                  <a:cubicBezTo>
                    <a:pt x="446" y="48"/>
                    <a:pt x="351" y="1"/>
                    <a:pt x="26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18" name="Google Shape;34518;p44"/>
            <p:cNvSpPr/>
            <p:nvPr/>
          </p:nvSpPr>
          <p:spPr>
            <a:xfrm>
              <a:off x="5275225" y="4146025"/>
              <a:ext cx="35100" cy="40125"/>
            </a:xfrm>
            <a:custGeom>
              <a:avLst/>
              <a:gdLst/>
              <a:ahLst/>
              <a:cxnLst/>
              <a:rect l="l" t="t" r="r" b="b"/>
              <a:pathLst>
                <a:path w="1404" h="1605" extrusionOk="0">
                  <a:moveTo>
                    <a:pt x="351" y="1"/>
                  </a:moveTo>
                  <a:cubicBezTo>
                    <a:pt x="351" y="276"/>
                    <a:pt x="552" y="602"/>
                    <a:pt x="552" y="602"/>
                  </a:cubicBezTo>
                  <a:cubicBezTo>
                    <a:pt x="552" y="602"/>
                    <a:pt x="326" y="251"/>
                    <a:pt x="76" y="176"/>
                  </a:cubicBezTo>
                  <a:lnTo>
                    <a:pt x="76" y="176"/>
                  </a:lnTo>
                  <a:cubicBezTo>
                    <a:pt x="0" y="377"/>
                    <a:pt x="50" y="778"/>
                    <a:pt x="301" y="1103"/>
                  </a:cubicBezTo>
                  <a:cubicBezTo>
                    <a:pt x="627" y="1529"/>
                    <a:pt x="1228" y="1605"/>
                    <a:pt x="1228" y="1605"/>
                  </a:cubicBezTo>
                  <a:cubicBezTo>
                    <a:pt x="1228" y="1605"/>
                    <a:pt x="1404" y="1028"/>
                    <a:pt x="1128" y="552"/>
                  </a:cubicBezTo>
                  <a:cubicBezTo>
                    <a:pt x="903" y="201"/>
                    <a:pt x="577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19" name="Google Shape;34519;p44"/>
            <p:cNvSpPr/>
            <p:nvPr/>
          </p:nvSpPr>
          <p:spPr>
            <a:xfrm>
              <a:off x="5260175" y="4179200"/>
              <a:ext cx="46400" cy="25675"/>
            </a:xfrm>
            <a:custGeom>
              <a:avLst/>
              <a:gdLst/>
              <a:ahLst/>
              <a:cxnLst/>
              <a:rect l="l" t="t" r="r" b="b"/>
              <a:pathLst>
                <a:path w="1856" h="1027" extrusionOk="0">
                  <a:moveTo>
                    <a:pt x="900" y="1"/>
                  </a:moveTo>
                  <a:cubicBezTo>
                    <a:pt x="884" y="1"/>
                    <a:pt x="869" y="1"/>
                    <a:pt x="853" y="2"/>
                  </a:cubicBezTo>
                  <a:cubicBezTo>
                    <a:pt x="452" y="52"/>
                    <a:pt x="101" y="253"/>
                    <a:pt x="1" y="453"/>
                  </a:cubicBezTo>
                  <a:cubicBezTo>
                    <a:pt x="180" y="543"/>
                    <a:pt x="436" y="555"/>
                    <a:pt x="567" y="555"/>
                  </a:cubicBezTo>
                  <a:cubicBezTo>
                    <a:pt x="620" y="555"/>
                    <a:pt x="652" y="553"/>
                    <a:pt x="652" y="553"/>
                  </a:cubicBezTo>
                  <a:lnTo>
                    <a:pt x="652" y="553"/>
                  </a:lnTo>
                  <a:cubicBezTo>
                    <a:pt x="652" y="553"/>
                    <a:pt x="226" y="603"/>
                    <a:pt x="51" y="779"/>
                  </a:cubicBezTo>
                  <a:cubicBezTo>
                    <a:pt x="171" y="919"/>
                    <a:pt x="434" y="1027"/>
                    <a:pt x="739" y="1027"/>
                  </a:cubicBezTo>
                  <a:cubicBezTo>
                    <a:pt x="817" y="1027"/>
                    <a:pt x="897" y="1020"/>
                    <a:pt x="978" y="1004"/>
                  </a:cubicBezTo>
                  <a:cubicBezTo>
                    <a:pt x="1505" y="904"/>
                    <a:pt x="1855" y="403"/>
                    <a:pt x="1855" y="403"/>
                  </a:cubicBezTo>
                  <a:cubicBezTo>
                    <a:pt x="1855" y="403"/>
                    <a:pt x="1430" y="1"/>
                    <a:pt x="9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20" name="Google Shape;34520;p44"/>
            <p:cNvSpPr/>
            <p:nvPr/>
          </p:nvSpPr>
          <p:spPr>
            <a:xfrm>
              <a:off x="5306550" y="4181950"/>
              <a:ext cx="44500" cy="26775"/>
            </a:xfrm>
            <a:custGeom>
              <a:avLst/>
              <a:gdLst/>
              <a:ahLst/>
              <a:cxnLst/>
              <a:rect l="l" t="t" r="r" b="b"/>
              <a:pathLst>
                <a:path w="1780" h="1071" extrusionOk="0">
                  <a:moveTo>
                    <a:pt x="742" y="0"/>
                  </a:moveTo>
                  <a:cubicBezTo>
                    <a:pt x="337" y="0"/>
                    <a:pt x="0" y="193"/>
                    <a:pt x="0" y="193"/>
                  </a:cubicBezTo>
                  <a:cubicBezTo>
                    <a:pt x="0" y="193"/>
                    <a:pt x="201" y="769"/>
                    <a:pt x="727" y="970"/>
                  </a:cubicBezTo>
                  <a:cubicBezTo>
                    <a:pt x="900" y="1039"/>
                    <a:pt x="1072" y="1071"/>
                    <a:pt x="1228" y="1071"/>
                  </a:cubicBezTo>
                  <a:cubicBezTo>
                    <a:pt x="1411" y="1071"/>
                    <a:pt x="1571" y="1026"/>
                    <a:pt x="1680" y="945"/>
                  </a:cubicBezTo>
                  <a:cubicBezTo>
                    <a:pt x="1504" y="744"/>
                    <a:pt x="1154" y="594"/>
                    <a:pt x="1153" y="594"/>
                  </a:cubicBezTo>
                  <a:lnTo>
                    <a:pt x="1153" y="594"/>
                  </a:lnTo>
                  <a:cubicBezTo>
                    <a:pt x="1154" y="594"/>
                    <a:pt x="1376" y="668"/>
                    <a:pt x="1593" y="668"/>
                  </a:cubicBezTo>
                  <a:cubicBezTo>
                    <a:pt x="1658" y="668"/>
                    <a:pt x="1722" y="661"/>
                    <a:pt x="1780" y="644"/>
                  </a:cubicBezTo>
                  <a:cubicBezTo>
                    <a:pt x="1730" y="418"/>
                    <a:pt x="1454" y="143"/>
                    <a:pt x="1053" y="42"/>
                  </a:cubicBezTo>
                  <a:cubicBezTo>
                    <a:pt x="948" y="12"/>
                    <a:pt x="843" y="0"/>
                    <a:pt x="7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21" name="Google Shape;34521;p44"/>
            <p:cNvSpPr/>
            <p:nvPr/>
          </p:nvSpPr>
          <p:spPr>
            <a:xfrm>
              <a:off x="5289625" y="4187375"/>
              <a:ext cx="27600" cy="45775"/>
            </a:xfrm>
            <a:custGeom>
              <a:avLst/>
              <a:gdLst/>
              <a:ahLst/>
              <a:cxnLst/>
              <a:rect l="l" t="t" r="r" b="b"/>
              <a:pathLst>
                <a:path w="1104" h="1831" extrusionOk="0">
                  <a:moveTo>
                    <a:pt x="703" y="1"/>
                  </a:moveTo>
                  <a:cubicBezTo>
                    <a:pt x="703" y="1"/>
                    <a:pt x="176" y="327"/>
                    <a:pt x="76" y="853"/>
                  </a:cubicBezTo>
                  <a:cubicBezTo>
                    <a:pt x="1" y="1279"/>
                    <a:pt x="101" y="1630"/>
                    <a:pt x="276" y="1805"/>
                  </a:cubicBezTo>
                  <a:cubicBezTo>
                    <a:pt x="477" y="1580"/>
                    <a:pt x="552" y="1204"/>
                    <a:pt x="552" y="1204"/>
                  </a:cubicBezTo>
                  <a:lnTo>
                    <a:pt x="552" y="1204"/>
                  </a:lnTo>
                  <a:cubicBezTo>
                    <a:pt x="552" y="1204"/>
                    <a:pt x="502" y="1605"/>
                    <a:pt x="602" y="1830"/>
                  </a:cubicBezTo>
                  <a:cubicBezTo>
                    <a:pt x="828" y="1755"/>
                    <a:pt x="1028" y="1429"/>
                    <a:pt x="1078" y="1003"/>
                  </a:cubicBezTo>
                  <a:cubicBezTo>
                    <a:pt x="1104" y="477"/>
                    <a:pt x="703" y="1"/>
                    <a:pt x="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22" name="Google Shape;34522;p44"/>
            <p:cNvSpPr/>
            <p:nvPr/>
          </p:nvSpPr>
          <p:spPr>
            <a:xfrm>
              <a:off x="5303425" y="4144775"/>
              <a:ext cx="33850" cy="42625"/>
            </a:xfrm>
            <a:custGeom>
              <a:avLst/>
              <a:gdLst/>
              <a:ahLst/>
              <a:cxnLst/>
              <a:rect l="l" t="t" r="r" b="b"/>
              <a:pathLst>
                <a:path w="1354" h="1705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27" y="26"/>
                    <a:pt x="401" y="251"/>
                    <a:pt x="226" y="627"/>
                  </a:cubicBezTo>
                  <a:cubicBezTo>
                    <a:pt x="0" y="1128"/>
                    <a:pt x="226" y="1705"/>
                    <a:pt x="226" y="1705"/>
                  </a:cubicBezTo>
                  <a:cubicBezTo>
                    <a:pt x="226" y="1705"/>
                    <a:pt x="827" y="1579"/>
                    <a:pt x="1103" y="1103"/>
                  </a:cubicBezTo>
                  <a:cubicBezTo>
                    <a:pt x="1328" y="752"/>
                    <a:pt x="1354" y="351"/>
                    <a:pt x="1228" y="151"/>
                  </a:cubicBezTo>
                  <a:lnTo>
                    <a:pt x="1228" y="151"/>
                  </a:lnTo>
                  <a:cubicBezTo>
                    <a:pt x="1003" y="276"/>
                    <a:pt x="777" y="627"/>
                    <a:pt x="777" y="627"/>
                  </a:cubicBezTo>
                  <a:cubicBezTo>
                    <a:pt x="777" y="627"/>
                    <a:pt x="978" y="251"/>
                    <a:pt x="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23" name="Google Shape;34523;p44"/>
            <p:cNvSpPr/>
            <p:nvPr/>
          </p:nvSpPr>
          <p:spPr>
            <a:xfrm>
              <a:off x="5287125" y="4175325"/>
              <a:ext cx="20075" cy="12775"/>
            </a:xfrm>
            <a:custGeom>
              <a:avLst/>
              <a:gdLst/>
              <a:ahLst/>
              <a:cxnLst/>
              <a:rect l="l" t="t" r="r" b="b"/>
              <a:pathLst>
                <a:path w="803" h="511" extrusionOk="0">
                  <a:moveTo>
                    <a:pt x="248" y="0"/>
                  </a:moveTo>
                  <a:cubicBezTo>
                    <a:pt x="170" y="0"/>
                    <a:pt x="101" y="19"/>
                    <a:pt x="51" y="57"/>
                  </a:cubicBezTo>
                  <a:cubicBezTo>
                    <a:pt x="126" y="157"/>
                    <a:pt x="276" y="232"/>
                    <a:pt x="276" y="232"/>
                  </a:cubicBezTo>
                  <a:cubicBezTo>
                    <a:pt x="276" y="232"/>
                    <a:pt x="147" y="177"/>
                    <a:pt x="47" y="177"/>
                  </a:cubicBezTo>
                  <a:cubicBezTo>
                    <a:pt x="31" y="177"/>
                    <a:pt x="15" y="178"/>
                    <a:pt x="1" y="182"/>
                  </a:cubicBezTo>
                  <a:cubicBezTo>
                    <a:pt x="26" y="282"/>
                    <a:pt x="126" y="433"/>
                    <a:pt x="301" y="483"/>
                  </a:cubicBezTo>
                  <a:cubicBezTo>
                    <a:pt x="370" y="503"/>
                    <a:pt x="438" y="511"/>
                    <a:pt x="501" y="511"/>
                  </a:cubicBezTo>
                  <a:cubicBezTo>
                    <a:pt x="670" y="511"/>
                    <a:pt x="803" y="458"/>
                    <a:pt x="803" y="458"/>
                  </a:cubicBezTo>
                  <a:cubicBezTo>
                    <a:pt x="803" y="458"/>
                    <a:pt x="727" y="182"/>
                    <a:pt x="502" y="57"/>
                  </a:cubicBezTo>
                  <a:cubicBezTo>
                    <a:pt x="414" y="19"/>
                    <a:pt x="326" y="0"/>
                    <a:pt x="24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24" name="Google Shape;34524;p44"/>
            <p:cNvSpPr/>
            <p:nvPr/>
          </p:nvSpPr>
          <p:spPr>
            <a:xfrm>
              <a:off x="5290250" y="4187175"/>
              <a:ext cx="17575" cy="15425"/>
            </a:xfrm>
            <a:custGeom>
              <a:avLst/>
              <a:gdLst/>
              <a:ahLst/>
              <a:cxnLst/>
              <a:rect l="l" t="t" r="r" b="b"/>
              <a:pathLst>
                <a:path w="703" h="617" extrusionOk="0">
                  <a:moveTo>
                    <a:pt x="593" y="1"/>
                  </a:moveTo>
                  <a:cubicBezTo>
                    <a:pt x="494" y="1"/>
                    <a:pt x="347" y="19"/>
                    <a:pt x="226" y="109"/>
                  </a:cubicBezTo>
                  <a:cubicBezTo>
                    <a:pt x="76" y="234"/>
                    <a:pt x="1" y="385"/>
                    <a:pt x="26" y="485"/>
                  </a:cubicBezTo>
                  <a:cubicBezTo>
                    <a:pt x="151" y="485"/>
                    <a:pt x="276" y="385"/>
                    <a:pt x="277" y="385"/>
                  </a:cubicBezTo>
                  <a:lnTo>
                    <a:pt x="277" y="385"/>
                  </a:lnTo>
                  <a:cubicBezTo>
                    <a:pt x="276" y="385"/>
                    <a:pt x="151" y="510"/>
                    <a:pt x="101" y="610"/>
                  </a:cubicBezTo>
                  <a:cubicBezTo>
                    <a:pt x="118" y="614"/>
                    <a:pt x="137" y="617"/>
                    <a:pt x="157" y="617"/>
                  </a:cubicBezTo>
                  <a:cubicBezTo>
                    <a:pt x="259" y="617"/>
                    <a:pt x="402" y="564"/>
                    <a:pt x="527" y="460"/>
                  </a:cubicBezTo>
                  <a:cubicBezTo>
                    <a:pt x="703" y="284"/>
                    <a:pt x="703" y="9"/>
                    <a:pt x="703" y="9"/>
                  </a:cubicBezTo>
                  <a:cubicBezTo>
                    <a:pt x="703" y="9"/>
                    <a:pt x="659" y="1"/>
                    <a:pt x="59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25" name="Google Shape;34525;p44"/>
            <p:cNvSpPr/>
            <p:nvPr/>
          </p:nvSpPr>
          <p:spPr>
            <a:xfrm>
              <a:off x="5307800" y="4178100"/>
              <a:ext cx="21325" cy="11875"/>
            </a:xfrm>
            <a:custGeom>
              <a:avLst/>
              <a:gdLst/>
              <a:ahLst/>
              <a:cxnLst/>
              <a:rect l="l" t="t" r="r" b="b"/>
              <a:pathLst>
                <a:path w="853" h="475" extrusionOk="0">
                  <a:moveTo>
                    <a:pt x="521" y="1"/>
                  </a:moveTo>
                  <a:cubicBezTo>
                    <a:pt x="475" y="1"/>
                    <a:pt x="426" y="7"/>
                    <a:pt x="377" y="21"/>
                  </a:cubicBezTo>
                  <a:cubicBezTo>
                    <a:pt x="151" y="96"/>
                    <a:pt x="1" y="322"/>
                    <a:pt x="1" y="322"/>
                  </a:cubicBezTo>
                  <a:cubicBezTo>
                    <a:pt x="1" y="322"/>
                    <a:pt x="197" y="474"/>
                    <a:pt x="427" y="474"/>
                  </a:cubicBezTo>
                  <a:cubicBezTo>
                    <a:pt x="443" y="474"/>
                    <a:pt x="460" y="474"/>
                    <a:pt x="477" y="472"/>
                  </a:cubicBezTo>
                  <a:cubicBezTo>
                    <a:pt x="652" y="447"/>
                    <a:pt x="803" y="322"/>
                    <a:pt x="853" y="221"/>
                  </a:cubicBezTo>
                  <a:cubicBezTo>
                    <a:pt x="811" y="213"/>
                    <a:pt x="764" y="210"/>
                    <a:pt x="719" y="210"/>
                  </a:cubicBezTo>
                  <a:cubicBezTo>
                    <a:pt x="630" y="210"/>
                    <a:pt x="552" y="221"/>
                    <a:pt x="552" y="221"/>
                  </a:cubicBezTo>
                  <a:cubicBezTo>
                    <a:pt x="552" y="221"/>
                    <a:pt x="727" y="171"/>
                    <a:pt x="803" y="96"/>
                  </a:cubicBezTo>
                  <a:cubicBezTo>
                    <a:pt x="748" y="42"/>
                    <a:pt x="642" y="1"/>
                    <a:pt x="52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26" name="Google Shape;34526;p44"/>
            <p:cNvSpPr/>
            <p:nvPr/>
          </p:nvSpPr>
          <p:spPr>
            <a:xfrm>
              <a:off x="5304675" y="4186750"/>
              <a:ext cx="15050" cy="19450"/>
            </a:xfrm>
            <a:custGeom>
              <a:avLst/>
              <a:gdLst/>
              <a:ahLst/>
              <a:cxnLst/>
              <a:rect l="l" t="t" r="r" b="b"/>
              <a:pathLst>
                <a:path w="602" h="778" extrusionOk="0">
                  <a:moveTo>
                    <a:pt x="126" y="1"/>
                  </a:moveTo>
                  <a:cubicBezTo>
                    <a:pt x="126" y="1"/>
                    <a:pt x="0" y="251"/>
                    <a:pt x="101" y="477"/>
                  </a:cubicBezTo>
                  <a:cubicBezTo>
                    <a:pt x="176" y="652"/>
                    <a:pt x="301" y="778"/>
                    <a:pt x="401" y="778"/>
                  </a:cubicBezTo>
                  <a:cubicBezTo>
                    <a:pt x="426" y="677"/>
                    <a:pt x="376" y="502"/>
                    <a:pt x="376" y="502"/>
                  </a:cubicBezTo>
                  <a:lnTo>
                    <a:pt x="376" y="502"/>
                  </a:lnTo>
                  <a:cubicBezTo>
                    <a:pt x="376" y="502"/>
                    <a:pt x="451" y="677"/>
                    <a:pt x="552" y="728"/>
                  </a:cubicBezTo>
                  <a:cubicBezTo>
                    <a:pt x="602" y="652"/>
                    <a:pt x="602" y="452"/>
                    <a:pt x="527" y="301"/>
                  </a:cubicBezTo>
                  <a:cubicBezTo>
                    <a:pt x="401" y="76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27" name="Google Shape;34527;p44"/>
            <p:cNvSpPr/>
            <p:nvPr/>
          </p:nvSpPr>
          <p:spPr>
            <a:xfrm>
              <a:off x="5300900" y="4164825"/>
              <a:ext cx="12575" cy="21325"/>
            </a:xfrm>
            <a:custGeom>
              <a:avLst/>
              <a:gdLst/>
              <a:ahLst/>
              <a:cxnLst/>
              <a:rect l="l" t="t" r="r" b="b"/>
              <a:pathLst>
                <a:path w="503" h="853" extrusionOk="0">
                  <a:moveTo>
                    <a:pt x="302" y="1"/>
                  </a:moveTo>
                  <a:cubicBezTo>
                    <a:pt x="252" y="126"/>
                    <a:pt x="252" y="301"/>
                    <a:pt x="252" y="301"/>
                  </a:cubicBezTo>
                  <a:cubicBezTo>
                    <a:pt x="252" y="301"/>
                    <a:pt x="226" y="101"/>
                    <a:pt x="151" y="26"/>
                  </a:cubicBezTo>
                  <a:cubicBezTo>
                    <a:pt x="76" y="76"/>
                    <a:pt x="1" y="251"/>
                    <a:pt x="26" y="452"/>
                  </a:cubicBezTo>
                  <a:cubicBezTo>
                    <a:pt x="76" y="677"/>
                    <a:pt x="302" y="853"/>
                    <a:pt x="302" y="853"/>
                  </a:cubicBezTo>
                  <a:cubicBezTo>
                    <a:pt x="302" y="853"/>
                    <a:pt x="502" y="652"/>
                    <a:pt x="502" y="402"/>
                  </a:cubicBezTo>
                  <a:cubicBezTo>
                    <a:pt x="477" y="226"/>
                    <a:pt x="402" y="51"/>
                    <a:pt x="3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28" name="Google Shape;34528;p44"/>
            <p:cNvSpPr/>
            <p:nvPr/>
          </p:nvSpPr>
          <p:spPr>
            <a:xfrm>
              <a:off x="5297775" y="4172975"/>
              <a:ext cx="6925" cy="10675"/>
            </a:xfrm>
            <a:custGeom>
              <a:avLst/>
              <a:gdLst/>
              <a:ahLst/>
              <a:cxnLst/>
              <a:rect l="l" t="t" r="r" b="b"/>
              <a:pathLst>
                <a:path w="277" h="427" fill="none" extrusionOk="0">
                  <a:moveTo>
                    <a:pt x="1" y="0"/>
                  </a:moveTo>
                  <a:lnTo>
                    <a:pt x="276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29" name="Google Shape;34529;p44"/>
            <p:cNvSpPr/>
            <p:nvPr/>
          </p:nvSpPr>
          <p:spPr>
            <a:xfrm>
              <a:off x="5296525" y="4171725"/>
              <a:ext cx="1900" cy="2150"/>
            </a:xfrm>
            <a:custGeom>
              <a:avLst/>
              <a:gdLst/>
              <a:ahLst/>
              <a:cxnLst/>
              <a:rect l="l" t="t" r="r" b="b"/>
              <a:pathLst>
                <a:path w="76" h="86" extrusionOk="0">
                  <a:moveTo>
                    <a:pt x="26" y="0"/>
                  </a:moveTo>
                  <a:cubicBezTo>
                    <a:pt x="0" y="25"/>
                    <a:pt x="0" y="50"/>
                    <a:pt x="0" y="50"/>
                  </a:cubicBezTo>
                  <a:cubicBezTo>
                    <a:pt x="0" y="68"/>
                    <a:pt x="13" y="86"/>
                    <a:pt x="29" y="86"/>
                  </a:cubicBezTo>
                  <a:cubicBezTo>
                    <a:pt x="36" y="86"/>
                    <a:pt x="43" y="83"/>
                    <a:pt x="51" y="75"/>
                  </a:cubicBezTo>
                  <a:cubicBezTo>
                    <a:pt x="76" y="75"/>
                    <a:pt x="76" y="50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30" name="Google Shape;34530;p44"/>
            <p:cNvSpPr/>
            <p:nvPr/>
          </p:nvSpPr>
          <p:spPr>
            <a:xfrm>
              <a:off x="5294025" y="4177350"/>
              <a:ext cx="10675" cy="6300"/>
            </a:xfrm>
            <a:custGeom>
              <a:avLst/>
              <a:gdLst/>
              <a:ahLst/>
              <a:cxnLst/>
              <a:rect l="l" t="t" r="r" b="b"/>
              <a:pathLst>
                <a:path w="427" h="252" fill="none" extrusionOk="0">
                  <a:moveTo>
                    <a:pt x="0" y="1"/>
                  </a:moveTo>
                  <a:lnTo>
                    <a:pt x="426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31" name="Google Shape;34531;p44"/>
            <p:cNvSpPr/>
            <p:nvPr/>
          </p:nvSpPr>
          <p:spPr>
            <a:xfrm>
              <a:off x="5292150" y="4175625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1"/>
                  </a:moveTo>
                  <a:cubicBezTo>
                    <a:pt x="31" y="1"/>
                    <a:pt x="25" y="7"/>
                    <a:pt x="25" y="20"/>
                  </a:cubicBezTo>
                  <a:cubicBezTo>
                    <a:pt x="0" y="45"/>
                    <a:pt x="0" y="70"/>
                    <a:pt x="25" y="70"/>
                  </a:cubicBezTo>
                  <a:cubicBezTo>
                    <a:pt x="38" y="82"/>
                    <a:pt x="50" y="89"/>
                    <a:pt x="60" y="89"/>
                  </a:cubicBezTo>
                  <a:cubicBezTo>
                    <a:pt x="69" y="89"/>
                    <a:pt x="75" y="82"/>
                    <a:pt x="75" y="70"/>
                  </a:cubicBezTo>
                  <a:cubicBezTo>
                    <a:pt x="100" y="45"/>
                    <a:pt x="100" y="20"/>
                    <a:pt x="75" y="20"/>
                  </a:cubicBezTo>
                  <a:cubicBezTo>
                    <a:pt x="63" y="7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32" name="Google Shape;34532;p44"/>
            <p:cNvSpPr/>
            <p:nvPr/>
          </p:nvSpPr>
          <p:spPr>
            <a:xfrm>
              <a:off x="5302800" y="4171100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0"/>
                  </a:moveTo>
                  <a:lnTo>
                    <a:pt x="75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33" name="Google Shape;34533;p44"/>
            <p:cNvSpPr/>
            <p:nvPr/>
          </p:nvSpPr>
          <p:spPr>
            <a:xfrm>
              <a:off x="5301525" y="4169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26" y="0"/>
                  </a:moveTo>
                  <a:cubicBezTo>
                    <a:pt x="1" y="0"/>
                    <a:pt x="1" y="25"/>
                    <a:pt x="1" y="50"/>
                  </a:cubicBezTo>
                  <a:cubicBezTo>
                    <a:pt x="1" y="75"/>
                    <a:pt x="26" y="75"/>
                    <a:pt x="51" y="75"/>
                  </a:cubicBezTo>
                  <a:cubicBezTo>
                    <a:pt x="76" y="75"/>
                    <a:pt x="101" y="50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34" name="Google Shape;34534;p44"/>
            <p:cNvSpPr/>
            <p:nvPr/>
          </p:nvSpPr>
          <p:spPr>
            <a:xfrm>
              <a:off x="5307175" y="4185500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2" y="2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35" name="Google Shape;34535;p44"/>
            <p:cNvSpPr/>
            <p:nvPr/>
          </p:nvSpPr>
          <p:spPr>
            <a:xfrm>
              <a:off x="5317825" y="419005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1" y="44"/>
                    <a:pt x="1" y="69"/>
                    <a:pt x="26" y="69"/>
                  </a:cubicBezTo>
                  <a:cubicBezTo>
                    <a:pt x="38" y="82"/>
                    <a:pt x="51" y="88"/>
                    <a:pt x="63" y="88"/>
                  </a:cubicBezTo>
                  <a:cubicBezTo>
                    <a:pt x="76" y="88"/>
                    <a:pt x="88" y="82"/>
                    <a:pt x="101" y="69"/>
                  </a:cubicBezTo>
                  <a:cubicBezTo>
                    <a:pt x="101" y="44"/>
                    <a:pt x="101" y="19"/>
                    <a:pt x="76" y="19"/>
                  </a:cubicBezTo>
                  <a:cubicBezTo>
                    <a:pt x="63" y="7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36" name="Google Shape;34536;p44"/>
            <p:cNvSpPr/>
            <p:nvPr/>
          </p:nvSpPr>
          <p:spPr>
            <a:xfrm>
              <a:off x="5307175" y="4185500"/>
              <a:ext cx="12550" cy="25"/>
            </a:xfrm>
            <a:custGeom>
              <a:avLst/>
              <a:gdLst/>
              <a:ahLst/>
              <a:cxnLst/>
              <a:rect l="l" t="t" r="r" b="b"/>
              <a:pathLst>
                <a:path w="502" h="1" fill="none" extrusionOk="0">
                  <a:moveTo>
                    <a:pt x="502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37" name="Google Shape;34537;p44"/>
            <p:cNvSpPr/>
            <p:nvPr/>
          </p:nvSpPr>
          <p:spPr>
            <a:xfrm>
              <a:off x="5319075" y="4184625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34" y="0"/>
                  </a:moveTo>
                  <a:cubicBezTo>
                    <a:pt x="24" y="0"/>
                    <a:pt x="18" y="18"/>
                    <a:pt x="1" y="36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76" y="86"/>
                    <a:pt x="101" y="61"/>
                    <a:pt x="101" y="36"/>
                  </a:cubicBezTo>
                  <a:cubicBezTo>
                    <a:pt x="101" y="11"/>
                    <a:pt x="76" y="11"/>
                    <a:pt x="51" y="11"/>
                  </a:cubicBezTo>
                  <a:cubicBezTo>
                    <a:pt x="44" y="3"/>
                    <a:pt x="38" y="0"/>
                    <a:pt x="3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38" name="Google Shape;34538;p44"/>
            <p:cNvSpPr/>
            <p:nvPr/>
          </p:nvSpPr>
          <p:spPr>
            <a:xfrm>
              <a:off x="5307175" y="4185500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4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39" name="Google Shape;34539;p44"/>
            <p:cNvSpPr/>
            <p:nvPr/>
          </p:nvSpPr>
          <p:spPr>
            <a:xfrm>
              <a:off x="5314700" y="4194425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1"/>
                  </a:moveTo>
                  <a:cubicBezTo>
                    <a:pt x="32" y="1"/>
                    <a:pt x="25" y="7"/>
                    <a:pt x="25" y="20"/>
                  </a:cubicBezTo>
                  <a:cubicBezTo>
                    <a:pt x="0" y="45"/>
                    <a:pt x="0" y="70"/>
                    <a:pt x="25" y="70"/>
                  </a:cubicBezTo>
                  <a:cubicBezTo>
                    <a:pt x="38" y="82"/>
                    <a:pt x="50" y="88"/>
                    <a:pt x="60" y="88"/>
                  </a:cubicBezTo>
                  <a:cubicBezTo>
                    <a:pt x="69" y="88"/>
                    <a:pt x="75" y="82"/>
                    <a:pt x="75" y="70"/>
                  </a:cubicBezTo>
                  <a:cubicBezTo>
                    <a:pt x="101" y="70"/>
                    <a:pt x="101" y="45"/>
                    <a:pt x="75" y="20"/>
                  </a:cubicBezTo>
                  <a:cubicBezTo>
                    <a:pt x="63" y="7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40" name="Google Shape;34540;p44"/>
            <p:cNvSpPr/>
            <p:nvPr/>
          </p:nvSpPr>
          <p:spPr>
            <a:xfrm>
              <a:off x="5305925" y="417422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0"/>
                  </a:moveTo>
                  <a:lnTo>
                    <a:pt x="0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41" name="Google Shape;34541;p44"/>
            <p:cNvSpPr/>
            <p:nvPr/>
          </p:nvSpPr>
          <p:spPr>
            <a:xfrm>
              <a:off x="5313450" y="4172975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25" y="0"/>
                  </a:moveTo>
                  <a:cubicBezTo>
                    <a:pt x="0" y="25"/>
                    <a:pt x="0" y="50"/>
                    <a:pt x="25" y="76"/>
                  </a:cubicBezTo>
                  <a:cubicBezTo>
                    <a:pt x="25" y="88"/>
                    <a:pt x="32" y="94"/>
                    <a:pt x="41" y="94"/>
                  </a:cubicBezTo>
                  <a:cubicBezTo>
                    <a:pt x="50" y="94"/>
                    <a:pt x="63" y="88"/>
                    <a:pt x="75" y="76"/>
                  </a:cubicBezTo>
                  <a:cubicBezTo>
                    <a:pt x="100" y="50"/>
                    <a:pt x="100" y="25"/>
                    <a:pt x="75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42" name="Google Shape;34542;p44"/>
            <p:cNvSpPr/>
            <p:nvPr/>
          </p:nvSpPr>
          <p:spPr>
            <a:xfrm>
              <a:off x="5305925" y="4171725"/>
              <a:ext cx="3775" cy="12550"/>
            </a:xfrm>
            <a:custGeom>
              <a:avLst/>
              <a:gdLst/>
              <a:ahLst/>
              <a:cxnLst/>
              <a:rect l="l" t="t" r="r" b="b"/>
              <a:pathLst>
                <a:path w="151" h="502" fill="none" extrusionOk="0">
                  <a:moveTo>
                    <a:pt x="151" y="0"/>
                  </a:moveTo>
                  <a:lnTo>
                    <a:pt x="0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43" name="Google Shape;34543;p44"/>
            <p:cNvSpPr/>
            <p:nvPr/>
          </p:nvSpPr>
          <p:spPr>
            <a:xfrm>
              <a:off x="5308425" y="41702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45" y="1"/>
                  </a:moveTo>
                  <a:cubicBezTo>
                    <a:pt x="36" y="1"/>
                    <a:pt x="18" y="18"/>
                    <a:pt x="1" y="36"/>
                  </a:cubicBezTo>
                  <a:cubicBezTo>
                    <a:pt x="1" y="61"/>
                    <a:pt x="1" y="86"/>
                    <a:pt x="26" y="86"/>
                  </a:cubicBezTo>
                  <a:cubicBezTo>
                    <a:pt x="51" y="86"/>
                    <a:pt x="76" y="86"/>
                    <a:pt x="76" y="61"/>
                  </a:cubicBezTo>
                  <a:cubicBezTo>
                    <a:pt x="101" y="36"/>
                    <a:pt x="76" y="11"/>
                    <a:pt x="51" y="11"/>
                  </a:cubicBezTo>
                  <a:cubicBezTo>
                    <a:pt x="51" y="4"/>
                    <a:pt x="49" y="1"/>
                    <a:pt x="4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44" name="Google Shape;34544;p44"/>
            <p:cNvSpPr/>
            <p:nvPr/>
          </p:nvSpPr>
          <p:spPr>
            <a:xfrm>
              <a:off x="5305925" y="4178600"/>
              <a:ext cx="11925" cy="5675"/>
            </a:xfrm>
            <a:custGeom>
              <a:avLst/>
              <a:gdLst/>
              <a:ahLst/>
              <a:cxnLst/>
              <a:rect l="l" t="t" r="r" b="b"/>
              <a:pathLst>
                <a:path w="477" h="227" fill="none" extrusionOk="0">
                  <a:moveTo>
                    <a:pt x="477" y="1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45" name="Google Shape;34545;p44"/>
            <p:cNvSpPr/>
            <p:nvPr/>
          </p:nvSpPr>
          <p:spPr>
            <a:xfrm>
              <a:off x="5316575" y="41773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6" y="1"/>
                  </a:moveTo>
                  <a:cubicBezTo>
                    <a:pt x="26" y="26"/>
                    <a:pt x="0" y="51"/>
                    <a:pt x="26" y="51"/>
                  </a:cubicBezTo>
                  <a:cubicBezTo>
                    <a:pt x="26" y="76"/>
                    <a:pt x="51" y="76"/>
                    <a:pt x="76" y="76"/>
                  </a:cubicBezTo>
                  <a:cubicBezTo>
                    <a:pt x="101" y="51"/>
                    <a:pt x="101" y="26"/>
                    <a:pt x="101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46" name="Google Shape;34546;p44"/>
            <p:cNvSpPr/>
            <p:nvPr/>
          </p:nvSpPr>
          <p:spPr>
            <a:xfrm>
              <a:off x="5304050" y="4186750"/>
              <a:ext cx="1275" cy="12550"/>
            </a:xfrm>
            <a:custGeom>
              <a:avLst/>
              <a:gdLst/>
              <a:ahLst/>
              <a:cxnLst/>
              <a:rect l="l" t="t" r="r" b="b"/>
              <a:pathLst>
                <a:path w="51" h="502" fill="none" extrusionOk="0">
                  <a:moveTo>
                    <a:pt x="0" y="502"/>
                  </a:moveTo>
                  <a:lnTo>
                    <a:pt x="5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47" name="Google Shape;34547;p44"/>
            <p:cNvSpPr/>
            <p:nvPr/>
          </p:nvSpPr>
          <p:spPr>
            <a:xfrm>
              <a:off x="5303425" y="4198650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50" y="76"/>
                    <a:pt x="75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48" name="Google Shape;34548;p44"/>
            <p:cNvSpPr/>
            <p:nvPr/>
          </p:nvSpPr>
          <p:spPr>
            <a:xfrm>
              <a:off x="5299025" y="4186750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fill="none" extrusionOk="0">
                  <a:moveTo>
                    <a:pt x="1" y="427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49" name="Google Shape;34549;p44"/>
            <p:cNvSpPr/>
            <p:nvPr/>
          </p:nvSpPr>
          <p:spPr>
            <a:xfrm>
              <a:off x="5297775" y="419677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1" y="1"/>
                  </a:moveTo>
                  <a:cubicBezTo>
                    <a:pt x="26" y="1"/>
                    <a:pt x="1" y="26"/>
                    <a:pt x="1" y="26"/>
                  </a:cubicBezTo>
                  <a:cubicBezTo>
                    <a:pt x="1" y="51"/>
                    <a:pt x="1" y="76"/>
                    <a:pt x="26" y="101"/>
                  </a:cubicBezTo>
                  <a:cubicBezTo>
                    <a:pt x="51" y="101"/>
                    <a:pt x="76" y="101"/>
                    <a:pt x="76" y="76"/>
                  </a:cubicBezTo>
                  <a:cubicBezTo>
                    <a:pt x="101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50" name="Google Shape;34550;p44"/>
            <p:cNvSpPr/>
            <p:nvPr/>
          </p:nvSpPr>
          <p:spPr>
            <a:xfrm>
              <a:off x="5305300" y="4186750"/>
              <a:ext cx="4400" cy="11925"/>
            </a:xfrm>
            <a:custGeom>
              <a:avLst/>
              <a:gdLst/>
              <a:ahLst/>
              <a:cxnLst/>
              <a:rect l="l" t="t" r="r" b="b"/>
              <a:pathLst>
                <a:path w="176" h="477" fill="none" extrusionOk="0">
                  <a:moveTo>
                    <a:pt x="176" y="4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51" name="Google Shape;34551;p44"/>
            <p:cNvSpPr/>
            <p:nvPr/>
          </p:nvSpPr>
          <p:spPr>
            <a:xfrm>
              <a:off x="5308425" y="419777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72" y="0"/>
                  </a:moveTo>
                  <a:cubicBezTo>
                    <a:pt x="65" y="0"/>
                    <a:pt x="58" y="4"/>
                    <a:pt x="51" y="11"/>
                  </a:cubicBezTo>
                  <a:cubicBezTo>
                    <a:pt x="26" y="11"/>
                    <a:pt x="1" y="36"/>
                    <a:pt x="26" y="61"/>
                  </a:cubicBezTo>
                  <a:cubicBezTo>
                    <a:pt x="26" y="86"/>
                    <a:pt x="51" y="86"/>
                    <a:pt x="76" y="86"/>
                  </a:cubicBezTo>
                  <a:cubicBezTo>
                    <a:pt x="76" y="86"/>
                    <a:pt x="101" y="61"/>
                    <a:pt x="101" y="36"/>
                  </a:cubicBezTo>
                  <a:cubicBezTo>
                    <a:pt x="101" y="18"/>
                    <a:pt x="88" y="0"/>
                    <a:pt x="7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52" name="Google Shape;34552;p44"/>
            <p:cNvSpPr/>
            <p:nvPr/>
          </p:nvSpPr>
          <p:spPr>
            <a:xfrm>
              <a:off x="5291500" y="4186125"/>
              <a:ext cx="11950" cy="3150"/>
            </a:xfrm>
            <a:custGeom>
              <a:avLst/>
              <a:gdLst/>
              <a:ahLst/>
              <a:cxnLst/>
              <a:rect l="l" t="t" r="r" b="b"/>
              <a:pathLst>
                <a:path w="478" h="126" fill="none" extrusionOk="0">
                  <a:moveTo>
                    <a:pt x="1" y="126"/>
                  </a:moveTo>
                  <a:lnTo>
                    <a:pt x="4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53" name="Google Shape;34553;p44"/>
            <p:cNvSpPr/>
            <p:nvPr/>
          </p:nvSpPr>
          <p:spPr>
            <a:xfrm>
              <a:off x="5289625" y="4188625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51" y="1"/>
                  </a:moveTo>
                  <a:cubicBezTo>
                    <a:pt x="26" y="26"/>
                    <a:pt x="1" y="51"/>
                    <a:pt x="26" y="51"/>
                  </a:cubicBezTo>
                  <a:cubicBezTo>
                    <a:pt x="26" y="69"/>
                    <a:pt x="38" y="86"/>
                    <a:pt x="55" y="86"/>
                  </a:cubicBezTo>
                  <a:cubicBezTo>
                    <a:pt x="61" y="86"/>
                    <a:pt x="69" y="83"/>
                    <a:pt x="76" y="76"/>
                  </a:cubicBezTo>
                  <a:cubicBezTo>
                    <a:pt x="101" y="76"/>
                    <a:pt x="101" y="51"/>
                    <a:pt x="101" y="26"/>
                  </a:cubicBezTo>
                  <a:cubicBezTo>
                    <a:pt x="101" y="1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54" name="Google Shape;34554;p44"/>
            <p:cNvSpPr/>
            <p:nvPr/>
          </p:nvSpPr>
          <p:spPr>
            <a:xfrm>
              <a:off x="5290875" y="4184250"/>
              <a:ext cx="12575" cy="1900"/>
            </a:xfrm>
            <a:custGeom>
              <a:avLst/>
              <a:gdLst/>
              <a:ahLst/>
              <a:cxnLst/>
              <a:rect l="l" t="t" r="r" b="b"/>
              <a:pathLst>
                <a:path w="503" h="76" fill="none" extrusionOk="0">
                  <a:moveTo>
                    <a:pt x="1" y="0"/>
                  </a:moveTo>
                  <a:lnTo>
                    <a:pt x="502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55" name="Google Shape;34555;p44"/>
            <p:cNvSpPr/>
            <p:nvPr/>
          </p:nvSpPr>
          <p:spPr>
            <a:xfrm>
              <a:off x="5289625" y="41830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51" y="76"/>
                    <a:pt x="76" y="76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56" name="Google Shape;34556;p44"/>
            <p:cNvSpPr/>
            <p:nvPr/>
          </p:nvSpPr>
          <p:spPr>
            <a:xfrm>
              <a:off x="5294025" y="4186125"/>
              <a:ext cx="9425" cy="8175"/>
            </a:xfrm>
            <a:custGeom>
              <a:avLst/>
              <a:gdLst/>
              <a:ahLst/>
              <a:cxnLst/>
              <a:rect l="l" t="t" r="r" b="b"/>
              <a:pathLst>
                <a:path w="377" h="327" fill="none" extrusionOk="0">
                  <a:moveTo>
                    <a:pt x="0" y="326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57" name="Google Shape;34557;p44"/>
            <p:cNvSpPr/>
            <p:nvPr/>
          </p:nvSpPr>
          <p:spPr>
            <a:xfrm>
              <a:off x="5292775" y="41936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25"/>
                    <a:pt x="0" y="51"/>
                    <a:pt x="0" y="76"/>
                  </a:cubicBezTo>
                  <a:lnTo>
                    <a:pt x="50" y="76"/>
                  </a:lnTo>
                  <a:cubicBezTo>
                    <a:pt x="75" y="51"/>
                    <a:pt x="75" y="25"/>
                    <a:pt x="75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58" name="Google Shape;34558;p44"/>
            <p:cNvSpPr/>
            <p:nvPr/>
          </p:nvSpPr>
          <p:spPr>
            <a:xfrm>
              <a:off x="5298400" y="4178325"/>
              <a:ext cx="13825" cy="11875"/>
            </a:xfrm>
            <a:custGeom>
              <a:avLst/>
              <a:gdLst/>
              <a:ahLst/>
              <a:cxnLst/>
              <a:rect l="l" t="t" r="r" b="b"/>
              <a:pathLst>
                <a:path w="553" h="475" extrusionOk="0">
                  <a:moveTo>
                    <a:pt x="280" y="1"/>
                  </a:moveTo>
                  <a:cubicBezTo>
                    <a:pt x="237" y="1"/>
                    <a:pt x="193" y="12"/>
                    <a:pt x="151" y="37"/>
                  </a:cubicBezTo>
                  <a:cubicBezTo>
                    <a:pt x="51" y="87"/>
                    <a:pt x="1" y="237"/>
                    <a:pt x="76" y="363"/>
                  </a:cubicBezTo>
                  <a:cubicBezTo>
                    <a:pt x="109" y="430"/>
                    <a:pt x="187" y="474"/>
                    <a:pt x="273" y="474"/>
                  </a:cubicBezTo>
                  <a:cubicBezTo>
                    <a:pt x="315" y="474"/>
                    <a:pt x="360" y="463"/>
                    <a:pt x="402" y="438"/>
                  </a:cubicBezTo>
                  <a:cubicBezTo>
                    <a:pt x="502" y="388"/>
                    <a:pt x="552" y="237"/>
                    <a:pt x="477" y="112"/>
                  </a:cubicBezTo>
                  <a:cubicBezTo>
                    <a:pt x="443" y="45"/>
                    <a:pt x="365" y="1"/>
                    <a:pt x="28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59" name="Google Shape;34559;p44"/>
            <p:cNvSpPr/>
            <p:nvPr/>
          </p:nvSpPr>
          <p:spPr>
            <a:xfrm>
              <a:off x="5000150" y="4196100"/>
              <a:ext cx="28850" cy="32650"/>
            </a:xfrm>
            <a:custGeom>
              <a:avLst/>
              <a:gdLst/>
              <a:ahLst/>
              <a:cxnLst/>
              <a:rect l="l" t="t" r="r" b="b"/>
              <a:pathLst>
                <a:path w="1154" h="1306" extrusionOk="0">
                  <a:moveTo>
                    <a:pt x="340" y="0"/>
                  </a:moveTo>
                  <a:cubicBezTo>
                    <a:pt x="327" y="0"/>
                    <a:pt x="314" y="1"/>
                    <a:pt x="302" y="3"/>
                  </a:cubicBezTo>
                  <a:cubicBezTo>
                    <a:pt x="302" y="203"/>
                    <a:pt x="452" y="479"/>
                    <a:pt x="452" y="479"/>
                  </a:cubicBezTo>
                  <a:cubicBezTo>
                    <a:pt x="452" y="479"/>
                    <a:pt x="276" y="203"/>
                    <a:pt x="101" y="128"/>
                  </a:cubicBezTo>
                  <a:lnTo>
                    <a:pt x="101" y="128"/>
                  </a:lnTo>
                  <a:cubicBezTo>
                    <a:pt x="1" y="303"/>
                    <a:pt x="51" y="629"/>
                    <a:pt x="251" y="880"/>
                  </a:cubicBezTo>
                  <a:cubicBezTo>
                    <a:pt x="527" y="1231"/>
                    <a:pt x="1003" y="1306"/>
                    <a:pt x="1003" y="1306"/>
                  </a:cubicBezTo>
                  <a:cubicBezTo>
                    <a:pt x="1003" y="1306"/>
                    <a:pt x="1154" y="830"/>
                    <a:pt x="928" y="454"/>
                  </a:cubicBezTo>
                  <a:cubicBezTo>
                    <a:pt x="764" y="172"/>
                    <a:pt x="533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60" name="Google Shape;34560;p44"/>
            <p:cNvSpPr/>
            <p:nvPr/>
          </p:nvSpPr>
          <p:spPr>
            <a:xfrm>
              <a:off x="4988875" y="4223050"/>
              <a:ext cx="37000" cy="20700"/>
            </a:xfrm>
            <a:custGeom>
              <a:avLst/>
              <a:gdLst/>
              <a:ahLst/>
              <a:cxnLst/>
              <a:rect l="l" t="t" r="r" b="b"/>
              <a:pathLst>
                <a:path w="1480" h="828" extrusionOk="0">
                  <a:moveTo>
                    <a:pt x="727" y="1"/>
                  </a:moveTo>
                  <a:cubicBezTo>
                    <a:pt x="711" y="1"/>
                    <a:pt x="694" y="1"/>
                    <a:pt x="677" y="2"/>
                  </a:cubicBezTo>
                  <a:cubicBezTo>
                    <a:pt x="352" y="27"/>
                    <a:pt x="76" y="203"/>
                    <a:pt x="1" y="353"/>
                  </a:cubicBezTo>
                  <a:cubicBezTo>
                    <a:pt x="201" y="453"/>
                    <a:pt x="502" y="453"/>
                    <a:pt x="502" y="453"/>
                  </a:cubicBezTo>
                  <a:cubicBezTo>
                    <a:pt x="502" y="453"/>
                    <a:pt x="176" y="479"/>
                    <a:pt x="26" y="629"/>
                  </a:cubicBezTo>
                  <a:cubicBezTo>
                    <a:pt x="125" y="728"/>
                    <a:pt x="334" y="827"/>
                    <a:pt x="578" y="827"/>
                  </a:cubicBezTo>
                  <a:cubicBezTo>
                    <a:pt x="642" y="827"/>
                    <a:pt x="709" y="820"/>
                    <a:pt x="778" y="804"/>
                  </a:cubicBezTo>
                  <a:cubicBezTo>
                    <a:pt x="1204" y="729"/>
                    <a:pt x="1479" y="303"/>
                    <a:pt x="1479" y="303"/>
                  </a:cubicBezTo>
                  <a:cubicBezTo>
                    <a:pt x="1479" y="303"/>
                    <a:pt x="1154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61" name="Google Shape;34561;p44"/>
            <p:cNvSpPr/>
            <p:nvPr/>
          </p:nvSpPr>
          <p:spPr>
            <a:xfrm>
              <a:off x="5025850" y="4224950"/>
              <a:ext cx="35725" cy="21950"/>
            </a:xfrm>
            <a:custGeom>
              <a:avLst/>
              <a:gdLst/>
              <a:ahLst/>
              <a:cxnLst/>
              <a:rect l="l" t="t" r="r" b="b"/>
              <a:pathLst>
                <a:path w="1429" h="878" extrusionOk="0">
                  <a:moveTo>
                    <a:pt x="623" y="1"/>
                  </a:moveTo>
                  <a:cubicBezTo>
                    <a:pt x="286" y="1"/>
                    <a:pt x="0" y="152"/>
                    <a:pt x="0" y="152"/>
                  </a:cubicBezTo>
                  <a:cubicBezTo>
                    <a:pt x="0" y="152"/>
                    <a:pt x="176" y="628"/>
                    <a:pt x="577" y="804"/>
                  </a:cubicBezTo>
                  <a:cubicBezTo>
                    <a:pt x="714" y="856"/>
                    <a:pt x="846" y="878"/>
                    <a:pt x="965" y="878"/>
                  </a:cubicBezTo>
                  <a:cubicBezTo>
                    <a:pt x="1129" y="878"/>
                    <a:pt x="1267" y="837"/>
                    <a:pt x="1354" y="778"/>
                  </a:cubicBezTo>
                  <a:cubicBezTo>
                    <a:pt x="1228" y="603"/>
                    <a:pt x="928" y="478"/>
                    <a:pt x="928" y="478"/>
                  </a:cubicBezTo>
                  <a:lnTo>
                    <a:pt x="928" y="478"/>
                  </a:lnTo>
                  <a:cubicBezTo>
                    <a:pt x="928" y="478"/>
                    <a:pt x="1136" y="542"/>
                    <a:pt x="1309" y="542"/>
                  </a:cubicBezTo>
                  <a:cubicBezTo>
                    <a:pt x="1353" y="542"/>
                    <a:pt x="1394" y="538"/>
                    <a:pt x="1429" y="528"/>
                  </a:cubicBezTo>
                  <a:cubicBezTo>
                    <a:pt x="1404" y="352"/>
                    <a:pt x="1178" y="127"/>
                    <a:pt x="852" y="27"/>
                  </a:cubicBezTo>
                  <a:cubicBezTo>
                    <a:pt x="775" y="8"/>
                    <a:pt x="698" y="1"/>
                    <a:pt x="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62" name="Google Shape;34562;p44"/>
            <p:cNvSpPr/>
            <p:nvPr/>
          </p:nvSpPr>
          <p:spPr>
            <a:xfrm>
              <a:off x="5012050" y="422935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577" y="1"/>
                  </a:moveTo>
                  <a:cubicBezTo>
                    <a:pt x="577" y="1"/>
                    <a:pt x="151" y="252"/>
                    <a:pt x="76" y="703"/>
                  </a:cubicBezTo>
                  <a:cubicBezTo>
                    <a:pt x="1" y="1029"/>
                    <a:pt x="101" y="1329"/>
                    <a:pt x="252" y="1455"/>
                  </a:cubicBezTo>
                  <a:cubicBezTo>
                    <a:pt x="377" y="1279"/>
                    <a:pt x="452" y="979"/>
                    <a:pt x="452" y="978"/>
                  </a:cubicBezTo>
                  <a:lnTo>
                    <a:pt x="452" y="978"/>
                  </a:lnTo>
                  <a:cubicBezTo>
                    <a:pt x="452" y="979"/>
                    <a:pt x="402" y="1304"/>
                    <a:pt x="502" y="1480"/>
                  </a:cubicBezTo>
                  <a:cubicBezTo>
                    <a:pt x="678" y="1405"/>
                    <a:pt x="853" y="1154"/>
                    <a:pt x="878" y="828"/>
                  </a:cubicBezTo>
                  <a:cubicBezTo>
                    <a:pt x="903" y="377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63" name="Google Shape;34563;p44"/>
            <p:cNvSpPr/>
            <p:nvPr/>
          </p:nvSpPr>
          <p:spPr>
            <a:xfrm>
              <a:off x="5023350" y="4194900"/>
              <a:ext cx="26950" cy="34475"/>
            </a:xfrm>
            <a:custGeom>
              <a:avLst/>
              <a:gdLst/>
              <a:ahLst/>
              <a:cxnLst/>
              <a:rect l="l" t="t" r="r" b="b"/>
              <a:pathLst>
                <a:path w="1078" h="1379" extrusionOk="0">
                  <a:moveTo>
                    <a:pt x="777" y="1"/>
                  </a:moveTo>
                  <a:lnTo>
                    <a:pt x="777" y="1"/>
                  </a:lnTo>
                  <a:cubicBezTo>
                    <a:pt x="577" y="26"/>
                    <a:pt x="326" y="201"/>
                    <a:pt x="176" y="502"/>
                  </a:cubicBezTo>
                  <a:cubicBezTo>
                    <a:pt x="0" y="903"/>
                    <a:pt x="176" y="1379"/>
                    <a:pt x="176" y="1379"/>
                  </a:cubicBezTo>
                  <a:cubicBezTo>
                    <a:pt x="176" y="1379"/>
                    <a:pt x="677" y="1279"/>
                    <a:pt x="902" y="903"/>
                  </a:cubicBezTo>
                  <a:cubicBezTo>
                    <a:pt x="1078" y="602"/>
                    <a:pt x="1078" y="301"/>
                    <a:pt x="1003" y="126"/>
                  </a:cubicBezTo>
                  <a:lnTo>
                    <a:pt x="1003" y="126"/>
                  </a:lnTo>
                  <a:cubicBezTo>
                    <a:pt x="802" y="226"/>
                    <a:pt x="627" y="502"/>
                    <a:pt x="627" y="502"/>
                  </a:cubicBezTo>
                  <a:cubicBezTo>
                    <a:pt x="627" y="502"/>
                    <a:pt x="802" y="20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64" name="Google Shape;34564;p44"/>
            <p:cNvSpPr/>
            <p:nvPr/>
          </p:nvSpPr>
          <p:spPr>
            <a:xfrm>
              <a:off x="5010175" y="4219725"/>
              <a:ext cx="16325" cy="10350"/>
            </a:xfrm>
            <a:custGeom>
              <a:avLst/>
              <a:gdLst/>
              <a:ahLst/>
              <a:cxnLst/>
              <a:rect l="l" t="t" r="r" b="b"/>
              <a:pathLst>
                <a:path w="653" h="414" extrusionOk="0">
                  <a:moveTo>
                    <a:pt x="189" y="0"/>
                  </a:moveTo>
                  <a:cubicBezTo>
                    <a:pt x="134" y="0"/>
                    <a:pt x="85" y="13"/>
                    <a:pt x="51" y="35"/>
                  </a:cubicBezTo>
                  <a:cubicBezTo>
                    <a:pt x="101" y="110"/>
                    <a:pt x="226" y="185"/>
                    <a:pt x="226" y="185"/>
                  </a:cubicBezTo>
                  <a:cubicBezTo>
                    <a:pt x="226" y="185"/>
                    <a:pt x="101" y="135"/>
                    <a:pt x="1" y="135"/>
                  </a:cubicBezTo>
                  <a:cubicBezTo>
                    <a:pt x="26" y="236"/>
                    <a:pt x="101" y="336"/>
                    <a:pt x="251" y="386"/>
                  </a:cubicBezTo>
                  <a:cubicBezTo>
                    <a:pt x="306" y="406"/>
                    <a:pt x="361" y="414"/>
                    <a:pt x="411" y="414"/>
                  </a:cubicBezTo>
                  <a:cubicBezTo>
                    <a:pt x="546" y="414"/>
                    <a:pt x="652" y="361"/>
                    <a:pt x="652" y="361"/>
                  </a:cubicBezTo>
                  <a:cubicBezTo>
                    <a:pt x="652" y="361"/>
                    <a:pt x="577" y="135"/>
                    <a:pt x="402" y="60"/>
                  </a:cubicBezTo>
                  <a:cubicBezTo>
                    <a:pt x="333" y="19"/>
                    <a:pt x="256" y="0"/>
                    <a:pt x="18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65" name="Google Shape;34565;p44"/>
            <p:cNvSpPr/>
            <p:nvPr/>
          </p:nvSpPr>
          <p:spPr>
            <a:xfrm>
              <a:off x="5012700" y="4229300"/>
              <a:ext cx="14425" cy="12475"/>
            </a:xfrm>
            <a:custGeom>
              <a:avLst/>
              <a:gdLst/>
              <a:ahLst/>
              <a:cxnLst/>
              <a:rect l="l" t="t" r="r" b="b"/>
              <a:pathLst>
                <a:path w="577" h="499" extrusionOk="0">
                  <a:moveTo>
                    <a:pt x="528" y="1"/>
                  </a:moveTo>
                  <a:cubicBezTo>
                    <a:pt x="454" y="1"/>
                    <a:pt x="308" y="14"/>
                    <a:pt x="201" y="103"/>
                  </a:cubicBezTo>
                  <a:cubicBezTo>
                    <a:pt x="75" y="178"/>
                    <a:pt x="0" y="304"/>
                    <a:pt x="25" y="404"/>
                  </a:cubicBezTo>
                  <a:cubicBezTo>
                    <a:pt x="125" y="379"/>
                    <a:pt x="225" y="304"/>
                    <a:pt x="226" y="304"/>
                  </a:cubicBezTo>
                  <a:lnTo>
                    <a:pt x="226" y="304"/>
                  </a:lnTo>
                  <a:cubicBezTo>
                    <a:pt x="226" y="304"/>
                    <a:pt x="125" y="404"/>
                    <a:pt x="100" y="479"/>
                  </a:cubicBezTo>
                  <a:cubicBezTo>
                    <a:pt x="120" y="493"/>
                    <a:pt x="146" y="499"/>
                    <a:pt x="175" y="499"/>
                  </a:cubicBezTo>
                  <a:cubicBezTo>
                    <a:pt x="252" y="499"/>
                    <a:pt x="353" y="452"/>
                    <a:pt x="426" y="379"/>
                  </a:cubicBezTo>
                  <a:cubicBezTo>
                    <a:pt x="576" y="229"/>
                    <a:pt x="576" y="3"/>
                    <a:pt x="576" y="3"/>
                  </a:cubicBezTo>
                  <a:cubicBezTo>
                    <a:pt x="576" y="3"/>
                    <a:pt x="558" y="1"/>
                    <a:pt x="52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66" name="Google Shape;34566;p44"/>
            <p:cNvSpPr/>
            <p:nvPr/>
          </p:nvSpPr>
          <p:spPr>
            <a:xfrm>
              <a:off x="5027100" y="4221950"/>
              <a:ext cx="16950" cy="9575"/>
            </a:xfrm>
            <a:custGeom>
              <a:avLst/>
              <a:gdLst/>
              <a:ahLst/>
              <a:cxnLst/>
              <a:rect l="l" t="t" r="r" b="b"/>
              <a:pathLst>
                <a:path w="678" h="383" extrusionOk="0">
                  <a:moveTo>
                    <a:pt x="431" y="1"/>
                  </a:moveTo>
                  <a:cubicBezTo>
                    <a:pt x="389" y="1"/>
                    <a:pt x="345" y="7"/>
                    <a:pt x="301" y="21"/>
                  </a:cubicBezTo>
                  <a:cubicBezTo>
                    <a:pt x="101" y="71"/>
                    <a:pt x="0" y="272"/>
                    <a:pt x="0" y="272"/>
                  </a:cubicBezTo>
                  <a:cubicBezTo>
                    <a:pt x="0" y="272"/>
                    <a:pt x="129" y="382"/>
                    <a:pt x="292" y="382"/>
                  </a:cubicBezTo>
                  <a:cubicBezTo>
                    <a:pt x="320" y="382"/>
                    <a:pt x="348" y="379"/>
                    <a:pt x="376" y="372"/>
                  </a:cubicBezTo>
                  <a:cubicBezTo>
                    <a:pt x="527" y="347"/>
                    <a:pt x="652" y="272"/>
                    <a:pt x="677" y="197"/>
                  </a:cubicBezTo>
                  <a:cubicBezTo>
                    <a:pt x="627" y="172"/>
                    <a:pt x="564" y="165"/>
                    <a:pt x="514" y="165"/>
                  </a:cubicBezTo>
                  <a:cubicBezTo>
                    <a:pt x="464" y="165"/>
                    <a:pt x="427" y="172"/>
                    <a:pt x="427" y="172"/>
                  </a:cubicBezTo>
                  <a:cubicBezTo>
                    <a:pt x="427" y="172"/>
                    <a:pt x="577" y="147"/>
                    <a:pt x="652" y="71"/>
                  </a:cubicBezTo>
                  <a:cubicBezTo>
                    <a:pt x="617" y="36"/>
                    <a:pt x="531" y="1"/>
                    <a:pt x="43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67" name="Google Shape;34567;p44"/>
            <p:cNvSpPr/>
            <p:nvPr/>
          </p:nvSpPr>
          <p:spPr>
            <a:xfrm>
              <a:off x="5024600" y="4228725"/>
              <a:ext cx="11925" cy="16325"/>
            </a:xfrm>
            <a:custGeom>
              <a:avLst/>
              <a:gdLst/>
              <a:ahLst/>
              <a:cxnLst/>
              <a:rect l="l" t="t" r="r" b="b"/>
              <a:pathLst>
                <a:path w="477" h="653" extrusionOk="0">
                  <a:moveTo>
                    <a:pt x="100" y="1"/>
                  </a:moveTo>
                  <a:cubicBezTo>
                    <a:pt x="100" y="1"/>
                    <a:pt x="0" y="201"/>
                    <a:pt x="75" y="402"/>
                  </a:cubicBezTo>
                  <a:cubicBezTo>
                    <a:pt x="126" y="527"/>
                    <a:pt x="251" y="627"/>
                    <a:pt x="326" y="653"/>
                  </a:cubicBezTo>
                  <a:cubicBezTo>
                    <a:pt x="351" y="553"/>
                    <a:pt x="302" y="404"/>
                    <a:pt x="301" y="402"/>
                  </a:cubicBezTo>
                  <a:lnTo>
                    <a:pt x="301" y="402"/>
                  </a:lnTo>
                  <a:cubicBezTo>
                    <a:pt x="302" y="404"/>
                    <a:pt x="352" y="553"/>
                    <a:pt x="426" y="602"/>
                  </a:cubicBezTo>
                  <a:cubicBezTo>
                    <a:pt x="476" y="527"/>
                    <a:pt x="476" y="377"/>
                    <a:pt x="401" y="252"/>
                  </a:cubicBezTo>
                  <a:cubicBezTo>
                    <a:pt x="326" y="76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68" name="Google Shape;34568;p44"/>
            <p:cNvSpPr/>
            <p:nvPr/>
          </p:nvSpPr>
          <p:spPr>
            <a:xfrm>
              <a:off x="5021450" y="4211200"/>
              <a:ext cx="10050" cy="17550"/>
            </a:xfrm>
            <a:custGeom>
              <a:avLst/>
              <a:gdLst/>
              <a:ahLst/>
              <a:cxnLst/>
              <a:rect l="l" t="t" r="r" b="b"/>
              <a:pathLst>
                <a:path w="402" h="702" extrusionOk="0">
                  <a:moveTo>
                    <a:pt x="252" y="0"/>
                  </a:moveTo>
                  <a:cubicBezTo>
                    <a:pt x="201" y="100"/>
                    <a:pt x="201" y="251"/>
                    <a:pt x="201" y="251"/>
                  </a:cubicBezTo>
                  <a:cubicBezTo>
                    <a:pt x="201" y="251"/>
                    <a:pt x="176" y="100"/>
                    <a:pt x="126" y="25"/>
                  </a:cubicBezTo>
                  <a:cubicBezTo>
                    <a:pt x="51" y="75"/>
                    <a:pt x="1" y="201"/>
                    <a:pt x="26" y="351"/>
                  </a:cubicBezTo>
                  <a:cubicBezTo>
                    <a:pt x="51" y="552"/>
                    <a:pt x="252" y="702"/>
                    <a:pt x="252" y="702"/>
                  </a:cubicBezTo>
                  <a:cubicBezTo>
                    <a:pt x="252" y="702"/>
                    <a:pt x="402" y="526"/>
                    <a:pt x="402" y="326"/>
                  </a:cubicBezTo>
                  <a:cubicBezTo>
                    <a:pt x="402" y="176"/>
                    <a:pt x="327" y="50"/>
                    <a:pt x="2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69" name="Google Shape;34569;p44"/>
            <p:cNvSpPr/>
            <p:nvPr/>
          </p:nvSpPr>
          <p:spPr>
            <a:xfrm>
              <a:off x="5018950" y="4218075"/>
              <a:ext cx="5675" cy="8800"/>
            </a:xfrm>
            <a:custGeom>
              <a:avLst/>
              <a:gdLst/>
              <a:ahLst/>
              <a:cxnLst/>
              <a:rect l="l" t="t" r="r" b="b"/>
              <a:pathLst>
                <a:path w="227" h="352" fill="none" extrusionOk="0">
                  <a:moveTo>
                    <a:pt x="1" y="1"/>
                  </a:moveTo>
                  <a:lnTo>
                    <a:pt x="226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70" name="Google Shape;34570;p44"/>
            <p:cNvSpPr/>
            <p:nvPr/>
          </p:nvSpPr>
          <p:spPr>
            <a:xfrm>
              <a:off x="5017700" y="42168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26" y="76"/>
                    <a:pt x="26" y="76"/>
                    <a:pt x="51" y="76"/>
                  </a:cubicBezTo>
                  <a:cubicBezTo>
                    <a:pt x="76" y="51"/>
                    <a:pt x="76" y="26"/>
                    <a:pt x="76" y="26"/>
                  </a:cubicBez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71" name="Google Shape;34571;p44"/>
            <p:cNvSpPr/>
            <p:nvPr/>
          </p:nvSpPr>
          <p:spPr>
            <a:xfrm>
              <a:off x="5015825" y="4221225"/>
              <a:ext cx="8800" cy="5650"/>
            </a:xfrm>
            <a:custGeom>
              <a:avLst/>
              <a:gdLst/>
              <a:ahLst/>
              <a:cxnLst/>
              <a:rect l="l" t="t" r="r" b="b"/>
              <a:pathLst>
                <a:path w="352" h="226" fill="none" extrusionOk="0">
                  <a:moveTo>
                    <a:pt x="0" y="0"/>
                  </a:moveTo>
                  <a:lnTo>
                    <a:pt x="3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72" name="Google Shape;34572;p44"/>
            <p:cNvSpPr/>
            <p:nvPr/>
          </p:nvSpPr>
          <p:spPr>
            <a:xfrm>
              <a:off x="5014575" y="42199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25" y="0"/>
                    <a:pt x="0" y="25"/>
                  </a:cubicBezTo>
                  <a:cubicBezTo>
                    <a:pt x="0" y="25"/>
                    <a:pt x="0" y="50"/>
                    <a:pt x="0" y="75"/>
                  </a:cubicBezTo>
                  <a:cubicBezTo>
                    <a:pt x="25" y="75"/>
                    <a:pt x="50" y="75"/>
                    <a:pt x="50" y="50"/>
                  </a:cubicBezTo>
                  <a:cubicBezTo>
                    <a:pt x="75" y="50"/>
                    <a:pt x="75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73" name="Google Shape;34573;p44"/>
            <p:cNvSpPr/>
            <p:nvPr/>
          </p:nvSpPr>
          <p:spPr>
            <a:xfrm>
              <a:off x="5022725" y="4216200"/>
              <a:ext cx="1900" cy="10050"/>
            </a:xfrm>
            <a:custGeom>
              <a:avLst/>
              <a:gdLst/>
              <a:ahLst/>
              <a:cxnLst/>
              <a:rect l="l" t="t" r="r" b="b"/>
              <a:pathLst>
                <a:path w="76" h="402" fill="none" extrusionOk="0">
                  <a:moveTo>
                    <a:pt x="0" y="1"/>
                  </a:moveTo>
                  <a:lnTo>
                    <a:pt x="75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74" name="Google Shape;34574;p44"/>
            <p:cNvSpPr/>
            <p:nvPr/>
          </p:nvSpPr>
          <p:spPr>
            <a:xfrm>
              <a:off x="5021450" y="42149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51" y="1"/>
                  </a:moveTo>
                  <a:cubicBezTo>
                    <a:pt x="26" y="26"/>
                    <a:pt x="1" y="26"/>
                    <a:pt x="26" y="51"/>
                  </a:cubicBezTo>
                  <a:cubicBezTo>
                    <a:pt x="26" y="76"/>
                    <a:pt x="51" y="76"/>
                    <a:pt x="51" y="76"/>
                  </a:cubicBezTo>
                  <a:cubicBezTo>
                    <a:pt x="76" y="76"/>
                    <a:pt x="101" y="51"/>
                    <a:pt x="76" y="26"/>
                  </a:cubicBezTo>
                  <a:cubicBezTo>
                    <a:pt x="76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75" name="Google Shape;34575;p44"/>
            <p:cNvSpPr/>
            <p:nvPr/>
          </p:nvSpPr>
          <p:spPr>
            <a:xfrm>
              <a:off x="5026475" y="4228100"/>
              <a:ext cx="9425" cy="4425"/>
            </a:xfrm>
            <a:custGeom>
              <a:avLst/>
              <a:gdLst/>
              <a:ahLst/>
              <a:cxnLst/>
              <a:rect l="l" t="t" r="r" b="b"/>
              <a:pathLst>
                <a:path w="377" h="177" fill="none" extrusionOk="0">
                  <a:moveTo>
                    <a:pt x="376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76" name="Google Shape;34576;p44"/>
            <p:cNvSpPr/>
            <p:nvPr/>
          </p:nvSpPr>
          <p:spPr>
            <a:xfrm>
              <a:off x="5035250" y="4231600"/>
              <a:ext cx="1900" cy="1825"/>
            </a:xfrm>
            <a:custGeom>
              <a:avLst/>
              <a:gdLst/>
              <a:ahLst/>
              <a:cxnLst/>
              <a:rect l="l" t="t" r="r" b="b"/>
              <a:pathLst>
                <a:path w="76" h="73" extrusionOk="0">
                  <a:moveTo>
                    <a:pt x="32" y="0"/>
                  </a:moveTo>
                  <a:cubicBezTo>
                    <a:pt x="23" y="0"/>
                    <a:pt x="17" y="11"/>
                    <a:pt x="0" y="11"/>
                  </a:cubicBezTo>
                  <a:cubicBezTo>
                    <a:pt x="0" y="36"/>
                    <a:pt x="0" y="61"/>
                    <a:pt x="25" y="61"/>
                  </a:cubicBezTo>
                  <a:cubicBezTo>
                    <a:pt x="25" y="70"/>
                    <a:pt x="28" y="73"/>
                    <a:pt x="33" y="73"/>
                  </a:cubicBezTo>
                  <a:cubicBezTo>
                    <a:pt x="42" y="73"/>
                    <a:pt x="59" y="61"/>
                    <a:pt x="75" y="61"/>
                  </a:cubicBezTo>
                  <a:cubicBezTo>
                    <a:pt x="75" y="36"/>
                    <a:pt x="75" y="11"/>
                    <a:pt x="50" y="11"/>
                  </a:cubicBezTo>
                  <a:cubicBezTo>
                    <a:pt x="42" y="3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77" name="Google Shape;34577;p44"/>
            <p:cNvSpPr/>
            <p:nvPr/>
          </p:nvSpPr>
          <p:spPr>
            <a:xfrm>
              <a:off x="5026475" y="4228100"/>
              <a:ext cx="10050" cy="25"/>
            </a:xfrm>
            <a:custGeom>
              <a:avLst/>
              <a:gdLst/>
              <a:ahLst/>
              <a:cxnLst/>
              <a:rect l="l" t="t" r="r" b="b"/>
              <a:pathLst>
                <a:path w="402" h="1" fill="none" extrusionOk="0">
                  <a:moveTo>
                    <a:pt x="40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78" name="Google Shape;34578;p44"/>
            <p:cNvSpPr/>
            <p:nvPr/>
          </p:nvSpPr>
          <p:spPr>
            <a:xfrm>
              <a:off x="5036500" y="42268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51" y="76"/>
                    <a:pt x="51" y="76"/>
                    <a:pt x="51" y="51"/>
                  </a:cubicBezTo>
                  <a:cubicBezTo>
                    <a:pt x="51" y="26"/>
                    <a:pt x="51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79" name="Google Shape;34579;p44"/>
            <p:cNvSpPr/>
            <p:nvPr/>
          </p:nvSpPr>
          <p:spPr>
            <a:xfrm>
              <a:off x="5026475" y="4228100"/>
              <a:ext cx="6925" cy="7550"/>
            </a:xfrm>
            <a:custGeom>
              <a:avLst/>
              <a:gdLst/>
              <a:ahLst/>
              <a:cxnLst/>
              <a:rect l="l" t="t" r="r" b="b"/>
              <a:pathLst>
                <a:path w="277" h="302" fill="none" extrusionOk="0">
                  <a:moveTo>
                    <a:pt x="276" y="30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80" name="Google Shape;34580;p44"/>
            <p:cNvSpPr/>
            <p:nvPr/>
          </p:nvSpPr>
          <p:spPr>
            <a:xfrm>
              <a:off x="5032750" y="423515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35" y="1"/>
                  </a:moveTo>
                  <a:cubicBezTo>
                    <a:pt x="25" y="1"/>
                    <a:pt x="13" y="7"/>
                    <a:pt x="0" y="20"/>
                  </a:cubicBezTo>
                  <a:cubicBezTo>
                    <a:pt x="0" y="20"/>
                    <a:pt x="0" y="45"/>
                    <a:pt x="0" y="70"/>
                  </a:cubicBezTo>
                  <a:lnTo>
                    <a:pt x="50" y="70"/>
                  </a:lnTo>
                  <a:cubicBezTo>
                    <a:pt x="75" y="45"/>
                    <a:pt x="75" y="20"/>
                    <a:pt x="50" y="20"/>
                  </a:cubicBezTo>
                  <a:cubicBezTo>
                    <a:pt x="50" y="7"/>
                    <a:pt x="44" y="1"/>
                    <a:pt x="3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81" name="Google Shape;34581;p44"/>
            <p:cNvSpPr/>
            <p:nvPr/>
          </p:nvSpPr>
          <p:spPr>
            <a:xfrm>
              <a:off x="5025225" y="4218700"/>
              <a:ext cx="6900" cy="8175"/>
            </a:xfrm>
            <a:custGeom>
              <a:avLst/>
              <a:gdLst/>
              <a:ahLst/>
              <a:cxnLst/>
              <a:rect l="l" t="t" r="r" b="b"/>
              <a:pathLst>
                <a:path w="276" h="327" fill="none" extrusionOk="0">
                  <a:moveTo>
                    <a:pt x="276" y="1"/>
                  </a:moveTo>
                  <a:lnTo>
                    <a:pt x="0" y="3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82" name="Google Shape;34582;p44"/>
            <p:cNvSpPr/>
            <p:nvPr/>
          </p:nvSpPr>
          <p:spPr>
            <a:xfrm>
              <a:off x="5031475" y="4217625"/>
              <a:ext cx="1925" cy="1725"/>
            </a:xfrm>
            <a:custGeom>
              <a:avLst/>
              <a:gdLst/>
              <a:ahLst/>
              <a:cxnLst/>
              <a:rect l="l" t="t" r="r" b="b"/>
              <a:pathLst>
                <a:path w="77" h="69" extrusionOk="0">
                  <a:moveTo>
                    <a:pt x="42" y="0"/>
                  </a:moveTo>
                  <a:cubicBezTo>
                    <a:pt x="32" y="0"/>
                    <a:pt x="26" y="6"/>
                    <a:pt x="26" y="19"/>
                  </a:cubicBezTo>
                  <a:cubicBezTo>
                    <a:pt x="1" y="19"/>
                    <a:pt x="1" y="44"/>
                    <a:pt x="26" y="69"/>
                  </a:cubicBezTo>
                  <a:lnTo>
                    <a:pt x="51" y="69"/>
                  </a:lnTo>
                  <a:cubicBezTo>
                    <a:pt x="76" y="44"/>
                    <a:pt x="76" y="44"/>
                    <a:pt x="76" y="19"/>
                  </a:cubicBezTo>
                  <a:cubicBezTo>
                    <a:pt x="64" y="6"/>
                    <a:pt x="51" y="0"/>
                    <a:pt x="4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83" name="Google Shape;34583;p44"/>
            <p:cNvSpPr/>
            <p:nvPr/>
          </p:nvSpPr>
          <p:spPr>
            <a:xfrm>
              <a:off x="5025850" y="4216825"/>
              <a:ext cx="2525" cy="10050"/>
            </a:xfrm>
            <a:custGeom>
              <a:avLst/>
              <a:gdLst/>
              <a:ahLst/>
              <a:cxnLst/>
              <a:rect l="l" t="t" r="r" b="b"/>
              <a:pathLst>
                <a:path w="101" h="402" fill="none" extrusionOk="0">
                  <a:moveTo>
                    <a:pt x="101" y="1"/>
                  </a:moveTo>
                  <a:lnTo>
                    <a:pt x="0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84" name="Google Shape;34584;p44"/>
            <p:cNvSpPr/>
            <p:nvPr/>
          </p:nvSpPr>
          <p:spPr>
            <a:xfrm>
              <a:off x="5027725" y="42155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51"/>
                    <a:pt x="26" y="76"/>
                  </a:cubicBezTo>
                  <a:cubicBezTo>
                    <a:pt x="26" y="76"/>
                    <a:pt x="51" y="76"/>
                    <a:pt x="51" y="51"/>
                  </a:cubicBezTo>
                  <a:cubicBezTo>
                    <a:pt x="76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85" name="Google Shape;34585;p44"/>
            <p:cNvSpPr/>
            <p:nvPr/>
          </p:nvSpPr>
          <p:spPr>
            <a:xfrm>
              <a:off x="5025850" y="4222475"/>
              <a:ext cx="8800" cy="4400"/>
            </a:xfrm>
            <a:custGeom>
              <a:avLst/>
              <a:gdLst/>
              <a:ahLst/>
              <a:cxnLst/>
              <a:rect l="l" t="t" r="r" b="b"/>
              <a:pathLst>
                <a:path w="352" h="176" fill="none" extrusionOk="0">
                  <a:moveTo>
                    <a:pt x="351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86" name="Google Shape;34586;p44"/>
            <p:cNvSpPr/>
            <p:nvPr/>
          </p:nvSpPr>
          <p:spPr>
            <a:xfrm>
              <a:off x="5034000" y="422122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0"/>
                  </a:moveTo>
                  <a:cubicBezTo>
                    <a:pt x="25" y="25"/>
                    <a:pt x="0" y="50"/>
                    <a:pt x="25" y="50"/>
                  </a:cubicBezTo>
                  <a:cubicBezTo>
                    <a:pt x="25" y="75"/>
                    <a:pt x="50" y="75"/>
                    <a:pt x="75" y="75"/>
                  </a:cubicBezTo>
                  <a:cubicBezTo>
                    <a:pt x="75" y="50"/>
                    <a:pt x="100" y="25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87" name="Google Shape;34587;p44"/>
            <p:cNvSpPr/>
            <p:nvPr/>
          </p:nvSpPr>
          <p:spPr>
            <a:xfrm>
              <a:off x="5023975" y="4228725"/>
              <a:ext cx="650" cy="10050"/>
            </a:xfrm>
            <a:custGeom>
              <a:avLst/>
              <a:gdLst/>
              <a:ahLst/>
              <a:cxnLst/>
              <a:rect l="l" t="t" r="r" b="b"/>
              <a:pathLst>
                <a:path w="26" h="402" fill="none" extrusionOk="0">
                  <a:moveTo>
                    <a:pt x="0" y="402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88" name="Google Shape;34588;p44"/>
            <p:cNvSpPr/>
            <p:nvPr/>
          </p:nvSpPr>
          <p:spPr>
            <a:xfrm>
              <a:off x="5023350" y="4238125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25" y="1"/>
                  </a:moveTo>
                  <a:cubicBezTo>
                    <a:pt x="0" y="26"/>
                    <a:pt x="0" y="26"/>
                    <a:pt x="0" y="51"/>
                  </a:cubicBezTo>
                  <a:cubicBezTo>
                    <a:pt x="0" y="76"/>
                    <a:pt x="25" y="76"/>
                    <a:pt x="25" y="76"/>
                  </a:cubicBezTo>
                  <a:cubicBezTo>
                    <a:pt x="50" y="76"/>
                    <a:pt x="75" y="51"/>
                    <a:pt x="75" y="51"/>
                  </a:cubicBezTo>
                  <a:cubicBezTo>
                    <a:pt x="7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89" name="Google Shape;34589;p44"/>
            <p:cNvSpPr/>
            <p:nvPr/>
          </p:nvSpPr>
          <p:spPr>
            <a:xfrm>
              <a:off x="5019575" y="4228725"/>
              <a:ext cx="5050" cy="8800"/>
            </a:xfrm>
            <a:custGeom>
              <a:avLst/>
              <a:gdLst/>
              <a:ahLst/>
              <a:cxnLst/>
              <a:rect l="l" t="t" r="r" b="b"/>
              <a:pathLst>
                <a:path w="202" h="352" fill="none" extrusionOk="0">
                  <a:moveTo>
                    <a:pt x="1" y="352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90" name="Google Shape;34590;p44"/>
            <p:cNvSpPr/>
            <p:nvPr/>
          </p:nvSpPr>
          <p:spPr>
            <a:xfrm>
              <a:off x="5018950" y="4237225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27" y="1"/>
                  </a:moveTo>
                  <a:cubicBezTo>
                    <a:pt x="12" y="1"/>
                    <a:pt x="1" y="12"/>
                    <a:pt x="1" y="12"/>
                  </a:cubicBezTo>
                  <a:cubicBezTo>
                    <a:pt x="1" y="37"/>
                    <a:pt x="1" y="62"/>
                    <a:pt x="26" y="62"/>
                  </a:cubicBezTo>
                  <a:cubicBezTo>
                    <a:pt x="26" y="62"/>
                    <a:pt x="51" y="62"/>
                    <a:pt x="51" y="37"/>
                  </a:cubicBezTo>
                  <a:cubicBezTo>
                    <a:pt x="76" y="37"/>
                    <a:pt x="51" y="12"/>
                    <a:pt x="51" y="12"/>
                  </a:cubicBezTo>
                  <a:cubicBezTo>
                    <a:pt x="42" y="3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91" name="Google Shape;34591;p44"/>
            <p:cNvSpPr/>
            <p:nvPr/>
          </p:nvSpPr>
          <p:spPr>
            <a:xfrm>
              <a:off x="5024600" y="4228725"/>
              <a:ext cx="3775" cy="9425"/>
            </a:xfrm>
            <a:custGeom>
              <a:avLst/>
              <a:gdLst/>
              <a:ahLst/>
              <a:cxnLst/>
              <a:rect l="l" t="t" r="r" b="b"/>
              <a:pathLst>
                <a:path w="151" h="377" fill="none" extrusionOk="0">
                  <a:moveTo>
                    <a:pt x="151" y="3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92" name="Google Shape;34592;p44"/>
            <p:cNvSpPr/>
            <p:nvPr/>
          </p:nvSpPr>
          <p:spPr>
            <a:xfrm>
              <a:off x="5027725" y="4237875"/>
              <a:ext cx="1900" cy="1525"/>
            </a:xfrm>
            <a:custGeom>
              <a:avLst/>
              <a:gdLst/>
              <a:ahLst/>
              <a:cxnLst/>
              <a:rect l="l" t="t" r="r" b="b"/>
              <a:pathLst>
                <a:path w="76" h="61" extrusionOk="0">
                  <a:moveTo>
                    <a:pt x="47" y="0"/>
                  </a:moveTo>
                  <a:cubicBezTo>
                    <a:pt x="40" y="0"/>
                    <a:pt x="33" y="4"/>
                    <a:pt x="26" y="11"/>
                  </a:cubicBezTo>
                  <a:cubicBezTo>
                    <a:pt x="1" y="11"/>
                    <a:pt x="1" y="36"/>
                    <a:pt x="1" y="36"/>
                  </a:cubicBezTo>
                  <a:cubicBezTo>
                    <a:pt x="1" y="61"/>
                    <a:pt x="26" y="61"/>
                    <a:pt x="51" y="61"/>
                  </a:cubicBezTo>
                  <a:cubicBezTo>
                    <a:pt x="51" y="61"/>
                    <a:pt x="76" y="36"/>
                    <a:pt x="76" y="36"/>
                  </a:cubicBezTo>
                  <a:cubicBezTo>
                    <a:pt x="76" y="18"/>
                    <a:pt x="63" y="0"/>
                    <a:pt x="4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93" name="Google Shape;34593;p44"/>
            <p:cNvSpPr/>
            <p:nvPr/>
          </p:nvSpPr>
          <p:spPr>
            <a:xfrm>
              <a:off x="5013950" y="4228100"/>
              <a:ext cx="9425" cy="3175"/>
            </a:xfrm>
            <a:custGeom>
              <a:avLst/>
              <a:gdLst/>
              <a:ahLst/>
              <a:cxnLst/>
              <a:rect l="l" t="t" r="r" b="b"/>
              <a:pathLst>
                <a:path w="377" h="127" fill="none" extrusionOk="0">
                  <a:moveTo>
                    <a:pt x="0" y="126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94" name="Google Shape;34594;p44"/>
            <p:cNvSpPr/>
            <p:nvPr/>
          </p:nvSpPr>
          <p:spPr>
            <a:xfrm>
              <a:off x="5012700" y="4230625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25" y="0"/>
                  </a:moveTo>
                  <a:cubicBezTo>
                    <a:pt x="0" y="0"/>
                    <a:pt x="0" y="25"/>
                    <a:pt x="0" y="50"/>
                  </a:cubicBezTo>
                  <a:cubicBezTo>
                    <a:pt x="0" y="50"/>
                    <a:pt x="11" y="61"/>
                    <a:pt x="26" y="61"/>
                  </a:cubicBezTo>
                  <a:cubicBezTo>
                    <a:pt x="33" y="61"/>
                    <a:pt x="42" y="59"/>
                    <a:pt x="50" y="50"/>
                  </a:cubicBezTo>
                  <a:cubicBezTo>
                    <a:pt x="75" y="50"/>
                    <a:pt x="75" y="25"/>
                    <a:pt x="75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95" name="Google Shape;34595;p44"/>
            <p:cNvSpPr/>
            <p:nvPr/>
          </p:nvSpPr>
          <p:spPr>
            <a:xfrm>
              <a:off x="5013325" y="4226850"/>
              <a:ext cx="10050" cy="1275"/>
            </a:xfrm>
            <a:custGeom>
              <a:avLst/>
              <a:gdLst/>
              <a:ahLst/>
              <a:cxnLst/>
              <a:rect l="l" t="t" r="r" b="b"/>
              <a:pathLst>
                <a:path w="402" h="51" fill="none" extrusionOk="0">
                  <a:moveTo>
                    <a:pt x="0" y="1"/>
                  </a:moveTo>
                  <a:lnTo>
                    <a:pt x="40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96" name="Google Shape;34596;p44"/>
            <p:cNvSpPr/>
            <p:nvPr/>
          </p:nvSpPr>
          <p:spPr>
            <a:xfrm>
              <a:off x="5012050" y="4225600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76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97" name="Google Shape;34597;p44"/>
            <p:cNvSpPr/>
            <p:nvPr/>
          </p:nvSpPr>
          <p:spPr>
            <a:xfrm>
              <a:off x="5015825" y="4228100"/>
              <a:ext cx="7550" cy="6925"/>
            </a:xfrm>
            <a:custGeom>
              <a:avLst/>
              <a:gdLst/>
              <a:ahLst/>
              <a:cxnLst/>
              <a:rect l="l" t="t" r="r" b="b"/>
              <a:pathLst>
                <a:path w="302" h="277" fill="none" extrusionOk="0">
                  <a:moveTo>
                    <a:pt x="0" y="277"/>
                  </a:moveTo>
                  <a:lnTo>
                    <a:pt x="3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98" name="Google Shape;34598;p44"/>
            <p:cNvSpPr/>
            <p:nvPr/>
          </p:nvSpPr>
          <p:spPr>
            <a:xfrm>
              <a:off x="5014575" y="42343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26"/>
                    <a:pt x="0" y="51"/>
                    <a:pt x="0" y="51"/>
                  </a:cubicBezTo>
                  <a:cubicBezTo>
                    <a:pt x="25" y="76"/>
                    <a:pt x="50" y="76"/>
                    <a:pt x="50" y="76"/>
                  </a:cubicBezTo>
                  <a:cubicBezTo>
                    <a:pt x="75" y="51"/>
                    <a:pt x="75" y="26"/>
                    <a:pt x="75" y="26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599" name="Google Shape;34599;p44"/>
            <p:cNvSpPr/>
            <p:nvPr/>
          </p:nvSpPr>
          <p:spPr>
            <a:xfrm>
              <a:off x="5019575" y="4221975"/>
              <a:ext cx="10675" cy="9925"/>
            </a:xfrm>
            <a:custGeom>
              <a:avLst/>
              <a:gdLst/>
              <a:ahLst/>
              <a:cxnLst/>
              <a:rect l="l" t="t" r="r" b="b"/>
              <a:pathLst>
                <a:path w="427" h="397" extrusionOk="0">
                  <a:moveTo>
                    <a:pt x="209" y="0"/>
                  </a:moveTo>
                  <a:cubicBezTo>
                    <a:pt x="182" y="0"/>
                    <a:pt x="154" y="6"/>
                    <a:pt x="126" y="20"/>
                  </a:cubicBezTo>
                  <a:cubicBezTo>
                    <a:pt x="26" y="70"/>
                    <a:pt x="1" y="196"/>
                    <a:pt x="51" y="296"/>
                  </a:cubicBezTo>
                  <a:cubicBezTo>
                    <a:pt x="84" y="363"/>
                    <a:pt x="151" y="396"/>
                    <a:pt x="214" y="396"/>
                  </a:cubicBezTo>
                  <a:cubicBezTo>
                    <a:pt x="246" y="396"/>
                    <a:pt x="276" y="388"/>
                    <a:pt x="301" y="371"/>
                  </a:cubicBezTo>
                  <a:cubicBezTo>
                    <a:pt x="402" y="321"/>
                    <a:pt x="427" y="196"/>
                    <a:pt x="377" y="95"/>
                  </a:cubicBezTo>
                  <a:cubicBezTo>
                    <a:pt x="341" y="41"/>
                    <a:pt x="278" y="0"/>
                    <a:pt x="20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00" name="Google Shape;34600;p44"/>
            <p:cNvSpPr/>
            <p:nvPr/>
          </p:nvSpPr>
          <p:spPr>
            <a:xfrm>
              <a:off x="5084750" y="4105925"/>
              <a:ext cx="23825" cy="26975"/>
            </a:xfrm>
            <a:custGeom>
              <a:avLst/>
              <a:gdLst/>
              <a:ahLst/>
              <a:cxnLst/>
              <a:rect l="l" t="t" r="r" b="b"/>
              <a:pathLst>
                <a:path w="953" h="1079" extrusionOk="0">
                  <a:moveTo>
                    <a:pt x="251" y="1"/>
                  </a:moveTo>
                  <a:cubicBezTo>
                    <a:pt x="251" y="176"/>
                    <a:pt x="376" y="402"/>
                    <a:pt x="376" y="402"/>
                  </a:cubicBezTo>
                  <a:cubicBezTo>
                    <a:pt x="376" y="402"/>
                    <a:pt x="226" y="176"/>
                    <a:pt x="75" y="126"/>
                  </a:cubicBezTo>
                  <a:lnTo>
                    <a:pt x="75" y="126"/>
                  </a:lnTo>
                  <a:cubicBezTo>
                    <a:pt x="0" y="276"/>
                    <a:pt x="50" y="527"/>
                    <a:pt x="201" y="753"/>
                  </a:cubicBezTo>
                  <a:cubicBezTo>
                    <a:pt x="426" y="1028"/>
                    <a:pt x="827" y="1078"/>
                    <a:pt x="827" y="1078"/>
                  </a:cubicBezTo>
                  <a:cubicBezTo>
                    <a:pt x="827" y="1078"/>
                    <a:pt x="953" y="702"/>
                    <a:pt x="777" y="377"/>
                  </a:cubicBezTo>
                  <a:cubicBezTo>
                    <a:pt x="627" y="151"/>
                    <a:pt x="401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01" name="Google Shape;34601;p44"/>
            <p:cNvSpPr/>
            <p:nvPr/>
          </p:nvSpPr>
          <p:spPr>
            <a:xfrm>
              <a:off x="5075350" y="4128450"/>
              <a:ext cx="30725" cy="16750"/>
            </a:xfrm>
            <a:custGeom>
              <a:avLst/>
              <a:gdLst/>
              <a:ahLst/>
              <a:cxnLst/>
              <a:rect l="l" t="t" r="r" b="b"/>
              <a:pathLst>
                <a:path w="1229" h="670" extrusionOk="0">
                  <a:moveTo>
                    <a:pt x="600" y="0"/>
                  </a:moveTo>
                  <a:cubicBezTo>
                    <a:pt x="584" y="0"/>
                    <a:pt x="568" y="1"/>
                    <a:pt x="552" y="2"/>
                  </a:cubicBezTo>
                  <a:cubicBezTo>
                    <a:pt x="276" y="27"/>
                    <a:pt x="76" y="152"/>
                    <a:pt x="0" y="303"/>
                  </a:cubicBezTo>
                  <a:cubicBezTo>
                    <a:pt x="106" y="348"/>
                    <a:pt x="238" y="357"/>
                    <a:pt x="327" y="357"/>
                  </a:cubicBezTo>
                  <a:cubicBezTo>
                    <a:pt x="386" y="357"/>
                    <a:pt x="426" y="353"/>
                    <a:pt x="426" y="353"/>
                  </a:cubicBezTo>
                  <a:lnTo>
                    <a:pt x="426" y="353"/>
                  </a:lnTo>
                  <a:cubicBezTo>
                    <a:pt x="426" y="353"/>
                    <a:pt x="151" y="403"/>
                    <a:pt x="25" y="503"/>
                  </a:cubicBezTo>
                  <a:cubicBezTo>
                    <a:pt x="104" y="602"/>
                    <a:pt x="276" y="669"/>
                    <a:pt x="480" y="669"/>
                  </a:cubicBezTo>
                  <a:cubicBezTo>
                    <a:pt x="535" y="669"/>
                    <a:pt x="593" y="664"/>
                    <a:pt x="652" y="654"/>
                  </a:cubicBezTo>
                  <a:cubicBezTo>
                    <a:pt x="1003" y="578"/>
                    <a:pt x="1228" y="253"/>
                    <a:pt x="1228" y="253"/>
                  </a:cubicBezTo>
                  <a:cubicBezTo>
                    <a:pt x="1228" y="253"/>
                    <a:pt x="953" y="0"/>
                    <a:pt x="6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02" name="Google Shape;34602;p44"/>
            <p:cNvSpPr/>
            <p:nvPr/>
          </p:nvSpPr>
          <p:spPr>
            <a:xfrm>
              <a:off x="5106050" y="4129950"/>
              <a:ext cx="29475" cy="17750"/>
            </a:xfrm>
            <a:custGeom>
              <a:avLst/>
              <a:gdLst/>
              <a:ahLst/>
              <a:cxnLst/>
              <a:rect l="l" t="t" r="r" b="b"/>
              <a:pathLst>
                <a:path w="1179" h="710" extrusionOk="0">
                  <a:moveTo>
                    <a:pt x="522" y="0"/>
                  </a:moveTo>
                  <a:cubicBezTo>
                    <a:pt x="249" y="0"/>
                    <a:pt x="0" y="142"/>
                    <a:pt x="0" y="142"/>
                  </a:cubicBezTo>
                  <a:cubicBezTo>
                    <a:pt x="0" y="142"/>
                    <a:pt x="126" y="518"/>
                    <a:pt x="477" y="644"/>
                  </a:cubicBezTo>
                  <a:cubicBezTo>
                    <a:pt x="593" y="690"/>
                    <a:pt x="710" y="710"/>
                    <a:pt x="813" y="710"/>
                  </a:cubicBezTo>
                  <a:cubicBezTo>
                    <a:pt x="933" y="710"/>
                    <a:pt x="1036" y="684"/>
                    <a:pt x="1103" y="644"/>
                  </a:cubicBezTo>
                  <a:cubicBezTo>
                    <a:pt x="1003" y="493"/>
                    <a:pt x="752" y="393"/>
                    <a:pt x="752" y="393"/>
                  </a:cubicBezTo>
                  <a:lnTo>
                    <a:pt x="752" y="393"/>
                  </a:lnTo>
                  <a:cubicBezTo>
                    <a:pt x="752" y="393"/>
                    <a:pt x="936" y="448"/>
                    <a:pt x="1100" y="448"/>
                  </a:cubicBezTo>
                  <a:cubicBezTo>
                    <a:pt x="1127" y="448"/>
                    <a:pt x="1153" y="447"/>
                    <a:pt x="1178" y="443"/>
                  </a:cubicBezTo>
                  <a:cubicBezTo>
                    <a:pt x="1128" y="293"/>
                    <a:pt x="953" y="92"/>
                    <a:pt x="677" y="17"/>
                  </a:cubicBezTo>
                  <a:cubicBezTo>
                    <a:pt x="626" y="5"/>
                    <a:pt x="574" y="0"/>
                    <a:pt x="5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03" name="Google Shape;34603;p44"/>
            <p:cNvSpPr/>
            <p:nvPr/>
          </p:nvSpPr>
          <p:spPr>
            <a:xfrm>
              <a:off x="5094775" y="4133500"/>
              <a:ext cx="18200" cy="30725"/>
            </a:xfrm>
            <a:custGeom>
              <a:avLst/>
              <a:gdLst/>
              <a:ahLst/>
              <a:cxnLst/>
              <a:rect l="l" t="t" r="r" b="b"/>
              <a:pathLst>
                <a:path w="728" h="1229" extrusionOk="0">
                  <a:moveTo>
                    <a:pt x="476" y="0"/>
                  </a:moveTo>
                  <a:cubicBezTo>
                    <a:pt x="476" y="0"/>
                    <a:pt x="126" y="226"/>
                    <a:pt x="50" y="577"/>
                  </a:cubicBezTo>
                  <a:cubicBezTo>
                    <a:pt x="0" y="853"/>
                    <a:pt x="75" y="1103"/>
                    <a:pt x="176" y="1203"/>
                  </a:cubicBezTo>
                  <a:cubicBezTo>
                    <a:pt x="301" y="1053"/>
                    <a:pt x="351" y="803"/>
                    <a:pt x="351" y="802"/>
                  </a:cubicBezTo>
                  <a:lnTo>
                    <a:pt x="351" y="802"/>
                  </a:lnTo>
                  <a:cubicBezTo>
                    <a:pt x="351" y="803"/>
                    <a:pt x="326" y="1078"/>
                    <a:pt x="401" y="1228"/>
                  </a:cubicBezTo>
                  <a:cubicBezTo>
                    <a:pt x="527" y="1153"/>
                    <a:pt x="677" y="953"/>
                    <a:pt x="702" y="677"/>
                  </a:cubicBezTo>
                  <a:cubicBezTo>
                    <a:pt x="727" y="301"/>
                    <a:pt x="476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04" name="Google Shape;34604;p44"/>
            <p:cNvSpPr/>
            <p:nvPr/>
          </p:nvSpPr>
          <p:spPr>
            <a:xfrm>
              <a:off x="5104175" y="4105300"/>
              <a:ext cx="21950" cy="28225"/>
            </a:xfrm>
            <a:custGeom>
              <a:avLst/>
              <a:gdLst/>
              <a:ahLst/>
              <a:cxnLst/>
              <a:rect l="l" t="t" r="r" b="b"/>
              <a:pathLst>
                <a:path w="878" h="1129" extrusionOk="0">
                  <a:moveTo>
                    <a:pt x="627" y="1"/>
                  </a:moveTo>
                  <a:lnTo>
                    <a:pt x="627" y="1"/>
                  </a:lnTo>
                  <a:cubicBezTo>
                    <a:pt x="451" y="26"/>
                    <a:pt x="251" y="176"/>
                    <a:pt x="126" y="427"/>
                  </a:cubicBezTo>
                  <a:cubicBezTo>
                    <a:pt x="0" y="752"/>
                    <a:pt x="126" y="1128"/>
                    <a:pt x="126" y="1128"/>
                  </a:cubicBezTo>
                  <a:cubicBezTo>
                    <a:pt x="126" y="1128"/>
                    <a:pt x="527" y="1053"/>
                    <a:pt x="727" y="727"/>
                  </a:cubicBezTo>
                  <a:cubicBezTo>
                    <a:pt x="852" y="502"/>
                    <a:pt x="877" y="251"/>
                    <a:pt x="802" y="101"/>
                  </a:cubicBezTo>
                  <a:lnTo>
                    <a:pt x="802" y="101"/>
                  </a:lnTo>
                  <a:cubicBezTo>
                    <a:pt x="652" y="201"/>
                    <a:pt x="501" y="402"/>
                    <a:pt x="501" y="402"/>
                  </a:cubicBezTo>
                  <a:cubicBezTo>
                    <a:pt x="501" y="402"/>
                    <a:pt x="627" y="176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05" name="Google Shape;34605;p44"/>
            <p:cNvSpPr/>
            <p:nvPr/>
          </p:nvSpPr>
          <p:spPr>
            <a:xfrm>
              <a:off x="5092900" y="4125675"/>
              <a:ext cx="13175" cy="8275"/>
            </a:xfrm>
            <a:custGeom>
              <a:avLst/>
              <a:gdLst/>
              <a:ahLst/>
              <a:cxnLst/>
              <a:rect l="l" t="t" r="r" b="b"/>
              <a:pathLst>
                <a:path w="527" h="331" extrusionOk="0">
                  <a:moveTo>
                    <a:pt x="169" y="0"/>
                  </a:moveTo>
                  <a:cubicBezTo>
                    <a:pt x="119" y="0"/>
                    <a:pt x="75" y="13"/>
                    <a:pt x="50" y="38"/>
                  </a:cubicBezTo>
                  <a:cubicBezTo>
                    <a:pt x="100" y="88"/>
                    <a:pt x="201" y="163"/>
                    <a:pt x="201" y="163"/>
                  </a:cubicBezTo>
                  <a:cubicBezTo>
                    <a:pt x="201" y="163"/>
                    <a:pt x="75" y="113"/>
                    <a:pt x="0" y="113"/>
                  </a:cubicBezTo>
                  <a:cubicBezTo>
                    <a:pt x="25" y="188"/>
                    <a:pt x="100" y="288"/>
                    <a:pt x="201" y="313"/>
                  </a:cubicBezTo>
                  <a:cubicBezTo>
                    <a:pt x="244" y="326"/>
                    <a:pt x="287" y="331"/>
                    <a:pt x="325" y="331"/>
                  </a:cubicBezTo>
                  <a:cubicBezTo>
                    <a:pt x="442" y="331"/>
                    <a:pt x="526" y="288"/>
                    <a:pt x="526" y="288"/>
                  </a:cubicBezTo>
                  <a:cubicBezTo>
                    <a:pt x="526" y="288"/>
                    <a:pt x="476" y="113"/>
                    <a:pt x="326" y="38"/>
                  </a:cubicBezTo>
                  <a:cubicBezTo>
                    <a:pt x="276" y="13"/>
                    <a:pt x="219" y="0"/>
                    <a:pt x="16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06" name="Google Shape;34606;p44"/>
            <p:cNvSpPr/>
            <p:nvPr/>
          </p:nvSpPr>
          <p:spPr>
            <a:xfrm>
              <a:off x="5095400" y="4133425"/>
              <a:ext cx="11300" cy="10350"/>
            </a:xfrm>
            <a:custGeom>
              <a:avLst/>
              <a:gdLst/>
              <a:ahLst/>
              <a:cxnLst/>
              <a:rect l="l" t="t" r="r" b="b"/>
              <a:pathLst>
                <a:path w="452" h="414" extrusionOk="0">
                  <a:moveTo>
                    <a:pt x="401" y="1"/>
                  </a:moveTo>
                  <a:cubicBezTo>
                    <a:pt x="340" y="1"/>
                    <a:pt x="234" y="12"/>
                    <a:pt x="151" y="79"/>
                  </a:cubicBezTo>
                  <a:cubicBezTo>
                    <a:pt x="50" y="154"/>
                    <a:pt x="0" y="254"/>
                    <a:pt x="0" y="329"/>
                  </a:cubicBezTo>
                  <a:cubicBezTo>
                    <a:pt x="75" y="329"/>
                    <a:pt x="175" y="255"/>
                    <a:pt x="176" y="254"/>
                  </a:cubicBezTo>
                  <a:lnTo>
                    <a:pt x="176" y="254"/>
                  </a:lnTo>
                  <a:cubicBezTo>
                    <a:pt x="175" y="255"/>
                    <a:pt x="75" y="330"/>
                    <a:pt x="50" y="404"/>
                  </a:cubicBezTo>
                  <a:cubicBezTo>
                    <a:pt x="68" y="410"/>
                    <a:pt x="89" y="413"/>
                    <a:pt x="111" y="413"/>
                  </a:cubicBezTo>
                  <a:cubicBezTo>
                    <a:pt x="182" y="413"/>
                    <a:pt x="269" y="381"/>
                    <a:pt x="326" y="304"/>
                  </a:cubicBezTo>
                  <a:cubicBezTo>
                    <a:pt x="451" y="204"/>
                    <a:pt x="451" y="3"/>
                    <a:pt x="451" y="3"/>
                  </a:cubicBezTo>
                  <a:cubicBezTo>
                    <a:pt x="451" y="3"/>
                    <a:pt x="432" y="1"/>
                    <a:pt x="4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07" name="Google Shape;34607;p44"/>
            <p:cNvSpPr/>
            <p:nvPr/>
          </p:nvSpPr>
          <p:spPr>
            <a:xfrm>
              <a:off x="5106675" y="4127600"/>
              <a:ext cx="13800" cy="7875"/>
            </a:xfrm>
            <a:custGeom>
              <a:avLst/>
              <a:gdLst/>
              <a:ahLst/>
              <a:cxnLst/>
              <a:rect l="l" t="t" r="r" b="b"/>
              <a:pathLst>
                <a:path w="552" h="315" extrusionOk="0">
                  <a:moveTo>
                    <a:pt x="350" y="1"/>
                  </a:moveTo>
                  <a:cubicBezTo>
                    <a:pt x="318" y="1"/>
                    <a:pt x="285" y="4"/>
                    <a:pt x="251" y="11"/>
                  </a:cubicBezTo>
                  <a:cubicBezTo>
                    <a:pt x="101" y="61"/>
                    <a:pt x="0" y="211"/>
                    <a:pt x="0" y="211"/>
                  </a:cubicBezTo>
                  <a:cubicBezTo>
                    <a:pt x="0" y="211"/>
                    <a:pt x="125" y="315"/>
                    <a:pt x="279" y="315"/>
                  </a:cubicBezTo>
                  <a:cubicBezTo>
                    <a:pt x="295" y="315"/>
                    <a:pt x="310" y="314"/>
                    <a:pt x="326" y="312"/>
                  </a:cubicBezTo>
                  <a:cubicBezTo>
                    <a:pt x="452" y="287"/>
                    <a:pt x="527" y="211"/>
                    <a:pt x="552" y="161"/>
                  </a:cubicBezTo>
                  <a:cubicBezTo>
                    <a:pt x="514" y="136"/>
                    <a:pt x="470" y="130"/>
                    <a:pt x="436" y="130"/>
                  </a:cubicBezTo>
                  <a:cubicBezTo>
                    <a:pt x="401" y="130"/>
                    <a:pt x="376" y="136"/>
                    <a:pt x="376" y="136"/>
                  </a:cubicBezTo>
                  <a:cubicBezTo>
                    <a:pt x="376" y="136"/>
                    <a:pt x="477" y="111"/>
                    <a:pt x="552" y="61"/>
                  </a:cubicBezTo>
                  <a:cubicBezTo>
                    <a:pt x="515" y="24"/>
                    <a:pt x="438" y="1"/>
                    <a:pt x="35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08" name="Google Shape;34608;p44"/>
            <p:cNvSpPr/>
            <p:nvPr/>
          </p:nvSpPr>
          <p:spPr>
            <a:xfrm>
              <a:off x="5104800" y="4132875"/>
              <a:ext cx="10050" cy="13175"/>
            </a:xfrm>
            <a:custGeom>
              <a:avLst/>
              <a:gdLst/>
              <a:ahLst/>
              <a:cxnLst/>
              <a:rect l="l" t="t" r="r" b="b"/>
              <a:pathLst>
                <a:path w="402" h="527" extrusionOk="0">
                  <a:moveTo>
                    <a:pt x="75" y="0"/>
                  </a:moveTo>
                  <a:cubicBezTo>
                    <a:pt x="75" y="0"/>
                    <a:pt x="0" y="176"/>
                    <a:pt x="50" y="326"/>
                  </a:cubicBezTo>
                  <a:cubicBezTo>
                    <a:pt x="101" y="451"/>
                    <a:pt x="201" y="527"/>
                    <a:pt x="276" y="527"/>
                  </a:cubicBezTo>
                  <a:cubicBezTo>
                    <a:pt x="276" y="451"/>
                    <a:pt x="251" y="351"/>
                    <a:pt x="251" y="351"/>
                  </a:cubicBezTo>
                  <a:lnTo>
                    <a:pt x="251" y="351"/>
                  </a:lnTo>
                  <a:cubicBezTo>
                    <a:pt x="251" y="351"/>
                    <a:pt x="301" y="451"/>
                    <a:pt x="351" y="502"/>
                  </a:cubicBezTo>
                  <a:cubicBezTo>
                    <a:pt x="401" y="426"/>
                    <a:pt x="401" y="326"/>
                    <a:pt x="326" y="201"/>
                  </a:cubicBezTo>
                  <a:cubicBezTo>
                    <a:pt x="251" y="50"/>
                    <a:pt x="75" y="0"/>
                    <a:pt x="7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09" name="Google Shape;34609;p44"/>
            <p:cNvSpPr/>
            <p:nvPr/>
          </p:nvSpPr>
          <p:spPr>
            <a:xfrm>
              <a:off x="5102300" y="4119075"/>
              <a:ext cx="8150" cy="13825"/>
            </a:xfrm>
            <a:custGeom>
              <a:avLst/>
              <a:gdLst/>
              <a:ahLst/>
              <a:cxnLst/>
              <a:rect l="l" t="t" r="r" b="b"/>
              <a:pathLst>
                <a:path w="326" h="553" extrusionOk="0">
                  <a:moveTo>
                    <a:pt x="100" y="1"/>
                  </a:moveTo>
                  <a:cubicBezTo>
                    <a:pt x="50" y="51"/>
                    <a:pt x="0" y="151"/>
                    <a:pt x="25" y="277"/>
                  </a:cubicBezTo>
                  <a:cubicBezTo>
                    <a:pt x="50" y="427"/>
                    <a:pt x="201" y="552"/>
                    <a:pt x="201" y="552"/>
                  </a:cubicBezTo>
                  <a:cubicBezTo>
                    <a:pt x="201" y="552"/>
                    <a:pt x="326" y="427"/>
                    <a:pt x="326" y="252"/>
                  </a:cubicBezTo>
                  <a:cubicBezTo>
                    <a:pt x="326" y="126"/>
                    <a:pt x="251" y="26"/>
                    <a:pt x="201" y="1"/>
                  </a:cubicBezTo>
                  <a:cubicBezTo>
                    <a:pt x="150" y="51"/>
                    <a:pt x="150" y="176"/>
                    <a:pt x="150" y="176"/>
                  </a:cubicBezTo>
                  <a:cubicBezTo>
                    <a:pt x="150" y="176"/>
                    <a:pt x="150" y="5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10" name="Google Shape;34610;p44"/>
            <p:cNvSpPr/>
            <p:nvPr/>
          </p:nvSpPr>
          <p:spPr>
            <a:xfrm>
              <a:off x="5099775" y="4124100"/>
              <a:ext cx="5050" cy="6925"/>
            </a:xfrm>
            <a:custGeom>
              <a:avLst/>
              <a:gdLst/>
              <a:ahLst/>
              <a:cxnLst/>
              <a:rect l="l" t="t" r="r" b="b"/>
              <a:pathLst>
                <a:path w="202" h="277" fill="none" extrusionOk="0">
                  <a:moveTo>
                    <a:pt x="1" y="0"/>
                  </a:moveTo>
                  <a:lnTo>
                    <a:pt x="201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11" name="Google Shape;34611;p44"/>
            <p:cNvSpPr/>
            <p:nvPr/>
          </p:nvSpPr>
          <p:spPr>
            <a:xfrm>
              <a:off x="5099150" y="4123200"/>
              <a:ext cx="1275" cy="1550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32" y="0"/>
                  </a:moveTo>
                  <a:cubicBezTo>
                    <a:pt x="29" y="0"/>
                    <a:pt x="26" y="3"/>
                    <a:pt x="26" y="11"/>
                  </a:cubicBezTo>
                  <a:cubicBezTo>
                    <a:pt x="1" y="11"/>
                    <a:pt x="1" y="36"/>
                    <a:pt x="1" y="36"/>
                  </a:cubicBezTo>
                  <a:cubicBezTo>
                    <a:pt x="1" y="62"/>
                    <a:pt x="26" y="62"/>
                    <a:pt x="51" y="62"/>
                  </a:cubicBezTo>
                  <a:cubicBezTo>
                    <a:pt x="51" y="62"/>
                    <a:pt x="51" y="36"/>
                    <a:pt x="51" y="11"/>
                  </a:cubicBezTo>
                  <a:cubicBezTo>
                    <a:pt x="51" y="11"/>
                    <a:pt x="40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12" name="Google Shape;34612;p44"/>
            <p:cNvSpPr/>
            <p:nvPr/>
          </p:nvSpPr>
          <p:spPr>
            <a:xfrm>
              <a:off x="5097275" y="4126600"/>
              <a:ext cx="7550" cy="4425"/>
            </a:xfrm>
            <a:custGeom>
              <a:avLst/>
              <a:gdLst/>
              <a:ahLst/>
              <a:cxnLst/>
              <a:rect l="l" t="t" r="r" b="b"/>
              <a:pathLst>
                <a:path w="302" h="177" fill="none" extrusionOk="0">
                  <a:moveTo>
                    <a:pt x="1" y="1"/>
                  </a:moveTo>
                  <a:lnTo>
                    <a:pt x="30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13" name="Google Shape;34613;p44"/>
            <p:cNvSpPr/>
            <p:nvPr/>
          </p:nvSpPr>
          <p:spPr>
            <a:xfrm>
              <a:off x="5096650" y="4125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lnTo>
                    <a:pt x="51" y="51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14" name="Google Shape;34614;p44"/>
            <p:cNvSpPr/>
            <p:nvPr/>
          </p:nvSpPr>
          <p:spPr>
            <a:xfrm>
              <a:off x="5103550" y="4122850"/>
              <a:ext cx="1275" cy="8175"/>
            </a:xfrm>
            <a:custGeom>
              <a:avLst/>
              <a:gdLst/>
              <a:ahLst/>
              <a:cxnLst/>
              <a:rect l="l" t="t" r="r" b="b"/>
              <a:pathLst>
                <a:path w="51" h="327" fill="none" extrusionOk="0">
                  <a:moveTo>
                    <a:pt x="0" y="0"/>
                  </a:moveTo>
                  <a:lnTo>
                    <a:pt x="50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15" name="Google Shape;34615;p44"/>
            <p:cNvSpPr/>
            <p:nvPr/>
          </p:nvSpPr>
          <p:spPr>
            <a:xfrm>
              <a:off x="5102300" y="4121950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49" y="0"/>
                  </a:moveTo>
                  <a:cubicBezTo>
                    <a:pt x="42" y="0"/>
                    <a:pt x="33" y="3"/>
                    <a:pt x="25" y="11"/>
                  </a:cubicBezTo>
                  <a:cubicBezTo>
                    <a:pt x="25" y="11"/>
                    <a:pt x="0" y="11"/>
                    <a:pt x="25" y="36"/>
                  </a:cubicBezTo>
                  <a:cubicBezTo>
                    <a:pt x="25" y="36"/>
                    <a:pt x="25" y="61"/>
                    <a:pt x="50" y="61"/>
                  </a:cubicBezTo>
                  <a:cubicBezTo>
                    <a:pt x="50" y="36"/>
                    <a:pt x="75" y="36"/>
                    <a:pt x="75" y="11"/>
                  </a:cubicBezTo>
                  <a:cubicBezTo>
                    <a:pt x="75" y="11"/>
                    <a:pt x="64" y="0"/>
                    <a:pt x="4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16" name="Google Shape;34616;p44"/>
            <p:cNvSpPr/>
            <p:nvPr/>
          </p:nvSpPr>
          <p:spPr>
            <a:xfrm>
              <a:off x="5106675" y="4132250"/>
              <a:ext cx="7550" cy="3775"/>
            </a:xfrm>
            <a:custGeom>
              <a:avLst/>
              <a:gdLst/>
              <a:ahLst/>
              <a:cxnLst/>
              <a:rect l="l" t="t" r="r" b="b"/>
              <a:pathLst>
                <a:path w="302" h="151" fill="none" extrusionOk="0">
                  <a:moveTo>
                    <a:pt x="301" y="1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17" name="Google Shape;34617;p44"/>
            <p:cNvSpPr/>
            <p:nvPr/>
          </p:nvSpPr>
          <p:spPr>
            <a:xfrm>
              <a:off x="5113575" y="4135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0" y="1"/>
                  </a:moveTo>
                  <a:cubicBezTo>
                    <a:pt x="25" y="1"/>
                    <a:pt x="25" y="1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lnTo>
                    <a:pt x="50" y="51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18" name="Google Shape;34618;p44"/>
            <p:cNvSpPr/>
            <p:nvPr/>
          </p:nvSpPr>
          <p:spPr>
            <a:xfrm>
              <a:off x="5106675" y="4132250"/>
              <a:ext cx="8175" cy="25"/>
            </a:xfrm>
            <a:custGeom>
              <a:avLst/>
              <a:gdLst/>
              <a:ahLst/>
              <a:cxnLst/>
              <a:rect l="l" t="t" r="r" b="b"/>
              <a:pathLst>
                <a:path w="327" h="1" fill="none" extrusionOk="0">
                  <a:moveTo>
                    <a:pt x="3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19" name="Google Shape;34619;p44"/>
            <p:cNvSpPr/>
            <p:nvPr/>
          </p:nvSpPr>
          <p:spPr>
            <a:xfrm>
              <a:off x="5114200" y="4131625"/>
              <a:ext cx="1900" cy="1525"/>
            </a:xfrm>
            <a:custGeom>
              <a:avLst/>
              <a:gdLst/>
              <a:ahLst/>
              <a:cxnLst/>
              <a:rect l="l" t="t" r="r" b="b"/>
              <a:pathLst>
                <a:path w="76" h="61" extrusionOk="0">
                  <a:moveTo>
                    <a:pt x="50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50"/>
                    <a:pt x="25" y="50"/>
                    <a:pt x="25" y="50"/>
                  </a:cubicBezTo>
                  <a:cubicBezTo>
                    <a:pt x="33" y="58"/>
                    <a:pt x="40" y="61"/>
                    <a:pt x="47" y="61"/>
                  </a:cubicBezTo>
                  <a:cubicBezTo>
                    <a:pt x="63" y="61"/>
                    <a:pt x="75" y="43"/>
                    <a:pt x="75" y="25"/>
                  </a:cubicBezTo>
                  <a:cubicBezTo>
                    <a:pt x="75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20" name="Google Shape;34620;p44"/>
            <p:cNvSpPr/>
            <p:nvPr/>
          </p:nvSpPr>
          <p:spPr>
            <a:xfrm>
              <a:off x="5106675" y="4132875"/>
              <a:ext cx="5025" cy="6275"/>
            </a:xfrm>
            <a:custGeom>
              <a:avLst/>
              <a:gdLst/>
              <a:ahLst/>
              <a:cxnLst/>
              <a:rect l="l" t="t" r="r" b="b"/>
              <a:pathLst>
                <a:path w="201" h="251" fill="none" extrusionOk="0">
                  <a:moveTo>
                    <a:pt x="201" y="2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21" name="Google Shape;34621;p44"/>
            <p:cNvSpPr/>
            <p:nvPr/>
          </p:nvSpPr>
          <p:spPr>
            <a:xfrm>
              <a:off x="5111675" y="4138500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1" y="1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51" y="51"/>
                  </a:ln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22" name="Google Shape;34622;p44"/>
            <p:cNvSpPr/>
            <p:nvPr/>
          </p:nvSpPr>
          <p:spPr>
            <a:xfrm>
              <a:off x="5105425" y="4124725"/>
              <a:ext cx="5650" cy="6925"/>
            </a:xfrm>
            <a:custGeom>
              <a:avLst/>
              <a:gdLst/>
              <a:ahLst/>
              <a:cxnLst/>
              <a:rect l="l" t="t" r="r" b="b"/>
              <a:pathLst>
                <a:path w="226" h="277" fill="none" extrusionOk="0">
                  <a:moveTo>
                    <a:pt x="226" y="1"/>
                  </a:moveTo>
                  <a:lnTo>
                    <a:pt x="0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23" name="Google Shape;34623;p44"/>
            <p:cNvSpPr/>
            <p:nvPr/>
          </p:nvSpPr>
          <p:spPr>
            <a:xfrm>
              <a:off x="5110425" y="4124100"/>
              <a:ext cx="1925" cy="1275"/>
            </a:xfrm>
            <a:custGeom>
              <a:avLst/>
              <a:gdLst/>
              <a:ahLst/>
              <a:cxnLst/>
              <a:rect l="l" t="t" r="r" b="b"/>
              <a:pathLst>
                <a:path w="77" h="51" extrusionOk="0">
                  <a:moveTo>
                    <a:pt x="26" y="0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51" y="51"/>
                  </a:lnTo>
                  <a:cubicBezTo>
                    <a:pt x="76" y="26"/>
                    <a:pt x="76" y="26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24" name="Google Shape;34624;p44"/>
            <p:cNvSpPr/>
            <p:nvPr/>
          </p:nvSpPr>
          <p:spPr>
            <a:xfrm>
              <a:off x="5105425" y="4123475"/>
              <a:ext cx="2525" cy="8175"/>
            </a:xfrm>
            <a:custGeom>
              <a:avLst/>
              <a:gdLst/>
              <a:ahLst/>
              <a:cxnLst/>
              <a:rect l="l" t="t" r="r" b="b"/>
              <a:pathLst>
                <a:path w="101" h="327" fill="none" extrusionOk="0">
                  <a:moveTo>
                    <a:pt x="101" y="0"/>
                  </a:moveTo>
                  <a:lnTo>
                    <a:pt x="0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25" name="Google Shape;34625;p44"/>
            <p:cNvSpPr/>
            <p:nvPr/>
          </p:nvSpPr>
          <p:spPr>
            <a:xfrm>
              <a:off x="5107300" y="41222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lnTo>
                    <a:pt x="51" y="50"/>
                  </a:ln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26" name="Google Shape;34626;p44"/>
            <p:cNvSpPr/>
            <p:nvPr/>
          </p:nvSpPr>
          <p:spPr>
            <a:xfrm>
              <a:off x="5105425" y="4127850"/>
              <a:ext cx="8175" cy="3800"/>
            </a:xfrm>
            <a:custGeom>
              <a:avLst/>
              <a:gdLst/>
              <a:ahLst/>
              <a:cxnLst/>
              <a:rect l="l" t="t" r="r" b="b"/>
              <a:pathLst>
                <a:path w="327" h="152" fill="none" extrusionOk="0">
                  <a:moveTo>
                    <a:pt x="326" y="1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27" name="Google Shape;34627;p44"/>
            <p:cNvSpPr/>
            <p:nvPr/>
          </p:nvSpPr>
          <p:spPr>
            <a:xfrm>
              <a:off x="5112950" y="4126950"/>
              <a:ext cx="1275" cy="1550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24" y="1"/>
                  </a:moveTo>
                  <a:cubicBezTo>
                    <a:pt x="17" y="1"/>
                    <a:pt x="8" y="3"/>
                    <a:pt x="0" y="12"/>
                  </a:cubicBezTo>
                  <a:cubicBezTo>
                    <a:pt x="0" y="12"/>
                    <a:pt x="0" y="37"/>
                    <a:pt x="0" y="37"/>
                  </a:cubicBezTo>
                  <a:cubicBezTo>
                    <a:pt x="0" y="62"/>
                    <a:pt x="25" y="62"/>
                    <a:pt x="50" y="62"/>
                  </a:cubicBezTo>
                  <a:cubicBezTo>
                    <a:pt x="50" y="37"/>
                    <a:pt x="50" y="37"/>
                    <a:pt x="50" y="12"/>
                  </a:cubicBezTo>
                  <a:cubicBezTo>
                    <a:pt x="50" y="12"/>
                    <a:pt x="39" y="1"/>
                    <a:pt x="2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28" name="Google Shape;34628;p44"/>
            <p:cNvSpPr/>
            <p:nvPr/>
          </p:nvSpPr>
          <p:spPr>
            <a:xfrm>
              <a:off x="5104175" y="4132875"/>
              <a:ext cx="650" cy="8800"/>
            </a:xfrm>
            <a:custGeom>
              <a:avLst/>
              <a:gdLst/>
              <a:ahLst/>
              <a:cxnLst/>
              <a:rect l="l" t="t" r="r" b="b"/>
              <a:pathLst>
                <a:path w="26" h="352" fill="none" extrusionOk="0">
                  <a:moveTo>
                    <a:pt x="0" y="351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29" name="Google Shape;34629;p44"/>
            <p:cNvSpPr/>
            <p:nvPr/>
          </p:nvSpPr>
          <p:spPr>
            <a:xfrm>
              <a:off x="5103550" y="414102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25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50"/>
                    <a:pt x="25" y="50"/>
                    <a:pt x="50" y="50"/>
                  </a:cubicBezTo>
                  <a:cubicBezTo>
                    <a:pt x="50" y="50"/>
                    <a:pt x="75" y="50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30" name="Google Shape;34630;p44"/>
            <p:cNvSpPr/>
            <p:nvPr/>
          </p:nvSpPr>
          <p:spPr>
            <a:xfrm>
              <a:off x="5101025" y="4132875"/>
              <a:ext cx="3800" cy="7550"/>
            </a:xfrm>
            <a:custGeom>
              <a:avLst/>
              <a:gdLst/>
              <a:ahLst/>
              <a:cxnLst/>
              <a:rect l="l" t="t" r="r" b="b"/>
              <a:pathLst>
                <a:path w="152" h="302" fill="none" extrusionOk="0">
                  <a:moveTo>
                    <a:pt x="1" y="301"/>
                  </a:moveTo>
                  <a:lnTo>
                    <a:pt x="1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31" name="Google Shape;34631;p44"/>
            <p:cNvSpPr/>
            <p:nvPr/>
          </p:nvSpPr>
          <p:spPr>
            <a:xfrm>
              <a:off x="5099775" y="4139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26" y="0"/>
                    <a:pt x="26" y="25"/>
                    <a:pt x="26" y="25"/>
                  </a:cubicBezTo>
                  <a:cubicBezTo>
                    <a:pt x="1" y="50"/>
                    <a:pt x="26" y="50"/>
                    <a:pt x="26" y="75"/>
                  </a:cubicBezTo>
                  <a:cubicBezTo>
                    <a:pt x="51" y="75"/>
                    <a:pt x="51" y="50"/>
                    <a:pt x="76" y="50"/>
                  </a:cubicBezTo>
                  <a:cubicBezTo>
                    <a:pt x="76" y="25"/>
                    <a:pt x="76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32" name="Google Shape;34632;p44"/>
            <p:cNvSpPr/>
            <p:nvPr/>
          </p:nvSpPr>
          <p:spPr>
            <a:xfrm>
              <a:off x="5104800" y="4132875"/>
              <a:ext cx="3150" cy="8175"/>
            </a:xfrm>
            <a:custGeom>
              <a:avLst/>
              <a:gdLst/>
              <a:ahLst/>
              <a:cxnLst/>
              <a:rect l="l" t="t" r="r" b="b"/>
              <a:pathLst>
                <a:path w="126" h="327" fill="none" extrusionOk="0">
                  <a:moveTo>
                    <a:pt x="126" y="3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33" name="Google Shape;34633;p44"/>
            <p:cNvSpPr/>
            <p:nvPr/>
          </p:nvSpPr>
          <p:spPr>
            <a:xfrm>
              <a:off x="5107300" y="4140400"/>
              <a:ext cx="1275" cy="1550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26" y="0"/>
                  </a:moveTo>
                  <a:cubicBezTo>
                    <a:pt x="1" y="0"/>
                    <a:pt x="1" y="25"/>
                    <a:pt x="1" y="50"/>
                  </a:cubicBezTo>
                  <a:cubicBezTo>
                    <a:pt x="1" y="50"/>
                    <a:pt x="12" y="61"/>
                    <a:pt x="27" y="61"/>
                  </a:cubicBezTo>
                  <a:cubicBezTo>
                    <a:pt x="34" y="61"/>
                    <a:pt x="42" y="59"/>
                    <a:pt x="51" y="50"/>
                  </a:cubicBezTo>
                  <a:cubicBezTo>
                    <a:pt x="51" y="50"/>
                    <a:pt x="51" y="50"/>
                    <a:pt x="51" y="25"/>
                  </a:cubicBez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34" name="Google Shape;34634;p44"/>
            <p:cNvSpPr/>
            <p:nvPr/>
          </p:nvSpPr>
          <p:spPr>
            <a:xfrm>
              <a:off x="5096025" y="4132875"/>
              <a:ext cx="8175" cy="1900"/>
            </a:xfrm>
            <a:custGeom>
              <a:avLst/>
              <a:gdLst/>
              <a:ahLst/>
              <a:cxnLst/>
              <a:rect l="l" t="t" r="r" b="b"/>
              <a:pathLst>
                <a:path w="327" h="76" fill="none" extrusionOk="0">
                  <a:moveTo>
                    <a:pt x="0" y="76"/>
                  </a:moveTo>
                  <a:lnTo>
                    <a:pt x="3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35" name="Google Shape;34635;p44"/>
            <p:cNvSpPr/>
            <p:nvPr/>
          </p:nvSpPr>
          <p:spPr>
            <a:xfrm>
              <a:off x="5094775" y="4134475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44" y="0"/>
                  </a:moveTo>
                  <a:cubicBezTo>
                    <a:pt x="39" y="0"/>
                    <a:pt x="34" y="3"/>
                    <a:pt x="25" y="12"/>
                  </a:cubicBezTo>
                  <a:cubicBezTo>
                    <a:pt x="0" y="12"/>
                    <a:pt x="0" y="37"/>
                    <a:pt x="0" y="37"/>
                  </a:cubicBezTo>
                  <a:cubicBezTo>
                    <a:pt x="25" y="62"/>
                    <a:pt x="25" y="62"/>
                    <a:pt x="50" y="62"/>
                  </a:cubicBezTo>
                  <a:cubicBezTo>
                    <a:pt x="75" y="37"/>
                    <a:pt x="75" y="37"/>
                    <a:pt x="75" y="12"/>
                  </a:cubicBezTo>
                  <a:cubicBezTo>
                    <a:pt x="59" y="12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36" name="Google Shape;34636;p44"/>
            <p:cNvSpPr/>
            <p:nvPr/>
          </p:nvSpPr>
          <p:spPr>
            <a:xfrm>
              <a:off x="5095400" y="4131625"/>
              <a:ext cx="8800" cy="1275"/>
            </a:xfrm>
            <a:custGeom>
              <a:avLst/>
              <a:gdLst/>
              <a:ahLst/>
              <a:cxnLst/>
              <a:rect l="l" t="t" r="r" b="b"/>
              <a:pathLst>
                <a:path w="352" h="51" fill="none" extrusionOk="0">
                  <a:moveTo>
                    <a:pt x="0" y="0"/>
                  </a:moveTo>
                  <a:lnTo>
                    <a:pt x="351" y="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37" name="Google Shape;34637;p44"/>
            <p:cNvSpPr/>
            <p:nvPr/>
          </p:nvSpPr>
          <p:spPr>
            <a:xfrm>
              <a:off x="5094775" y="41310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38" name="Google Shape;34638;p44"/>
            <p:cNvSpPr/>
            <p:nvPr/>
          </p:nvSpPr>
          <p:spPr>
            <a:xfrm>
              <a:off x="5097900" y="4132875"/>
              <a:ext cx="6300" cy="5650"/>
            </a:xfrm>
            <a:custGeom>
              <a:avLst/>
              <a:gdLst/>
              <a:ahLst/>
              <a:cxnLst/>
              <a:rect l="l" t="t" r="r" b="b"/>
              <a:pathLst>
                <a:path w="252" h="226" fill="none" extrusionOk="0">
                  <a:moveTo>
                    <a:pt x="1" y="226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39" name="Google Shape;34639;p44"/>
            <p:cNvSpPr/>
            <p:nvPr/>
          </p:nvSpPr>
          <p:spPr>
            <a:xfrm>
              <a:off x="5096650" y="4137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26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26" y="51"/>
                    <a:pt x="26" y="51"/>
                    <a:pt x="51" y="51"/>
                  </a:cubicBezTo>
                  <a:cubicBezTo>
                    <a:pt x="51" y="26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40" name="Google Shape;34640;p44"/>
            <p:cNvSpPr/>
            <p:nvPr/>
          </p:nvSpPr>
          <p:spPr>
            <a:xfrm>
              <a:off x="5100400" y="4127625"/>
              <a:ext cx="9425" cy="7800"/>
            </a:xfrm>
            <a:custGeom>
              <a:avLst/>
              <a:gdLst/>
              <a:ahLst/>
              <a:cxnLst/>
              <a:rect l="l" t="t" r="r" b="b"/>
              <a:pathLst>
                <a:path w="377" h="312" extrusionOk="0">
                  <a:moveTo>
                    <a:pt x="172" y="0"/>
                  </a:moveTo>
                  <a:cubicBezTo>
                    <a:pt x="150" y="0"/>
                    <a:pt x="126" y="4"/>
                    <a:pt x="101" y="10"/>
                  </a:cubicBezTo>
                  <a:cubicBezTo>
                    <a:pt x="26" y="60"/>
                    <a:pt x="1" y="160"/>
                    <a:pt x="51" y="235"/>
                  </a:cubicBezTo>
                  <a:cubicBezTo>
                    <a:pt x="83" y="284"/>
                    <a:pt x="137" y="312"/>
                    <a:pt x="191" y="312"/>
                  </a:cubicBezTo>
                  <a:cubicBezTo>
                    <a:pt x="220" y="312"/>
                    <a:pt x="250" y="303"/>
                    <a:pt x="277" y="286"/>
                  </a:cubicBezTo>
                  <a:cubicBezTo>
                    <a:pt x="352" y="260"/>
                    <a:pt x="377" y="160"/>
                    <a:pt x="327" y="85"/>
                  </a:cubicBezTo>
                  <a:cubicBezTo>
                    <a:pt x="289" y="29"/>
                    <a:pt x="237" y="0"/>
                    <a:pt x="17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41" name="Google Shape;34641;p44"/>
            <p:cNvSpPr/>
            <p:nvPr/>
          </p:nvSpPr>
          <p:spPr>
            <a:xfrm>
              <a:off x="5404300" y="4131625"/>
              <a:ext cx="17575" cy="19450"/>
            </a:xfrm>
            <a:custGeom>
              <a:avLst/>
              <a:gdLst/>
              <a:ahLst/>
              <a:cxnLst/>
              <a:rect l="l" t="t" r="r" b="b"/>
              <a:pathLst>
                <a:path w="703" h="778" extrusionOk="0">
                  <a:moveTo>
                    <a:pt x="176" y="0"/>
                  </a:moveTo>
                  <a:cubicBezTo>
                    <a:pt x="176" y="126"/>
                    <a:pt x="276" y="301"/>
                    <a:pt x="276" y="301"/>
                  </a:cubicBezTo>
                  <a:cubicBezTo>
                    <a:pt x="276" y="301"/>
                    <a:pt x="151" y="126"/>
                    <a:pt x="50" y="75"/>
                  </a:cubicBezTo>
                  <a:lnTo>
                    <a:pt x="50" y="75"/>
                  </a:lnTo>
                  <a:cubicBezTo>
                    <a:pt x="0" y="176"/>
                    <a:pt x="25" y="376"/>
                    <a:pt x="151" y="527"/>
                  </a:cubicBezTo>
                  <a:cubicBezTo>
                    <a:pt x="301" y="752"/>
                    <a:pt x="602" y="777"/>
                    <a:pt x="602" y="777"/>
                  </a:cubicBezTo>
                  <a:cubicBezTo>
                    <a:pt x="602" y="777"/>
                    <a:pt x="702" y="501"/>
                    <a:pt x="552" y="276"/>
                  </a:cubicBezTo>
                  <a:cubicBezTo>
                    <a:pt x="451" y="100"/>
                    <a:pt x="276" y="0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42" name="Google Shape;34642;p44"/>
            <p:cNvSpPr/>
            <p:nvPr/>
          </p:nvSpPr>
          <p:spPr>
            <a:xfrm>
              <a:off x="5396775" y="4147850"/>
              <a:ext cx="23200" cy="12775"/>
            </a:xfrm>
            <a:custGeom>
              <a:avLst/>
              <a:gdLst/>
              <a:ahLst/>
              <a:cxnLst/>
              <a:rect l="l" t="t" r="r" b="b"/>
              <a:pathLst>
                <a:path w="928" h="511" extrusionOk="0">
                  <a:moveTo>
                    <a:pt x="470" y="1"/>
                  </a:moveTo>
                  <a:cubicBezTo>
                    <a:pt x="455" y="1"/>
                    <a:pt x="441" y="2"/>
                    <a:pt x="427" y="3"/>
                  </a:cubicBezTo>
                  <a:cubicBezTo>
                    <a:pt x="226" y="28"/>
                    <a:pt x="51" y="128"/>
                    <a:pt x="1" y="228"/>
                  </a:cubicBezTo>
                  <a:cubicBezTo>
                    <a:pt x="126" y="279"/>
                    <a:pt x="326" y="279"/>
                    <a:pt x="326" y="279"/>
                  </a:cubicBezTo>
                  <a:cubicBezTo>
                    <a:pt x="326" y="279"/>
                    <a:pt x="126" y="304"/>
                    <a:pt x="26" y="379"/>
                  </a:cubicBezTo>
                  <a:cubicBezTo>
                    <a:pt x="88" y="462"/>
                    <a:pt x="219" y="510"/>
                    <a:pt x="376" y="510"/>
                  </a:cubicBezTo>
                  <a:cubicBezTo>
                    <a:pt x="409" y="510"/>
                    <a:pt x="442" y="508"/>
                    <a:pt x="477" y="504"/>
                  </a:cubicBezTo>
                  <a:cubicBezTo>
                    <a:pt x="752" y="454"/>
                    <a:pt x="928" y="203"/>
                    <a:pt x="928" y="203"/>
                  </a:cubicBezTo>
                  <a:cubicBezTo>
                    <a:pt x="928" y="203"/>
                    <a:pt x="725" y="1"/>
                    <a:pt x="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43" name="Google Shape;34643;p44"/>
            <p:cNvSpPr/>
            <p:nvPr/>
          </p:nvSpPr>
          <p:spPr>
            <a:xfrm>
              <a:off x="5419325" y="4149250"/>
              <a:ext cx="22600" cy="13250"/>
            </a:xfrm>
            <a:custGeom>
              <a:avLst/>
              <a:gdLst/>
              <a:ahLst/>
              <a:cxnLst/>
              <a:rect l="l" t="t" r="r" b="b"/>
              <a:pathLst>
                <a:path w="904" h="530" extrusionOk="0">
                  <a:moveTo>
                    <a:pt x="376" y="1"/>
                  </a:moveTo>
                  <a:cubicBezTo>
                    <a:pt x="177" y="1"/>
                    <a:pt x="1" y="97"/>
                    <a:pt x="1" y="97"/>
                  </a:cubicBezTo>
                  <a:cubicBezTo>
                    <a:pt x="1" y="97"/>
                    <a:pt x="126" y="373"/>
                    <a:pt x="377" y="473"/>
                  </a:cubicBezTo>
                  <a:cubicBezTo>
                    <a:pt x="464" y="511"/>
                    <a:pt x="558" y="530"/>
                    <a:pt x="643" y="530"/>
                  </a:cubicBezTo>
                  <a:cubicBezTo>
                    <a:pt x="728" y="530"/>
                    <a:pt x="803" y="511"/>
                    <a:pt x="853" y="473"/>
                  </a:cubicBezTo>
                  <a:cubicBezTo>
                    <a:pt x="753" y="373"/>
                    <a:pt x="577" y="298"/>
                    <a:pt x="577" y="298"/>
                  </a:cubicBezTo>
                  <a:lnTo>
                    <a:pt x="577" y="298"/>
                  </a:lnTo>
                  <a:cubicBezTo>
                    <a:pt x="577" y="298"/>
                    <a:pt x="706" y="330"/>
                    <a:pt x="821" y="330"/>
                  </a:cubicBezTo>
                  <a:cubicBezTo>
                    <a:pt x="850" y="330"/>
                    <a:pt x="878" y="328"/>
                    <a:pt x="903" y="323"/>
                  </a:cubicBezTo>
                  <a:cubicBezTo>
                    <a:pt x="878" y="197"/>
                    <a:pt x="728" y="72"/>
                    <a:pt x="527" y="22"/>
                  </a:cubicBezTo>
                  <a:cubicBezTo>
                    <a:pt x="477" y="7"/>
                    <a:pt x="426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44" name="Google Shape;34644;p44"/>
            <p:cNvSpPr/>
            <p:nvPr/>
          </p:nvSpPr>
          <p:spPr>
            <a:xfrm>
              <a:off x="5411175" y="4151675"/>
              <a:ext cx="13825" cy="23200"/>
            </a:xfrm>
            <a:custGeom>
              <a:avLst/>
              <a:gdLst/>
              <a:ahLst/>
              <a:cxnLst/>
              <a:rect l="l" t="t" r="r" b="b"/>
              <a:pathLst>
                <a:path w="553" h="928" extrusionOk="0">
                  <a:moveTo>
                    <a:pt x="352" y="0"/>
                  </a:moveTo>
                  <a:cubicBezTo>
                    <a:pt x="352" y="0"/>
                    <a:pt x="101" y="176"/>
                    <a:pt x="51" y="426"/>
                  </a:cubicBezTo>
                  <a:cubicBezTo>
                    <a:pt x="1" y="627"/>
                    <a:pt x="51" y="827"/>
                    <a:pt x="151" y="902"/>
                  </a:cubicBezTo>
                  <a:cubicBezTo>
                    <a:pt x="226" y="802"/>
                    <a:pt x="277" y="602"/>
                    <a:pt x="277" y="602"/>
                  </a:cubicBezTo>
                  <a:lnTo>
                    <a:pt x="277" y="602"/>
                  </a:lnTo>
                  <a:cubicBezTo>
                    <a:pt x="277" y="602"/>
                    <a:pt x="252" y="802"/>
                    <a:pt x="302" y="928"/>
                  </a:cubicBezTo>
                  <a:cubicBezTo>
                    <a:pt x="402" y="877"/>
                    <a:pt x="527" y="702"/>
                    <a:pt x="527" y="501"/>
                  </a:cubicBezTo>
                  <a:cubicBezTo>
                    <a:pt x="552" y="226"/>
                    <a:pt x="352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45" name="Google Shape;34645;p44"/>
            <p:cNvSpPr/>
            <p:nvPr/>
          </p:nvSpPr>
          <p:spPr>
            <a:xfrm>
              <a:off x="5418075" y="4131000"/>
              <a:ext cx="16950" cy="20700"/>
            </a:xfrm>
            <a:custGeom>
              <a:avLst/>
              <a:gdLst/>
              <a:ahLst/>
              <a:cxnLst/>
              <a:rect l="l" t="t" r="r" b="b"/>
              <a:pathLst>
                <a:path w="678" h="828" extrusionOk="0">
                  <a:moveTo>
                    <a:pt x="477" y="0"/>
                  </a:moveTo>
                  <a:cubicBezTo>
                    <a:pt x="352" y="0"/>
                    <a:pt x="201" y="125"/>
                    <a:pt x="126" y="301"/>
                  </a:cubicBezTo>
                  <a:cubicBezTo>
                    <a:pt x="1" y="552"/>
                    <a:pt x="101" y="827"/>
                    <a:pt x="101" y="827"/>
                  </a:cubicBezTo>
                  <a:cubicBezTo>
                    <a:pt x="101" y="827"/>
                    <a:pt x="402" y="777"/>
                    <a:pt x="552" y="552"/>
                  </a:cubicBezTo>
                  <a:cubicBezTo>
                    <a:pt x="652" y="351"/>
                    <a:pt x="677" y="176"/>
                    <a:pt x="602" y="75"/>
                  </a:cubicBezTo>
                  <a:lnTo>
                    <a:pt x="602" y="75"/>
                  </a:lnTo>
                  <a:cubicBezTo>
                    <a:pt x="502" y="125"/>
                    <a:pt x="402" y="301"/>
                    <a:pt x="402" y="301"/>
                  </a:cubicBezTo>
                  <a:cubicBezTo>
                    <a:pt x="402" y="301"/>
                    <a:pt x="477" y="125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46" name="Google Shape;34646;p44"/>
            <p:cNvSpPr/>
            <p:nvPr/>
          </p:nvSpPr>
          <p:spPr>
            <a:xfrm>
              <a:off x="5409925" y="4145925"/>
              <a:ext cx="10050" cy="6325"/>
            </a:xfrm>
            <a:custGeom>
              <a:avLst/>
              <a:gdLst/>
              <a:ahLst/>
              <a:cxnLst/>
              <a:rect l="l" t="t" r="r" b="b"/>
              <a:pathLst>
                <a:path w="402" h="253" extrusionOk="0">
                  <a:moveTo>
                    <a:pt x="148" y="1"/>
                  </a:moveTo>
                  <a:cubicBezTo>
                    <a:pt x="100" y="1"/>
                    <a:pt x="55" y="15"/>
                    <a:pt x="26" y="30"/>
                  </a:cubicBezTo>
                  <a:cubicBezTo>
                    <a:pt x="76" y="80"/>
                    <a:pt x="151" y="105"/>
                    <a:pt x="151" y="105"/>
                  </a:cubicBezTo>
                  <a:cubicBezTo>
                    <a:pt x="151" y="105"/>
                    <a:pt x="76" y="80"/>
                    <a:pt x="1" y="80"/>
                  </a:cubicBezTo>
                  <a:cubicBezTo>
                    <a:pt x="26" y="130"/>
                    <a:pt x="76" y="205"/>
                    <a:pt x="151" y="230"/>
                  </a:cubicBezTo>
                  <a:cubicBezTo>
                    <a:pt x="193" y="247"/>
                    <a:pt x="235" y="252"/>
                    <a:pt x="272" y="252"/>
                  </a:cubicBezTo>
                  <a:cubicBezTo>
                    <a:pt x="346" y="252"/>
                    <a:pt x="402" y="230"/>
                    <a:pt x="402" y="230"/>
                  </a:cubicBezTo>
                  <a:cubicBezTo>
                    <a:pt x="402" y="230"/>
                    <a:pt x="377" y="80"/>
                    <a:pt x="251" y="30"/>
                  </a:cubicBezTo>
                  <a:cubicBezTo>
                    <a:pt x="220" y="9"/>
                    <a:pt x="183" y="1"/>
                    <a:pt x="14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47" name="Google Shape;34647;p44"/>
            <p:cNvSpPr/>
            <p:nvPr/>
          </p:nvSpPr>
          <p:spPr>
            <a:xfrm>
              <a:off x="5411825" y="4151575"/>
              <a:ext cx="8775" cy="7875"/>
            </a:xfrm>
            <a:custGeom>
              <a:avLst/>
              <a:gdLst/>
              <a:ahLst/>
              <a:cxnLst/>
              <a:rect l="l" t="t" r="r" b="b"/>
              <a:pathLst>
                <a:path w="351" h="315" extrusionOk="0">
                  <a:moveTo>
                    <a:pt x="292" y="0"/>
                  </a:moveTo>
                  <a:cubicBezTo>
                    <a:pt x="239" y="0"/>
                    <a:pt x="160" y="9"/>
                    <a:pt x="100" y="54"/>
                  </a:cubicBezTo>
                  <a:cubicBezTo>
                    <a:pt x="25" y="130"/>
                    <a:pt x="0" y="205"/>
                    <a:pt x="0" y="255"/>
                  </a:cubicBezTo>
                  <a:cubicBezTo>
                    <a:pt x="75" y="255"/>
                    <a:pt x="125" y="205"/>
                    <a:pt x="125" y="205"/>
                  </a:cubicBezTo>
                  <a:lnTo>
                    <a:pt x="125" y="205"/>
                  </a:lnTo>
                  <a:cubicBezTo>
                    <a:pt x="125" y="205"/>
                    <a:pt x="75" y="255"/>
                    <a:pt x="50" y="305"/>
                  </a:cubicBezTo>
                  <a:cubicBezTo>
                    <a:pt x="63" y="311"/>
                    <a:pt x="77" y="314"/>
                    <a:pt x="92" y="314"/>
                  </a:cubicBezTo>
                  <a:cubicBezTo>
                    <a:pt x="138" y="314"/>
                    <a:pt x="194" y="286"/>
                    <a:pt x="251" y="230"/>
                  </a:cubicBezTo>
                  <a:cubicBezTo>
                    <a:pt x="351" y="155"/>
                    <a:pt x="351" y="4"/>
                    <a:pt x="351" y="4"/>
                  </a:cubicBezTo>
                  <a:cubicBezTo>
                    <a:pt x="351" y="4"/>
                    <a:pt x="327" y="0"/>
                    <a:pt x="29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48" name="Google Shape;34648;p44"/>
            <p:cNvSpPr/>
            <p:nvPr/>
          </p:nvSpPr>
          <p:spPr>
            <a:xfrm>
              <a:off x="5420575" y="4147025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252" y="1"/>
                  </a:moveTo>
                  <a:cubicBezTo>
                    <a:pt x="228" y="1"/>
                    <a:pt x="203" y="4"/>
                    <a:pt x="176" y="11"/>
                  </a:cubicBezTo>
                  <a:cubicBezTo>
                    <a:pt x="51" y="61"/>
                    <a:pt x="1" y="186"/>
                    <a:pt x="1" y="186"/>
                  </a:cubicBezTo>
                  <a:cubicBezTo>
                    <a:pt x="1" y="186"/>
                    <a:pt x="75" y="241"/>
                    <a:pt x="175" y="241"/>
                  </a:cubicBezTo>
                  <a:cubicBezTo>
                    <a:pt x="191" y="241"/>
                    <a:pt x="209" y="240"/>
                    <a:pt x="226" y="236"/>
                  </a:cubicBezTo>
                  <a:cubicBezTo>
                    <a:pt x="327" y="236"/>
                    <a:pt x="377" y="186"/>
                    <a:pt x="402" y="136"/>
                  </a:cubicBezTo>
                  <a:cubicBezTo>
                    <a:pt x="352" y="111"/>
                    <a:pt x="252" y="111"/>
                    <a:pt x="252" y="111"/>
                  </a:cubicBezTo>
                  <a:cubicBezTo>
                    <a:pt x="252" y="111"/>
                    <a:pt x="352" y="86"/>
                    <a:pt x="402" y="61"/>
                  </a:cubicBezTo>
                  <a:cubicBezTo>
                    <a:pt x="365" y="24"/>
                    <a:pt x="315" y="1"/>
                    <a:pt x="2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49" name="Google Shape;34649;p44"/>
            <p:cNvSpPr/>
            <p:nvPr/>
          </p:nvSpPr>
          <p:spPr>
            <a:xfrm>
              <a:off x="5418700" y="4151675"/>
              <a:ext cx="7550" cy="9425"/>
            </a:xfrm>
            <a:custGeom>
              <a:avLst/>
              <a:gdLst/>
              <a:ahLst/>
              <a:cxnLst/>
              <a:rect l="l" t="t" r="r" b="b"/>
              <a:pathLst>
                <a:path w="302" h="377" extrusionOk="0">
                  <a:moveTo>
                    <a:pt x="76" y="0"/>
                  </a:moveTo>
                  <a:cubicBezTo>
                    <a:pt x="76" y="0"/>
                    <a:pt x="1" y="126"/>
                    <a:pt x="51" y="226"/>
                  </a:cubicBezTo>
                  <a:cubicBezTo>
                    <a:pt x="101" y="326"/>
                    <a:pt x="151" y="376"/>
                    <a:pt x="201" y="376"/>
                  </a:cubicBezTo>
                  <a:cubicBezTo>
                    <a:pt x="226" y="326"/>
                    <a:pt x="177" y="252"/>
                    <a:pt x="176" y="251"/>
                  </a:cubicBezTo>
                  <a:lnTo>
                    <a:pt x="176" y="251"/>
                  </a:lnTo>
                  <a:cubicBezTo>
                    <a:pt x="177" y="252"/>
                    <a:pt x="227" y="326"/>
                    <a:pt x="276" y="351"/>
                  </a:cubicBezTo>
                  <a:cubicBezTo>
                    <a:pt x="301" y="301"/>
                    <a:pt x="301" y="226"/>
                    <a:pt x="251" y="151"/>
                  </a:cubicBezTo>
                  <a:cubicBezTo>
                    <a:pt x="201" y="25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50" name="Google Shape;34650;p44"/>
            <p:cNvSpPr/>
            <p:nvPr/>
          </p:nvSpPr>
          <p:spPr>
            <a:xfrm>
              <a:off x="5416825" y="4141025"/>
              <a:ext cx="6300" cy="10050"/>
            </a:xfrm>
            <a:custGeom>
              <a:avLst/>
              <a:gdLst/>
              <a:ahLst/>
              <a:cxnLst/>
              <a:rect l="l" t="t" r="r" b="b"/>
              <a:pathLst>
                <a:path w="252" h="402" extrusionOk="0">
                  <a:moveTo>
                    <a:pt x="76" y="0"/>
                  </a:moveTo>
                  <a:cubicBezTo>
                    <a:pt x="51" y="25"/>
                    <a:pt x="1" y="125"/>
                    <a:pt x="26" y="201"/>
                  </a:cubicBezTo>
                  <a:cubicBezTo>
                    <a:pt x="51" y="326"/>
                    <a:pt x="151" y="401"/>
                    <a:pt x="151" y="401"/>
                  </a:cubicBezTo>
                  <a:cubicBezTo>
                    <a:pt x="151" y="401"/>
                    <a:pt x="251" y="326"/>
                    <a:pt x="251" y="201"/>
                  </a:cubicBezTo>
                  <a:cubicBezTo>
                    <a:pt x="251" y="100"/>
                    <a:pt x="201" y="25"/>
                    <a:pt x="151" y="0"/>
                  </a:cubicBezTo>
                  <a:cubicBezTo>
                    <a:pt x="126" y="50"/>
                    <a:pt x="126" y="125"/>
                    <a:pt x="126" y="125"/>
                  </a:cubicBezTo>
                  <a:cubicBezTo>
                    <a:pt x="126" y="125"/>
                    <a:pt x="126" y="5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51" name="Google Shape;34651;p44"/>
            <p:cNvSpPr/>
            <p:nvPr/>
          </p:nvSpPr>
          <p:spPr>
            <a:xfrm>
              <a:off x="5415575" y="4144775"/>
              <a:ext cx="3150" cy="5675"/>
            </a:xfrm>
            <a:custGeom>
              <a:avLst/>
              <a:gdLst/>
              <a:ahLst/>
              <a:cxnLst/>
              <a:rect l="l" t="t" r="r" b="b"/>
              <a:pathLst>
                <a:path w="126" h="227" fill="none" extrusionOk="0">
                  <a:moveTo>
                    <a:pt x="0" y="1"/>
                  </a:moveTo>
                  <a:lnTo>
                    <a:pt x="1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52" name="Google Shape;34652;p44"/>
            <p:cNvSpPr/>
            <p:nvPr/>
          </p:nvSpPr>
          <p:spPr>
            <a:xfrm>
              <a:off x="5414325" y="41441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26"/>
                    <a:pt x="25" y="26"/>
                  </a:cubicBezTo>
                  <a:cubicBezTo>
                    <a:pt x="25" y="51"/>
                    <a:pt x="25" y="51"/>
                    <a:pt x="50" y="51"/>
                  </a:cubicBezTo>
                  <a:cubicBezTo>
                    <a:pt x="50" y="26"/>
                    <a:pt x="50" y="26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53" name="Google Shape;34653;p44"/>
            <p:cNvSpPr/>
            <p:nvPr/>
          </p:nvSpPr>
          <p:spPr>
            <a:xfrm>
              <a:off x="5413700" y="4146650"/>
              <a:ext cx="5025" cy="3800"/>
            </a:xfrm>
            <a:custGeom>
              <a:avLst/>
              <a:gdLst/>
              <a:ahLst/>
              <a:cxnLst/>
              <a:rect l="l" t="t" r="r" b="b"/>
              <a:pathLst>
                <a:path w="201" h="152" fill="none" extrusionOk="0">
                  <a:moveTo>
                    <a:pt x="0" y="1"/>
                  </a:moveTo>
                  <a:lnTo>
                    <a:pt x="20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54" name="Google Shape;34654;p44"/>
            <p:cNvSpPr/>
            <p:nvPr/>
          </p:nvSpPr>
          <p:spPr>
            <a:xfrm>
              <a:off x="5412450" y="41460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25" y="51"/>
                  </a:cubicBezTo>
                  <a:lnTo>
                    <a:pt x="50" y="51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55" name="Google Shape;34655;p44"/>
            <p:cNvSpPr/>
            <p:nvPr/>
          </p:nvSpPr>
          <p:spPr>
            <a:xfrm>
              <a:off x="5418075" y="414415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0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56" name="Google Shape;34656;p44"/>
            <p:cNvSpPr/>
            <p:nvPr/>
          </p:nvSpPr>
          <p:spPr>
            <a:xfrm>
              <a:off x="5417450" y="41429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50"/>
                    <a:pt x="26" y="25"/>
                    <a:pt x="26" y="25"/>
                  </a:cubicBezTo>
                  <a:cubicBezTo>
                    <a:pt x="26" y="25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57" name="Google Shape;34657;p44"/>
            <p:cNvSpPr/>
            <p:nvPr/>
          </p:nvSpPr>
          <p:spPr>
            <a:xfrm>
              <a:off x="5419950" y="4151050"/>
              <a:ext cx="5675" cy="2525"/>
            </a:xfrm>
            <a:custGeom>
              <a:avLst/>
              <a:gdLst/>
              <a:ahLst/>
              <a:cxnLst/>
              <a:rect l="l" t="t" r="r" b="b"/>
              <a:pathLst>
                <a:path w="227" h="101" fill="none" extrusionOk="0">
                  <a:moveTo>
                    <a:pt x="226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58" name="Google Shape;34658;p44"/>
            <p:cNvSpPr/>
            <p:nvPr/>
          </p:nvSpPr>
          <p:spPr>
            <a:xfrm>
              <a:off x="5425600" y="41530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0" y="7"/>
                    <a:pt x="0" y="19"/>
                  </a:cubicBezTo>
                  <a:cubicBezTo>
                    <a:pt x="0" y="19"/>
                    <a:pt x="0" y="44"/>
                    <a:pt x="0" y="44"/>
                  </a:cubicBezTo>
                  <a:lnTo>
                    <a:pt x="25" y="44"/>
                  </a:lnTo>
                  <a:cubicBezTo>
                    <a:pt x="51" y="19"/>
                    <a:pt x="25" y="19"/>
                    <a:pt x="25" y="19"/>
                  </a:cubicBezTo>
                  <a:cubicBezTo>
                    <a:pt x="25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59" name="Google Shape;34659;p44"/>
            <p:cNvSpPr/>
            <p:nvPr/>
          </p:nvSpPr>
          <p:spPr>
            <a:xfrm>
              <a:off x="5419950" y="4151050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60" name="Google Shape;34660;p44"/>
            <p:cNvSpPr/>
            <p:nvPr/>
          </p:nvSpPr>
          <p:spPr>
            <a:xfrm>
              <a:off x="5426225" y="41504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0"/>
                    <a:pt x="0" y="50"/>
                  </a:cubicBezTo>
                  <a:cubicBezTo>
                    <a:pt x="26" y="50"/>
                    <a:pt x="26" y="25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61" name="Google Shape;34661;p44"/>
            <p:cNvSpPr/>
            <p:nvPr/>
          </p:nvSpPr>
          <p:spPr>
            <a:xfrm>
              <a:off x="5419950" y="4151050"/>
              <a:ext cx="4425" cy="5025"/>
            </a:xfrm>
            <a:custGeom>
              <a:avLst/>
              <a:gdLst/>
              <a:ahLst/>
              <a:cxnLst/>
              <a:rect l="l" t="t" r="r" b="b"/>
              <a:pathLst>
                <a:path w="177" h="201" fill="none" extrusionOk="0">
                  <a:moveTo>
                    <a:pt x="176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62" name="Google Shape;34662;p44"/>
            <p:cNvSpPr/>
            <p:nvPr/>
          </p:nvSpPr>
          <p:spPr>
            <a:xfrm>
              <a:off x="5423725" y="41554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3" y="38"/>
                    <a:pt x="19" y="44"/>
                    <a:pt x="25" y="44"/>
                  </a:cubicBezTo>
                  <a:cubicBezTo>
                    <a:pt x="32" y="44"/>
                    <a:pt x="38" y="38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63" name="Google Shape;34663;p44"/>
            <p:cNvSpPr/>
            <p:nvPr/>
          </p:nvSpPr>
          <p:spPr>
            <a:xfrm>
              <a:off x="5419325" y="4145400"/>
              <a:ext cx="4425" cy="5050"/>
            </a:xfrm>
            <a:custGeom>
              <a:avLst/>
              <a:gdLst/>
              <a:ahLst/>
              <a:cxnLst/>
              <a:rect l="l" t="t" r="r" b="b"/>
              <a:pathLst>
                <a:path w="177" h="202" fill="none" extrusionOk="0">
                  <a:moveTo>
                    <a:pt x="176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64" name="Google Shape;34664;p44"/>
            <p:cNvSpPr/>
            <p:nvPr/>
          </p:nvSpPr>
          <p:spPr>
            <a:xfrm>
              <a:off x="5423100" y="41447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3" y="38"/>
                    <a:pt x="19" y="44"/>
                    <a:pt x="25" y="44"/>
                  </a:cubicBezTo>
                  <a:cubicBezTo>
                    <a:pt x="31" y="44"/>
                    <a:pt x="38" y="38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65" name="Google Shape;34665;p44"/>
            <p:cNvSpPr/>
            <p:nvPr/>
          </p:nvSpPr>
          <p:spPr>
            <a:xfrm>
              <a:off x="5419325" y="4144150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6" y="0"/>
                  </a:moveTo>
                  <a:lnTo>
                    <a:pt x="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66" name="Google Shape;34666;p44"/>
            <p:cNvSpPr/>
            <p:nvPr/>
          </p:nvSpPr>
          <p:spPr>
            <a:xfrm>
              <a:off x="5420575" y="414352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4"/>
                    <a:pt x="29" y="37"/>
                    <a:pt x="32" y="37"/>
                  </a:cubicBezTo>
                  <a:cubicBezTo>
                    <a:pt x="40" y="37"/>
                    <a:pt x="51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67" name="Google Shape;34667;p44"/>
            <p:cNvSpPr/>
            <p:nvPr/>
          </p:nvSpPr>
          <p:spPr>
            <a:xfrm>
              <a:off x="5419325" y="4147275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fill="none" extrusionOk="0">
                  <a:moveTo>
                    <a:pt x="226" y="1"/>
                  </a:moveTo>
                  <a:lnTo>
                    <a:pt x="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68" name="Google Shape;34668;p44"/>
            <p:cNvSpPr/>
            <p:nvPr/>
          </p:nvSpPr>
          <p:spPr>
            <a:xfrm>
              <a:off x="5424975" y="41468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2" y="1"/>
                  </a:moveTo>
                  <a:cubicBezTo>
                    <a:pt x="19" y="1"/>
                    <a:pt x="13" y="7"/>
                    <a:pt x="0" y="20"/>
                  </a:cubicBezTo>
                  <a:cubicBezTo>
                    <a:pt x="0" y="20"/>
                    <a:pt x="0" y="20"/>
                    <a:pt x="0" y="45"/>
                  </a:cubicBezTo>
                  <a:lnTo>
                    <a:pt x="25" y="45"/>
                  </a:lnTo>
                  <a:cubicBezTo>
                    <a:pt x="50" y="45"/>
                    <a:pt x="50" y="20"/>
                    <a:pt x="25" y="20"/>
                  </a:cubicBezTo>
                  <a:cubicBezTo>
                    <a:pt x="25" y="7"/>
                    <a:pt x="25" y="1"/>
                    <a:pt x="2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69" name="Google Shape;34669;p44"/>
            <p:cNvSpPr/>
            <p:nvPr/>
          </p:nvSpPr>
          <p:spPr>
            <a:xfrm>
              <a:off x="5418700" y="4151675"/>
              <a:ext cx="25" cy="6275"/>
            </a:xfrm>
            <a:custGeom>
              <a:avLst/>
              <a:gdLst/>
              <a:ahLst/>
              <a:cxnLst/>
              <a:rect l="l" t="t" r="r" b="b"/>
              <a:pathLst>
                <a:path w="1" h="251" fill="none" extrusionOk="0">
                  <a:moveTo>
                    <a:pt x="1" y="2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70" name="Google Shape;34670;p44"/>
            <p:cNvSpPr/>
            <p:nvPr/>
          </p:nvSpPr>
          <p:spPr>
            <a:xfrm>
              <a:off x="5418075" y="4157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71" name="Google Shape;34671;p44"/>
            <p:cNvSpPr/>
            <p:nvPr/>
          </p:nvSpPr>
          <p:spPr>
            <a:xfrm>
              <a:off x="5416200" y="4151675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0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72" name="Google Shape;34672;p44"/>
            <p:cNvSpPr/>
            <p:nvPr/>
          </p:nvSpPr>
          <p:spPr>
            <a:xfrm>
              <a:off x="5415575" y="41566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9" y="34"/>
                    <a:pt x="14" y="37"/>
                    <a:pt x="18" y="37"/>
                  </a:cubicBezTo>
                  <a:cubicBezTo>
                    <a:pt x="25" y="37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73" name="Google Shape;34673;p44"/>
            <p:cNvSpPr/>
            <p:nvPr/>
          </p:nvSpPr>
          <p:spPr>
            <a:xfrm>
              <a:off x="5419325" y="4151675"/>
              <a:ext cx="1900" cy="5650"/>
            </a:xfrm>
            <a:custGeom>
              <a:avLst/>
              <a:gdLst/>
              <a:ahLst/>
              <a:cxnLst/>
              <a:rect l="l" t="t" r="r" b="b"/>
              <a:pathLst>
                <a:path w="76" h="226" fill="none" extrusionOk="0">
                  <a:moveTo>
                    <a:pt x="76" y="2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74" name="Google Shape;34674;p44"/>
            <p:cNvSpPr/>
            <p:nvPr/>
          </p:nvSpPr>
          <p:spPr>
            <a:xfrm>
              <a:off x="5420575" y="415702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32" y="1"/>
                  </a:moveTo>
                  <a:cubicBezTo>
                    <a:pt x="29" y="1"/>
                    <a:pt x="26" y="3"/>
                    <a:pt x="26" y="12"/>
                  </a:cubicBezTo>
                  <a:cubicBezTo>
                    <a:pt x="26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37"/>
                    <a:pt x="51" y="12"/>
                  </a:cubicBezTo>
                  <a:cubicBezTo>
                    <a:pt x="51" y="12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75" name="Google Shape;34675;p44"/>
            <p:cNvSpPr/>
            <p:nvPr/>
          </p:nvSpPr>
          <p:spPr>
            <a:xfrm>
              <a:off x="5412450" y="4151050"/>
              <a:ext cx="5650" cy="1900"/>
            </a:xfrm>
            <a:custGeom>
              <a:avLst/>
              <a:gdLst/>
              <a:ahLst/>
              <a:cxnLst/>
              <a:rect l="l" t="t" r="r" b="b"/>
              <a:pathLst>
                <a:path w="226" h="76" fill="none" extrusionOk="0">
                  <a:moveTo>
                    <a:pt x="0" y="75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76" name="Google Shape;34676;p44"/>
            <p:cNvSpPr/>
            <p:nvPr/>
          </p:nvSpPr>
          <p:spPr>
            <a:xfrm>
              <a:off x="5411825" y="41523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25"/>
                    <a:pt x="0" y="25"/>
                    <a:pt x="0" y="50"/>
                  </a:cubicBezTo>
                  <a:lnTo>
                    <a:pt x="25" y="50"/>
                  </a:lnTo>
                  <a:cubicBezTo>
                    <a:pt x="25" y="50"/>
                    <a:pt x="25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77" name="Google Shape;34677;p44"/>
            <p:cNvSpPr/>
            <p:nvPr/>
          </p:nvSpPr>
          <p:spPr>
            <a:xfrm>
              <a:off x="5411825" y="4150425"/>
              <a:ext cx="6275" cy="650"/>
            </a:xfrm>
            <a:custGeom>
              <a:avLst/>
              <a:gdLst/>
              <a:ahLst/>
              <a:cxnLst/>
              <a:rect l="l" t="t" r="r" b="b"/>
              <a:pathLst>
                <a:path w="251" h="26" fill="none" extrusionOk="0">
                  <a:moveTo>
                    <a:pt x="0" y="0"/>
                  </a:moveTo>
                  <a:lnTo>
                    <a:pt x="25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78" name="Google Shape;34678;p44"/>
            <p:cNvSpPr/>
            <p:nvPr/>
          </p:nvSpPr>
          <p:spPr>
            <a:xfrm>
              <a:off x="5411175" y="4149800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51" y="50"/>
                    <a:pt x="51" y="25"/>
                    <a:pt x="51" y="25"/>
                  </a:cubicBez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79" name="Google Shape;34679;p44"/>
            <p:cNvSpPr/>
            <p:nvPr/>
          </p:nvSpPr>
          <p:spPr>
            <a:xfrm>
              <a:off x="5413700" y="4151050"/>
              <a:ext cx="4400" cy="4400"/>
            </a:xfrm>
            <a:custGeom>
              <a:avLst/>
              <a:gdLst/>
              <a:ahLst/>
              <a:cxnLst/>
              <a:rect l="l" t="t" r="r" b="b"/>
              <a:pathLst>
                <a:path w="176" h="176" fill="none" extrusionOk="0">
                  <a:moveTo>
                    <a:pt x="0" y="17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80" name="Google Shape;34680;p44"/>
            <p:cNvSpPr/>
            <p:nvPr/>
          </p:nvSpPr>
          <p:spPr>
            <a:xfrm>
              <a:off x="5413075" y="41548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lnTo>
                    <a:pt x="25" y="51"/>
                  </a:lnTo>
                  <a:cubicBezTo>
                    <a:pt x="25" y="26"/>
                    <a:pt x="25" y="26"/>
                    <a:pt x="25" y="26"/>
                  </a:cubicBezTo>
                  <a:cubicBezTo>
                    <a:pt x="2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81" name="Google Shape;34681;p44"/>
            <p:cNvSpPr/>
            <p:nvPr/>
          </p:nvSpPr>
          <p:spPr>
            <a:xfrm>
              <a:off x="5415575" y="4147525"/>
              <a:ext cx="6925" cy="5675"/>
            </a:xfrm>
            <a:custGeom>
              <a:avLst/>
              <a:gdLst/>
              <a:ahLst/>
              <a:cxnLst/>
              <a:rect l="l" t="t" r="r" b="b"/>
              <a:pathLst>
                <a:path w="277" h="227" extrusionOk="0">
                  <a:moveTo>
                    <a:pt x="156" y="1"/>
                  </a:moveTo>
                  <a:cubicBezTo>
                    <a:pt x="131" y="1"/>
                    <a:pt x="103" y="7"/>
                    <a:pt x="76" y="16"/>
                  </a:cubicBezTo>
                  <a:cubicBezTo>
                    <a:pt x="25" y="41"/>
                    <a:pt x="0" y="116"/>
                    <a:pt x="51" y="166"/>
                  </a:cubicBezTo>
                  <a:cubicBezTo>
                    <a:pt x="69" y="203"/>
                    <a:pt x="114" y="226"/>
                    <a:pt x="157" y="226"/>
                  </a:cubicBezTo>
                  <a:cubicBezTo>
                    <a:pt x="172" y="226"/>
                    <a:pt x="187" y="223"/>
                    <a:pt x="201" y="216"/>
                  </a:cubicBezTo>
                  <a:cubicBezTo>
                    <a:pt x="251" y="191"/>
                    <a:pt x="276" y="116"/>
                    <a:pt x="251" y="66"/>
                  </a:cubicBezTo>
                  <a:cubicBezTo>
                    <a:pt x="235" y="18"/>
                    <a:pt x="199" y="1"/>
                    <a:pt x="15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82" name="Google Shape;34682;p44"/>
            <p:cNvSpPr/>
            <p:nvPr/>
          </p:nvSpPr>
          <p:spPr>
            <a:xfrm>
              <a:off x="5278350" y="4062075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201" y="0"/>
                  </a:moveTo>
                  <a:cubicBezTo>
                    <a:pt x="201" y="126"/>
                    <a:pt x="276" y="301"/>
                    <a:pt x="276" y="301"/>
                  </a:cubicBezTo>
                  <a:cubicBezTo>
                    <a:pt x="276" y="301"/>
                    <a:pt x="176" y="126"/>
                    <a:pt x="51" y="75"/>
                  </a:cubicBezTo>
                  <a:lnTo>
                    <a:pt x="51" y="75"/>
                  </a:lnTo>
                  <a:cubicBezTo>
                    <a:pt x="1" y="201"/>
                    <a:pt x="26" y="376"/>
                    <a:pt x="151" y="552"/>
                  </a:cubicBezTo>
                  <a:cubicBezTo>
                    <a:pt x="326" y="752"/>
                    <a:pt x="627" y="802"/>
                    <a:pt x="627" y="802"/>
                  </a:cubicBezTo>
                  <a:cubicBezTo>
                    <a:pt x="627" y="802"/>
                    <a:pt x="702" y="501"/>
                    <a:pt x="577" y="276"/>
                  </a:cubicBezTo>
                  <a:cubicBezTo>
                    <a:pt x="477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83" name="Google Shape;34683;p44"/>
            <p:cNvSpPr/>
            <p:nvPr/>
          </p:nvSpPr>
          <p:spPr>
            <a:xfrm>
              <a:off x="5271450" y="4078350"/>
              <a:ext cx="22600" cy="12975"/>
            </a:xfrm>
            <a:custGeom>
              <a:avLst/>
              <a:gdLst/>
              <a:ahLst/>
              <a:cxnLst/>
              <a:rect l="l" t="t" r="r" b="b"/>
              <a:pathLst>
                <a:path w="904" h="519" extrusionOk="0">
                  <a:moveTo>
                    <a:pt x="427" y="1"/>
                  </a:moveTo>
                  <a:cubicBezTo>
                    <a:pt x="201" y="26"/>
                    <a:pt x="51" y="126"/>
                    <a:pt x="1" y="226"/>
                  </a:cubicBezTo>
                  <a:cubicBezTo>
                    <a:pt x="76" y="272"/>
                    <a:pt x="169" y="281"/>
                    <a:pt x="232" y="281"/>
                  </a:cubicBezTo>
                  <a:cubicBezTo>
                    <a:pt x="268" y="281"/>
                    <a:pt x="294" y="278"/>
                    <a:pt x="300" y="277"/>
                  </a:cubicBezTo>
                  <a:lnTo>
                    <a:pt x="300" y="277"/>
                  </a:lnTo>
                  <a:cubicBezTo>
                    <a:pt x="282" y="279"/>
                    <a:pt x="97" y="307"/>
                    <a:pt x="26" y="402"/>
                  </a:cubicBezTo>
                  <a:cubicBezTo>
                    <a:pt x="84" y="460"/>
                    <a:pt x="203" y="518"/>
                    <a:pt x="346" y="518"/>
                  </a:cubicBezTo>
                  <a:cubicBezTo>
                    <a:pt x="388" y="518"/>
                    <a:pt x="432" y="513"/>
                    <a:pt x="477" y="502"/>
                  </a:cubicBezTo>
                  <a:cubicBezTo>
                    <a:pt x="753" y="452"/>
                    <a:pt x="903" y="201"/>
                    <a:pt x="903" y="201"/>
                  </a:cubicBezTo>
                  <a:cubicBezTo>
                    <a:pt x="903" y="201"/>
                    <a:pt x="703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84" name="Google Shape;34684;p44"/>
            <p:cNvSpPr/>
            <p:nvPr/>
          </p:nvSpPr>
          <p:spPr>
            <a:xfrm>
              <a:off x="5294025" y="4079700"/>
              <a:ext cx="21950" cy="13600"/>
            </a:xfrm>
            <a:custGeom>
              <a:avLst/>
              <a:gdLst/>
              <a:ahLst/>
              <a:cxnLst/>
              <a:rect l="l" t="t" r="r" b="b"/>
              <a:pathLst>
                <a:path w="878" h="544" extrusionOk="0">
                  <a:moveTo>
                    <a:pt x="376" y="1"/>
                  </a:moveTo>
                  <a:cubicBezTo>
                    <a:pt x="177" y="1"/>
                    <a:pt x="0" y="97"/>
                    <a:pt x="0" y="97"/>
                  </a:cubicBezTo>
                  <a:cubicBezTo>
                    <a:pt x="0" y="97"/>
                    <a:pt x="100" y="398"/>
                    <a:pt x="351" y="498"/>
                  </a:cubicBezTo>
                  <a:cubicBezTo>
                    <a:pt x="435" y="530"/>
                    <a:pt x="519" y="544"/>
                    <a:pt x="594" y="544"/>
                  </a:cubicBezTo>
                  <a:cubicBezTo>
                    <a:pt x="698" y="544"/>
                    <a:pt x="784" y="517"/>
                    <a:pt x="827" y="473"/>
                  </a:cubicBezTo>
                  <a:cubicBezTo>
                    <a:pt x="752" y="373"/>
                    <a:pt x="577" y="298"/>
                    <a:pt x="577" y="298"/>
                  </a:cubicBezTo>
                  <a:lnTo>
                    <a:pt x="577" y="298"/>
                  </a:lnTo>
                  <a:cubicBezTo>
                    <a:pt x="577" y="298"/>
                    <a:pt x="705" y="330"/>
                    <a:pt x="808" y="330"/>
                  </a:cubicBezTo>
                  <a:cubicBezTo>
                    <a:pt x="833" y="330"/>
                    <a:pt x="857" y="328"/>
                    <a:pt x="877" y="323"/>
                  </a:cubicBezTo>
                  <a:cubicBezTo>
                    <a:pt x="852" y="223"/>
                    <a:pt x="727" y="72"/>
                    <a:pt x="527" y="22"/>
                  </a:cubicBezTo>
                  <a:cubicBezTo>
                    <a:pt x="476" y="7"/>
                    <a:pt x="425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85" name="Google Shape;34685;p44"/>
            <p:cNvSpPr/>
            <p:nvPr/>
          </p:nvSpPr>
          <p:spPr>
            <a:xfrm>
              <a:off x="5285875" y="4082750"/>
              <a:ext cx="13800" cy="22575"/>
            </a:xfrm>
            <a:custGeom>
              <a:avLst/>
              <a:gdLst/>
              <a:ahLst/>
              <a:cxnLst/>
              <a:rect l="l" t="t" r="r" b="b"/>
              <a:pathLst>
                <a:path w="552" h="903" extrusionOk="0">
                  <a:moveTo>
                    <a:pt x="351" y="0"/>
                  </a:moveTo>
                  <a:cubicBezTo>
                    <a:pt x="351" y="0"/>
                    <a:pt x="101" y="151"/>
                    <a:pt x="51" y="426"/>
                  </a:cubicBezTo>
                  <a:cubicBezTo>
                    <a:pt x="0" y="627"/>
                    <a:pt x="51" y="802"/>
                    <a:pt x="151" y="877"/>
                  </a:cubicBezTo>
                  <a:cubicBezTo>
                    <a:pt x="226" y="777"/>
                    <a:pt x="276" y="602"/>
                    <a:pt x="276" y="602"/>
                  </a:cubicBezTo>
                  <a:lnTo>
                    <a:pt x="276" y="602"/>
                  </a:lnTo>
                  <a:cubicBezTo>
                    <a:pt x="276" y="602"/>
                    <a:pt x="251" y="802"/>
                    <a:pt x="301" y="903"/>
                  </a:cubicBezTo>
                  <a:cubicBezTo>
                    <a:pt x="401" y="852"/>
                    <a:pt x="502" y="702"/>
                    <a:pt x="527" y="502"/>
                  </a:cubicBezTo>
                  <a:cubicBezTo>
                    <a:pt x="552" y="226"/>
                    <a:pt x="351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86" name="Google Shape;34686;p44"/>
            <p:cNvSpPr/>
            <p:nvPr/>
          </p:nvSpPr>
          <p:spPr>
            <a:xfrm>
              <a:off x="5292775" y="4061450"/>
              <a:ext cx="16300" cy="20700"/>
            </a:xfrm>
            <a:custGeom>
              <a:avLst/>
              <a:gdLst/>
              <a:ahLst/>
              <a:cxnLst/>
              <a:rect l="l" t="t" r="r" b="b"/>
              <a:pathLst>
                <a:path w="652" h="828" extrusionOk="0">
                  <a:moveTo>
                    <a:pt x="476" y="0"/>
                  </a:moveTo>
                  <a:cubicBezTo>
                    <a:pt x="351" y="0"/>
                    <a:pt x="201" y="125"/>
                    <a:pt x="100" y="301"/>
                  </a:cubicBezTo>
                  <a:cubicBezTo>
                    <a:pt x="0" y="552"/>
                    <a:pt x="100" y="827"/>
                    <a:pt x="100" y="827"/>
                  </a:cubicBezTo>
                  <a:cubicBezTo>
                    <a:pt x="100" y="827"/>
                    <a:pt x="401" y="777"/>
                    <a:pt x="551" y="552"/>
                  </a:cubicBezTo>
                  <a:cubicBezTo>
                    <a:pt x="652" y="376"/>
                    <a:pt x="652" y="176"/>
                    <a:pt x="602" y="75"/>
                  </a:cubicBezTo>
                  <a:lnTo>
                    <a:pt x="602" y="75"/>
                  </a:lnTo>
                  <a:cubicBezTo>
                    <a:pt x="476" y="151"/>
                    <a:pt x="376" y="301"/>
                    <a:pt x="376" y="301"/>
                  </a:cubicBezTo>
                  <a:cubicBezTo>
                    <a:pt x="376" y="301"/>
                    <a:pt x="476" y="125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87" name="Google Shape;34687;p44"/>
            <p:cNvSpPr/>
            <p:nvPr/>
          </p:nvSpPr>
          <p:spPr>
            <a:xfrm>
              <a:off x="5284625" y="4076625"/>
              <a:ext cx="10050" cy="6325"/>
            </a:xfrm>
            <a:custGeom>
              <a:avLst/>
              <a:gdLst/>
              <a:ahLst/>
              <a:cxnLst/>
              <a:rect l="l" t="t" r="r" b="b"/>
              <a:pathLst>
                <a:path w="402" h="253" extrusionOk="0">
                  <a:moveTo>
                    <a:pt x="119" y="1"/>
                  </a:moveTo>
                  <a:cubicBezTo>
                    <a:pt x="82" y="1"/>
                    <a:pt x="50" y="7"/>
                    <a:pt x="25" y="20"/>
                  </a:cubicBezTo>
                  <a:cubicBezTo>
                    <a:pt x="75" y="70"/>
                    <a:pt x="151" y="120"/>
                    <a:pt x="151" y="120"/>
                  </a:cubicBezTo>
                  <a:cubicBezTo>
                    <a:pt x="151" y="120"/>
                    <a:pt x="87" y="88"/>
                    <a:pt x="35" y="88"/>
                  </a:cubicBezTo>
                  <a:cubicBezTo>
                    <a:pt x="22" y="88"/>
                    <a:pt x="10" y="90"/>
                    <a:pt x="0" y="95"/>
                  </a:cubicBezTo>
                  <a:cubicBezTo>
                    <a:pt x="0" y="145"/>
                    <a:pt x="75" y="195"/>
                    <a:pt x="151" y="245"/>
                  </a:cubicBezTo>
                  <a:cubicBezTo>
                    <a:pt x="176" y="250"/>
                    <a:pt x="201" y="252"/>
                    <a:pt x="225" y="252"/>
                  </a:cubicBezTo>
                  <a:cubicBezTo>
                    <a:pt x="321" y="252"/>
                    <a:pt x="401" y="220"/>
                    <a:pt x="401" y="220"/>
                  </a:cubicBezTo>
                  <a:cubicBezTo>
                    <a:pt x="401" y="220"/>
                    <a:pt x="351" y="95"/>
                    <a:pt x="251" y="20"/>
                  </a:cubicBezTo>
                  <a:cubicBezTo>
                    <a:pt x="201" y="7"/>
                    <a:pt x="157" y="1"/>
                    <a:pt x="11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88" name="Google Shape;34688;p44"/>
            <p:cNvSpPr/>
            <p:nvPr/>
          </p:nvSpPr>
          <p:spPr>
            <a:xfrm>
              <a:off x="5286500" y="4082650"/>
              <a:ext cx="8175" cy="7250"/>
            </a:xfrm>
            <a:custGeom>
              <a:avLst/>
              <a:gdLst/>
              <a:ahLst/>
              <a:cxnLst/>
              <a:rect l="l" t="t" r="r" b="b"/>
              <a:pathLst>
                <a:path w="327" h="290" extrusionOk="0">
                  <a:moveTo>
                    <a:pt x="276" y="0"/>
                  </a:moveTo>
                  <a:cubicBezTo>
                    <a:pt x="230" y="0"/>
                    <a:pt x="161" y="9"/>
                    <a:pt x="101" y="54"/>
                  </a:cubicBezTo>
                  <a:cubicBezTo>
                    <a:pt x="26" y="105"/>
                    <a:pt x="0" y="180"/>
                    <a:pt x="0" y="230"/>
                  </a:cubicBezTo>
                  <a:cubicBezTo>
                    <a:pt x="50" y="230"/>
                    <a:pt x="125" y="180"/>
                    <a:pt x="126" y="180"/>
                  </a:cubicBezTo>
                  <a:lnTo>
                    <a:pt x="126" y="180"/>
                  </a:lnTo>
                  <a:cubicBezTo>
                    <a:pt x="125" y="180"/>
                    <a:pt x="51" y="230"/>
                    <a:pt x="51" y="280"/>
                  </a:cubicBezTo>
                  <a:cubicBezTo>
                    <a:pt x="64" y="287"/>
                    <a:pt x="79" y="290"/>
                    <a:pt x="96" y="290"/>
                  </a:cubicBezTo>
                  <a:cubicBezTo>
                    <a:pt x="141" y="290"/>
                    <a:pt x="196" y="267"/>
                    <a:pt x="251" y="230"/>
                  </a:cubicBezTo>
                  <a:cubicBezTo>
                    <a:pt x="326" y="130"/>
                    <a:pt x="326" y="4"/>
                    <a:pt x="326" y="4"/>
                  </a:cubicBezTo>
                  <a:cubicBezTo>
                    <a:pt x="326" y="4"/>
                    <a:pt x="306" y="0"/>
                    <a:pt x="2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89" name="Google Shape;34689;p44"/>
            <p:cNvSpPr/>
            <p:nvPr/>
          </p:nvSpPr>
          <p:spPr>
            <a:xfrm>
              <a:off x="5294650" y="4078100"/>
              <a:ext cx="10675" cy="5925"/>
            </a:xfrm>
            <a:custGeom>
              <a:avLst/>
              <a:gdLst/>
              <a:ahLst/>
              <a:cxnLst/>
              <a:rect l="l" t="t" r="r" b="b"/>
              <a:pathLst>
                <a:path w="427" h="237" extrusionOk="0">
                  <a:moveTo>
                    <a:pt x="271" y="0"/>
                  </a:moveTo>
                  <a:cubicBezTo>
                    <a:pt x="247" y="0"/>
                    <a:pt x="223" y="4"/>
                    <a:pt x="201" y="11"/>
                  </a:cubicBezTo>
                  <a:cubicBezTo>
                    <a:pt x="75" y="36"/>
                    <a:pt x="0" y="161"/>
                    <a:pt x="0" y="161"/>
                  </a:cubicBezTo>
                  <a:cubicBezTo>
                    <a:pt x="0" y="161"/>
                    <a:pt x="126" y="236"/>
                    <a:pt x="251" y="236"/>
                  </a:cubicBezTo>
                  <a:cubicBezTo>
                    <a:pt x="326" y="211"/>
                    <a:pt x="401" y="161"/>
                    <a:pt x="426" y="111"/>
                  </a:cubicBezTo>
                  <a:cubicBezTo>
                    <a:pt x="410" y="103"/>
                    <a:pt x="387" y="100"/>
                    <a:pt x="365" y="100"/>
                  </a:cubicBezTo>
                  <a:cubicBezTo>
                    <a:pt x="321" y="100"/>
                    <a:pt x="276" y="111"/>
                    <a:pt x="276" y="111"/>
                  </a:cubicBezTo>
                  <a:cubicBezTo>
                    <a:pt x="276" y="111"/>
                    <a:pt x="376" y="86"/>
                    <a:pt x="401" y="36"/>
                  </a:cubicBezTo>
                  <a:cubicBezTo>
                    <a:pt x="384" y="18"/>
                    <a:pt x="328" y="0"/>
                    <a:pt x="27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90" name="Google Shape;34690;p44"/>
            <p:cNvSpPr/>
            <p:nvPr/>
          </p:nvSpPr>
          <p:spPr>
            <a:xfrm>
              <a:off x="5293400" y="4082125"/>
              <a:ext cx="7525" cy="10050"/>
            </a:xfrm>
            <a:custGeom>
              <a:avLst/>
              <a:gdLst/>
              <a:ahLst/>
              <a:cxnLst/>
              <a:rect l="l" t="t" r="r" b="b"/>
              <a:pathLst>
                <a:path w="301" h="402" extrusionOk="0">
                  <a:moveTo>
                    <a:pt x="50" y="0"/>
                  </a:moveTo>
                  <a:cubicBezTo>
                    <a:pt x="50" y="0"/>
                    <a:pt x="0" y="126"/>
                    <a:pt x="50" y="251"/>
                  </a:cubicBezTo>
                  <a:cubicBezTo>
                    <a:pt x="75" y="326"/>
                    <a:pt x="151" y="376"/>
                    <a:pt x="201" y="401"/>
                  </a:cubicBezTo>
                  <a:cubicBezTo>
                    <a:pt x="201" y="326"/>
                    <a:pt x="176" y="251"/>
                    <a:pt x="176" y="251"/>
                  </a:cubicBezTo>
                  <a:lnTo>
                    <a:pt x="176" y="251"/>
                  </a:lnTo>
                  <a:cubicBezTo>
                    <a:pt x="176" y="251"/>
                    <a:pt x="226" y="326"/>
                    <a:pt x="276" y="376"/>
                  </a:cubicBezTo>
                  <a:cubicBezTo>
                    <a:pt x="301" y="326"/>
                    <a:pt x="301" y="226"/>
                    <a:pt x="251" y="151"/>
                  </a:cubicBezTo>
                  <a:cubicBezTo>
                    <a:pt x="201" y="50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91" name="Google Shape;34691;p44"/>
            <p:cNvSpPr/>
            <p:nvPr/>
          </p:nvSpPr>
          <p:spPr>
            <a:xfrm>
              <a:off x="5291500" y="4071475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extrusionOk="0">
                  <a:moveTo>
                    <a:pt x="76" y="0"/>
                  </a:moveTo>
                  <a:cubicBezTo>
                    <a:pt x="26" y="50"/>
                    <a:pt x="1" y="125"/>
                    <a:pt x="26" y="226"/>
                  </a:cubicBezTo>
                  <a:cubicBezTo>
                    <a:pt x="26" y="326"/>
                    <a:pt x="151" y="426"/>
                    <a:pt x="151" y="426"/>
                  </a:cubicBezTo>
                  <a:cubicBezTo>
                    <a:pt x="151" y="426"/>
                    <a:pt x="252" y="326"/>
                    <a:pt x="252" y="201"/>
                  </a:cubicBezTo>
                  <a:cubicBezTo>
                    <a:pt x="227" y="100"/>
                    <a:pt x="201" y="25"/>
                    <a:pt x="151" y="0"/>
                  </a:cubicBezTo>
                  <a:cubicBezTo>
                    <a:pt x="126" y="50"/>
                    <a:pt x="126" y="151"/>
                    <a:pt x="126" y="151"/>
                  </a:cubicBezTo>
                  <a:cubicBezTo>
                    <a:pt x="126" y="151"/>
                    <a:pt x="101" y="5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92" name="Google Shape;34692;p44"/>
            <p:cNvSpPr/>
            <p:nvPr/>
          </p:nvSpPr>
          <p:spPr>
            <a:xfrm>
              <a:off x="5289625" y="407585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fill="none" extrusionOk="0">
                  <a:moveTo>
                    <a:pt x="1" y="1"/>
                  </a:moveTo>
                  <a:lnTo>
                    <a:pt x="1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93" name="Google Shape;34693;p44"/>
            <p:cNvSpPr/>
            <p:nvPr/>
          </p:nvSpPr>
          <p:spPr>
            <a:xfrm>
              <a:off x="5289000" y="4074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51" y="51"/>
                  </a:lnTo>
                  <a:cubicBezTo>
                    <a:pt x="51" y="51"/>
                    <a:pt x="51" y="26"/>
                    <a:pt x="51" y="26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94" name="Google Shape;34694;p44"/>
            <p:cNvSpPr/>
            <p:nvPr/>
          </p:nvSpPr>
          <p:spPr>
            <a:xfrm>
              <a:off x="5287750" y="4077725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fill="none" extrusionOk="0">
                  <a:moveTo>
                    <a:pt x="1" y="1"/>
                  </a:moveTo>
                  <a:lnTo>
                    <a:pt x="22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95" name="Google Shape;34695;p44"/>
            <p:cNvSpPr/>
            <p:nvPr/>
          </p:nvSpPr>
          <p:spPr>
            <a:xfrm>
              <a:off x="5287125" y="40766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1"/>
                  </a:moveTo>
                  <a:cubicBezTo>
                    <a:pt x="19" y="1"/>
                    <a:pt x="13" y="7"/>
                    <a:pt x="1" y="20"/>
                  </a:cubicBezTo>
                  <a:cubicBezTo>
                    <a:pt x="1" y="20"/>
                    <a:pt x="1" y="45"/>
                    <a:pt x="1" y="45"/>
                  </a:cubicBezTo>
                  <a:lnTo>
                    <a:pt x="51" y="45"/>
                  </a:lnTo>
                  <a:cubicBezTo>
                    <a:pt x="51" y="45"/>
                    <a:pt x="51" y="20"/>
                    <a:pt x="51" y="20"/>
                  </a:cubicBezTo>
                  <a:cubicBezTo>
                    <a:pt x="38" y="7"/>
                    <a:pt x="32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96" name="Google Shape;34696;p44"/>
            <p:cNvSpPr/>
            <p:nvPr/>
          </p:nvSpPr>
          <p:spPr>
            <a:xfrm>
              <a:off x="5292150" y="4074600"/>
              <a:ext cx="1275" cy="6300"/>
            </a:xfrm>
            <a:custGeom>
              <a:avLst/>
              <a:gdLst/>
              <a:ahLst/>
              <a:cxnLst/>
              <a:rect l="l" t="t" r="r" b="b"/>
              <a:pathLst>
                <a:path w="51" h="252" fill="none" extrusionOk="0">
                  <a:moveTo>
                    <a:pt x="0" y="0"/>
                  </a:moveTo>
                  <a:lnTo>
                    <a:pt x="5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97" name="Google Shape;34697;p44"/>
            <p:cNvSpPr/>
            <p:nvPr/>
          </p:nvSpPr>
          <p:spPr>
            <a:xfrm>
              <a:off x="5291500" y="40739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98" name="Google Shape;34698;p44"/>
            <p:cNvSpPr/>
            <p:nvPr/>
          </p:nvSpPr>
          <p:spPr>
            <a:xfrm>
              <a:off x="5294650" y="408150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0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699" name="Google Shape;34699;p44"/>
            <p:cNvSpPr/>
            <p:nvPr/>
          </p:nvSpPr>
          <p:spPr>
            <a:xfrm>
              <a:off x="5299650" y="40840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4"/>
                    <a:pt x="29" y="37"/>
                    <a:pt x="32" y="37"/>
                  </a:cubicBezTo>
                  <a:cubicBezTo>
                    <a:pt x="40" y="37"/>
                    <a:pt x="51" y="25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00" name="Google Shape;34700;p44"/>
            <p:cNvSpPr/>
            <p:nvPr/>
          </p:nvSpPr>
          <p:spPr>
            <a:xfrm>
              <a:off x="5294650" y="4081500"/>
              <a:ext cx="6275" cy="25"/>
            </a:xfrm>
            <a:custGeom>
              <a:avLst/>
              <a:gdLst/>
              <a:ahLst/>
              <a:cxnLst/>
              <a:rect l="l" t="t" r="r" b="b"/>
              <a:pathLst>
                <a:path w="251" h="1" fill="none" extrusionOk="0">
                  <a:moveTo>
                    <a:pt x="251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01" name="Google Shape;34701;p44"/>
            <p:cNvSpPr/>
            <p:nvPr/>
          </p:nvSpPr>
          <p:spPr>
            <a:xfrm>
              <a:off x="5300275" y="40808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26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51" y="50"/>
                    <a:pt x="51" y="50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02" name="Google Shape;34702;p44"/>
            <p:cNvSpPr/>
            <p:nvPr/>
          </p:nvSpPr>
          <p:spPr>
            <a:xfrm>
              <a:off x="5294650" y="4081500"/>
              <a:ext cx="3775" cy="5025"/>
            </a:xfrm>
            <a:custGeom>
              <a:avLst/>
              <a:gdLst/>
              <a:ahLst/>
              <a:cxnLst/>
              <a:rect l="l" t="t" r="r" b="b"/>
              <a:pathLst>
                <a:path w="151" h="201" fill="none" extrusionOk="0">
                  <a:moveTo>
                    <a:pt x="151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03" name="Google Shape;34703;p44"/>
            <p:cNvSpPr/>
            <p:nvPr/>
          </p:nvSpPr>
          <p:spPr>
            <a:xfrm>
              <a:off x="5298400" y="40860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1" y="7"/>
                    <a:pt x="1" y="20"/>
                  </a:cubicBezTo>
                  <a:cubicBezTo>
                    <a:pt x="1" y="20"/>
                    <a:pt x="1" y="45"/>
                    <a:pt x="1" y="45"/>
                  </a:cubicBezTo>
                  <a:lnTo>
                    <a:pt x="26" y="45"/>
                  </a:lnTo>
                  <a:cubicBezTo>
                    <a:pt x="51" y="20"/>
                    <a:pt x="51" y="20"/>
                    <a:pt x="26" y="20"/>
                  </a:cubicBezTo>
                  <a:cubicBezTo>
                    <a:pt x="26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04" name="Google Shape;34704;p44"/>
            <p:cNvSpPr/>
            <p:nvPr/>
          </p:nvSpPr>
          <p:spPr>
            <a:xfrm>
              <a:off x="5294025" y="4075850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fill="none" extrusionOk="0">
                  <a:moveTo>
                    <a:pt x="151" y="1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05" name="Google Shape;34705;p44"/>
            <p:cNvSpPr/>
            <p:nvPr/>
          </p:nvSpPr>
          <p:spPr>
            <a:xfrm>
              <a:off x="5297775" y="40753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1" y="7"/>
                    <a:pt x="1" y="20"/>
                  </a:cubicBezTo>
                  <a:cubicBezTo>
                    <a:pt x="1" y="20"/>
                    <a:pt x="1" y="20"/>
                    <a:pt x="1" y="45"/>
                  </a:cubicBezTo>
                  <a:lnTo>
                    <a:pt x="26" y="45"/>
                  </a:lnTo>
                  <a:cubicBezTo>
                    <a:pt x="51" y="20"/>
                    <a:pt x="51" y="20"/>
                    <a:pt x="26" y="20"/>
                  </a:cubicBezTo>
                  <a:cubicBezTo>
                    <a:pt x="26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06" name="Google Shape;34706;p44"/>
            <p:cNvSpPr/>
            <p:nvPr/>
          </p:nvSpPr>
          <p:spPr>
            <a:xfrm>
              <a:off x="5294025" y="4074600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5" y="0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07" name="Google Shape;34707;p44"/>
            <p:cNvSpPr/>
            <p:nvPr/>
          </p:nvSpPr>
          <p:spPr>
            <a:xfrm>
              <a:off x="5295275" y="4073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1"/>
                    <a:pt x="0" y="51"/>
                  </a:cubicBezTo>
                  <a:cubicBezTo>
                    <a:pt x="25" y="51"/>
                    <a:pt x="25" y="51"/>
                    <a:pt x="25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08" name="Google Shape;34708;p44"/>
            <p:cNvSpPr/>
            <p:nvPr/>
          </p:nvSpPr>
          <p:spPr>
            <a:xfrm>
              <a:off x="5294025" y="4078350"/>
              <a:ext cx="5650" cy="2550"/>
            </a:xfrm>
            <a:custGeom>
              <a:avLst/>
              <a:gdLst/>
              <a:ahLst/>
              <a:cxnLst/>
              <a:rect l="l" t="t" r="r" b="b"/>
              <a:pathLst>
                <a:path w="226" h="102" fill="none" extrusionOk="0">
                  <a:moveTo>
                    <a:pt x="226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09" name="Google Shape;34709;p44"/>
            <p:cNvSpPr/>
            <p:nvPr/>
          </p:nvSpPr>
          <p:spPr>
            <a:xfrm>
              <a:off x="5299025" y="40777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10" name="Google Shape;34710;p44"/>
            <p:cNvSpPr/>
            <p:nvPr/>
          </p:nvSpPr>
          <p:spPr>
            <a:xfrm>
              <a:off x="5293400" y="4082125"/>
              <a:ext cx="25" cy="6275"/>
            </a:xfrm>
            <a:custGeom>
              <a:avLst/>
              <a:gdLst/>
              <a:ahLst/>
              <a:cxnLst/>
              <a:rect l="l" t="t" r="r" b="b"/>
              <a:pathLst>
                <a:path w="1" h="251" fill="none" extrusionOk="0">
                  <a:moveTo>
                    <a:pt x="0" y="2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11" name="Google Shape;34711;p44"/>
            <p:cNvSpPr/>
            <p:nvPr/>
          </p:nvSpPr>
          <p:spPr>
            <a:xfrm>
              <a:off x="5292775" y="40877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25" y="51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12" name="Google Shape;34712;p44"/>
            <p:cNvSpPr/>
            <p:nvPr/>
          </p:nvSpPr>
          <p:spPr>
            <a:xfrm>
              <a:off x="5290250" y="4082125"/>
              <a:ext cx="3175" cy="5650"/>
            </a:xfrm>
            <a:custGeom>
              <a:avLst/>
              <a:gdLst/>
              <a:ahLst/>
              <a:cxnLst/>
              <a:rect l="l" t="t" r="r" b="b"/>
              <a:pathLst>
                <a:path w="127" h="226" fill="none" extrusionOk="0">
                  <a:moveTo>
                    <a:pt x="1" y="226"/>
                  </a:moveTo>
                  <a:lnTo>
                    <a:pt x="1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13" name="Google Shape;34713;p44"/>
            <p:cNvSpPr/>
            <p:nvPr/>
          </p:nvSpPr>
          <p:spPr>
            <a:xfrm>
              <a:off x="5289625" y="40871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1"/>
                  </a:moveTo>
                  <a:cubicBezTo>
                    <a:pt x="26" y="1"/>
                    <a:pt x="26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14" name="Google Shape;34714;p44"/>
            <p:cNvSpPr/>
            <p:nvPr/>
          </p:nvSpPr>
          <p:spPr>
            <a:xfrm>
              <a:off x="5293400" y="4082125"/>
              <a:ext cx="2525" cy="5650"/>
            </a:xfrm>
            <a:custGeom>
              <a:avLst/>
              <a:gdLst/>
              <a:ahLst/>
              <a:cxnLst/>
              <a:rect l="l" t="t" r="r" b="b"/>
              <a:pathLst>
                <a:path w="101" h="226" fill="none" extrusionOk="0">
                  <a:moveTo>
                    <a:pt x="100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15" name="Google Shape;34715;p44"/>
            <p:cNvSpPr/>
            <p:nvPr/>
          </p:nvSpPr>
          <p:spPr>
            <a:xfrm>
              <a:off x="5295275" y="40877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16" name="Google Shape;34716;p44"/>
            <p:cNvSpPr/>
            <p:nvPr/>
          </p:nvSpPr>
          <p:spPr>
            <a:xfrm>
              <a:off x="5287125" y="4081500"/>
              <a:ext cx="5675" cy="1900"/>
            </a:xfrm>
            <a:custGeom>
              <a:avLst/>
              <a:gdLst/>
              <a:ahLst/>
              <a:cxnLst/>
              <a:rect l="l" t="t" r="r" b="b"/>
              <a:pathLst>
                <a:path w="227" h="76" fill="none" extrusionOk="0">
                  <a:moveTo>
                    <a:pt x="1" y="75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17" name="Google Shape;34717;p44"/>
            <p:cNvSpPr/>
            <p:nvPr/>
          </p:nvSpPr>
          <p:spPr>
            <a:xfrm>
              <a:off x="5285875" y="40833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51" y="25"/>
                  </a:ln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18" name="Google Shape;34718;p44"/>
            <p:cNvSpPr/>
            <p:nvPr/>
          </p:nvSpPr>
          <p:spPr>
            <a:xfrm>
              <a:off x="5286500" y="4080875"/>
              <a:ext cx="6300" cy="650"/>
            </a:xfrm>
            <a:custGeom>
              <a:avLst/>
              <a:gdLst/>
              <a:ahLst/>
              <a:cxnLst/>
              <a:rect l="l" t="t" r="r" b="b"/>
              <a:pathLst>
                <a:path w="252" h="26" fill="none" extrusionOk="0">
                  <a:moveTo>
                    <a:pt x="0" y="0"/>
                  </a:moveTo>
                  <a:lnTo>
                    <a:pt x="25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19" name="Google Shape;34719;p44"/>
            <p:cNvSpPr/>
            <p:nvPr/>
          </p:nvSpPr>
          <p:spPr>
            <a:xfrm>
              <a:off x="5285875" y="40802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25" y="50"/>
                  </a:cubicBezTo>
                  <a:cubicBezTo>
                    <a:pt x="25" y="50"/>
                    <a:pt x="51" y="50"/>
                    <a:pt x="51" y="25"/>
                  </a:cubicBezTo>
                  <a:cubicBezTo>
                    <a:pt x="51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20" name="Google Shape;34720;p44"/>
            <p:cNvSpPr/>
            <p:nvPr/>
          </p:nvSpPr>
          <p:spPr>
            <a:xfrm>
              <a:off x="5288375" y="4082125"/>
              <a:ext cx="4425" cy="3775"/>
            </a:xfrm>
            <a:custGeom>
              <a:avLst/>
              <a:gdLst/>
              <a:ahLst/>
              <a:cxnLst/>
              <a:rect l="l" t="t" r="r" b="b"/>
              <a:pathLst>
                <a:path w="177" h="151" fill="none" extrusionOk="0">
                  <a:moveTo>
                    <a:pt x="1" y="151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21" name="Google Shape;34721;p44"/>
            <p:cNvSpPr/>
            <p:nvPr/>
          </p:nvSpPr>
          <p:spPr>
            <a:xfrm>
              <a:off x="5287125" y="40856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0"/>
                  </a:moveTo>
                  <a:cubicBezTo>
                    <a:pt x="28" y="0"/>
                    <a:pt x="26" y="3"/>
                    <a:pt x="26" y="12"/>
                  </a:cubicBezTo>
                  <a:cubicBezTo>
                    <a:pt x="1" y="12"/>
                    <a:pt x="1" y="12"/>
                    <a:pt x="26" y="37"/>
                  </a:cubicBezTo>
                  <a:lnTo>
                    <a:pt x="51" y="37"/>
                  </a:lnTo>
                  <a:cubicBezTo>
                    <a:pt x="51" y="37"/>
                    <a:pt x="51" y="12"/>
                    <a:pt x="51" y="12"/>
                  </a:cubicBezTo>
                  <a:cubicBezTo>
                    <a:pt x="51" y="12"/>
                    <a:pt x="40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22" name="Google Shape;34722;p44"/>
            <p:cNvSpPr/>
            <p:nvPr/>
          </p:nvSpPr>
          <p:spPr>
            <a:xfrm>
              <a:off x="5290250" y="4078125"/>
              <a:ext cx="6925" cy="5950"/>
            </a:xfrm>
            <a:custGeom>
              <a:avLst/>
              <a:gdLst/>
              <a:ahLst/>
              <a:cxnLst/>
              <a:rect l="l" t="t" r="r" b="b"/>
              <a:pathLst>
                <a:path w="277" h="238" extrusionOk="0">
                  <a:moveTo>
                    <a:pt x="121" y="0"/>
                  </a:moveTo>
                  <a:cubicBezTo>
                    <a:pt x="105" y="0"/>
                    <a:pt x="89" y="3"/>
                    <a:pt x="76" y="10"/>
                  </a:cubicBezTo>
                  <a:cubicBezTo>
                    <a:pt x="26" y="35"/>
                    <a:pt x="1" y="110"/>
                    <a:pt x="26" y="185"/>
                  </a:cubicBezTo>
                  <a:cubicBezTo>
                    <a:pt x="57" y="216"/>
                    <a:pt x="88" y="238"/>
                    <a:pt x="125" y="238"/>
                  </a:cubicBezTo>
                  <a:cubicBezTo>
                    <a:pt x="148" y="238"/>
                    <a:pt x="173" y="230"/>
                    <a:pt x="201" y="210"/>
                  </a:cubicBezTo>
                  <a:cubicBezTo>
                    <a:pt x="251" y="185"/>
                    <a:pt x="277" y="110"/>
                    <a:pt x="251" y="60"/>
                  </a:cubicBezTo>
                  <a:cubicBezTo>
                    <a:pt x="215" y="23"/>
                    <a:pt x="165" y="0"/>
                    <a:pt x="12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23" name="Google Shape;34723;p44"/>
            <p:cNvSpPr/>
            <p:nvPr/>
          </p:nvSpPr>
          <p:spPr>
            <a:xfrm>
              <a:off x="5017075" y="372935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201" y="1"/>
                  </a:moveTo>
                  <a:cubicBezTo>
                    <a:pt x="201" y="126"/>
                    <a:pt x="276" y="302"/>
                    <a:pt x="276" y="302"/>
                  </a:cubicBezTo>
                  <a:cubicBezTo>
                    <a:pt x="276" y="302"/>
                    <a:pt x="176" y="126"/>
                    <a:pt x="51" y="76"/>
                  </a:cubicBezTo>
                  <a:lnTo>
                    <a:pt x="51" y="76"/>
                  </a:lnTo>
                  <a:cubicBezTo>
                    <a:pt x="0" y="201"/>
                    <a:pt x="26" y="377"/>
                    <a:pt x="151" y="552"/>
                  </a:cubicBezTo>
                  <a:cubicBezTo>
                    <a:pt x="326" y="753"/>
                    <a:pt x="627" y="803"/>
                    <a:pt x="627" y="803"/>
                  </a:cubicBezTo>
                  <a:cubicBezTo>
                    <a:pt x="627" y="803"/>
                    <a:pt x="702" y="502"/>
                    <a:pt x="577" y="277"/>
                  </a:cubicBezTo>
                  <a:cubicBezTo>
                    <a:pt x="477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24" name="Google Shape;34724;p44"/>
            <p:cNvSpPr/>
            <p:nvPr/>
          </p:nvSpPr>
          <p:spPr>
            <a:xfrm>
              <a:off x="5010175" y="3746225"/>
              <a:ext cx="22600" cy="12375"/>
            </a:xfrm>
            <a:custGeom>
              <a:avLst/>
              <a:gdLst/>
              <a:ahLst/>
              <a:cxnLst/>
              <a:rect l="l" t="t" r="r" b="b"/>
              <a:pathLst>
                <a:path w="904" h="495" extrusionOk="0">
                  <a:moveTo>
                    <a:pt x="471" y="0"/>
                  </a:moveTo>
                  <a:cubicBezTo>
                    <a:pt x="456" y="0"/>
                    <a:pt x="442" y="1"/>
                    <a:pt x="427" y="3"/>
                  </a:cubicBezTo>
                  <a:cubicBezTo>
                    <a:pt x="201" y="3"/>
                    <a:pt x="51" y="103"/>
                    <a:pt x="1" y="203"/>
                  </a:cubicBezTo>
                  <a:cubicBezTo>
                    <a:pt x="76" y="248"/>
                    <a:pt x="169" y="257"/>
                    <a:pt x="232" y="257"/>
                  </a:cubicBezTo>
                  <a:cubicBezTo>
                    <a:pt x="268" y="257"/>
                    <a:pt x="294" y="254"/>
                    <a:pt x="300" y="253"/>
                  </a:cubicBezTo>
                  <a:lnTo>
                    <a:pt x="300" y="253"/>
                  </a:lnTo>
                  <a:cubicBezTo>
                    <a:pt x="281" y="256"/>
                    <a:pt x="97" y="283"/>
                    <a:pt x="26" y="379"/>
                  </a:cubicBezTo>
                  <a:cubicBezTo>
                    <a:pt x="84" y="437"/>
                    <a:pt x="202" y="495"/>
                    <a:pt x="346" y="495"/>
                  </a:cubicBezTo>
                  <a:cubicBezTo>
                    <a:pt x="388" y="495"/>
                    <a:pt x="432" y="490"/>
                    <a:pt x="477" y="479"/>
                  </a:cubicBezTo>
                  <a:cubicBezTo>
                    <a:pt x="753" y="429"/>
                    <a:pt x="903" y="178"/>
                    <a:pt x="903" y="178"/>
                  </a:cubicBezTo>
                  <a:cubicBezTo>
                    <a:pt x="903" y="178"/>
                    <a:pt x="703" y="0"/>
                    <a:pt x="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25" name="Google Shape;34725;p44"/>
            <p:cNvSpPr/>
            <p:nvPr/>
          </p:nvSpPr>
          <p:spPr>
            <a:xfrm>
              <a:off x="5032750" y="3747000"/>
              <a:ext cx="21950" cy="13600"/>
            </a:xfrm>
            <a:custGeom>
              <a:avLst/>
              <a:gdLst/>
              <a:ahLst/>
              <a:cxnLst/>
              <a:rect l="l" t="t" r="r" b="b"/>
              <a:pathLst>
                <a:path w="878" h="544" extrusionOk="0">
                  <a:moveTo>
                    <a:pt x="375" y="1"/>
                  </a:moveTo>
                  <a:cubicBezTo>
                    <a:pt x="176" y="1"/>
                    <a:pt x="0" y="97"/>
                    <a:pt x="0" y="97"/>
                  </a:cubicBezTo>
                  <a:cubicBezTo>
                    <a:pt x="0" y="97"/>
                    <a:pt x="100" y="398"/>
                    <a:pt x="351" y="498"/>
                  </a:cubicBezTo>
                  <a:cubicBezTo>
                    <a:pt x="435" y="529"/>
                    <a:pt x="519" y="543"/>
                    <a:pt x="594" y="543"/>
                  </a:cubicBezTo>
                  <a:cubicBezTo>
                    <a:pt x="697" y="543"/>
                    <a:pt x="783" y="517"/>
                    <a:pt x="827" y="473"/>
                  </a:cubicBezTo>
                  <a:cubicBezTo>
                    <a:pt x="752" y="373"/>
                    <a:pt x="577" y="297"/>
                    <a:pt x="576" y="297"/>
                  </a:cubicBezTo>
                  <a:lnTo>
                    <a:pt x="576" y="297"/>
                  </a:lnTo>
                  <a:cubicBezTo>
                    <a:pt x="577" y="297"/>
                    <a:pt x="689" y="340"/>
                    <a:pt x="788" y="340"/>
                  </a:cubicBezTo>
                  <a:cubicBezTo>
                    <a:pt x="821" y="340"/>
                    <a:pt x="852" y="335"/>
                    <a:pt x="877" y="322"/>
                  </a:cubicBezTo>
                  <a:cubicBezTo>
                    <a:pt x="852" y="222"/>
                    <a:pt x="727" y="72"/>
                    <a:pt x="526" y="22"/>
                  </a:cubicBezTo>
                  <a:cubicBezTo>
                    <a:pt x="476" y="7"/>
                    <a:pt x="425" y="1"/>
                    <a:pt x="3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26" name="Google Shape;34726;p44"/>
            <p:cNvSpPr/>
            <p:nvPr/>
          </p:nvSpPr>
          <p:spPr>
            <a:xfrm>
              <a:off x="5024600" y="3750025"/>
              <a:ext cx="13800" cy="22600"/>
            </a:xfrm>
            <a:custGeom>
              <a:avLst/>
              <a:gdLst/>
              <a:ahLst/>
              <a:cxnLst/>
              <a:rect l="l" t="t" r="r" b="b"/>
              <a:pathLst>
                <a:path w="552" h="904" extrusionOk="0">
                  <a:moveTo>
                    <a:pt x="351" y="1"/>
                  </a:moveTo>
                  <a:cubicBezTo>
                    <a:pt x="351" y="1"/>
                    <a:pt x="100" y="151"/>
                    <a:pt x="50" y="427"/>
                  </a:cubicBezTo>
                  <a:cubicBezTo>
                    <a:pt x="0" y="628"/>
                    <a:pt x="50" y="803"/>
                    <a:pt x="151" y="878"/>
                  </a:cubicBezTo>
                  <a:cubicBezTo>
                    <a:pt x="226" y="778"/>
                    <a:pt x="276" y="603"/>
                    <a:pt x="276" y="602"/>
                  </a:cubicBezTo>
                  <a:lnTo>
                    <a:pt x="276" y="602"/>
                  </a:lnTo>
                  <a:cubicBezTo>
                    <a:pt x="276" y="603"/>
                    <a:pt x="251" y="803"/>
                    <a:pt x="301" y="903"/>
                  </a:cubicBezTo>
                  <a:cubicBezTo>
                    <a:pt x="401" y="853"/>
                    <a:pt x="501" y="703"/>
                    <a:pt x="527" y="502"/>
                  </a:cubicBezTo>
                  <a:cubicBezTo>
                    <a:pt x="552" y="227"/>
                    <a:pt x="35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27" name="Google Shape;34727;p44"/>
            <p:cNvSpPr/>
            <p:nvPr/>
          </p:nvSpPr>
          <p:spPr>
            <a:xfrm>
              <a:off x="5031475" y="3728725"/>
              <a:ext cx="16325" cy="21325"/>
            </a:xfrm>
            <a:custGeom>
              <a:avLst/>
              <a:gdLst/>
              <a:ahLst/>
              <a:cxnLst/>
              <a:rect l="l" t="t" r="r" b="b"/>
              <a:pathLst>
                <a:path w="653" h="853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52" y="26"/>
                    <a:pt x="201" y="126"/>
                    <a:pt x="101" y="327"/>
                  </a:cubicBezTo>
                  <a:cubicBezTo>
                    <a:pt x="1" y="552"/>
                    <a:pt x="101" y="853"/>
                    <a:pt x="101" y="853"/>
                  </a:cubicBezTo>
                  <a:cubicBezTo>
                    <a:pt x="101" y="853"/>
                    <a:pt x="402" y="778"/>
                    <a:pt x="552" y="552"/>
                  </a:cubicBezTo>
                  <a:cubicBezTo>
                    <a:pt x="653" y="377"/>
                    <a:pt x="653" y="176"/>
                    <a:pt x="602" y="76"/>
                  </a:cubicBezTo>
                  <a:lnTo>
                    <a:pt x="602" y="76"/>
                  </a:lnTo>
                  <a:cubicBezTo>
                    <a:pt x="477" y="151"/>
                    <a:pt x="377" y="302"/>
                    <a:pt x="377" y="302"/>
                  </a:cubicBezTo>
                  <a:cubicBezTo>
                    <a:pt x="377" y="302"/>
                    <a:pt x="477" y="126"/>
                    <a:pt x="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28" name="Google Shape;34728;p44"/>
            <p:cNvSpPr/>
            <p:nvPr/>
          </p:nvSpPr>
          <p:spPr>
            <a:xfrm>
              <a:off x="5023350" y="3743975"/>
              <a:ext cx="10050" cy="6250"/>
            </a:xfrm>
            <a:custGeom>
              <a:avLst/>
              <a:gdLst/>
              <a:ahLst/>
              <a:cxnLst/>
              <a:rect l="l" t="t" r="r" b="b"/>
              <a:pathLst>
                <a:path w="402" h="250" extrusionOk="0">
                  <a:moveTo>
                    <a:pt x="100" y="1"/>
                  </a:moveTo>
                  <a:cubicBezTo>
                    <a:pt x="71" y="1"/>
                    <a:pt x="46" y="7"/>
                    <a:pt x="25" y="17"/>
                  </a:cubicBezTo>
                  <a:cubicBezTo>
                    <a:pt x="50" y="68"/>
                    <a:pt x="150" y="118"/>
                    <a:pt x="150" y="118"/>
                  </a:cubicBezTo>
                  <a:cubicBezTo>
                    <a:pt x="150" y="118"/>
                    <a:pt x="86" y="86"/>
                    <a:pt x="35" y="86"/>
                  </a:cubicBezTo>
                  <a:cubicBezTo>
                    <a:pt x="22" y="86"/>
                    <a:pt x="10" y="88"/>
                    <a:pt x="0" y="93"/>
                  </a:cubicBezTo>
                  <a:cubicBezTo>
                    <a:pt x="0" y="143"/>
                    <a:pt x="75" y="218"/>
                    <a:pt x="150" y="243"/>
                  </a:cubicBezTo>
                  <a:cubicBezTo>
                    <a:pt x="176" y="248"/>
                    <a:pt x="201" y="250"/>
                    <a:pt x="225" y="250"/>
                  </a:cubicBezTo>
                  <a:cubicBezTo>
                    <a:pt x="321" y="250"/>
                    <a:pt x="401" y="218"/>
                    <a:pt x="401" y="218"/>
                  </a:cubicBezTo>
                  <a:cubicBezTo>
                    <a:pt x="401" y="218"/>
                    <a:pt x="351" y="93"/>
                    <a:pt x="251" y="42"/>
                  </a:cubicBezTo>
                  <a:cubicBezTo>
                    <a:pt x="192" y="13"/>
                    <a:pt x="142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29" name="Google Shape;34729;p44"/>
            <p:cNvSpPr/>
            <p:nvPr/>
          </p:nvSpPr>
          <p:spPr>
            <a:xfrm>
              <a:off x="5024600" y="3749925"/>
              <a:ext cx="8800" cy="7650"/>
            </a:xfrm>
            <a:custGeom>
              <a:avLst/>
              <a:gdLst/>
              <a:ahLst/>
              <a:cxnLst/>
              <a:rect l="l" t="t" r="r" b="b"/>
              <a:pathLst>
                <a:path w="352" h="306" extrusionOk="0">
                  <a:moveTo>
                    <a:pt x="301" y="1"/>
                  </a:moveTo>
                  <a:cubicBezTo>
                    <a:pt x="255" y="1"/>
                    <a:pt x="186" y="10"/>
                    <a:pt x="126" y="55"/>
                  </a:cubicBezTo>
                  <a:cubicBezTo>
                    <a:pt x="50" y="105"/>
                    <a:pt x="0" y="180"/>
                    <a:pt x="25" y="231"/>
                  </a:cubicBezTo>
                  <a:cubicBezTo>
                    <a:pt x="75" y="231"/>
                    <a:pt x="150" y="181"/>
                    <a:pt x="151" y="180"/>
                  </a:cubicBezTo>
                  <a:lnTo>
                    <a:pt x="151" y="180"/>
                  </a:lnTo>
                  <a:cubicBezTo>
                    <a:pt x="150" y="181"/>
                    <a:pt x="75" y="231"/>
                    <a:pt x="75" y="306"/>
                  </a:cubicBezTo>
                  <a:cubicBezTo>
                    <a:pt x="126" y="306"/>
                    <a:pt x="201" y="281"/>
                    <a:pt x="276" y="231"/>
                  </a:cubicBezTo>
                  <a:cubicBezTo>
                    <a:pt x="351" y="130"/>
                    <a:pt x="351" y="5"/>
                    <a:pt x="351" y="5"/>
                  </a:cubicBezTo>
                  <a:cubicBezTo>
                    <a:pt x="351" y="5"/>
                    <a:pt x="331" y="1"/>
                    <a:pt x="3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30" name="Google Shape;34730;p44"/>
            <p:cNvSpPr/>
            <p:nvPr/>
          </p:nvSpPr>
          <p:spPr>
            <a:xfrm>
              <a:off x="5033375" y="3745400"/>
              <a:ext cx="10675" cy="5925"/>
            </a:xfrm>
            <a:custGeom>
              <a:avLst/>
              <a:gdLst/>
              <a:ahLst/>
              <a:cxnLst/>
              <a:rect l="l" t="t" r="r" b="b"/>
              <a:pathLst>
                <a:path w="427" h="237" extrusionOk="0">
                  <a:moveTo>
                    <a:pt x="271" y="0"/>
                  </a:moveTo>
                  <a:cubicBezTo>
                    <a:pt x="247" y="0"/>
                    <a:pt x="223" y="3"/>
                    <a:pt x="201" y="11"/>
                  </a:cubicBezTo>
                  <a:cubicBezTo>
                    <a:pt x="75" y="36"/>
                    <a:pt x="0" y="161"/>
                    <a:pt x="0" y="161"/>
                  </a:cubicBezTo>
                  <a:cubicBezTo>
                    <a:pt x="0" y="161"/>
                    <a:pt x="125" y="236"/>
                    <a:pt x="251" y="236"/>
                  </a:cubicBezTo>
                  <a:cubicBezTo>
                    <a:pt x="326" y="211"/>
                    <a:pt x="401" y="161"/>
                    <a:pt x="426" y="111"/>
                  </a:cubicBezTo>
                  <a:cubicBezTo>
                    <a:pt x="409" y="102"/>
                    <a:pt x="387" y="100"/>
                    <a:pt x="365" y="100"/>
                  </a:cubicBezTo>
                  <a:cubicBezTo>
                    <a:pt x="320" y="100"/>
                    <a:pt x="276" y="111"/>
                    <a:pt x="276" y="111"/>
                  </a:cubicBezTo>
                  <a:cubicBezTo>
                    <a:pt x="276" y="111"/>
                    <a:pt x="376" y="86"/>
                    <a:pt x="401" y="36"/>
                  </a:cubicBezTo>
                  <a:cubicBezTo>
                    <a:pt x="383" y="18"/>
                    <a:pt x="328" y="0"/>
                    <a:pt x="27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31" name="Google Shape;34731;p44"/>
            <p:cNvSpPr/>
            <p:nvPr/>
          </p:nvSpPr>
          <p:spPr>
            <a:xfrm>
              <a:off x="5032100" y="3749400"/>
              <a:ext cx="7550" cy="10050"/>
            </a:xfrm>
            <a:custGeom>
              <a:avLst/>
              <a:gdLst/>
              <a:ahLst/>
              <a:cxnLst/>
              <a:rect l="l" t="t" r="r" b="b"/>
              <a:pathLst>
                <a:path w="302" h="402" extrusionOk="0">
                  <a:moveTo>
                    <a:pt x="51" y="1"/>
                  </a:moveTo>
                  <a:cubicBezTo>
                    <a:pt x="51" y="1"/>
                    <a:pt x="1" y="126"/>
                    <a:pt x="51" y="252"/>
                  </a:cubicBezTo>
                  <a:cubicBezTo>
                    <a:pt x="76" y="327"/>
                    <a:pt x="151" y="402"/>
                    <a:pt x="201" y="402"/>
                  </a:cubicBezTo>
                  <a:cubicBezTo>
                    <a:pt x="201" y="327"/>
                    <a:pt x="176" y="252"/>
                    <a:pt x="176" y="252"/>
                  </a:cubicBezTo>
                  <a:lnTo>
                    <a:pt x="176" y="252"/>
                  </a:lnTo>
                  <a:cubicBezTo>
                    <a:pt x="176" y="252"/>
                    <a:pt x="227" y="327"/>
                    <a:pt x="277" y="377"/>
                  </a:cubicBezTo>
                  <a:cubicBezTo>
                    <a:pt x="302" y="327"/>
                    <a:pt x="302" y="226"/>
                    <a:pt x="252" y="151"/>
                  </a:cubicBezTo>
                  <a:cubicBezTo>
                    <a:pt x="201" y="5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32" name="Google Shape;34732;p44"/>
            <p:cNvSpPr/>
            <p:nvPr/>
          </p:nvSpPr>
          <p:spPr>
            <a:xfrm>
              <a:off x="5030225" y="3738750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extrusionOk="0">
                  <a:moveTo>
                    <a:pt x="76" y="1"/>
                  </a:moveTo>
                  <a:cubicBezTo>
                    <a:pt x="26" y="51"/>
                    <a:pt x="1" y="126"/>
                    <a:pt x="26" y="226"/>
                  </a:cubicBezTo>
                  <a:cubicBezTo>
                    <a:pt x="26" y="352"/>
                    <a:pt x="151" y="427"/>
                    <a:pt x="151" y="427"/>
                  </a:cubicBezTo>
                  <a:cubicBezTo>
                    <a:pt x="151" y="427"/>
                    <a:pt x="251" y="327"/>
                    <a:pt x="251" y="201"/>
                  </a:cubicBezTo>
                  <a:cubicBezTo>
                    <a:pt x="226" y="101"/>
                    <a:pt x="201" y="26"/>
                    <a:pt x="151" y="1"/>
                  </a:cubicBezTo>
                  <a:cubicBezTo>
                    <a:pt x="126" y="51"/>
                    <a:pt x="126" y="151"/>
                    <a:pt x="126" y="151"/>
                  </a:cubicBezTo>
                  <a:cubicBezTo>
                    <a:pt x="126" y="151"/>
                    <a:pt x="101" y="5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33" name="Google Shape;34733;p44"/>
            <p:cNvSpPr/>
            <p:nvPr/>
          </p:nvSpPr>
          <p:spPr>
            <a:xfrm>
              <a:off x="5028350" y="3743150"/>
              <a:ext cx="3775" cy="5025"/>
            </a:xfrm>
            <a:custGeom>
              <a:avLst/>
              <a:gdLst/>
              <a:ahLst/>
              <a:cxnLst/>
              <a:rect l="l" t="t" r="r" b="b"/>
              <a:pathLst>
                <a:path w="151" h="201" fill="none" extrusionOk="0">
                  <a:moveTo>
                    <a:pt x="1" y="0"/>
                  </a:moveTo>
                  <a:lnTo>
                    <a:pt x="1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34" name="Google Shape;34734;p44"/>
            <p:cNvSpPr/>
            <p:nvPr/>
          </p:nvSpPr>
          <p:spPr>
            <a:xfrm>
              <a:off x="5027725" y="37422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0"/>
                  </a:moveTo>
                  <a:cubicBezTo>
                    <a:pt x="28" y="0"/>
                    <a:pt x="26" y="3"/>
                    <a:pt x="26" y="11"/>
                  </a:cubicBezTo>
                  <a:cubicBezTo>
                    <a:pt x="1" y="11"/>
                    <a:pt x="1" y="11"/>
                    <a:pt x="1" y="36"/>
                  </a:cubicBezTo>
                  <a:lnTo>
                    <a:pt x="26" y="36"/>
                  </a:lnTo>
                  <a:cubicBezTo>
                    <a:pt x="51" y="36"/>
                    <a:pt x="51" y="11"/>
                    <a:pt x="51" y="11"/>
                  </a:cubicBezTo>
                  <a:cubicBezTo>
                    <a:pt x="51" y="11"/>
                    <a:pt x="40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35" name="Google Shape;34735;p44"/>
            <p:cNvSpPr/>
            <p:nvPr/>
          </p:nvSpPr>
          <p:spPr>
            <a:xfrm>
              <a:off x="5026475" y="3745025"/>
              <a:ext cx="5650" cy="3150"/>
            </a:xfrm>
            <a:custGeom>
              <a:avLst/>
              <a:gdLst/>
              <a:ahLst/>
              <a:cxnLst/>
              <a:rect l="l" t="t" r="r" b="b"/>
              <a:pathLst>
                <a:path w="226" h="126" fill="none" extrusionOk="0">
                  <a:moveTo>
                    <a:pt x="0" y="0"/>
                  </a:moveTo>
                  <a:lnTo>
                    <a:pt x="22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36" name="Google Shape;34736;p44"/>
            <p:cNvSpPr/>
            <p:nvPr/>
          </p:nvSpPr>
          <p:spPr>
            <a:xfrm>
              <a:off x="5025850" y="37444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50" y="25"/>
                  </a:ln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37" name="Google Shape;34737;p44"/>
            <p:cNvSpPr/>
            <p:nvPr/>
          </p:nvSpPr>
          <p:spPr>
            <a:xfrm>
              <a:off x="5030850" y="3741900"/>
              <a:ext cx="1275" cy="6275"/>
            </a:xfrm>
            <a:custGeom>
              <a:avLst/>
              <a:gdLst/>
              <a:ahLst/>
              <a:cxnLst/>
              <a:rect l="l" t="t" r="r" b="b"/>
              <a:pathLst>
                <a:path w="51" h="251" fill="none" extrusionOk="0">
                  <a:moveTo>
                    <a:pt x="1" y="0"/>
                  </a:moveTo>
                  <a:lnTo>
                    <a:pt x="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38" name="Google Shape;34738;p44"/>
            <p:cNvSpPr/>
            <p:nvPr/>
          </p:nvSpPr>
          <p:spPr>
            <a:xfrm>
              <a:off x="5030225" y="37412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25"/>
                    <a:pt x="12" y="36"/>
                    <a:pt x="19" y="36"/>
                  </a:cubicBezTo>
                  <a:cubicBezTo>
                    <a:pt x="23" y="36"/>
                    <a:pt x="26" y="33"/>
                    <a:pt x="26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39" name="Google Shape;34739;p44"/>
            <p:cNvSpPr/>
            <p:nvPr/>
          </p:nvSpPr>
          <p:spPr>
            <a:xfrm>
              <a:off x="5033375" y="3748775"/>
              <a:ext cx="5650" cy="3175"/>
            </a:xfrm>
            <a:custGeom>
              <a:avLst/>
              <a:gdLst/>
              <a:ahLst/>
              <a:cxnLst/>
              <a:rect l="l" t="t" r="r" b="b"/>
              <a:pathLst>
                <a:path w="226" h="127" fill="none" extrusionOk="0">
                  <a:moveTo>
                    <a:pt x="226" y="1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40" name="Google Shape;34740;p44"/>
            <p:cNvSpPr/>
            <p:nvPr/>
          </p:nvSpPr>
          <p:spPr>
            <a:xfrm>
              <a:off x="5038375" y="3751300"/>
              <a:ext cx="1275" cy="1100"/>
            </a:xfrm>
            <a:custGeom>
              <a:avLst/>
              <a:gdLst/>
              <a:ahLst/>
              <a:cxnLst/>
              <a:rect l="l" t="t" r="r" b="b"/>
              <a:pathLst>
                <a:path w="51" h="44" extrusionOk="0">
                  <a:moveTo>
                    <a:pt x="26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8"/>
                    <a:pt x="32" y="44"/>
                    <a:pt x="38" y="44"/>
                  </a:cubicBezTo>
                  <a:cubicBezTo>
                    <a:pt x="44" y="44"/>
                    <a:pt x="51" y="38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41" name="Google Shape;34741;p44"/>
            <p:cNvSpPr/>
            <p:nvPr/>
          </p:nvSpPr>
          <p:spPr>
            <a:xfrm>
              <a:off x="5033375" y="3748775"/>
              <a:ext cx="6275" cy="25"/>
            </a:xfrm>
            <a:custGeom>
              <a:avLst/>
              <a:gdLst/>
              <a:ahLst/>
              <a:cxnLst/>
              <a:rect l="l" t="t" r="r" b="b"/>
              <a:pathLst>
                <a:path w="251" h="1" fill="none" extrusionOk="0">
                  <a:moveTo>
                    <a:pt x="25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42" name="Google Shape;34742;p44"/>
            <p:cNvSpPr/>
            <p:nvPr/>
          </p:nvSpPr>
          <p:spPr>
            <a:xfrm>
              <a:off x="5039000" y="37485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1"/>
                  </a:moveTo>
                  <a:cubicBezTo>
                    <a:pt x="12" y="1"/>
                    <a:pt x="1" y="12"/>
                    <a:pt x="1" y="12"/>
                  </a:cubicBezTo>
                  <a:cubicBezTo>
                    <a:pt x="1" y="37"/>
                    <a:pt x="26" y="37"/>
                    <a:pt x="26" y="37"/>
                  </a:cubicBezTo>
                  <a:cubicBezTo>
                    <a:pt x="51" y="37"/>
                    <a:pt x="51" y="37"/>
                    <a:pt x="51" y="12"/>
                  </a:cubicBezTo>
                  <a:lnTo>
                    <a:pt x="26" y="12"/>
                  </a:lnTo>
                  <a:cubicBezTo>
                    <a:pt x="26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43" name="Google Shape;34743;p44"/>
            <p:cNvSpPr/>
            <p:nvPr/>
          </p:nvSpPr>
          <p:spPr>
            <a:xfrm>
              <a:off x="5033375" y="3749400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0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44" name="Google Shape;34744;p44"/>
            <p:cNvSpPr/>
            <p:nvPr/>
          </p:nvSpPr>
          <p:spPr>
            <a:xfrm>
              <a:off x="5037125" y="37533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0" y="7"/>
                    <a:pt x="0" y="19"/>
                  </a:cubicBezTo>
                  <a:cubicBezTo>
                    <a:pt x="0" y="19"/>
                    <a:pt x="0" y="44"/>
                    <a:pt x="0" y="44"/>
                  </a:cubicBezTo>
                  <a:lnTo>
                    <a:pt x="26" y="44"/>
                  </a:lnTo>
                  <a:cubicBezTo>
                    <a:pt x="51" y="19"/>
                    <a:pt x="51" y="19"/>
                    <a:pt x="26" y="19"/>
                  </a:cubicBezTo>
                  <a:cubicBezTo>
                    <a:pt x="26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45" name="Google Shape;34745;p44"/>
            <p:cNvSpPr/>
            <p:nvPr/>
          </p:nvSpPr>
          <p:spPr>
            <a:xfrm>
              <a:off x="5032750" y="374377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0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46" name="Google Shape;34746;p44"/>
            <p:cNvSpPr/>
            <p:nvPr/>
          </p:nvSpPr>
          <p:spPr>
            <a:xfrm>
              <a:off x="5036500" y="37426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0"/>
                  </a:moveTo>
                  <a:cubicBezTo>
                    <a:pt x="7" y="0"/>
                    <a:pt x="0" y="7"/>
                    <a:pt x="0" y="19"/>
                  </a:cubicBezTo>
                  <a:cubicBezTo>
                    <a:pt x="0" y="19"/>
                    <a:pt x="0" y="19"/>
                    <a:pt x="0" y="44"/>
                  </a:cubicBezTo>
                  <a:lnTo>
                    <a:pt x="25" y="44"/>
                  </a:lnTo>
                  <a:cubicBezTo>
                    <a:pt x="51" y="44"/>
                    <a:pt x="51" y="19"/>
                    <a:pt x="25" y="19"/>
                  </a:cubicBezTo>
                  <a:cubicBezTo>
                    <a:pt x="25" y="7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47" name="Google Shape;34747;p44"/>
            <p:cNvSpPr/>
            <p:nvPr/>
          </p:nvSpPr>
          <p:spPr>
            <a:xfrm>
              <a:off x="5032750" y="3741900"/>
              <a:ext cx="1900" cy="6275"/>
            </a:xfrm>
            <a:custGeom>
              <a:avLst/>
              <a:gdLst/>
              <a:ahLst/>
              <a:cxnLst/>
              <a:rect l="l" t="t" r="r" b="b"/>
              <a:pathLst>
                <a:path w="76" h="251" fill="none" extrusionOk="0">
                  <a:moveTo>
                    <a:pt x="75" y="0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48" name="Google Shape;34748;p44"/>
            <p:cNvSpPr/>
            <p:nvPr/>
          </p:nvSpPr>
          <p:spPr>
            <a:xfrm>
              <a:off x="5034000" y="37412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0"/>
                    <a:pt x="0" y="50"/>
                  </a:cubicBezTo>
                  <a:cubicBezTo>
                    <a:pt x="25" y="50"/>
                    <a:pt x="25" y="50"/>
                    <a:pt x="25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49" name="Google Shape;34749;p44"/>
            <p:cNvSpPr/>
            <p:nvPr/>
          </p:nvSpPr>
          <p:spPr>
            <a:xfrm>
              <a:off x="5032750" y="374565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50" name="Google Shape;34750;p44"/>
            <p:cNvSpPr/>
            <p:nvPr/>
          </p:nvSpPr>
          <p:spPr>
            <a:xfrm>
              <a:off x="5037750" y="37450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0"/>
                  </a:moveTo>
                  <a:cubicBezTo>
                    <a:pt x="26" y="0"/>
                    <a:pt x="1" y="26"/>
                    <a:pt x="26" y="26"/>
                  </a:cubicBezTo>
                  <a:cubicBezTo>
                    <a:pt x="26" y="38"/>
                    <a:pt x="26" y="44"/>
                    <a:pt x="29" y="44"/>
                  </a:cubicBezTo>
                  <a:cubicBezTo>
                    <a:pt x="32" y="44"/>
                    <a:pt x="38" y="38"/>
                    <a:pt x="51" y="26"/>
                  </a:cubicBezTo>
                  <a:cubicBezTo>
                    <a:pt x="51" y="26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51" name="Google Shape;34751;p44"/>
            <p:cNvSpPr/>
            <p:nvPr/>
          </p:nvSpPr>
          <p:spPr>
            <a:xfrm>
              <a:off x="5032100" y="3749400"/>
              <a:ext cx="25" cy="6300"/>
            </a:xfrm>
            <a:custGeom>
              <a:avLst/>
              <a:gdLst/>
              <a:ahLst/>
              <a:cxnLst/>
              <a:rect l="l" t="t" r="r" b="b"/>
              <a:pathLst>
                <a:path w="1" h="252" fill="none" extrusionOk="0">
                  <a:moveTo>
                    <a:pt x="1" y="25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52" name="Google Shape;34752;p44"/>
            <p:cNvSpPr/>
            <p:nvPr/>
          </p:nvSpPr>
          <p:spPr>
            <a:xfrm>
              <a:off x="5031475" y="3755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53" name="Google Shape;34753;p44"/>
            <p:cNvSpPr/>
            <p:nvPr/>
          </p:nvSpPr>
          <p:spPr>
            <a:xfrm>
              <a:off x="5028975" y="3749400"/>
              <a:ext cx="3150" cy="5675"/>
            </a:xfrm>
            <a:custGeom>
              <a:avLst/>
              <a:gdLst/>
              <a:ahLst/>
              <a:cxnLst/>
              <a:rect l="l" t="t" r="r" b="b"/>
              <a:pathLst>
                <a:path w="126" h="227" fill="none" extrusionOk="0">
                  <a:moveTo>
                    <a:pt x="1" y="226"/>
                  </a:moveTo>
                  <a:lnTo>
                    <a:pt x="1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54" name="Google Shape;34754;p44"/>
            <p:cNvSpPr/>
            <p:nvPr/>
          </p:nvSpPr>
          <p:spPr>
            <a:xfrm>
              <a:off x="5028350" y="37544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0"/>
                  </a:moveTo>
                  <a:cubicBezTo>
                    <a:pt x="26" y="0"/>
                    <a:pt x="26" y="0"/>
                    <a:pt x="1" y="25"/>
                  </a:cubicBezTo>
                  <a:cubicBezTo>
                    <a:pt x="1" y="25"/>
                    <a:pt x="1" y="51"/>
                    <a:pt x="26" y="51"/>
                  </a:cubicBezTo>
                  <a:cubicBezTo>
                    <a:pt x="26" y="51"/>
                    <a:pt x="51" y="51"/>
                    <a:pt x="51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55" name="Google Shape;34755;p44"/>
            <p:cNvSpPr/>
            <p:nvPr/>
          </p:nvSpPr>
          <p:spPr>
            <a:xfrm>
              <a:off x="5032100" y="3749400"/>
              <a:ext cx="2550" cy="5675"/>
            </a:xfrm>
            <a:custGeom>
              <a:avLst/>
              <a:gdLst/>
              <a:ahLst/>
              <a:cxnLst/>
              <a:rect l="l" t="t" r="r" b="b"/>
              <a:pathLst>
                <a:path w="102" h="227" fill="none" extrusionOk="0">
                  <a:moveTo>
                    <a:pt x="101" y="2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56" name="Google Shape;34756;p44"/>
            <p:cNvSpPr/>
            <p:nvPr/>
          </p:nvSpPr>
          <p:spPr>
            <a:xfrm>
              <a:off x="5034000" y="37550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50" y="51"/>
                    <a:pt x="50" y="26"/>
                    <a:pt x="50" y="26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57" name="Google Shape;34757;p44"/>
            <p:cNvSpPr/>
            <p:nvPr/>
          </p:nvSpPr>
          <p:spPr>
            <a:xfrm>
              <a:off x="5025850" y="3749400"/>
              <a:ext cx="5650" cy="1925"/>
            </a:xfrm>
            <a:custGeom>
              <a:avLst/>
              <a:gdLst/>
              <a:ahLst/>
              <a:cxnLst/>
              <a:rect l="l" t="t" r="r" b="b"/>
              <a:pathLst>
                <a:path w="226" h="77" fill="none" extrusionOk="0">
                  <a:moveTo>
                    <a:pt x="0" y="76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58" name="Google Shape;34758;p44"/>
            <p:cNvSpPr/>
            <p:nvPr/>
          </p:nvSpPr>
          <p:spPr>
            <a:xfrm>
              <a:off x="5024600" y="37506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17" y="25"/>
                    <a:pt x="23" y="36"/>
                    <a:pt x="24" y="36"/>
                  </a:cubicBezTo>
                  <a:cubicBezTo>
                    <a:pt x="25" y="36"/>
                    <a:pt x="25" y="33"/>
                    <a:pt x="25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59" name="Google Shape;34759;p44"/>
            <p:cNvSpPr/>
            <p:nvPr/>
          </p:nvSpPr>
          <p:spPr>
            <a:xfrm>
              <a:off x="5025225" y="3748150"/>
              <a:ext cx="6275" cy="1275"/>
            </a:xfrm>
            <a:custGeom>
              <a:avLst/>
              <a:gdLst/>
              <a:ahLst/>
              <a:cxnLst/>
              <a:rect l="l" t="t" r="r" b="b"/>
              <a:pathLst>
                <a:path w="251" h="51" fill="none" extrusionOk="0">
                  <a:moveTo>
                    <a:pt x="0" y="1"/>
                  </a:moveTo>
                  <a:lnTo>
                    <a:pt x="25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60" name="Google Shape;34760;p44"/>
            <p:cNvSpPr/>
            <p:nvPr/>
          </p:nvSpPr>
          <p:spPr>
            <a:xfrm>
              <a:off x="5024600" y="37475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61" name="Google Shape;34761;p44"/>
            <p:cNvSpPr/>
            <p:nvPr/>
          </p:nvSpPr>
          <p:spPr>
            <a:xfrm>
              <a:off x="5026475" y="3749400"/>
              <a:ext cx="5025" cy="3800"/>
            </a:xfrm>
            <a:custGeom>
              <a:avLst/>
              <a:gdLst/>
              <a:ahLst/>
              <a:cxnLst/>
              <a:rect l="l" t="t" r="r" b="b"/>
              <a:pathLst>
                <a:path w="201" h="152" fill="none" extrusionOk="0">
                  <a:moveTo>
                    <a:pt x="0" y="151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62" name="Google Shape;34762;p44"/>
            <p:cNvSpPr/>
            <p:nvPr/>
          </p:nvSpPr>
          <p:spPr>
            <a:xfrm>
              <a:off x="5025850" y="37531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50" y="25"/>
                  </a:lnTo>
                  <a:cubicBezTo>
                    <a:pt x="50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63" name="Google Shape;34763;p44"/>
            <p:cNvSpPr/>
            <p:nvPr/>
          </p:nvSpPr>
          <p:spPr>
            <a:xfrm>
              <a:off x="5028975" y="3745400"/>
              <a:ext cx="6925" cy="5975"/>
            </a:xfrm>
            <a:custGeom>
              <a:avLst/>
              <a:gdLst/>
              <a:ahLst/>
              <a:cxnLst/>
              <a:rect l="l" t="t" r="r" b="b"/>
              <a:pathLst>
                <a:path w="277" h="239" extrusionOk="0">
                  <a:moveTo>
                    <a:pt x="120" y="1"/>
                  </a:moveTo>
                  <a:cubicBezTo>
                    <a:pt x="105" y="1"/>
                    <a:pt x="89" y="4"/>
                    <a:pt x="76" y="11"/>
                  </a:cubicBezTo>
                  <a:cubicBezTo>
                    <a:pt x="26" y="61"/>
                    <a:pt x="1" y="111"/>
                    <a:pt x="26" y="186"/>
                  </a:cubicBezTo>
                  <a:cubicBezTo>
                    <a:pt x="57" y="217"/>
                    <a:pt x="88" y="238"/>
                    <a:pt x="125" y="238"/>
                  </a:cubicBezTo>
                  <a:cubicBezTo>
                    <a:pt x="147" y="238"/>
                    <a:pt x="172" y="230"/>
                    <a:pt x="201" y="211"/>
                  </a:cubicBezTo>
                  <a:cubicBezTo>
                    <a:pt x="251" y="186"/>
                    <a:pt x="276" y="111"/>
                    <a:pt x="226" y="61"/>
                  </a:cubicBezTo>
                  <a:cubicBezTo>
                    <a:pt x="208" y="24"/>
                    <a:pt x="163" y="1"/>
                    <a:pt x="12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64" name="Google Shape;34764;p44"/>
            <p:cNvSpPr/>
            <p:nvPr/>
          </p:nvSpPr>
          <p:spPr>
            <a:xfrm>
              <a:off x="5371075" y="390105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0"/>
                  </a:moveTo>
                  <a:cubicBezTo>
                    <a:pt x="176" y="150"/>
                    <a:pt x="277" y="301"/>
                    <a:pt x="277" y="301"/>
                  </a:cubicBezTo>
                  <a:cubicBezTo>
                    <a:pt x="277" y="301"/>
                    <a:pt x="151" y="150"/>
                    <a:pt x="51" y="100"/>
                  </a:cubicBezTo>
                  <a:lnTo>
                    <a:pt x="51" y="100"/>
                  </a:lnTo>
                  <a:cubicBezTo>
                    <a:pt x="1" y="201"/>
                    <a:pt x="26" y="401"/>
                    <a:pt x="151" y="551"/>
                  </a:cubicBezTo>
                  <a:cubicBezTo>
                    <a:pt x="327" y="777"/>
                    <a:pt x="628" y="802"/>
                    <a:pt x="628" y="802"/>
                  </a:cubicBezTo>
                  <a:cubicBezTo>
                    <a:pt x="628" y="802"/>
                    <a:pt x="703" y="526"/>
                    <a:pt x="552" y="276"/>
                  </a:cubicBezTo>
                  <a:cubicBezTo>
                    <a:pt x="452" y="100"/>
                    <a:pt x="302" y="0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65" name="Google Shape;34765;p44"/>
            <p:cNvSpPr/>
            <p:nvPr/>
          </p:nvSpPr>
          <p:spPr>
            <a:xfrm>
              <a:off x="5364200" y="3917900"/>
              <a:ext cx="22575" cy="12775"/>
            </a:xfrm>
            <a:custGeom>
              <a:avLst/>
              <a:gdLst/>
              <a:ahLst/>
              <a:cxnLst/>
              <a:rect l="l" t="t" r="r" b="b"/>
              <a:pathLst>
                <a:path w="903" h="511" extrusionOk="0">
                  <a:moveTo>
                    <a:pt x="449" y="1"/>
                  </a:moveTo>
                  <a:cubicBezTo>
                    <a:pt x="434" y="1"/>
                    <a:pt x="417" y="1"/>
                    <a:pt x="401" y="3"/>
                  </a:cubicBezTo>
                  <a:cubicBezTo>
                    <a:pt x="201" y="28"/>
                    <a:pt x="50" y="128"/>
                    <a:pt x="0" y="228"/>
                  </a:cubicBezTo>
                  <a:cubicBezTo>
                    <a:pt x="101" y="278"/>
                    <a:pt x="301" y="278"/>
                    <a:pt x="301" y="278"/>
                  </a:cubicBezTo>
                  <a:cubicBezTo>
                    <a:pt x="301" y="278"/>
                    <a:pt x="101" y="304"/>
                    <a:pt x="0" y="379"/>
                  </a:cubicBezTo>
                  <a:cubicBezTo>
                    <a:pt x="63" y="462"/>
                    <a:pt x="211" y="510"/>
                    <a:pt x="374" y="510"/>
                  </a:cubicBezTo>
                  <a:cubicBezTo>
                    <a:pt x="408" y="510"/>
                    <a:pt x="442" y="508"/>
                    <a:pt x="476" y="504"/>
                  </a:cubicBezTo>
                  <a:cubicBezTo>
                    <a:pt x="727" y="429"/>
                    <a:pt x="903" y="178"/>
                    <a:pt x="903" y="178"/>
                  </a:cubicBezTo>
                  <a:cubicBezTo>
                    <a:pt x="903" y="178"/>
                    <a:pt x="703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66" name="Google Shape;34766;p44"/>
            <p:cNvSpPr/>
            <p:nvPr/>
          </p:nvSpPr>
          <p:spPr>
            <a:xfrm>
              <a:off x="5386750" y="3919300"/>
              <a:ext cx="21950" cy="13025"/>
            </a:xfrm>
            <a:custGeom>
              <a:avLst/>
              <a:gdLst/>
              <a:ahLst/>
              <a:cxnLst/>
              <a:rect l="l" t="t" r="r" b="b"/>
              <a:pathLst>
                <a:path w="878" h="521" extrusionOk="0">
                  <a:moveTo>
                    <a:pt x="366" y="1"/>
                  </a:moveTo>
                  <a:cubicBezTo>
                    <a:pt x="161" y="1"/>
                    <a:pt x="1" y="97"/>
                    <a:pt x="1" y="97"/>
                  </a:cubicBezTo>
                  <a:cubicBezTo>
                    <a:pt x="1" y="97"/>
                    <a:pt x="101" y="373"/>
                    <a:pt x="351" y="473"/>
                  </a:cubicBezTo>
                  <a:cubicBezTo>
                    <a:pt x="442" y="507"/>
                    <a:pt x="527" y="521"/>
                    <a:pt x="603" y="521"/>
                  </a:cubicBezTo>
                  <a:cubicBezTo>
                    <a:pt x="695" y="521"/>
                    <a:pt x="773" y="501"/>
                    <a:pt x="828" y="473"/>
                  </a:cubicBezTo>
                  <a:cubicBezTo>
                    <a:pt x="753" y="348"/>
                    <a:pt x="578" y="273"/>
                    <a:pt x="577" y="273"/>
                  </a:cubicBezTo>
                  <a:lnTo>
                    <a:pt x="577" y="273"/>
                  </a:lnTo>
                  <a:cubicBezTo>
                    <a:pt x="578" y="273"/>
                    <a:pt x="706" y="328"/>
                    <a:pt x="822" y="328"/>
                  </a:cubicBezTo>
                  <a:cubicBezTo>
                    <a:pt x="841" y="328"/>
                    <a:pt x="860" y="326"/>
                    <a:pt x="878" y="323"/>
                  </a:cubicBezTo>
                  <a:cubicBezTo>
                    <a:pt x="853" y="197"/>
                    <a:pt x="702" y="72"/>
                    <a:pt x="527" y="22"/>
                  </a:cubicBezTo>
                  <a:cubicBezTo>
                    <a:pt x="472" y="7"/>
                    <a:pt x="418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67" name="Google Shape;34767;p44"/>
            <p:cNvSpPr/>
            <p:nvPr/>
          </p:nvSpPr>
          <p:spPr>
            <a:xfrm>
              <a:off x="5378600" y="3921725"/>
              <a:ext cx="13200" cy="22575"/>
            </a:xfrm>
            <a:custGeom>
              <a:avLst/>
              <a:gdLst/>
              <a:ahLst/>
              <a:cxnLst/>
              <a:rect l="l" t="t" r="r" b="b"/>
              <a:pathLst>
                <a:path w="528" h="903" extrusionOk="0">
                  <a:moveTo>
                    <a:pt x="352" y="0"/>
                  </a:moveTo>
                  <a:cubicBezTo>
                    <a:pt x="352" y="0"/>
                    <a:pt x="76" y="151"/>
                    <a:pt x="26" y="426"/>
                  </a:cubicBezTo>
                  <a:cubicBezTo>
                    <a:pt x="1" y="627"/>
                    <a:pt x="51" y="802"/>
                    <a:pt x="126" y="877"/>
                  </a:cubicBezTo>
                  <a:cubicBezTo>
                    <a:pt x="226" y="777"/>
                    <a:pt x="251" y="602"/>
                    <a:pt x="251" y="602"/>
                  </a:cubicBezTo>
                  <a:lnTo>
                    <a:pt x="251" y="602"/>
                  </a:lnTo>
                  <a:cubicBezTo>
                    <a:pt x="251" y="602"/>
                    <a:pt x="226" y="802"/>
                    <a:pt x="276" y="902"/>
                  </a:cubicBezTo>
                  <a:cubicBezTo>
                    <a:pt x="402" y="877"/>
                    <a:pt x="502" y="702"/>
                    <a:pt x="527" y="501"/>
                  </a:cubicBezTo>
                  <a:cubicBezTo>
                    <a:pt x="527" y="226"/>
                    <a:pt x="352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68" name="Google Shape;34768;p44"/>
            <p:cNvSpPr/>
            <p:nvPr/>
          </p:nvSpPr>
          <p:spPr>
            <a:xfrm>
              <a:off x="5385500" y="3901050"/>
              <a:ext cx="16325" cy="20700"/>
            </a:xfrm>
            <a:custGeom>
              <a:avLst/>
              <a:gdLst/>
              <a:ahLst/>
              <a:cxnLst/>
              <a:rect l="l" t="t" r="r" b="b"/>
              <a:pathLst>
                <a:path w="653" h="828" extrusionOk="0">
                  <a:moveTo>
                    <a:pt x="452" y="0"/>
                  </a:moveTo>
                  <a:cubicBezTo>
                    <a:pt x="351" y="0"/>
                    <a:pt x="176" y="100"/>
                    <a:pt x="101" y="301"/>
                  </a:cubicBezTo>
                  <a:cubicBezTo>
                    <a:pt x="0" y="551"/>
                    <a:pt x="101" y="827"/>
                    <a:pt x="101" y="827"/>
                  </a:cubicBezTo>
                  <a:cubicBezTo>
                    <a:pt x="101" y="827"/>
                    <a:pt x="401" y="777"/>
                    <a:pt x="527" y="526"/>
                  </a:cubicBezTo>
                  <a:cubicBezTo>
                    <a:pt x="627" y="351"/>
                    <a:pt x="652" y="176"/>
                    <a:pt x="602" y="75"/>
                  </a:cubicBezTo>
                  <a:lnTo>
                    <a:pt x="602" y="75"/>
                  </a:lnTo>
                  <a:cubicBezTo>
                    <a:pt x="477" y="125"/>
                    <a:pt x="376" y="301"/>
                    <a:pt x="376" y="301"/>
                  </a:cubicBezTo>
                  <a:cubicBezTo>
                    <a:pt x="376" y="301"/>
                    <a:pt x="477" y="125"/>
                    <a:pt x="4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69" name="Google Shape;34769;p44"/>
            <p:cNvSpPr/>
            <p:nvPr/>
          </p:nvSpPr>
          <p:spPr>
            <a:xfrm>
              <a:off x="5377350" y="3915775"/>
              <a:ext cx="9425" cy="6525"/>
            </a:xfrm>
            <a:custGeom>
              <a:avLst/>
              <a:gdLst/>
              <a:ahLst/>
              <a:cxnLst/>
              <a:rect l="l" t="t" r="r" b="b"/>
              <a:pathLst>
                <a:path w="377" h="261" extrusionOk="0">
                  <a:moveTo>
                    <a:pt x="116" y="0"/>
                  </a:moveTo>
                  <a:cubicBezTo>
                    <a:pt x="82" y="0"/>
                    <a:pt x="51" y="13"/>
                    <a:pt x="26" y="38"/>
                  </a:cubicBezTo>
                  <a:cubicBezTo>
                    <a:pt x="51" y="88"/>
                    <a:pt x="126" y="113"/>
                    <a:pt x="126" y="113"/>
                  </a:cubicBezTo>
                  <a:cubicBezTo>
                    <a:pt x="126" y="113"/>
                    <a:pt x="51" y="88"/>
                    <a:pt x="1" y="88"/>
                  </a:cubicBezTo>
                  <a:cubicBezTo>
                    <a:pt x="1" y="138"/>
                    <a:pt x="51" y="213"/>
                    <a:pt x="151" y="238"/>
                  </a:cubicBezTo>
                  <a:cubicBezTo>
                    <a:pt x="184" y="255"/>
                    <a:pt x="221" y="260"/>
                    <a:pt x="254" y="260"/>
                  </a:cubicBezTo>
                  <a:cubicBezTo>
                    <a:pt x="321" y="260"/>
                    <a:pt x="377" y="238"/>
                    <a:pt x="377" y="238"/>
                  </a:cubicBezTo>
                  <a:cubicBezTo>
                    <a:pt x="377" y="238"/>
                    <a:pt x="351" y="88"/>
                    <a:pt x="226" y="38"/>
                  </a:cubicBezTo>
                  <a:cubicBezTo>
                    <a:pt x="189" y="13"/>
                    <a:pt x="151" y="0"/>
                    <a:pt x="11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70" name="Google Shape;34770;p44"/>
            <p:cNvSpPr/>
            <p:nvPr/>
          </p:nvSpPr>
          <p:spPr>
            <a:xfrm>
              <a:off x="5378600" y="3921625"/>
              <a:ext cx="8800" cy="7875"/>
            </a:xfrm>
            <a:custGeom>
              <a:avLst/>
              <a:gdLst/>
              <a:ahLst/>
              <a:cxnLst/>
              <a:rect l="l" t="t" r="r" b="b"/>
              <a:pathLst>
                <a:path w="352" h="315" extrusionOk="0">
                  <a:moveTo>
                    <a:pt x="301" y="0"/>
                  </a:moveTo>
                  <a:cubicBezTo>
                    <a:pt x="255" y="0"/>
                    <a:pt x="186" y="9"/>
                    <a:pt x="126" y="54"/>
                  </a:cubicBezTo>
                  <a:cubicBezTo>
                    <a:pt x="51" y="129"/>
                    <a:pt x="1" y="205"/>
                    <a:pt x="1" y="255"/>
                  </a:cubicBezTo>
                  <a:cubicBezTo>
                    <a:pt x="76" y="230"/>
                    <a:pt x="151" y="180"/>
                    <a:pt x="151" y="180"/>
                  </a:cubicBezTo>
                  <a:lnTo>
                    <a:pt x="151" y="180"/>
                  </a:lnTo>
                  <a:cubicBezTo>
                    <a:pt x="151" y="180"/>
                    <a:pt x="76" y="255"/>
                    <a:pt x="51" y="305"/>
                  </a:cubicBezTo>
                  <a:cubicBezTo>
                    <a:pt x="63" y="311"/>
                    <a:pt x="79" y="314"/>
                    <a:pt x="96" y="314"/>
                  </a:cubicBezTo>
                  <a:cubicBezTo>
                    <a:pt x="148" y="314"/>
                    <a:pt x="214" y="286"/>
                    <a:pt x="251" y="230"/>
                  </a:cubicBezTo>
                  <a:cubicBezTo>
                    <a:pt x="352" y="155"/>
                    <a:pt x="352" y="4"/>
                    <a:pt x="352" y="4"/>
                  </a:cubicBezTo>
                  <a:cubicBezTo>
                    <a:pt x="352" y="4"/>
                    <a:pt x="332" y="0"/>
                    <a:pt x="3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71" name="Google Shape;34771;p44"/>
            <p:cNvSpPr/>
            <p:nvPr/>
          </p:nvSpPr>
          <p:spPr>
            <a:xfrm>
              <a:off x="5387375" y="3917075"/>
              <a:ext cx="10050" cy="6025"/>
            </a:xfrm>
            <a:custGeom>
              <a:avLst/>
              <a:gdLst/>
              <a:ahLst/>
              <a:cxnLst/>
              <a:rect l="l" t="t" r="r" b="b"/>
              <a:pathLst>
                <a:path w="402" h="241" extrusionOk="0">
                  <a:moveTo>
                    <a:pt x="251" y="1"/>
                  </a:moveTo>
                  <a:cubicBezTo>
                    <a:pt x="228" y="1"/>
                    <a:pt x="203" y="4"/>
                    <a:pt x="176" y="11"/>
                  </a:cubicBezTo>
                  <a:cubicBezTo>
                    <a:pt x="76" y="61"/>
                    <a:pt x="1" y="161"/>
                    <a:pt x="1" y="161"/>
                  </a:cubicBezTo>
                  <a:cubicBezTo>
                    <a:pt x="1" y="161"/>
                    <a:pt x="80" y="240"/>
                    <a:pt x="185" y="240"/>
                  </a:cubicBezTo>
                  <a:cubicBezTo>
                    <a:pt x="199" y="240"/>
                    <a:pt x="212" y="239"/>
                    <a:pt x="226" y="236"/>
                  </a:cubicBezTo>
                  <a:cubicBezTo>
                    <a:pt x="326" y="211"/>
                    <a:pt x="402" y="161"/>
                    <a:pt x="402" y="111"/>
                  </a:cubicBezTo>
                  <a:lnTo>
                    <a:pt x="276" y="111"/>
                  </a:lnTo>
                  <a:cubicBezTo>
                    <a:pt x="276" y="111"/>
                    <a:pt x="351" y="86"/>
                    <a:pt x="402" y="61"/>
                  </a:cubicBezTo>
                  <a:cubicBezTo>
                    <a:pt x="365" y="24"/>
                    <a:pt x="315" y="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72" name="Google Shape;34772;p44"/>
            <p:cNvSpPr/>
            <p:nvPr/>
          </p:nvSpPr>
          <p:spPr>
            <a:xfrm>
              <a:off x="5386125" y="3921725"/>
              <a:ext cx="6925" cy="9425"/>
            </a:xfrm>
            <a:custGeom>
              <a:avLst/>
              <a:gdLst/>
              <a:ahLst/>
              <a:cxnLst/>
              <a:rect l="l" t="t" r="r" b="b"/>
              <a:pathLst>
                <a:path w="277" h="377" extrusionOk="0">
                  <a:moveTo>
                    <a:pt x="51" y="0"/>
                  </a:moveTo>
                  <a:cubicBezTo>
                    <a:pt x="51" y="0"/>
                    <a:pt x="0" y="125"/>
                    <a:pt x="26" y="226"/>
                  </a:cubicBezTo>
                  <a:cubicBezTo>
                    <a:pt x="76" y="326"/>
                    <a:pt x="126" y="376"/>
                    <a:pt x="201" y="376"/>
                  </a:cubicBezTo>
                  <a:cubicBezTo>
                    <a:pt x="201" y="326"/>
                    <a:pt x="176" y="252"/>
                    <a:pt x="176" y="251"/>
                  </a:cubicBezTo>
                  <a:lnTo>
                    <a:pt x="176" y="251"/>
                  </a:lnTo>
                  <a:cubicBezTo>
                    <a:pt x="176" y="252"/>
                    <a:pt x="201" y="326"/>
                    <a:pt x="251" y="351"/>
                  </a:cubicBezTo>
                  <a:cubicBezTo>
                    <a:pt x="276" y="301"/>
                    <a:pt x="276" y="226"/>
                    <a:pt x="251" y="125"/>
                  </a:cubicBezTo>
                  <a:cubicBezTo>
                    <a:pt x="176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73" name="Google Shape;34773;p44"/>
            <p:cNvSpPr/>
            <p:nvPr/>
          </p:nvSpPr>
          <p:spPr>
            <a:xfrm>
              <a:off x="5384250" y="3911075"/>
              <a:ext cx="5650" cy="10050"/>
            </a:xfrm>
            <a:custGeom>
              <a:avLst/>
              <a:gdLst/>
              <a:ahLst/>
              <a:cxnLst/>
              <a:rect l="l" t="t" r="r" b="b"/>
              <a:pathLst>
                <a:path w="226" h="402" extrusionOk="0">
                  <a:moveTo>
                    <a:pt x="75" y="0"/>
                  </a:moveTo>
                  <a:cubicBezTo>
                    <a:pt x="25" y="25"/>
                    <a:pt x="0" y="100"/>
                    <a:pt x="0" y="201"/>
                  </a:cubicBezTo>
                  <a:cubicBezTo>
                    <a:pt x="25" y="326"/>
                    <a:pt x="126" y="401"/>
                    <a:pt x="126" y="401"/>
                  </a:cubicBezTo>
                  <a:cubicBezTo>
                    <a:pt x="126" y="401"/>
                    <a:pt x="226" y="301"/>
                    <a:pt x="226" y="176"/>
                  </a:cubicBezTo>
                  <a:cubicBezTo>
                    <a:pt x="226" y="100"/>
                    <a:pt x="176" y="25"/>
                    <a:pt x="151" y="0"/>
                  </a:cubicBezTo>
                  <a:cubicBezTo>
                    <a:pt x="101" y="50"/>
                    <a:pt x="101" y="125"/>
                    <a:pt x="101" y="125"/>
                  </a:cubicBezTo>
                  <a:cubicBezTo>
                    <a:pt x="101" y="125"/>
                    <a:pt x="101" y="50"/>
                    <a:pt x="7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74" name="Google Shape;34774;p44"/>
            <p:cNvSpPr/>
            <p:nvPr/>
          </p:nvSpPr>
          <p:spPr>
            <a:xfrm>
              <a:off x="5382375" y="3914825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0" y="0"/>
                  </a:moveTo>
                  <a:lnTo>
                    <a:pt x="125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75" name="Google Shape;34775;p44"/>
            <p:cNvSpPr/>
            <p:nvPr/>
          </p:nvSpPr>
          <p:spPr>
            <a:xfrm>
              <a:off x="5381750" y="39142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11" y="37"/>
                    <a:pt x="19" y="37"/>
                  </a:cubicBezTo>
                  <a:cubicBezTo>
                    <a:pt x="22" y="37"/>
                    <a:pt x="25" y="34"/>
                    <a:pt x="25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76" name="Google Shape;34776;p44"/>
            <p:cNvSpPr/>
            <p:nvPr/>
          </p:nvSpPr>
          <p:spPr>
            <a:xfrm>
              <a:off x="5380475" y="3916700"/>
              <a:ext cx="5050" cy="3150"/>
            </a:xfrm>
            <a:custGeom>
              <a:avLst/>
              <a:gdLst/>
              <a:ahLst/>
              <a:cxnLst/>
              <a:rect l="l" t="t" r="r" b="b"/>
              <a:pathLst>
                <a:path w="202" h="126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77" name="Google Shape;34777;p44"/>
            <p:cNvSpPr/>
            <p:nvPr/>
          </p:nvSpPr>
          <p:spPr>
            <a:xfrm>
              <a:off x="5379850" y="391607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38"/>
                    <a:pt x="7" y="44"/>
                    <a:pt x="13" y="44"/>
                  </a:cubicBezTo>
                  <a:cubicBezTo>
                    <a:pt x="20" y="44"/>
                    <a:pt x="26" y="38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78" name="Google Shape;34778;p44"/>
            <p:cNvSpPr/>
            <p:nvPr/>
          </p:nvSpPr>
          <p:spPr>
            <a:xfrm>
              <a:off x="5384875" y="3913575"/>
              <a:ext cx="650" cy="6275"/>
            </a:xfrm>
            <a:custGeom>
              <a:avLst/>
              <a:gdLst/>
              <a:ahLst/>
              <a:cxnLst/>
              <a:rect l="l" t="t" r="r" b="b"/>
              <a:pathLst>
                <a:path w="26" h="251" fill="none" extrusionOk="0">
                  <a:moveTo>
                    <a:pt x="0" y="0"/>
                  </a:moveTo>
                  <a:lnTo>
                    <a:pt x="25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79" name="Google Shape;34779;p44"/>
            <p:cNvSpPr/>
            <p:nvPr/>
          </p:nvSpPr>
          <p:spPr>
            <a:xfrm>
              <a:off x="5384250" y="39129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25" y="50"/>
                    <a:pt x="25" y="50"/>
                  </a:cubicBezTo>
                  <a:cubicBezTo>
                    <a:pt x="25" y="50"/>
                    <a:pt x="50" y="25"/>
                    <a:pt x="50" y="25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80" name="Google Shape;34780;p44"/>
            <p:cNvSpPr/>
            <p:nvPr/>
          </p:nvSpPr>
          <p:spPr>
            <a:xfrm>
              <a:off x="5386750" y="3921100"/>
              <a:ext cx="6300" cy="2525"/>
            </a:xfrm>
            <a:custGeom>
              <a:avLst/>
              <a:gdLst/>
              <a:ahLst/>
              <a:cxnLst/>
              <a:rect l="l" t="t" r="r" b="b"/>
              <a:pathLst>
                <a:path w="252" h="101" fill="none" extrusionOk="0">
                  <a:moveTo>
                    <a:pt x="251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81" name="Google Shape;34781;p44"/>
            <p:cNvSpPr/>
            <p:nvPr/>
          </p:nvSpPr>
          <p:spPr>
            <a:xfrm>
              <a:off x="5392400" y="3922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0"/>
                    <a:pt x="0" y="50"/>
                  </a:cubicBezTo>
                  <a:lnTo>
                    <a:pt x="50" y="50"/>
                  </a:lnTo>
                  <a:cubicBezTo>
                    <a:pt x="50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82" name="Google Shape;34782;p44"/>
            <p:cNvSpPr/>
            <p:nvPr/>
          </p:nvSpPr>
          <p:spPr>
            <a:xfrm>
              <a:off x="5387375" y="3921100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83" name="Google Shape;34783;p44"/>
            <p:cNvSpPr/>
            <p:nvPr/>
          </p:nvSpPr>
          <p:spPr>
            <a:xfrm>
              <a:off x="5393025" y="39204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0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84" name="Google Shape;34784;p44"/>
            <p:cNvSpPr/>
            <p:nvPr/>
          </p:nvSpPr>
          <p:spPr>
            <a:xfrm>
              <a:off x="5386750" y="3921100"/>
              <a:ext cx="4400" cy="4400"/>
            </a:xfrm>
            <a:custGeom>
              <a:avLst/>
              <a:gdLst/>
              <a:ahLst/>
              <a:cxnLst/>
              <a:rect l="l" t="t" r="r" b="b"/>
              <a:pathLst>
                <a:path w="176" h="176" fill="none" extrusionOk="0">
                  <a:moveTo>
                    <a:pt x="176" y="1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85" name="Google Shape;34785;p44"/>
            <p:cNvSpPr/>
            <p:nvPr/>
          </p:nvSpPr>
          <p:spPr>
            <a:xfrm>
              <a:off x="5390500" y="3925475"/>
              <a:ext cx="1300" cy="1125"/>
            </a:xfrm>
            <a:custGeom>
              <a:avLst/>
              <a:gdLst/>
              <a:ahLst/>
              <a:cxnLst/>
              <a:rect l="l" t="t" r="r" b="b"/>
              <a:pathLst>
                <a:path w="52" h="45" extrusionOk="0">
                  <a:moveTo>
                    <a:pt x="26" y="1"/>
                  </a:moveTo>
                  <a:cubicBezTo>
                    <a:pt x="1" y="1"/>
                    <a:pt x="1" y="26"/>
                    <a:pt x="26" y="26"/>
                  </a:cubicBezTo>
                  <a:cubicBezTo>
                    <a:pt x="26" y="38"/>
                    <a:pt x="32" y="44"/>
                    <a:pt x="38" y="44"/>
                  </a:cubicBezTo>
                  <a:cubicBezTo>
                    <a:pt x="45" y="44"/>
                    <a:pt x="51" y="38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86" name="Google Shape;34786;p44"/>
            <p:cNvSpPr/>
            <p:nvPr/>
          </p:nvSpPr>
          <p:spPr>
            <a:xfrm>
              <a:off x="5386750" y="3915450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87" name="Google Shape;34787;p44"/>
            <p:cNvSpPr/>
            <p:nvPr/>
          </p:nvSpPr>
          <p:spPr>
            <a:xfrm>
              <a:off x="5389875" y="39148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0"/>
                  </a:moveTo>
                  <a:cubicBezTo>
                    <a:pt x="1" y="0"/>
                    <a:pt x="1" y="26"/>
                    <a:pt x="26" y="26"/>
                  </a:cubicBezTo>
                  <a:cubicBezTo>
                    <a:pt x="26" y="38"/>
                    <a:pt x="26" y="44"/>
                    <a:pt x="29" y="44"/>
                  </a:cubicBezTo>
                  <a:cubicBezTo>
                    <a:pt x="32" y="44"/>
                    <a:pt x="38" y="38"/>
                    <a:pt x="51" y="26"/>
                  </a:cubicBezTo>
                  <a:cubicBezTo>
                    <a:pt x="51" y="26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88" name="Google Shape;34788;p44"/>
            <p:cNvSpPr/>
            <p:nvPr/>
          </p:nvSpPr>
          <p:spPr>
            <a:xfrm>
              <a:off x="5386750" y="3914200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1" y="0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89" name="Google Shape;34789;p44"/>
            <p:cNvSpPr/>
            <p:nvPr/>
          </p:nvSpPr>
          <p:spPr>
            <a:xfrm>
              <a:off x="5387375" y="39135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25"/>
                    <a:pt x="26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90" name="Google Shape;34790;p44"/>
            <p:cNvSpPr/>
            <p:nvPr/>
          </p:nvSpPr>
          <p:spPr>
            <a:xfrm>
              <a:off x="5386750" y="3917325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fill="none" extrusionOk="0">
                  <a:moveTo>
                    <a:pt x="226" y="1"/>
                  </a:moveTo>
                  <a:lnTo>
                    <a:pt x="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91" name="Google Shape;34791;p44"/>
            <p:cNvSpPr/>
            <p:nvPr/>
          </p:nvSpPr>
          <p:spPr>
            <a:xfrm>
              <a:off x="5391775" y="39167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92" name="Google Shape;34792;p44"/>
            <p:cNvSpPr/>
            <p:nvPr/>
          </p:nvSpPr>
          <p:spPr>
            <a:xfrm>
              <a:off x="5385500" y="3921100"/>
              <a:ext cx="650" cy="6275"/>
            </a:xfrm>
            <a:custGeom>
              <a:avLst/>
              <a:gdLst/>
              <a:ahLst/>
              <a:cxnLst/>
              <a:rect l="l" t="t" r="r" b="b"/>
              <a:pathLst>
                <a:path w="26" h="251" fill="none" extrusionOk="0">
                  <a:moveTo>
                    <a:pt x="0" y="251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93" name="Google Shape;34793;p44"/>
            <p:cNvSpPr/>
            <p:nvPr/>
          </p:nvSpPr>
          <p:spPr>
            <a:xfrm>
              <a:off x="5384875" y="3927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50" y="51"/>
                    <a:pt x="50" y="26"/>
                    <a:pt x="50" y="26"/>
                  </a:cubicBez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94" name="Google Shape;34794;p44"/>
            <p:cNvSpPr/>
            <p:nvPr/>
          </p:nvSpPr>
          <p:spPr>
            <a:xfrm>
              <a:off x="5383000" y="3921100"/>
              <a:ext cx="3150" cy="5650"/>
            </a:xfrm>
            <a:custGeom>
              <a:avLst/>
              <a:gdLst/>
              <a:ahLst/>
              <a:cxnLst/>
              <a:rect l="l" t="t" r="r" b="b"/>
              <a:pathLst>
                <a:path w="126" h="226" fill="none" extrusionOk="0">
                  <a:moveTo>
                    <a:pt x="0" y="226"/>
                  </a:moveTo>
                  <a:lnTo>
                    <a:pt x="1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95" name="Google Shape;34795;p44"/>
            <p:cNvSpPr/>
            <p:nvPr/>
          </p:nvSpPr>
          <p:spPr>
            <a:xfrm>
              <a:off x="5382375" y="39267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34"/>
                    <a:pt x="25" y="37"/>
                    <a:pt x="26" y="37"/>
                  </a:cubicBezTo>
                  <a:cubicBezTo>
                    <a:pt x="28" y="37"/>
                    <a:pt x="34" y="26"/>
                    <a:pt x="50" y="26"/>
                  </a:cubicBez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96" name="Google Shape;34796;p44"/>
            <p:cNvSpPr/>
            <p:nvPr/>
          </p:nvSpPr>
          <p:spPr>
            <a:xfrm>
              <a:off x="5386125" y="3921725"/>
              <a:ext cx="1900" cy="5650"/>
            </a:xfrm>
            <a:custGeom>
              <a:avLst/>
              <a:gdLst/>
              <a:ahLst/>
              <a:cxnLst/>
              <a:rect l="l" t="t" r="r" b="b"/>
              <a:pathLst>
                <a:path w="76" h="226" fill="none" extrusionOk="0">
                  <a:moveTo>
                    <a:pt x="76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97" name="Google Shape;34797;p44"/>
            <p:cNvSpPr/>
            <p:nvPr/>
          </p:nvSpPr>
          <p:spPr>
            <a:xfrm>
              <a:off x="5388000" y="39267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26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98" name="Google Shape;34798;p44"/>
            <p:cNvSpPr/>
            <p:nvPr/>
          </p:nvSpPr>
          <p:spPr>
            <a:xfrm>
              <a:off x="5379225" y="3921100"/>
              <a:ext cx="6300" cy="1900"/>
            </a:xfrm>
            <a:custGeom>
              <a:avLst/>
              <a:gdLst/>
              <a:ahLst/>
              <a:cxnLst/>
              <a:rect l="l" t="t" r="r" b="b"/>
              <a:pathLst>
                <a:path w="252" h="76" fill="none" extrusionOk="0">
                  <a:moveTo>
                    <a:pt x="1" y="75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799" name="Google Shape;34799;p44"/>
            <p:cNvSpPr/>
            <p:nvPr/>
          </p:nvSpPr>
          <p:spPr>
            <a:xfrm>
              <a:off x="5378600" y="3922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51" y="50"/>
                    <a:pt x="51" y="25"/>
                    <a:pt x="51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00" name="Google Shape;34800;p44"/>
            <p:cNvSpPr/>
            <p:nvPr/>
          </p:nvSpPr>
          <p:spPr>
            <a:xfrm>
              <a:off x="5379225" y="3920475"/>
              <a:ext cx="6300" cy="650"/>
            </a:xfrm>
            <a:custGeom>
              <a:avLst/>
              <a:gdLst/>
              <a:ahLst/>
              <a:cxnLst/>
              <a:rect l="l" t="t" r="r" b="b"/>
              <a:pathLst>
                <a:path w="252" h="26" fill="none" extrusionOk="0">
                  <a:moveTo>
                    <a:pt x="1" y="0"/>
                  </a:moveTo>
                  <a:lnTo>
                    <a:pt x="25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01" name="Google Shape;34801;p44"/>
            <p:cNvSpPr/>
            <p:nvPr/>
          </p:nvSpPr>
          <p:spPr>
            <a:xfrm>
              <a:off x="5378600" y="3919825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02" name="Google Shape;34802;p44"/>
            <p:cNvSpPr/>
            <p:nvPr/>
          </p:nvSpPr>
          <p:spPr>
            <a:xfrm>
              <a:off x="5380475" y="3921100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fill="none" extrusionOk="0">
                  <a:moveTo>
                    <a:pt x="1" y="176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03" name="Google Shape;34803;p44"/>
            <p:cNvSpPr/>
            <p:nvPr/>
          </p:nvSpPr>
          <p:spPr>
            <a:xfrm>
              <a:off x="5379850" y="39248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0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51" y="26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04" name="Google Shape;34804;p44"/>
            <p:cNvSpPr/>
            <p:nvPr/>
          </p:nvSpPr>
          <p:spPr>
            <a:xfrm>
              <a:off x="5383000" y="3917275"/>
              <a:ext cx="6275" cy="5975"/>
            </a:xfrm>
            <a:custGeom>
              <a:avLst/>
              <a:gdLst/>
              <a:ahLst/>
              <a:cxnLst/>
              <a:rect l="l" t="t" r="r" b="b"/>
              <a:pathLst>
                <a:path w="251" h="239" extrusionOk="0">
                  <a:moveTo>
                    <a:pt x="140" y="0"/>
                  </a:moveTo>
                  <a:cubicBezTo>
                    <a:pt x="117" y="0"/>
                    <a:pt x="94" y="9"/>
                    <a:pt x="75" y="28"/>
                  </a:cubicBezTo>
                  <a:cubicBezTo>
                    <a:pt x="0" y="53"/>
                    <a:pt x="0" y="128"/>
                    <a:pt x="25" y="178"/>
                  </a:cubicBezTo>
                  <a:cubicBezTo>
                    <a:pt x="44" y="215"/>
                    <a:pt x="89" y="238"/>
                    <a:pt x="131" y="238"/>
                  </a:cubicBezTo>
                  <a:cubicBezTo>
                    <a:pt x="147" y="238"/>
                    <a:pt x="162" y="235"/>
                    <a:pt x="176" y="228"/>
                  </a:cubicBezTo>
                  <a:cubicBezTo>
                    <a:pt x="251" y="203"/>
                    <a:pt x="251" y="128"/>
                    <a:pt x="226" y="53"/>
                  </a:cubicBezTo>
                  <a:cubicBezTo>
                    <a:pt x="210" y="22"/>
                    <a:pt x="176" y="0"/>
                    <a:pt x="14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05" name="Google Shape;34805;p44"/>
            <p:cNvSpPr/>
            <p:nvPr/>
          </p:nvSpPr>
          <p:spPr>
            <a:xfrm>
              <a:off x="4995775" y="4001925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0"/>
                  </a:moveTo>
                  <a:cubicBezTo>
                    <a:pt x="176" y="126"/>
                    <a:pt x="276" y="301"/>
                    <a:pt x="276" y="301"/>
                  </a:cubicBezTo>
                  <a:cubicBezTo>
                    <a:pt x="276" y="301"/>
                    <a:pt x="151" y="126"/>
                    <a:pt x="50" y="75"/>
                  </a:cubicBezTo>
                  <a:lnTo>
                    <a:pt x="50" y="75"/>
                  </a:lnTo>
                  <a:cubicBezTo>
                    <a:pt x="0" y="176"/>
                    <a:pt x="25" y="376"/>
                    <a:pt x="151" y="527"/>
                  </a:cubicBezTo>
                  <a:cubicBezTo>
                    <a:pt x="301" y="752"/>
                    <a:pt x="602" y="802"/>
                    <a:pt x="602" y="802"/>
                  </a:cubicBezTo>
                  <a:cubicBezTo>
                    <a:pt x="602" y="802"/>
                    <a:pt x="702" y="501"/>
                    <a:pt x="552" y="276"/>
                  </a:cubicBezTo>
                  <a:cubicBezTo>
                    <a:pt x="451" y="100"/>
                    <a:pt x="301" y="0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06" name="Google Shape;34806;p44"/>
            <p:cNvSpPr/>
            <p:nvPr/>
          </p:nvSpPr>
          <p:spPr>
            <a:xfrm>
              <a:off x="4988250" y="4018150"/>
              <a:ext cx="23200" cy="12775"/>
            </a:xfrm>
            <a:custGeom>
              <a:avLst/>
              <a:gdLst/>
              <a:ahLst/>
              <a:cxnLst/>
              <a:rect l="l" t="t" r="r" b="b"/>
              <a:pathLst>
                <a:path w="928" h="511" extrusionOk="0">
                  <a:moveTo>
                    <a:pt x="470" y="1"/>
                  </a:moveTo>
                  <a:cubicBezTo>
                    <a:pt x="456" y="1"/>
                    <a:pt x="441" y="2"/>
                    <a:pt x="427" y="3"/>
                  </a:cubicBezTo>
                  <a:cubicBezTo>
                    <a:pt x="226" y="28"/>
                    <a:pt x="51" y="128"/>
                    <a:pt x="1" y="228"/>
                  </a:cubicBezTo>
                  <a:cubicBezTo>
                    <a:pt x="126" y="279"/>
                    <a:pt x="326" y="279"/>
                    <a:pt x="326" y="279"/>
                  </a:cubicBezTo>
                  <a:cubicBezTo>
                    <a:pt x="326" y="279"/>
                    <a:pt x="126" y="304"/>
                    <a:pt x="26" y="379"/>
                  </a:cubicBezTo>
                  <a:cubicBezTo>
                    <a:pt x="88" y="462"/>
                    <a:pt x="236" y="510"/>
                    <a:pt x="399" y="510"/>
                  </a:cubicBezTo>
                  <a:cubicBezTo>
                    <a:pt x="433" y="510"/>
                    <a:pt x="467" y="508"/>
                    <a:pt x="502" y="504"/>
                  </a:cubicBezTo>
                  <a:cubicBezTo>
                    <a:pt x="752" y="454"/>
                    <a:pt x="928" y="203"/>
                    <a:pt x="928" y="203"/>
                  </a:cubicBezTo>
                  <a:cubicBezTo>
                    <a:pt x="928" y="203"/>
                    <a:pt x="725" y="1"/>
                    <a:pt x="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07" name="Google Shape;34807;p44"/>
            <p:cNvSpPr/>
            <p:nvPr/>
          </p:nvSpPr>
          <p:spPr>
            <a:xfrm>
              <a:off x="5011425" y="4019550"/>
              <a:ext cx="21975" cy="13250"/>
            </a:xfrm>
            <a:custGeom>
              <a:avLst/>
              <a:gdLst/>
              <a:ahLst/>
              <a:cxnLst/>
              <a:rect l="l" t="t" r="r" b="b"/>
              <a:pathLst>
                <a:path w="879" h="530" extrusionOk="0">
                  <a:moveTo>
                    <a:pt x="354" y="1"/>
                  </a:moveTo>
                  <a:cubicBezTo>
                    <a:pt x="161" y="1"/>
                    <a:pt x="1" y="97"/>
                    <a:pt x="1" y="97"/>
                  </a:cubicBezTo>
                  <a:cubicBezTo>
                    <a:pt x="1" y="97"/>
                    <a:pt x="101" y="373"/>
                    <a:pt x="352" y="473"/>
                  </a:cubicBezTo>
                  <a:cubicBezTo>
                    <a:pt x="452" y="511"/>
                    <a:pt x="546" y="530"/>
                    <a:pt x="627" y="530"/>
                  </a:cubicBezTo>
                  <a:cubicBezTo>
                    <a:pt x="709" y="530"/>
                    <a:pt x="778" y="511"/>
                    <a:pt x="828" y="473"/>
                  </a:cubicBezTo>
                  <a:cubicBezTo>
                    <a:pt x="728" y="373"/>
                    <a:pt x="552" y="298"/>
                    <a:pt x="552" y="298"/>
                  </a:cubicBezTo>
                  <a:lnTo>
                    <a:pt x="552" y="298"/>
                  </a:lnTo>
                  <a:cubicBezTo>
                    <a:pt x="552" y="298"/>
                    <a:pt x="681" y="330"/>
                    <a:pt x="796" y="330"/>
                  </a:cubicBezTo>
                  <a:cubicBezTo>
                    <a:pt x="825" y="330"/>
                    <a:pt x="853" y="328"/>
                    <a:pt x="878" y="323"/>
                  </a:cubicBezTo>
                  <a:cubicBezTo>
                    <a:pt x="853" y="197"/>
                    <a:pt x="703" y="72"/>
                    <a:pt x="502" y="22"/>
                  </a:cubicBezTo>
                  <a:cubicBezTo>
                    <a:pt x="452" y="7"/>
                    <a:pt x="402" y="1"/>
                    <a:pt x="3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08" name="Google Shape;34808;p44"/>
            <p:cNvSpPr/>
            <p:nvPr/>
          </p:nvSpPr>
          <p:spPr>
            <a:xfrm>
              <a:off x="5003300" y="4021975"/>
              <a:ext cx="13175" cy="23200"/>
            </a:xfrm>
            <a:custGeom>
              <a:avLst/>
              <a:gdLst/>
              <a:ahLst/>
              <a:cxnLst/>
              <a:rect l="l" t="t" r="r" b="b"/>
              <a:pathLst>
                <a:path w="527" h="928" extrusionOk="0">
                  <a:moveTo>
                    <a:pt x="351" y="0"/>
                  </a:moveTo>
                  <a:cubicBezTo>
                    <a:pt x="351" y="0"/>
                    <a:pt x="75" y="176"/>
                    <a:pt x="25" y="426"/>
                  </a:cubicBezTo>
                  <a:cubicBezTo>
                    <a:pt x="0" y="627"/>
                    <a:pt x="50" y="827"/>
                    <a:pt x="125" y="902"/>
                  </a:cubicBezTo>
                  <a:cubicBezTo>
                    <a:pt x="225" y="803"/>
                    <a:pt x="250" y="604"/>
                    <a:pt x="251" y="602"/>
                  </a:cubicBezTo>
                  <a:lnTo>
                    <a:pt x="251" y="602"/>
                  </a:lnTo>
                  <a:cubicBezTo>
                    <a:pt x="250" y="604"/>
                    <a:pt x="226" y="803"/>
                    <a:pt x="276" y="928"/>
                  </a:cubicBezTo>
                  <a:cubicBezTo>
                    <a:pt x="401" y="877"/>
                    <a:pt x="501" y="702"/>
                    <a:pt x="526" y="501"/>
                  </a:cubicBezTo>
                  <a:cubicBezTo>
                    <a:pt x="526" y="251"/>
                    <a:pt x="351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09" name="Google Shape;34809;p44"/>
            <p:cNvSpPr/>
            <p:nvPr/>
          </p:nvSpPr>
          <p:spPr>
            <a:xfrm>
              <a:off x="5009550" y="4001300"/>
              <a:ext cx="16950" cy="20700"/>
            </a:xfrm>
            <a:custGeom>
              <a:avLst/>
              <a:gdLst/>
              <a:ahLst/>
              <a:cxnLst/>
              <a:rect l="l" t="t" r="r" b="b"/>
              <a:pathLst>
                <a:path w="678" h="828" extrusionOk="0">
                  <a:moveTo>
                    <a:pt x="477" y="0"/>
                  </a:moveTo>
                  <a:cubicBezTo>
                    <a:pt x="377" y="0"/>
                    <a:pt x="201" y="125"/>
                    <a:pt x="126" y="301"/>
                  </a:cubicBezTo>
                  <a:cubicBezTo>
                    <a:pt x="1" y="552"/>
                    <a:pt x="126" y="827"/>
                    <a:pt x="126" y="827"/>
                  </a:cubicBezTo>
                  <a:cubicBezTo>
                    <a:pt x="126" y="827"/>
                    <a:pt x="427" y="777"/>
                    <a:pt x="552" y="552"/>
                  </a:cubicBezTo>
                  <a:cubicBezTo>
                    <a:pt x="652" y="376"/>
                    <a:pt x="677" y="176"/>
                    <a:pt x="627" y="75"/>
                  </a:cubicBezTo>
                  <a:lnTo>
                    <a:pt x="627" y="75"/>
                  </a:lnTo>
                  <a:cubicBezTo>
                    <a:pt x="502" y="125"/>
                    <a:pt x="402" y="301"/>
                    <a:pt x="402" y="301"/>
                  </a:cubicBezTo>
                  <a:cubicBezTo>
                    <a:pt x="402" y="301"/>
                    <a:pt x="502" y="125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10" name="Google Shape;34810;p44"/>
            <p:cNvSpPr/>
            <p:nvPr/>
          </p:nvSpPr>
          <p:spPr>
            <a:xfrm>
              <a:off x="5001400" y="4016475"/>
              <a:ext cx="10050" cy="6075"/>
            </a:xfrm>
            <a:custGeom>
              <a:avLst/>
              <a:gdLst/>
              <a:ahLst/>
              <a:cxnLst/>
              <a:rect l="l" t="t" r="r" b="b"/>
              <a:pathLst>
                <a:path w="402" h="243" extrusionOk="0">
                  <a:moveTo>
                    <a:pt x="132" y="1"/>
                  </a:moveTo>
                  <a:cubicBezTo>
                    <a:pt x="95" y="1"/>
                    <a:pt x="64" y="7"/>
                    <a:pt x="51" y="20"/>
                  </a:cubicBezTo>
                  <a:cubicBezTo>
                    <a:pt x="76" y="70"/>
                    <a:pt x="151" y="95"/>
                    <a:pt x="151" y="95"/>
                  </a:cubicBezTo>
                  <a:cubicBezTo>
                    <a:pt x="151" y="95"/>
                    <a:pt x="76" y="70"/>
                    <a:pt x="1" y="70"/>
                  </a:cubicBezTo>
                  <a:cubicBezTo>
                    <a:pt x="26" y="120"/>
                    <a:pt x="76" y="195"/>
                    <a:pt x="176" y="220"/>
                  </a:cubicBezTo>
                  <a:cubicBezTo>
                    <a:pt x="210" y="237"/>
                    <a:pt x="246" y="242"/>
                    <a:pt x="279" y="242"/>
                  </a:cubicBezTo>
                  <a:cubicBezTo>
                    <a:pt x="346" y="242"/>
                    <a:pt x="402" y="220"/>
                    <a:pt x="402" y="220"/>
                  </a:cubicBezTo>
                  <a:cubicBezTo>
                    <a:pt x="402" y="220"/>
                    <a:pt x="377" y="70"/>
                    <a:pt x="252" y="20"/>
                  </a:cubicBezTo>
                  <a:cubicBezTo>
                    <a:pt x="214" y="7"/>
                    <a:pt x="170" y="1"/>
                    <a:pt x="13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11" name="Google Shape;34811;p44"/>
            <p:cNvSpPr/>
            <p:nvPr/>
          </p:nvSpPr>
          <p:spPr>
            <a:xfrm>
              <a:off x="5003300" y="4021875"/>
              <a:ext cx="8775" cy="7875"/>
            </a:xfrm>
            <a:custGeom>
              <a:avLst/>
              <a:gdLst/>
              <a:ahLst/>
              <a:cxnLst/>
              <a:rect l="l" t="t" r="r" b="b"/>
              <a:pathLst>
                <a:path w="351" h="315" extrusionOk="0">
                  <a:moveTo>
                    <a:pt x="293" y="0"/>
                  </a:moveTo>
                  <a:cubicBezTo>
                    <a:pt x="243" y="0"/>
                    <a:pt x="171" y="9"/>
                    <a:pt x="125" y="54"/>
                  </a:cubicBezTo>
                  <a:cubicBezTo>
                    <a:pt x="50" y="130"/>
                    <a:pt x="0" y="205"/>
                    <a:pt x="0" y="255"/>
                  </a:cubicBezTo>
                  <a:cubicBezTo>
                    <a:pt x="75" y="255"/>
                    <a:pt x="150" y="205"/>
                    <a:pt x="150" y="205"/>
                  </a:cubicBezTo>
                  <a:lnTo>
                    <a:pt x="150" y="205"/>
                  </a:lnTo>
                  <a:cubicBezTo>
                    <a:pt x="150" y="205"/>
                    <a:pt x="75" y="255"/>
                    <a:pt x="50" y="305"/>
                  </a:cubicBezTo>
                  <a:cubicBezTo>
                    <a:pt x="63" y="311"/>
                    <a:pt x="78" y="314"/>
                    <a:pt x="96" y="314"/>
                  </a:cubicBezTo>
                  <a:cubicBezTo>
                    <a:pt x="147" y="314"/>
                    <a:pt x="213" y="286"/>
                    <a:pt x="251" y="230"/>
                  </a:cubicBezTo>
                  <a:cubicBezTo>
                    <a:pt x="351" y="155"/>
                    <a:pt x="351" y="4"/>
                    <a:pt x="351" y="4"/>
                  </a:cubicBezTo>
                  <a:cubicBezTo>
                    <a:pt x="351" y="4"/>
                    <a:pt x="327" y="0"/>
                    <a:pt x="29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12" name="Google Shape;34812;p44"/>
            <p:cNvSpPr/>
            <p:nvPr/>
          </p:nvSpPr>
          <p:spPr>
            <a:xfrm>
              <a:off x="5012050" y="4017325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252" y="1"/>
                  </a:moveTo>
                  <a:cubicBezTo>
                    <a:pt x="228" y="1"/>
                    <a:pt x="203" y="4"/>
                    <a:pt x="176" y="11"/>
                  </a:cubicBezTo>
                  <a:cubicBezTo>
                    <a:pt x="76" y="61"/>
                    <a:pt x="1" y="186"/>
                    <a:pt x="1" y="186"/>
                  </a:cubicBezTo>
                  <a:cubicBezTo>
                    <a:pt x="1" y="186"/>
                    <a:pt x="75" y="241"/>
                    <a:pt x="175" y="241"/>
                  </a:cubicBezTo>
                  <a:cubicBezTo>
                    <a:pt x="191" y="241"/>
                    <a:pt x="209" y="240"/>
                    <a:pt x="227" y="236"/>
                  </a:cubicBezTo>
                  <a:cubicBezTo>
                    <a:pt x="327" y="236"/>
                    <a:pt x="402" y="186"/>
                    <a:pt x="402" y="136"/>
                  </a:cubicBezTo>
                  <a:cubicBezTo>
                    <a:pt x="352" y="111"/>
                    <a:pt x="277" y="111"/>
                    <a:pt x="277" y="111"/>
                  </a:cubicBezTo>
                  <a:cubicBezTo>
                    <a:pt x="277" y="111"/>
                    <a:pt x="352" y="86"/>
                    <a:pt x="402" y="61"/>
                  </a:cubicBezTo>
                  <a:cubicBezTo>
                    <a:pt x="365" y="24"/>
                    <a:pt x="315" y="1"/>
                    <a:pt x="2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13" name="Google Shape;34813;p44"/>
            <p:cNvSpPr/>
            <p:nvPr/>
          </p:nvSpPr>
          <p:spPr>
            <a:xfrm>
              <a:off x="5010175" y="4021975"/>
              <a:ext cx="7550" cy="9425"/>
            </a:xfrm>
            <a:custGeom>
              <a:avLst/>
              <a:gdLst/>
              <a:ahLst/>
              <a:cxnLst/>
              <a:rect l="l" t="t" r="r" b="b"/>
              <a:pathLst>
                <a:path w="302" h="377" extrusionOk="0">
                  <a:moveTo>
                    <a:pt x="76" y="0"/>
                  </a:moveTo>
                  <a:cubicBezTo>
                    <a:pt x="76" y="0"/>
                    <a:pt x="1" y="126"/>
                    <a:pt x="51" y="226"/>
                  </a:cubicBezTo>
                  <a:cubicBezTo>
                    <a:pt x="101" y="326"/>
                    <a:pt x="151" y="376"/>
                    <a:pt x="201" y="376"/>
                  </a:cubicBezTo>
                  <a:cubicBezTo>
                    <a:pt x="226" y="326"/>
                    <a:pt x="202" y="252"/>
                    <a:pt x="201" y="251"/>
                  </a:cubicBezTo>
                  <a:lnTo>
                    <a:pt x="201" y="251"/>
                  </a:lnTo>
                  <a:cubicBezTo>
                    <a:pt x="202" y="252"/>
                    <a:pt x="227" y="326"/>
                    <a:pt x="276" y="351"/>
                  </a:cubicBezTo>
                  <a:cubicBezTo>
                    <a:pt x="302" y="301"/>
                    <a:pt x="302" y="226"/>
                    <a:pt x="276" y="151"/>
                  </a:cubicBezTo>
                  <a:cubicBezTo>
                    <a:pt x="201" y="25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14" name="Google Shape;34814;p44"/>
            <p:cNvSpPr/>
            <p:nvPr/>
          </p:nvSpPr>
          <p:spPr>
            <a:xfrm>
              <a:off x="5008925" y="4011325"/>
              <a:ext cx="5675" cy="10050"/>
            </a:xfrm>
            <a:custGeom>
              <a:avLst/>
              <a:gdLst/>
              <a:ahLst/>
              <a:cxnLst/>
              <a:rect l="l" t="t" r="r" b="b"/>
              <a:pathLst>
                <a:path w="227" h="402" extrusionOk="0">
                  <a:moveTo>
                    <a:pt x="76" y="0"/>
                  </a:moveTo>
                  <a:cubicBezTo>
                    <a:pt x="26" y="25"/>
                    <a:pt x="1" y="125"/>
                    <a:pt x="1" y="201"/>
                  </a:cubicBezTo>
                  <a:cubicBezTo>
                    <a:pt x="26" y="326"/>
                    <a:pt x="126" y="401"/>
                    <a:pt x="126" y="401"/>
                  </a:cubicBezTo>
                  <a:cubicBezTo>
                    <a:pt x="126" y="401"/>
                    <a:pt x="226" y="326"/>
                    <a:pt x="226" y="201"/>
                  </a:cubicBezTo>
                  <a:cubicBezTo>
                    <a:pt x="226" y="100"/>
                    <a:pt x="176" y="25"/>
                    <a:pt x="126" y="0"/>
                  </a:cubicBezTo>
                  <a:cubicBezTo>
                    <a:pt x="101" y="50"/>
                    <a:pt x="101" y="125"/>
                    <a:pt x="101" y="125"/>
                  </a:cubicBezTo>
                  <a:cubicBezTo>
                    <a:pt x="101" y="125"/>
                    <a:pt x="101" y="5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15" name="Google Shape;34815;p44"/>
            <p:cNvSpPr/>
            <p:nvPr/>
          </p:nvSpPr>
          <p:spPr>
            <a:xfrm>
              <a:off x="5007050" y="4015075"/>
              <a:ext cx="3150" cy="5675"/>
            </a:xfrm>
            <a:custGeom>
              <a:avLst/>
              <a:gdLst/>
              <a:ahLst/>
              <a:cxnLst/>
              <a:rect l="l" t="t" r="r" b="b"/>
              <a:pathLst>
                <a:path w="126" h="227" fill="none" extrusionOk="0">
                  <a:moveTo>
                    <a:pt x="0" y="1"/>
                  </a:moveTo>
                  <a:lnTo>
                    <a:pt x="1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16" name="Google Shape;34816;p44"/>
            <p:cNvSpPr/>
            <p:nvPr/>
          </p:nvSpPr>
          <p:spPr>
            <a:xfrm>
              <a:off x="5006425" y="40144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0" y="51"/>
                    <a:pt x="25" y="51"/>
                    <a:pt x="25" y="51"/>
                  </a:cubicBezTo>
                  <a:cubicBezTo>
                    <a:pt x="25" y="26"/>
                    <a:pt x="51" y="26"/>
                    <a:pt x="25" y="26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17" name="Google Shape;34817;p44"/>
            <p:cNvSpPr/>
            <p:nvPr/>
          </p:nvSpPr>
          <p:spPr>
            <a:xfrm>
              <a:off x="5005175" y="4016950"/>
              <a:ext cx="5025" cy="3800"/>
            </a:xfrm>
            <a:custGeom>
              <a:avLst/>
              <a:gdLst/>
              <a:ahLst/>
              <a:cxnLst/>
              <a:rect l="l" t="t" r="r" b="b"/>
              <a:pathLst>
                <a:path w="201" h="152" fill="none" extrusionOk="0">
                  <a:moveTo>
                    <a:pt x="0" y="1"/>
                  </a:moveTo>
                  <a:lnTo>
                    <a:pt x="20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18" name="Google Shape;34818;p44"/>
            <p:cNvSpPr/>
            <p:nvPr/>
          </p:nvSpPr>
          <p:spPr>
            <a:xfrm>
              <a:off x="5004550" y="40163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0" y="26"/>
                    <a:pt x="0" y="51"/>
                  </a:cubicBezTo>
                  <a:lnTo>
                    <a:pt x="25" y="51"/>
                  </a:ln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19" name="Google Shape;34819;p44"/>
            <p:cNvSpPr/>
            <p:nvPr/>
          </p:nvSpPr>
          <p:spPr>
            <a:xfrm>
              <a:off x="5009550" y="4014450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0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20" name="Google Shape;34820;p44"/>
            <p:cNvSpPr/>
            <p:nvPr/>
          </p:nvSpPr>
          <p:spPr>
            <a:xfrm>
              <a:off x="5008925" y="401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26" y="25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21" name="Google Shape;34821;p44"/>
            <p:cNvSpPr/>
            <p:nvPr/>
          </p:nvSpPr>
          <p:spPr>
            <a:xfrm>
              <a:off x="5011425" y="4021350"/>
              <a:ext cx="5675" cy="2525"/>
            </a:xfrm>
            <a:custGeom>
              <a:avLst/>
              <a:gdLst/>
              <a:ahLst/>
              <a:cxnLst/>
              <a:rect l="l" t="t" r="r" b="b"/>
              <a:pathLst>
                <a:path w="227" h="101" fill="none" extrusionOk="0">
                  <a:moveTo>
                    <a:pt x="226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22" name="Google Shape;34822;p44"/>
            <p:cNvSpPr/>
            <p:nvPr/>
          </p:nvSpPr>
          <p:spPr>
            <a:xfrm>
              <a:off x="5017075" y="40235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0"/>
                  </a:moveTo>
                  <a:cubicBezTo>
                    <a:pt x="12" y="0"/>
                    <a:pt x="0" y="11"/>
                    <a:pt x="0" y="11"/>
                  </a:cubicBezTo>
                  <a:cubicBezTo>
                    <a:pt x="0" y="11"/>
                    <a:pt x="0" y="36"/>
                    <a:pt x="0" y="36"/>
                  </a:cubicBezTo>
                  <a:lnTo>
                    <a:pt x="26" y="36"/>
                  </a:lnTo>
                  <a:cubicBezTo>
                    <a:pt x="51" y="11"/>
                    <a:pt x="51" y="11"/>
                    <a:pt x="26" y="11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23" name="Google Shape;34823;p44"/>
            <p:cNvSpPr/>
            <p:nvPr/>
          </p:nvSpPr>
          <p:spPr>
            <a:xfrm>
              <a:off x="5011425" y="4021350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2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24" name="Google Shape;34824;p44"/>
            <p:cNvSpPr/>
            <p:nvPr/>
          </p:nvSpPr>
          <p:spPr>
            <a:xfrm>
              <a:off x="5017700" y="40207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25" name="Google Shape;34825;p44"/>
            <p:cNvSpPr/>
            <p:nvPr/>
          </p:nvSpPr>
          <p:spPr>
            <a:xfrm>
              <a:off x="5011425" y="4021350"/>
              <a:ext cx="4425" cy="5025"/>
            </a:xfrm>
            <a:custGeom>
              <a:avLst/>
              <a:gdLst/>
              <a:ahLst/>
              <a:cxnLst/>
              <a:rect l="l" t="t" r="r" b="b"/>
              <a:pathLst>
                <a:path w="177" h="201" fill="none" extrusionOk="0">
                  <a:moveTo>
                    <a:pt x="176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26" name="Google Shape;34826;p44"/>
            <p:cNvSpPr/>
            <p:nvPr/>
          </p:nvSpPr>
          <p:spPr>
            <a:xfrm>
              <a:off x="5015200" y="40257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27" name="Google Shape;34827;p44"/>
            <p:cNvSpPr/>
            <p:nvPr/>
          </p:nvSpPr>
          <p:spPr>
            <a:xfrm>
              <a:off x="5010800" y="4015700"/>
              <a:ext cx="4425" cy="5050"/>
            </a:xfrm>
            <a:custGeom>
              <a:avLst/>
              <a:gdLst/>
              <a:ahLst/>
              <a:cxnLst/>
              <a:rect l="l" t="t" r="r" b="b"/>
              <a:pathLst>
                <a:path w="177" h="202" fill="none" extrusionOk="0">
                  <a:moveTo>
                    <a:pt x="176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28" name="Google Shape;34828;p44"/>
            <p:cNvSpPr/>
            <p:nvPr/>
          </p:nvSpPr>
          <p:spPr>
            <a:xfrm>
              <a:off x="5014575" y="40150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5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38"/>
                    <a:pt x="25" y="44"/>
                    <a:pt x="28" y="44"/>
                  </a:cubicBezTo>
                  <a:cubicBezTo>
                    <a:pt x="32" y="44"/>
                    <a:pt x="38" y="38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29" name="Google Shape;34829;p44"/>
            <p:cNvSpPr/>
            <p:nvPr/>
          </p:nvSpPr>
          <p:spPr>
            <a:xfrm>
              <a:off x="5010800" y="4014450"/>
              <a:ext cx="1925" cy="6300"/>
            </a:xfrm>
            <a:custGeom>
              <a:avLst/>
              <a:gdLst/>
              <a:ahLst/>
              <a:cxnLst/>
              <a:rect l="l" t="t" r="r" b="b"/>
              <a:pathLst>
                <a:path w="77" h="252" fill="none" extrusionOk="0">
                  <a:moveTo>
                    <a:pt x="76" y="0"/>
                  </a:moveTo>
                  <a:lnTo>
                    <a:pt x="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30" name="Google Shape;34830;p44"/>
            <p:cNvSpPr/>
            <p:nvPr/>
          </p:nvSpPr>
          <p:spPr>
            <a:xfrm>
              <a:off x="5012050" y="401382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4"/>
                    <a:pt x="29" y="37"/>
                    <a:pt x="33" y="37"/>
                  </a:cubicBezTo>
                  <a:cubicBezTo>
                    <a:pt x="40" y="37"/>
                    <a:pt x="51" y="25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31" name="Google Shape;34831;p44"/>
            <p:cNvSpPr/>
            <p:nvPr/>
          </p:nvSpPr>
          <p:spPr>
            <a:xfrm>
              <a:off x="5011425" y="4017575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fill="none" extrusionOk="0">
                  <a:moveTo>
                    <a:pt x="226" y="1"/>
                  </a:moveTo>
                  <a:lnTo>
                    <a:pt x="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32" name="Google Shape;34832;p44"/>
            <p:cNvSpPr/>
            <p:nvPr/>
          </p:nvSpPr>
          <p:spPr>
            <a:xfrm>
              <a:off x="5016450" y="40171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5" y="1"/>
                  </a:moveTo>
                  <a:cubicBezTo>
                    <a:pt x="19" y="1"/>
                    <a:pt x="13" y="7"/>
                    <a:pt x="0" y="20"/>
                  </a:cubicBezTo>
                  <a:cubicBezTo>
                    <a:pt x="0" y="20"/>
                    <a:pt x="0" y="20"/>
                    <a:pt x="0" y="45"/>
                  </a:cubicBezTo>
                  <a:lnTo>
                    <a:pt x="25" y="45"/>
                  </a:lnTo>
                  <a:cubicBezTo>
                    <a:pt x="51" y="45"/>
                    <a:pt x="51" y="20"/>
                    <a:pt x="51" y="20"/>
                  </a:cubicBezTo>
                  <a:cubicBezTo>
                    <a:pt x="38" y="7"/>
                    <a:pt x="32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33" name="Google Shape;34833;p44"/>
            <p:cNvSpPr/>
            <p:nvPr/>
          </p:nvSpPr>
          <p:spPr>
            <a:xfrm>
              <a:off x="5010175" y="4021975"/>
              <a:ext cx="650" cy="6275"/>
            </a:xfrm>
            <a:custGeom>
              <a:avLst/>
              <a:gdLst/>
              <a:ahLst/>
              <a:cxnLst/>
              <a:rect l="l" t="t" r="r" b="b"/>
              <a:pathLst>
                <a:path w="26" h="251" fill="none" extrusionOk="0">
                  <a:moveTo>
                    <a:pt x="1" y="251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34" name="Google Shape;34834;p44"/>
            <p:cNvSpPr/>
            <p:nvPr/>
          </p:nvSpPr>
          <p:spPr>
            <a:xfrm>
              <a:off x="5009550" y="4027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26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35" name="Google Shape;34835;p44"/>
            <p:cNvSpPr/>
            <p:nvPr/>
          </p:nvSpPr>
          <p:spPr>
            <a:xfrm>
              <a:off x="5007675" y="4021975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1" y="201"/>
                  </a:moveTo>
                  <a:lnTo>
                    <a:pt x="1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36" name="Google Shape;34836;p44"/>
            <p:cNvSpPr/>
            <p:nvPr/>
          </p:nvSpPr>
          <p:spPr>
            <a:xfrm>
              <a:off x="5007050" y="4026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cubicBezTo>
                    <a:pt x="26" y="51"/>
                    <a:pt x="26" y="26"/>
                    <a:pt x="51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37" name="Google Shape;34837;p44"/>
            <p:cNvSpPr/>
            <p:nvPr/>
          </p:nvSpPr>
          <p:spPr>
            <a:xfrm>
              <a:off x="5010800" y="4021975"/>
              <a:ext cx="1925" cy="5650"/>
            </a:xfrm>
            <a:custGeom>
              <a:avLst/>
              <a:gdLst/>
              <a:ahLst/>
              <a:cxnLst/>
              <a:rect l="l" t="t" r="r" b="b"/>
              <a:pathLst>
                <a:path w="77" h="226" fill="none" extrusionOk="0">
                  <a:moveTo>
                    <a:pt x="76" y="2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38" name="Google Shape;34838;p44"/>
            <p:cNvSpPr/>
            <p:nvPr/>
          </p:nvSpPr>
          <p:spPr>
            <a:xfrm>
              <a:off x="5012050" y="4027600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26" y="1"/>
                  </a:moveTo>
                  <a:cubicBezTo>
                    <a:pt x="26" y="1"/>
                    <a:pt x="1" y="1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39" name="Google Shape;34839;p44"/>
            <p:cNvSpPr/>
            <p:nvPr/>
          </p:nvSpPr>
          <p:spPr>
            <a:xfrm>
              <a:off x="5003925" y="4021350"/>
              <a:ext cx="6275" cy="1900"/>
            </a:xfrm>
            <a:custGeom>
              <a:avLst/>
              <a:gdLst/>
              <a:ahLst/>
              <a:cxnLst/>
              <a:rect l="l" t="t" r="r" b="b"/>
              <a:pathLst>
                <a:path w="251" h="76" fill="none" extrusionOk="0">
                  <a:moveTo>
                    <a:pt x="0" y="75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40" name="Google Shape;34840;p44"/>
            <p:cNvSpPr/>
            <p:nvPr/>
          </p:nvSpPr>
          <p:spPr>
            <a:xfrm>
              <a:off x="5003300" y="4022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0" y="50"/>
                  </a:cubicBezTo>
                  <a:lnTo>
                    <a:pt x="25" y="50"/>
                  </a:lnTo>
                  <a:cubicBezTo>
                    <a:pt x="25" y="50"/>
                    <a:pt x="50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41" name="Google Shape;34841;p44"/>
            <p:cNvSpPr/>
            <p:nvPr/>
          </p:nvSpPr>
          <p:spPr>
            <a:xfrm>
              <a:off x="5003925" y="4020725"/>
              <a:ext cx="6275" cy="650"/>
            </a:xfrm>
            <a:custGeom>
              <a:avLst/>
              <a:gdLst/>
              <a:ahLst/>
              <a:cxnLst/>
              <a:rect l="l" t="t" r="r" b="b"/>
              <a:pathLst>
                <a:path w="251" h="26" fill="none" extrusionOk="0">
                  <a:moveTo>
                    <a:pt x="0" y="0"/>
                  </a:moveTo>
                  <a:lnTo>
                    <a:pt x="25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42" name="Google Shape;34842;p44"/>
            <p:cNvSpPr/>
            <p:nvPr/>
          </p:nvSpPr>
          <p:spPr>
            <a:xfrm>
              <a:off x="5002675" y="40201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43" name="Google Shape;34843;p44"/>
            <p:cNvSpPr/>
            <p:nvPr/>
          </p:nvSpPr>
          <p:spPr>
            <a:xfrm>
              <a:off x="5005175" y="4021350"/>
              <a:ext cx="5025" cy="4400"/>
            </a:xfrm>
            <a:custGeom>
              <a:avLst/>
              <a:gdLst/>
              <a:ahLst/>
              <a:cxnLst/>
              <a:rect l="l" t="t" r="r" b="b"/>
              <a:pathLst>
                <a:path w="201" h="176" fill="none" extrusionOk="0">
                  <a:moveTo>
                    <a:pt x="0" y="176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44" name="Google Shape;34844;p44"/>
            <p:cNvSpPr/>
            <p:nvPr/>
          </p:nvSpPr>
          <p:spPr>
            <a:xfrm>
              <a:off x="5004550" y="40251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lnTo>
                    <a:pt x="25" y="51"/>
                  </a:lnTo>
                  <a:cubicBezTo>
                    <a:pt x="50" y="51"/>
                    <a:pt x="50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45" name="Google Shape;34845;p44"/>
            <p:cNvSpPr/>
            <p:nvPr/>
          </p:nvSpPr>
          <p:spPr>
            <a:xfrm>
              <a:off x="5007675" y="4017825"/>
              <a:ext cx="6300" cy="5675"/>
            </a:xfrm>
            <a:custGeom>
              <a:avLst/>
              <a:gdLst/>
              <a:ahLst/>
              <a:cxnLst/>
              <a:rect l="l" t="t" r="r" b="b"/>
              <a:pathLst>
                <a:path w="252" h="227" extrusionOk="0">
                  <a:moveTo>
                    <a:pt x="137" y="1"/>
                  </a:moveTo>
                  <a:cubicBezTo>
                    <a:pt x="116" y="1"/>
                    <a:pt x="94" y="7"/>
                    <a:pt x="76" y="16"/>
                  </a:cubicBezTo>
                  <a:cubicBezTo>
                    <a:pt x="1" y="41"/>
                    <a:pt x="1" y="116"/>
                    <a:pt x="26" y="166"/>
                  </a:cubicBezTo>
                  <a:cubicBezTo>
                    <a:pt x="44" y="203"/>
                    <a:pt x="89" y="226"/>
                    <a:pt x="132" y="226"/>
                  </a:cubicBezTo>
                  <a:cubicBezTo>
                    <a:pt x="147" y="226"/>
                    <a:pt x="163" y="223"/>
                    <a:pt x="176" y="216"/>
                  </a:cubicBezTo>
                  <a:cubicBezTo>
                    <a:pt x="226" y="191"/>
                    <a:pt x="251" y="116"/>
                    <a:pt x="226" y="66"/>
                  </a:cubicBezTo>
                  <a:cubicBezTo>
                    <a:pt x="210" y="18"/>
                    <a:pt x="174" y="1"/>
                    <a:pt x="13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46" name="Google Shape;34846;p44"/>
            <p:cNvSpPr/>
            <p:nvPr/>
          </p:nvSpPr>
          <p:spPr>
            <a:xfrm>
              <a:off x="5178100" y="3925475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1"/>
                  </a:moveTo>
                  <a:cubicBezTo>
                    <a:pt x="176" y="126"/>
                    <a:pt x="276" y="301"/>
                    <a:pt x="276" y="301"/>
                  </a:cubicBezTo>
                  <a:cubicBezTo>
                    <a:pt x="276" y="301"/>
                    <a:pt x="151" y="126"/>
                    <a:pt x="26" y="76"/>
                  </a:cubicBezTo>
                  <a:lnTo>
                    <a:pt x="26" y="76"/>
                  </a:lnTo>
                  <a:cubicBezTo>
                    <a:pt x="1" y="176"/>
                    <a:pt x="26" y="376"/>
                    <a:pt x="151" y="552"/>
                  </a:cubicBezTo>
                  <a:cubicBezTo>
                    <a:pt x="301" y="752"/>
                    <a:pt x="602" y="803"/>
                    <a:pt x="602" y="803"/>
                  </a:cubicBezTo>
                  <a:cubicBezTo>
                    <a:pt x="602" y="803"/>
                    <a:pt x="702" y="502"/>
                    <a:pt x="552" y="276"/>
                  </a:cubicBezTo>
                  <a:cubicBezTo>
                    <a:pt x="452" y="101"/>
                    <a:pt x="276" y="1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47" name="Google Shape;34847;p44"/>
            <p:cNvSpPr/>
            <p:nvPr/>
          </p:nvSpPr>
          <p:spPr>
            <a:xfrm>
              <a:off x="5170575" y="3941725"/>
              <a:ext cx="22600" cy="12750"/>
            </a:xfrm>
            <a:custGeom>
              <a:avLst/>
              <a:gdLst/>
              <a:ahLst/>
              <a:cxnLst/>
              <a:rect l="l" t="t" r="r" b="b"/>
              <a:pathLst>
                <a:path w="904" h="510" extrusionOk="0">
                  <a:moveTo>
                    <a:pt x="470" y="0"/>
                  </a:moveTo>
                  <a:cubicBezTo>
                    <a:pt x="456" y="0"/>
                    <a:pt x="441" y="1"/>
                    <a:pt x="427" y="2"/>
                  </a:cubicBezTo>
                  <a:cubicBezTo>
                    <a:pt x="226" y="27"/>
                    <a:pt x="51" y="127"/>
                    <a:pt x="1" y="228"/>
                  </a:cubicBezTo>
                  <a:cubicBezTo>
                    <a:pt x="126" y="278"/>
                    <a:pt x="327" y="278"/>
                    <a:pt x="327" y="278"/>
                  </a:cubicBezTo>
                  <a:cubicBezTo>
                    <a:pt x="327" y="278"/>
                    <a:pt x="126" y="303"/>
                    <a:pt x="26" y="378"/>
                  </a:cubicBezTo>
                  <a:cubicBezTo>
                    <a:pt x="88" y="461"/>
                    <a:pt x="219" y="510"/>
                    <a:pt x="376" y="510"/>
                  </a:cubicBezTo>
                  <a:cubicBezTo>
                    <a:pt x="409" y="510"/>
                    <a:pt x="443" y="508"/>
                    <a:pt x="477" y="503"/>
                  </a:cubicBezTo>
                  <a:cubicBezTo>
                    <a:pt x="753" y="453"/>
                    <a:pt x="903" y="203"/>
                    <a:pt x="903" y="203"/>
                  </a:cubicBezTo>
                  <a:cubicBezTo>
                    <a:pt x="903" y="203"/>
                    <a:pt x="723" y="0"/>
                    <a:pt x="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48" name="Google Shape;34848;p44"/>
            <p:cNvSpPr/>
            <p:nvPr/>
          </p:nvSpPr>
          <p:spPr>
            <a:xfrm>
              <a:off x="5193150" y="3943125"/>
              <a:ext cx="21950" cy="13225"/>
            </a:xfrm>
            <a:custGeom>
              <a:avLst/>
              <a:gdLst/>
              <a:ahLst/>
              <a:cxnLst/>
              <a:rect l="l" t="t" r="r" b="b"/>
              <a:pathLst>
                <a:path w="878" h="529" extrusionOk="0">
                  <a:moveTo>
                    <a:pt x="375" y="0"/>
                  </a:moveTo>
                  <a:cubicBezTo>
                    <a:pt x="177" y="0"/>
                    <a:pt x="0" y="97"/>
                    <a:pt x="0" y="97"/>
                  </a:cubicBezTo>
                  <a:cubicBezTo>
                    <a:pt x="0" y="97"/>
                    <a:pt x="100" y="372"/>
                    <a:pt x="376" y="472"/>
                  </a:cubicBezTo>
                  <a:cubicBezTo>
                    <a:pt x="464" y="510"/>
                    <a:pt x="558" y="529"/>
                    <a:pt x="639" y="529"/>
                  </a:cubicBezTo>
                  <a:cubicBezTo>
                    <a:pt x="721" y="529"/>
                    <a:pt x="790" y="510"/>
                    <a:pt x="827" y="472"/>
                  </a:cubicBezTo>
                  <a:cubicBezTo>
                    <a:pt x="752" y="372"/>
                    <a:pt x="577" y="297"/>
                    <a:pt x="577" y="297"/>
                  </a:cubicBezTo>
                  <a:lnTo>
                    <a:pt x="577" y="297"/>
                  </a:lnTo>
                  <a:cubicBezTo>
                    <a:pt x="577" y="297"/>
                    <a:pt x="705" y="329"/>
                    <a:pt x="808" y="329"/>
                  </a:cubicBezTo>
                  <a:cubicBezTo>
                    <a:pt x="833" y="329"/>
                    <a:pt x="857" y="327"/>
                    <a:pt x="877" y="322"/>
                  </a:cubicBezTo>
                  <a:cubicBezTo>
                    <a:pt x="852" y="197"/>
                    <a:pt x="727" y="71"/>
                    <a:pt x="526" y="21"/>
                  </a:cubicBezTo>
                  <a:cubicBezTo>
                    <a:pt x="476" y="6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49" name="Google Shape;34849;p44"/>
            <p:cNvSpPr/>
            <p:nvPr/>
          </p:nvSpPr>
          <p:spPr>
            <a:xfrm>
              <a:off x="5185000" y="3946150"/>
              <a:ext cx="13800" cy="22575"/>
            </a:xfrm>
            <a:custGeom>
              <a:avLst/>
              <a:gdLst/>
              <a:ahLst/>
              <a:cxnLst/>
              <a:rect l="l" t="t" r="r" b="b"/>
              <a:pathLst>
                <a:path w="552" h="903" extrusionOk="0">
                  <a:moveTo>
                    <a:pt x="351" y="1"/>
                  </a:moveTo>
                  <a:cubicBezTo>
                    <a:pt x="351" y="1"/>
                    <a:pt x="101" y="151"/>
                    <a:pt x="50" y="402"/>
                  </a:cubicBezTo>
                  <a:cubicBezTo>
                    <a:pt x="0" y="602"/>
                    <a:pt x="50" y="803"/>
                    <a:pt x="151" y="878"/>
                  </a:cubicBezTo>
                  <a:cubicBezTo>
                    <a:pt x="226" y="778"/>
                    <a:pt x="276" y="577"/>
                    <a:pt x="276" y="577"/>
                  </a:cubicBezTo>
                  <a:lnTo>
                    <a:pt x="276" y="577"/>
                  </a:lnTo>
                  <a:cubicBezTo>
                    <a:pt x="276" y="577"/>
                    <a:pt x="251" y="778"/>
                    <a:pt x="301" y="903"/>
                  </a:cubicBezTo>
                  <a:cubicBezTo>
                    <a:pt x="401" y="853"/>
                    <a:pt x="527" y="702"/>
                    <a:pt x="527" y="477"/>
                  </a:cubicBezTo>
                  <a:cubicBezTo>
                    <a:pt x="552" y="226"/>
                    <a:pt x="35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50" name="Google Shape;34850;p44"/>
            <p:cNvSpPr/>
            <p:nvPr/>
          </p:nvSpPr>
          <p:spPr>
            <a:xfrm>
              <a:off x="5191875" y="3924850"/>
              <a:ext cx="16325" cy="20700"/>
            </a:xfrm>
            <a:custGeom>
              <a:avLst/>
              <a:gdLst/>
              <a:ahLst/>
              <a:cxnLst/>
              <a:rect l="l" t="t" r="r" b="b"/>
              <a:pathLst>
                <a:path w="653" h="828" extrusionOk="0">
                  <a:moveTo>
                    <a:pt x="477" y="0"/>
                  </a:moveTo>
                  <a:cubicBezTo>
                    <a:pt x="352" y="0"/>
                    <a:pt x="201" y="126"/>
                    <a:pt x="101" y="301"/>
                  </a:cubicBezTo>
                  <a:cubicBezTo>
                    <a:pt x="1" y="552"/>
                    <a:pt x="101" y="828"/>
                    <a:pt x="101" y="828"/>
                  </a:cubicBezTo>
                  <a:cubicBezTo>
                    <a:pt x="101" y="828"/>
                    <a:pt x="402" y="777"/>
                    <a:pt x="552" y="552"/>
                  </a:cubicBezTo>
                  <a:cubicBezTo>
                    <a:pt x="653" y="376"/>
                    <a:pt x="653" y="176"/>
                    <a:pt x="603" y="76"/>
                  </a:cubicBezTo>
                  <a:lnTo>
                    <a:pt x="603" y="76"/>
                  </a:lnTo>
                  <a:cubicBezTo>
                    <a:pt x="502" y="151"/>
                    <a:pt x="377" y="301"/>
                    <a:pt x="377" y="301"/>
                  </a:cubicBezTo>
                  <a:cubicBezTo>
                    <a:pt x="377" y="301"/>
                    <a:pt x="477" y="126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51" name="Google Shape;34851;p44"/>
            <p:cNvSpPr/>
            <p:nvPr/>
          </p:nvSpPr>
          <p:spPr>
            <a:xfrm>
              <a:off x="5183750" y="3940050"/>
              <a:ext cx="10050" cy="6300"/>
            </a:xfrm>
            <a:custGeom>
              <a:avLst/>
              <a:gdLst/>
              <a:ahLst/>
              <a:cxnLst/>
              <a:rect l="l" t="t" r="r" b="b"/>
              <a:pathLst>
                <a:path w="402" h="252" extrusionOk="0">
                  <a:moveTo>
                    <a:pt x="129" y="0"/>
                  </a:moveTo>
                  <a:cubicBezTo>
                    <a:pt x="88" y="0"/>
                    <a:pt x="50" y="7"/>
                    <a:pt x="25" y="19"/>
                  </a:cubicBezTo>
                  <a:cubicBezTo>
                    <a:pt x="75" y="69"/>
                    <a:pt x="151" y="119"/>
                    <a:pt x="151" y="119"/>
                  </a:cubicBezTo>
                  <a:cubicBezTo>
                    <a:pt x="151" y="119"/>
                    <a:pt x="86" y="87"/>
                    <a:pt x="35" y="87"/>
                  </a:cubicBezTo>
                  <a:cubicBezTo>
                    <a:pt x="22" y="87"/>
                    <a:pt x="10" y="89"/>
                    <a:pt x="0" y="94"/>
                  </a:cubicBezTo>
                  <a:cubicBezTo>
                    <a:pt x="0" y="144"/>
                    <a:pt x="75" y="194"/>
                    <a:pt x="151" y="245"/>
                  </a:cubicBezTo>
                  <a:cubicBezTo>
                    <a:pt x="176" y="250"/>
                    <a:pt x="201" y="252"/>
                    <a:pt x="225" y="252"/>
                  </a:cubicBezTo>
                  <a:cubicBezTo>
                    <a:pt x="321" y="252"/>
                    <a:pt x="401" y="220"/>
                    <a:pt x="401" y="220"/>
                  </a:cubicBezTo>
                  <a:cubicBezTo>
                    <a:pt x="401" y="220"/>
                    <a:pt x="351" y="69"/>
                    <a:pt x="251" y="19"/>
                  </a:cubicBezTo>
                  <a:cubicBezTo>
                    <a:pt x="213" y="7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52" name="Google Shape;34852;p44"/>
            <p:cNvSpPr/>
            <p:nvPr/>
          </p:nvSpPr>
          <p:spPr>
            <a:xfrm>
              <a:off x="5185625" y="394605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92" y="1"/>
                  </a:moveTo>
                  <a:cubicBezTo>
                    <a:pt x="239" y="1"/>
                    <a:pt x="161" y="10"/>
                    <a:pt x="101" y="55"/>
                  </a:cubicBezTo>
                  <a:cubicBezTo>
                    <a:pt x="25" y="105"/>
                    <a:pt x="0" y="180"/>
                    <a:pt x="0" y="230"/>
                  </a:cubicBezTo>
                  <a:cubicBezTo>
                    <a:pt x="50" y="230"/>
                    <a:pt x="125" y="181"/>
                    <a:pt x="126" y="180"/>
                  </a:cubicBezTo>
                  <a:lnTo>
                    <a:pt x="126" y="180"/>
                  </a:lnTo>
                  <a:cubicBezTo>
                    <a:pt x="125" y="181"/>
                    <a:pt x="50" y="230"/>
                    <a:pt x="50" y="280"/>
                  </a:cubicBezTo>
                  <a:cubicBezTo>
                    <a:pt x="63" y="287"/>
                    <a:pt x="77" y="290"/>
                    <a:pt x="92" y="290"/>
                  </a:cubicBezTo>
                  <a:cubicBezTo>
                    <a:pt x="138" y="290"/>
                    <a:pt x="195" y="262"/>
                    <a:pt x="251" y="205"/>
                  </a:cubicBezTo>
                  <a:cubicBezTo>
                    <a:pt x="326" y="130"/>
                    <a:pt x="351" y="5"/>
                    <a:pt x="351" y="5"/>
                  </a:cubicBezTo>
                  <a:cubicBezTo>
                    <a:pt x="351" y="5"/>
                    <a:pt x="327" y="1"/>
                    <a:pt x="2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53" name="Google Shape;34853;p44"/>
            <p:cNvSpPr/>
            <p:nvPr/>
          </p:nvSpPr>
          <p:spPr>
            <a:xfrm>
              <a:off x="5193775" y="3941350"/>
              <a:ext cx="10675" cy="5575"/>
            </a:xfrm>
            <a:custGeom>
              <a:avLst/>
              <a:gdLst/>
              <a:ahLst/>
              <a:cxnLst/>
              <a:rect l="l" t="t" r="r" b="b"/>
              <a:pathLst>
                <a:path w="427" h="223" extrusionOk="0">
                  <a:moveTo>
                    <a:pt x="300" y="1"/>
                  </a:moveTo>
                  <a:cubicBezTo>
                    <a:pt x="267" y="1"/>
                    <a:pt x="232" y="7"/>
                    <a:pt x="201" y="17"/>
                  </a:cubicBezTo>
                  <a:cubicBezTo>
                    <a:pt x="75" y="42"/>
                    <a:pt x="0" y="168"/>
                    <a:pt x="0" y="168"/>
                  </a:cubicBezTo>
                  <a:cubicBezTo>
                    <a:pt x="0" y="168"/>
                    <a:pt x="92" y="223"/>
                    <a:pt x="197" y="223"/>
                  </a:cubicBezTo>
                  <a:cubicBezTo>
                    <a:pt x="215" y="223"/>
                    <a:pt x="233" y="221"/>
                    <a:pt x="251" y="218"/>
                  </a:cubicBezTo>
                  <a:cubicBezTo>
                    <a:pt x="326" y="218"/>
                    <a:pt x="401" y="168"/>
                    <a:pt x="426" y="117"/>
                  </a:cubicBezTo>
                  <a:cubicBezTo>
                    <a:pt x="376" y="92"/>
                    <a:pt x="276" y="92"/>
                    <a:pt x="276" y="92"/>
                  </a:cubicBezTo>
                  <a:cubicBezTo>
                    <a:pt x="276" y="92"/>
                    <a:pt x="376" y="92"/>
                    <a:pt x="401" y="42"/>
                  </a:cubicBezTo>
                  <a:cubicBezTo>
                    <a:pt x="387" y="13"/>
                    <a:pt x="346" y="1"/>
                    <a:pt x="3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54" name="Google Shape;34854;p44"/>
            <p:cNvSpPr/>
            <p:nvPr/>
          </p:nvSpPr>
          <p:spPr>
            <a:xfrm>
              <a:off x="5192525" y="3945525"/>
              <a:ext cx="7525" cy="10050"/>
            </a:xfrm>
            <a:custGeom>
              <a:avLst/>
              <a:gdLst/>
              <a:ahLst/>
              <a:cxnLst/>
              <a:rect l="l" t="t" r="r" b="b"/>
              <a:pathLst>
                <a:path w="301" h="402" extrusionOk="0">
                  <a:moveTo>
                    <a:pt x="75" y="1"/>
                  </a:moveTo>
                  <a:cubicBezTo>
                    <a:pt x="75" y="1"/>
                    <a:pt x="0" y="126"/>
                    <a:pt x="50" y="226"/>
                  </a:cubicBezTo>
                  <a:cubicBezTo>
                    <a:pt x="75" y="326"/>
                    <a:pt x="150" y="376"/>
                    <a:pt x="201" y="402"/>
                  </a:cubicBezTo>
                  <a:cubicBezTo>
                    <a:pt x="201" y="326"/>
                    <a:pt x="176" y="251"/>
                    <a:pt x="175" y="251"/>
                  </a:cubicBezTo>
                  <a:lnTo>
                    <a:pt x="175" y="251"/>
                  </a:lnTo>
                  <a:cubicBezTo>
                    <a:pt x="176" y="251"/>
                    <a:pt x="226" y="326"/>
                    <a:pt x="276" y="351"/>
                  </a:cubicBezTo>
                  <a:cubicBezTo>
                    <a:pt x="301" y="326"/>
                    <a:pt x="301" y="226"/>
                    <a:pt x="251" y="151"/>
                  </a:cubicBezTo>
                  <a:cubicBezTo>
                    <a:pt x="201" y="26"/>
                    <a:pt x="75" y="1"/>
                    <a:pt x="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55" name="Google Shape;34855;p44"/>
            <p:cNvSpPr/>
            <p:nvPr/>
          </p:nvSpPr>
          <p:spPr>
            <a:xfrm>
              <a:off x="5190625" y="3934875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extrusionOk="0">
                  <a:moveTo>
                    <a:pt x="76" y="0"/>
                  </a:moveTo>
                  <a:cubicBezTo>
                    <a:pt x="26" y="26"/>
                    <a:pt x="1" y="126"/>
                    <a:pt x="26" y="201"/>
                  </a:cubicBezTo>
                  <a:cubicBezTo>
                    <a:pt x="26" y="326"/>
                    <a:pt x="151" y="427"/>
                    <a:pt x="151" y="427"/>
                  </a:cubicBezTo>
                  <a:cubicBezTo>
                    <a:pt x="151" y="427"/>
                    <a:pt x="251" y="326"/>
                    <a:pt x="251" y="201"/>
                  </a:cubicBezTo>
                  <a:cubicBezTo>
                    <a:pt x="251" y="101"/>
                    <a:pt x="201" y="26"/>
                    <a:pt x="151" y="0"/>
                  </a:cubicBezTo>
                  <a:cubicBezTo>
                    <a:pt x="126" y="51"/>
                    <a:pt x="126" y="151"/>
                    <a:pt x="126" y="151"/>
                  </a:cubicBezTo>
                  <a:cubicBezTo>
                    <a:pt x="126" y="151"/>
                    <a:pt x="126" y="51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56" name="Google Shape;34856;p44"/>
            <p:cNvSpPr/>
            <p:nvPr/>
          </p:nvSpPr>
          <p:spPr>
            <a:xfrm>
              <a:off x="5188750" y="3938625"/>
              <a:ext cx="3800" cy="5675"/>
            </a:xfrm>
            <a:custGeom>
              <a:avLst/>
              <a:gdLst/>
              <a:ahLst/>
              <a:cxnLst/>
              <a:rect l="l" t="t" r="r" b="b"/>
              <a:pathLst>
                <a:path w="152" h="227" fill="none" extrusionOk="0">
                  <a:moveTo>
                    <a:pt x="1" y="1"/>
                  </a:moveTo>
                  <a:lnTo>
                    <a:pt x="1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57" name="Google Shape;34857;p44"/>
            <p:cNvSpPr/>
            <p:nvPr/>
          </p:nvSpPr>
          <p:spPr>
            <a:xfrm>
              <a:off x="5188125" y="39380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26" y="26"/>
                  </a:cubicBezTo>
                  <a:cubicBezTo>
                    <a:pt x="26" y="51"/>
                    <a:pt x="26" y="51"/>
                    <a:pt x="51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58" name="Google Shape;34858;p44"/>
            <p:cNvSpPr/>
            <p:nvPr/>
          </p:nvSpPr>
          <p:spPr>
            <a:xfrm>
              <a:off x="5186875" y="3940525"/>
              <a:ext cx="5675" cy="3775"/>
            </a:xfrm>
            <a:custGeom>
              <a:avLst/>
              <a:gdLst/>
              <a:ahLst/>
              <a:cxnLst/>
              <a:rect l="l" t="t" r="r" b="b"/>
              <a:pathLst>
                <a:path w="227" h="151" fill="none" extrusionOk="0">
                  <a:moveTo>
                    <a:pt x="0" y="0"/>
                  </a:moveTo>
                  <a:lnTo>
                    <a:pt x="226" y="1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59" name="Google Shape;34859;p44"/>
            <p:cNvSpPr/>
            <p:nvPr/>
          </p:nvSpPr>
          <p:spPr>
            <a:xfrm>
              <a:off x="5186250" y="39400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5" y="0"/>
                  </a:moveTo>
                  <a:cubicBezTo>
                    <a:pt x="19" y="0"/>
                    <a:pt x="13" y="7"/>
                    <a:pt x="0" y="19"/>
                  </a:cubicBezTo>
                  <a:cubicBezTo>
                    <a:pt x="0" y="19"/>
                    <a:pt x="0" y="44"/>
                    <a:pt x="25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60" name="Google Shape;34860;p44"/>
            <p:cNvSpPr/>
            <p:nvPr/>
          </p:nvSpPr>
          <p:spPr>
            <a:xfrm>
              <a:off x="5191250" y="3938000"/>
              <a:ext cx="1300" cy="6300"/>
            </a:xfrm>
            <a:custGeom>
              <a:avLst/>
              <a:gdLst/>
              <a:ahLst/>
              <a:cxnLst/>
              <a:rect l="l" t="t" r="r" b="b"/>
              <a:pathLst>
                <a:path w="52" h="252" fill="none" extrusionOk="0">
                  <a:moveTo>
                    <a:pt x="1" y="1"/>
                  </a:moveTo>
                  <a:lnTo>
                    <a:pt x="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61" name="Google Shape;34861;p44"/>
            <p:cNvSpPr/>
            <p:nvPr/>
          </p:nvSpPr>
          <p:spPr>
            <a:xfrm>
              <a:off x="5190625" y="39371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44" y="1"/>
                  </a:moveTo>
                  <a:cubicBezTo>
                    <a:pt x="40" y="1"/>
                    <a:pt x="34" y="3"/>
                    <a:pt x="26" y="12"/>
                  </a:cubicBezTo>
                  <a:cubicBezTo>
                    <a:pt x="26" y="12"/>
                    <a:pt x="1" y="12"/>
                    <a:pt x="26" y="37"/>
                  </a:cubicBezTo>
                  <a:lnTo>
                    <a:pt x="51" y="37"/>
                  </a:lnTo>
                  <a:cubicBezTo>
                    <a:pt x="51" y="37"/>
                    <a:pt x="51" y="37"/>
                    <a:pt x="51" y="12"/>
                  </a:cubicBezTo>
                  <a:cubicBezTo>
                    <a:pt x="51" y="12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62" name="Google Shape;34862;p44"/>
            <p:cNvSpPr/>
            <p:nvPr/>
          </p:nvSpPr>
          <p:spPr>
            <a:xfrm>
              <a:off x="5193775" y="394490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63" name="Google Shape;34863;p44"/>
            <p:cNvSpPr/>
            <p:nvPr/>
          </p:nvSpPr>
          <p:spPr>
            <a:xfrm>
              <a:off x="5198775" y="39474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1" y="1"/>
                    <a:pt x="26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64" name="Google Shape;34864;p44"/>
            <p:cNvSpPr/>
            <p:nvPr/>
          </p:nvSpPr>
          <p:spPr>
            <a:xfrm>
              <a:off x="5193775" y="3944900"/>
              <a:ext cx="6275" cy="25"/>
            </a:xfrm>
            <a:custGeom>
              <a:avLst/>
              <a:gdLst/>
              <a:ahLst/>
              <a:cxnLst/>
              <a:rect l="l" t="t" r="r" b="b"/>
              <a:pathLst>
                <a:path w="251" h="1" fill="none" extrusionOk="0">
                  <a:moveTo>
                    <a:pt x="251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65" name="Google Shape;34865;p44"/>
            <p:cNvSpPr/>
            <p:nvPr/>
          </p:nvSpPr>
          <p:spPr>
            <a:xfrm>
              <a:off x="5199400" y="39442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26" y="25"/>
                    <a:pt x="26" y="25"/>
                  </a:cubicBezTo>
                  <a:cubicBezTo>
                    <a:pt x="1" y="25"/>
                    <a:pt x="26" y="51"/>
                    <a:pt x="26" y="51"/>
                  </a:cubicBezTo>
                  <a:cubicBezTo>
                    <a:pt x="51" y="51"/>
                    <a:pt x="51" y="51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66" name="Google Shape;34866;p44"/>
            <p:cNvSpPr/>
            <p:nvPr/>
          </p:nvSpPr>
          <p:spPr>
            <a:xfrm>
              <a:off x="5193775" y="3944900"/>
              <a:ext cx="4400" cy="5025"/>
            </a:xfrm>
            <a:custGeom>
              <a:avLst/>
              <a:gdLst/>
              <a:ahLst/>
              <a:cxnLst/>
              <a:rect l="l" t="t" r="r" b="b"/>
              <a:pathLst>
                <a:path w="176" h="201" fill="none" extrusionOk="0">
                  <a:moveTo>
                    <a:pt x="176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67" name="Google Shape;34867;p44"/>
            <p:cNvSpPr/>
            <p:nvPr/>
          </p:nvSpPr>
          <p:spPr>
            <a:xfrm>
              <a:off x="5197525" y="39492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26" y="51"/>
                  </a:ln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68" name="Google Shape;34868;p44"/>
            <p:cNvSpPr/>
            <p:nvPr/>
          </p:nvSpPr>
          <p:spPr>
            <a:xfrm>
              <a:off x="5193150" y="3939250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fill="none" extrusionOk="0">
                  <a:moveTo>
                    <a:pt x="150" y="1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69" name="Google Shape;34869;p44"/>
            <p:cNvSpPr/>
            <p:nvPr/>
          </p:nvSpPr>
          <p:spPr>
            <a:xfrm>
              <a:off x="5196900" y="39386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lnTo>
                    <a:pt x="26" y="51"/>
                  </a:ln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70" name="Google Shape;34870;p44"/>
            <p:cNvSpPr/>
            <p:nvPr/>
          </p:nvSpPr>
          <p:spPr>
            <a:xfrm>
              <a:off x="5193150" y="3938000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5" y="1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71" name="Google Shape;34871;p44"/>
            <p:cNvSpPr/>
            <p:nvPr/>
          </p:nvSpPr>
          <p:spPr>
            <a:xfrm>
              <a:off x="5194400" y="3937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25" y="51"/>
                  </a:cubicBezTo>
                  <a:cubicBezTo>
                    <a:pt x="25" y="51"/>
                    <a:pt x="25" y="51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72" name="Google Shape;34872;p44"/>
            <p:cNvSpPr/>
            <p:nvPr/>
          </p:nvSpPr>
          <p:spPr>
            <a:xfrm>
              <a:off x="5193150" y="3941775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0"/>
                  </a:moveTo>
                  <a:lnTo>
                    <a:pt x="0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73" name="Google Shape;34873;p44"/>
            <p:cNvSpPr/>
            <p:nvPr/>
          </p:nvSpPr>
          <p:spPr>
            <a:xfrm>
              <a:off x="5198775" y="39408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7" y="1"/>
                  </a:moveTo>
                  <a:cubicBezTo>
                    <a:pt x="3" y="1"/>
                    <a:pt x="1" y="4"/>
                    <a:pt x="1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26" y="37"/>
                    <a:pt x="26" y="12"/>
                    <a:pt x="26" y="12"/>
                  </a:cubicBezTo>
                  <a:cubicBezTo>
                    <a:pt x="26" y="12"/>
                    <a:pt x="15" y="1"/>
                    <a:pt x="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74" name="Google Shape;34874;p44"/>
            <p:cNvSpPr/>
            <p:nvPr/>
          </p:nvSpPr>
          <p:spPr>
            <a:xfrm>
              <a:off x="5192525" y="3945525"/>
              <a:ext cx="25" cy="6300"/>
            </a:xfrm>
            <a:custGeom>
              <a:avLst/>
              <a:gdLst/>
              <a:ahLst/>
              <a:cxnLst/>
              <a:rect l="l" t="t" r="r" b="b"/>
              <a:pathLst>
                <a:path w="1" h="252" fill="none" extrusionOk="0">
                  <a:moveTo>
                    <a:pt x="0" y="2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75" name="Google Shape;34875;p44"/>
            <p:cNvSpPr/>
            <p:nvPr/>
          </p:nvSpPr>
          <p:spPr>
            <a:xfrm>
              <a:off x="5191875" y="39511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76" name="Google Shape;34876;p44"/>
            <p:cNvSpPr/>
            <p:nvPr/>
          </p:nvSpPr>
          <p:spPr>
            <a:xfrm>
              <a:off x="5190000" y="3945525"/>
              <a:ext cx="2550" cy="5675"/>
            </a:xfrm>
            <a:custGeom>
              <a:avLst/>
              <a:gdLst/>
              <a:ahLst/>
              <a:cxnLst/>
              <a:rect l="l" t="t" r="r" b="b"/>
              <a:pathLst>
                <a:path w="102" h="227" fill="none" extrusionOk="0">
                  <a:moveTo>
                    <a:pt x="1" y="226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77" name="Google Shape;34877;p44"/>
            <p:cNvSpPr/>
            <p:nvPr/>
          </p:nvSpPr>
          <p:spPr>
            <a:xfrm>
              <a:off x="5188750" y="39505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0"/>
                  </a:moveTo>
                  <a:cubicBezTo>
                    <a:pt x="26" y="0"/>
                    <a:pt x="26" y="0"/>
                    <a:pt x="26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78" name="Google Shape;34878;p44"/>
            <p:cNvSpPr/>
            <p:nvPr/>
          </p:nvSpPr>
          <p:spPr>
            <a:xfrm>
              <a:off x="5192525" y="3945525"/>
              <a:ext cx="2525" cy="5675"/>
            </a:xfrm>
            <a:custGeom>
              <a:avLst/>
              <a:gdLst/>
              <a:ahLst/>
              <a:cxnLst/>
              <a:rect l="l" t="t" r="r" b="b"/>
              <a:pathLst>
                <a:path w="101" h="227" fill="none" extrusionOk="0">
                  <a:moveTo>
                    <a:pt x="100" y="2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79" name="Google Shape;34879;p44"/>
            <p:cNvSpPr/>
            <p:nvPr/>
          </p:nvSpPr>
          <p:spPr>
            <a:xfrm>
              <a:off x="5194400" y="39511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80" name="Google Shape;34880;p44"/>
            <p:cNvSpPr/>
            <p:nvPr/>
          </p:nvSpPr>
          <p:spPr>
            <a:xfrm>
              <a:off x="5186250" y="3944900"/>
              <a:ext cx="5650" cy="1900"/>
            </a:xfrm>
            <a:custGeom>
              <a:avLst/>
              <a:gdLst/>
              <a:ahLst/>
              <a:cxnLst/>
              <a:rect l="l" t="t" r="r" b="b"/>
              <a:pathLst>
                <a:path w="226" h="76" fill="none" extrusionOk="0">
                  <a:moveTo>
                    <a:pt x="0" y="76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81" name="Google Shape;34881;p44"/>
            <p:cNvSpPr/>
            <p:nvPr/>
          </p:nvSpPr>
          <p:spPr>
            <a:xfrm>
              <a:off x="5185000" y="39465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1"/>
                  </a:moveTo>
                  <a:cubicBezTo>
                    <a:pt x="28" y="1"/>
                    <a:pt x="25" y="3"/>
                    <a:pt x="25" y="12"/>
                  </a:cubicBezTo>
                  <a:cubicBezTo>
                    <a:pt x="25" y="12"/>
                    <a:pt x="0" y="12"/>
                    <a:pt x="25" y="37"/>
                  </a:cubicBezTo>
                  <a:lnTo>
                    <a:pt x="50" y="37"/>
                  </a:lnTo>
                  <a:cubicBezTo>
                    <a:pt x="50" y="37"/>
                    <a:pt x="50" y="12"/>
                    <a:pt x="50" y="12"/>
                  </a:cubicBezTo>
                  <a:cubicBezTo>
                    <a:pt x="50" y="12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82" name="Google Shape;34882;p44"/>
            <p:cNvSpPr/>
            <p:nvPr/>
          </p:nvSpPr>
          <p:spPr>
            <a:xfrm>
              <a:off x="5185625" y="3944275"/>
              <a:ext cx="6275" cy="650"/>
            </a:xfrm>
            <a:custGeom>
              <a:avLst/>
              <a:gdLst/>
              <a:ahLst/>
              <a:cxnLst/>
              <a:rect l="l" t="t" r="r" b="b"/>
              <a:pathLst>
                <a:path w="251" h="26" fill="none" extrusionOk="0">
                  <a:moveTo>
                    <a:pt x="0" y="0"/>
                  </a:moveTo>
                  <a:lnTo>
                    <a:pt x="25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83" name="Google Shape;34883;p44"/>
            <p:cNvSpPr/>
            <p:nvPr/>
          </p:nvSpPr>
          <p:spPr>
            <a:xfrm>
              <a:off x="5185000" y="3943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0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84" name="Google Shape;34884;p44"/>
            <p:cNvSpPr/>
            <p:nvPr/>
          </p:nvSpPr>
          <p:spPr>
            <a:xfrm>
              <a:off x="5187500" y="3944900"/>
              <a:ext cx="4400" cy="4400"/>
            </a:xfrm>
            <a:custGeom>
              <a:avLst/>
              <a:gdLst/>
              <a:ahLst/>
              <a:cxnLst/>
              <a:rect l="l" t="t" r="r" b="b"/>
              <a:pathLst>
                <a:path w="176" h="176" fill="none" extrusionOk="0">
                  <a:moveTo>
                    <a:pt x="1" y="17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85" name="Google Shape;34885;p44"/>
            <p:cNvSpPr/>
            <p:nvPr/>
          </p:nvSpPr>
          <p:spPr>
            <a:xfrm>
              <a:off x="5186250" y="3948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25" y="51"/>
                  </a:cubicBezTo>
                  <a:lnTo>
                    <a:pt x="51" y="51"/>
                  </a:ln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86" name="Google Shape;34886;p44"/>
            <p:cNvSpPr/>
            <p:nvPr/>
          </p:nvSpPr>
          <p:spPr>
            <a:xfrm>
              <a:off x="5189375" y="3941525"/>
              <a:ext cx="6925" cy="5650"/>
            </a:xfrm>
            <a:custGeom>
              <a:avLst/>
              <a:gdLst/>
              <a:ahLst/>
              <a:cxnLst/>
              <a:rect l="l" t="t" r="r" b="b"/>
              <a:pathLst>
                <a:path w="277" h="226" extrusionOk="0">
                  <a:moveTo>
                    <a:pt x="121" y="0"/>
                  </a:moveTo>
                  <a:cubicBezTo>
                    <a:pt x="105" y="0"/>
                    <a:pt x="89" y="3"/>
                    <a:pt x="76" y="10"/>
                  </a:cubicBezTo>
                  <a:cubicBezTo>
                    <a:pt x="26" y="35"/>
                    <a:pt x="1" y="110"/>
                    <a:pt x="26" y="161"/>
                  </a:cubicBezTo>
                  <a:cubicBezTo>
                    <a:pt x="58" y="208"/>
                    <a:pt x="99" y="226"/>
                    <a:pt x="139" y="226"/>
                  </a:cubicBezTo>
                  <a:cubicBezTo>
                    <a:pt x="161" y="226"/>
                    <a:pt x="183" y="220"/>
                    <a:pt x="201" y="211"/>
                  </a:cubicBezTo>
                  <a:cubicBezTo>
                    <a:pt x="251" y="186"/>
                    <a:pt x="276" y="110"/>
                    <a:pt x="251" y="60"/>
                  </a:cubicBezTo>
                  <a:cubicBezTo>
                    <a:pt x="215" y="24"/>
                    <a:pt x="165" y="0"/>
                    <a:pt x="12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87" name="Google Shape;34887;p44"/>
            <p:cNvSpPr/>
            <p:nvPr/>
          </p:nvSpPr>
          <p:spPr>
            <a:xfrm>
              <a:off x="4651775" y="402760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1"/>
                  </a:moveTo>
                  <a:cubicBezTo>
                    <a:pt x="176" y="126"/>
                    <a:pt x="277" y="302"/>
                    <a:pt x="277" y="302"/>
                  </a:cubicBezTo>
                  <a:cubicBezTo>
                    <a:pt x="277" y="302"/>
                    <a:pt x="176" y="126"/>
                    <a:pt x="51" y="101"/>
                  </a:cubicBezTo>
                  <a:lnTo>
                    <a:pt x="51" y="101"/>
                  </a:lnTo>
                  <a:cubicBezTo>
                    <a:pt x="1" y="201"/>
                    <a:pt x="26" y="377"/>
                    <a:pt x="151" y="552"/>
                  </a:cubicBezTo>
                  <a:cubicBezTo>
                    <a:pt x="327" y="753"/>
                    <a:pt x="627" y="803"/>
                    <a:pt x="627" y="803"/>
                  </a:cubicBezTo>
                  <a:cubicBezTo>
                    <a:pt x="627" y="803"/>
                    <a:pt x="703" y="502"/>
                    <a:pt x="577" y="276"/>
                  </a:cubicBezTo>
                  <a:cubicBezTo>
                    <a:pt x="452" y="101"/>
                    <a:pt x="302" y="1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88" name="Google Shape;34888;p44"/>
            <p:cNvSpPr/>
            <p:nvPr/>
          </p:nvSpPr>
          <p:spPr>
            <a:xfrm>
              <a:off x="4644900" y="4044475"/>
              <a:ext cx="22575" cy="12375"/>
            </a:xfrm>
            <a:custGeom>
              <a:avLst/>
              <a:gdLst/>
              <a:ahLst/>
              <a:cxnLst/>
              <a:rect l="l" t="t" r="r" b="b"/>
              <a:pathLst>
                <a:path w="903" h="495" extrusionOk="0">
                  <a:moveTo>
                    <a:pt x="449" y="0"/>
                  </a:moveTo>
                  <a:cubicBezTo>
                    <a:pt x="433" y="0"/>
                    <a:pt x="417" y="1"/>
                    <a:pt x="401" y="2"/>
                  </a:cubicBezTo>
                  <a:cubicBezTo>
                    <a:pt x="201" y="2"/>
                    <a:pt x="50" y="103"/>
                    <a:pt x="0" y="203"/>
                  </a:cubicBezTo>
                  <a:cubicBezTo>
                    <a:pt x="75" y="248"/>
                    <a:pt x="169" y="257"/>
                    <a:pt x="231" y="257"/>
                  </a:cubicBezTo>
                  <a:cubicBezTo>
                    <a:pt x="267" y="257"/>
                    <a:pt x="293" y="254"/>
                    <a:pt x="299" y="253"/>
                  </a:cubicBezTo>
                  <a:lnTo>
                    <a:pt x="299" y="253"/>
                  </a:lnTo>
                  <a:cubicBezTo>
                    <a:pt x="280" y="256"/>
                    <a:pt x="95" y="283"/>
                    <a:pt x="0" y="378"/>
                  </a:cubicBezTo>
                  <a:cubicBezTo>
                    <a:pt x="58" y="437"/>
                    <a:pt x="192" y="495"/>
                    <a:pt x="342" y="495"/>
                  </a:cubicBezTo>
                  <a:cubicBezTo>
                    <a:pt x="386" y="495"/>
                    <a:pt x="431" y="490"/>
                    <a:pt x="476" y="479"/>
                  </a:cubicBezTo>
                  <a:cubicBezTo>
                    <a:pt x="727" y="429"/>
                    <a:pt x="902" y="178"/>
                    <a:pt x="902" y="178"/>
                  </a:cubicBezTo>
                  <a:cubicBezTo>
                    <a:pt x="902" y="178"/>
                    <a:pt x="703" y="0"/>
                    <a:pt x="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89" name="Google Shape;34889;p44"/>
            <p:cNvSpPr/>
            <p:nvPr/>
          </p:nvSpPr>
          <p:spPr>
            <a:xfrm>
              <a:off x="4667450" y="4045250"/>
              <a:ext cx="21950" cy="13600"/>
            </a:xfrm>
            <a:custGeom>
              <a:avLst/>
              <a:gdLst/>
              <a:ahLst/>
              <a:cxnLst/>
              <a:rect l="l" t="t" r="r" b="b"/>
              <a:pathLst>
                <a:path w="878" h="544" extrusionOk="0">
                  <a:moveTo>
                    <a:pt x="366" y="1"/>
                  </a:moveTo>
                  <a:cubicBezTo>
                    <a:pt x="161" y="1"/>
                    <a:pt x="0" y="97"/>
                    <a:pt x="0" y="97"/>
                  </a:cubicBezTo>
                  <a:cubicBezTo>
                    <a:pt x="0" y="97"/>
                    <a:pt x="101" y="398"/>
                    <a:pt x="351" y="498"/>
                  </a:cubicBezTo>
                  <a:cubicBezTo>
                    <a:pt x="435" y="529"/>
                    <a:pt x="515" y="543"/>
                    <a:pt x="586" y="543"/>
                  </a:cubicBezTo>
                  <a:cubicBezTo>
                    <a:pt x="686" y="543"/>
                    <a:pt x="769" y="516"/>
                    <a:pt x="828" y="473"/>
                  </a:cubicBezTo>
                  <a:cubicBezTo>
                    <a:pt x="753" y="373"/>
                    <a:pt x="578" y="298"/>
                    <a:pt x="577" y="297"/>
                  </a:cubicBezTo>
                  <a:lnTo>
                    <a:pt x="577" y="297"/>
                  </a:lnTo>
                  <a:cubicBezTo>
                    <a:pt x="578" y="298"/>
                    <a:pt x="676" y="340"/>
                    <a:pt x="778" y="340"/>
                  </a:cubicBezTo>
                  <a:cubicBezTo>
                    <a:pt x="812" y="340"/>
                    <a:pt x="846" y="335"/>
                    <a:pt x="878" y="322"/>
                  </a:cubicBezTo>
                  <a:cubicBezTo>
                    <a:pt x="853" y="222"/>
                    <a:pt x="727" y="72"/>
                    <a:pt x="527" y="22"/>
                  </a:cubicBezTo>
                  <a:cubicBezTo>
                    <a:pt x="472" y="7"/>
                    <a:pt x="417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90" name="Google Shape;34890;p44"/>
            <p:cNvSpPr/>
            <p:nvPr/>
          </p:nvSpPr>
          <p:spPr>
            <a:xfrm>
              <a:off x="4659300" y="4048275"/>
              <a:ext cx="13800" cy="22600"/>
            </a:xfrm>
            <a:custGeom>
              <a:avLst/>
              <a:gdLst/>
              <a:ahLst/>
              <a:cxnLst/>
              <a:rect l="l" t="t" r="r" b="b"/>
              <a:pathLst>
                <a:path w="552" h="904" extrusionOk="0">
                  <a:moveTo>
                    <a:pt x="352" y="1"/>
                  </a:moveTo>
                  <a:cubicBezTo>
                    <a:pt x="352" y="1"/>
                    <a:pt x="76" y="151"/>
                    <a:pt x="26" y="427"/>
                  </a:cubicBezTo>
                  <a:cubicBezTo>
                    <a:pt x="1" y="627"/>
                    <a:pt x="51" y="803"/>
                    <a:pt x="126" y="878"/>
                  </a:cubicBezTo>
                  <a:cubicBezTo>
                    <a:pt x="226" y="778"/>
                    <a:pt x="276" y="603"/>
                    <a:pt x="276" y="602"/>
                  </a:cubicBezTo>
                  <a:lnTo>
                    <a:pt x="276" y="602"/>
                  </a:lnTo>
                  <a:cubicBezTo>
                    <a:pt x="276" y="603"/>
                    <a:pt x="226" y="803"/>
                    <a:pt x="301" y="903"/>
                  </a:cubicBezTo>
                  <a:cubicBezTo>
                    <a:pt x="402" y="853"/>
                    <a:pt x="502" y="703"/>
                    <a:pt x="527" y="502"/>
                  </a:cubicBezTo>
                  <a:cubicBezTo>
                    <a:pt x="552" y="226"/>
                    <a:pt x="352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91" name="Google Shape;34891;p44"/>
            <p:cNvSpPr/>
            <p:nvPr/>
          </p:nvSpPr>
          <p:spPr>
            <a:xfrm>
              <a:off x="4666200" y="4026975"/>
              <a:ext cx="16300" cy="21325"/>
            </a:xfrm>
            <a:custGeom>
              <a:avLst/>
              <a:gdLst/>
              <a:ahLst/>
              <a:cxnLst/>
              <a:rect l="l" t="t" r="r" b="b"/>
              <a:pathLst>
                <a:path w="652" h="853" extrusionOk="0">
                  <a:moveTo>
                    <a:pt x="451" y="1"/>
                  </a:moveTo>
                  <a:cubicBezTo>
                    <a:pt x="351" y="26"/>
                    <a:pt x="176" y="126"/>
                    <a:pt x="101" y="327"/>
                  </a:cubicBezTo>
                  <a:cubicBezTo>
                    <a:pt x="0" y="552"/>
                    <a:pt x="101" y="853"/>
                    <a:pt x="101" y="853"/>
                  </a:cubicBezTo>
                  <a:cubicBezTo>
                    <a:pt x="101" y="853"/>
                    <a:pt x="401" y="778"/>
                    <a:pt x="527" y="552"/>
                  </a:cubicBezTo>
                  <a:cubicBezTo>
                    <a:pt x="652" y="377"/>
                    <a:pt x="652" y="176"/>
                    <a:pt x="602" y="76"/>
                  </a:cubicBezTo>
                  <a:lnTo>
                    <a:pt x="602" y="76"/>
                  </a:lnTo>
                  <a:cubicBezTo>
                    <a:pt x="477" y="151"/>
                    <a:pt x="376" y="301"/>
                    <a:pt x="376" y="301"/>
                  </a:cubicBezTo>
                  <a:cubicBezTo>
                    <a:pt x="376" y="301"/>
                    <a:pt x="477" y="126"/>
                    <a:pt x="4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92" name="Google Shape;34892;p44"/>
            <p:cNvSpPr/>
            <p:nvPr/>
          </p:nvSpPr>
          <p:spPr>
            <a:xfrm>
              <a:off x="4658050" y="4042225"/>
              <a:ext cx="9425" cy="6250"/>
            </a:xfrm>
            <a:custGeom>
              <a:avLst/>
              <a:gdLst/>
              <a:ahLst/>
              <a:cxnLst/>
              <a:rect l="l" t="t" r="r" b="b"/>
              <a:pathLst>
                <a:path w="377" h="250" extrusionOk="0">
                  <a:moveTo>
                    <a:pt x="99" y="1"/>
                  </a:moveTo>
                  <a:cubicBezTo>
                    <a:pt x="71" y="1"/>
                    <a:pt x="46" y="7"/>
                    <a:pt x="26" y="17"/>
                  </a:cubicBezTo>
                  <a:cubicBezTo>
                    <a:pt x="51" y="67"/>
                    <a:pt x="126" y="118"/>
                    <a:pt x="126" y="118"/>
                  </a:cubicBezTo>
                  <a:cubicBezTo>
                    <a:pt x="126" y="118"/>
                    <a:pt x="78" y="85"/>
                    <a:pt x="33" y="85"/>
                  </a:cubicBezTo>
                  <a:cubicBezTo>
                    <a:pt x="22" y="85"/>
                    <a:pt x="11" y="87"/>
                    <a:pt x="0" y="92"/>
                  </a:cubicBezTo>
                  <a:cubicBezTo>
                    <a:pt x="0" y="143"/>
                    <a:pt x="51" y="218"/>
                    <a:pt x="151" y="243"/>
                  </a:cubicBezTo>
                  <a:cubicBezTo>
                    <a:pt x="171" y="248"/>
                    <a:pt x="192" y="250"/>
                    <a:pt x="213" y="250"/>
                  </a:cubicBezTo>
                  <a:cubicBezTo>
                    <a:pt x="296" y="250"/>
                    <a:pt x="376" y="218"/>
                    <a:pt x="376" y="218"/>
                  </a:cubicBezTo>
                  <a:cubicBezTo>
                    <a:pt x="376" y="218"/>
                    <a:pt x="351" y="92"/>
                    <a:pt x="226" y="42"/>
                  </a:cubicBezTo>
                  <a:cubicBezTo>
                    <a:pt x="182" y="13"/>
                    <a:pt x="138" y="1"/>
                    <a:pt x="9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93" name="Google Shape;34893;p44"/>
            <p:cNvSpPr/>
            <p:nvPr/>
          </p:nvSpPr>
          <p:spPr>
            <a:xfrm>
              <a:off x="4659300" y="4048175"/>
              <a:ext cx="8800" cy="7650"/>
            </a:xfrm>
            <a:custGeom>
              <a:avLst/>
              <a:gdLst/>
              <a:ahLst/>
              <a:cxnLst/>
              <a:rect l="l" t="t" r="r" b="b"/>
              <a:pathLst>
                <a:path w="352" h="306" extrusionOk="0">
                  <a:moveTo>
                    <a:pt x="301" y="1"/>
                  </a:moveTo>
                  <a:cubicBezTo>
                    <a:pt x="255" y="1"/>
                    <a:pt x="186" y="10"/>
                    <a:pt x="126" y="55"/>
                  </a:cubicBezTo>
                  <a:cubicBezTo>
                    <a:pt x="51" y="105"/>
                    <a:pt x="1" y="180"/>
                    <a:pt x="1" y="230"/>
                  </a:cubicBezTo>
                  <a:cubicBezTo>
                    <a:pt x="75" y="230"/>
                    <a:pt x="150" y="181"/>
                    <a:pt x="151" y="180"/>
                  </a:cubicBezTo>
                  <a:lnTo>
                    <a:pt x="151" y="180"/>
                  </a:lnTo>
                  <a:cubicBezTo>
                    <a:pt x="150" y="181"/>
                    <a:pt x="76" y="231"/>
                    <a:pt x="51" y="306"/>
                  </a:cubicBezTo>
                  <a:cubicBezTo>
                    <a:pt x="101" y="306"/>
                    <a:pt x="201" y="281"/>
                    <a:pt x="276" y="230"/>
                  </a:cubicBezTo>
                  <a:cubicBezTo>
                    <a:pt x="352" y="130"/>
                    <a:pt x="352" y="5"/>
                    <a:pt x="352" y="5"/>
                  </a:cubicBezTo>
                  <a:cubicBezTo>
                    <a:pt x="352" y="5"/>
                    <a:pt x="331" y="1"/>
                    <a:pt x="3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94" name="Google Shape;34894;p44"/>
            <p:cNvSpPr/>
            <p:nvPr/>
          </p:nvSpPr>
          <p:spPr>
            <a:xfrm>
              <a:off x="4668075" y="4043650"/>
              <a:ext cx="10675" cy="5900"/>
            </a:xfrm>
            <a:custGeom>
              <a:avLst/>
              <a:gdLst/>
              <a:ahLst/>
              <a:cxnLst/>
              <a:rect l="l" t="t" r="r" b="b"/>
              <a:pathLst>
                <a:path w="427" h="236" extrusionOk="0">
                  <a:moveTo>
                    <a:pt x="262" y="0"/>
                  </a:moveTo>
                  <a:cubicBezTo>
                    <a:pt x="235" y="0"/>
                    <a:pt x="205" y="3"/>
                    <a:pt x="176" y="10"/>
                  </a:cubicBezTo>
                  <a:cubicBezTo>
                    <a:pt x="76" y="35"/>
                    <a:pt x="1" y="161"/>
                    <a:pt x="1" y="161"/>
                  </a:cubicBezTo>
                  <a:cubicBezTo>
                    <a:pt x="1" y="161"/>
                    <a:pt x="101" y="236"/>
                    <a:pt x="226" y="236"/>
                  </a:cubicBezTo>
                  <a:cubicBezTo>
                    <a:pt x="326" y="211"/>
                    <a:pt x="402" y="161"/>
                    <a:pt x="427" y="111"/>
                  </a:cubicBezTo>
                  <a:cubicBezTo>
                    <a:pt x="402" y="102"/>
                    <a:pt x="376" y="100"/>
                    <a:pt x="354" y="100"/>
                  </a:cubicBezTo>
                  <a:cubicBezTo>
                    <a:pt x="310" y="100"/>
                    <a:pt x="276" y="111"/>
                    <a:pt x="276" y="111"/>
                  </a:cubicBezTo>
                  <a:cubicBezTo>
                    <a:pt x="276" y="111"/>
                    <a:pt x="351" y="86"/>
                    <a:pt x="402" y="35"/>
                  </a:cubicBezTo>
                  <a:cubicBezTo>
                    <a:pt x="384" y="18"/>
                    <a:pt x="328" y="0"/>
                    <a:pt x="26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95" name="Google Shape;34895;p44"/>
            <p:cNvSpPr/>
            <p:nvPr/>
          </p:nvSpPr>
          <p:spPr>
            <a:xfrm>
              <a:off x="4666825" y="4047650"/>
              <a:ext cx="7550" cy="10050"/>
            </a:xfrm>
            <a:custGeom>
              <a:avLst/>
              <a:gdLst/>
              <a:ahLst/>
              <a:cxnLst/>
              <a:rect l="l" t="t" r="r" b="b"/>
              <a:pathLst>
                <a:path w="302" h="402" extrusionOk="0">
                  <a:moveTo>
                    <a:pt x="51" y="1"/>
                  </a:moveTo>
                  <a:cubicBezTo>
                    <a:pt x="51" y="1"/>
                    <a:pt x="0" y="126"/>
                    <a:pt x="51" y="251"/>
                  </a:cubicBezTo>
                  <a:cubicBezTo>
                    <a:pt x="76" y="327"/>
                    <a:pt x="151" y="402"/>
                    <a:pt x="201" y="402"/>
                  </a:cubicBezTo>
                  <a:cubicBezTo>
                    <a:pt x="201" y="327"/>
                    <a:pt x="176" y="252"/>
                    <a:pt x="176" y="251"/>
                  </a:cubicBezTo>
                  <a:lnTo>
                    <a:pt x="176" y="251"/>
                  </a:lnTo>
                  <a:cubicBezTo>
                    <a:pt x="176" y="252"/>
                    <a:pt x="201" y="327"/>
                    <a:pt x="251" y="377"/>
                  </a:cubicBezTo>
                  <a:cubicBezTo>
                    <a:pt x="276" y="327"/>
                    <a:pt x="301" y="226"/>
                    <a:pt x="251" y="151"/>
                  </a:cubicBezTo>
                  <a:cubicBezTo>
                    <a:pt x="176" y="5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96" name="Google Shape;34896;p44"/>
            <p:cNvSpPr/>
            <p:nvPr/>
          </p:nvSpPr>
          <p:spPr>
            <a:xfrm>
              <a:off x="4664950" y="4037000"/>
              <a:ext cx="5650" cy="10675"/>
            </a:xfrm>
            <a:custGeom>
              <a:avLst/>
              <a:gdLst/>
              <a:ahLst/>
              <a:cxnLst/>
              <a:rect l="l" t="t" r="r" b="b"/>
              <a:pathLst>
                <a:path w="226" h="427" extrusionOk="0">
                  <a:moveTo>
                    <a:pt x="75" y="1"/>
                  </a:moveTo>
                  <a:cubicBezTo>
                    <a:pt x="25" y="51"/>
                    <a:pt x="0" y="126"/>
                    <a:pt x="0" y="226"/>
                  </a:cubicBezTo>
                  <a:cubicBezTo>
                    <a:pt x="25" y="352"/>
                    <a:pt x="126" y="427"/>
                    <a:pt x="126" y="427"/>
                  </a:cubicBezTo>
                  <a:cubicBezTo>
                    <a:pt x="126" y="427"/>
                    <a:pt x="226" y="327"/>
                    <a:pt x="226" y="201"/>
                  </a:cubicBezTo>
                  <a:cubicBezTo>
                    <a:pt x="226" y="101"/>
                    <a:pt x="201" y="26"/>
                    <a:pt x="151" y="1"/>
                  </a:cubicBezTo>
                  <a:cubicBezTo>
                    <a:pt x="100" y="51"/>
                    <a:pt x="100" y="151"/>
                    <a:pt x="100" y="151"/>
                  </a:cubicBezTo>
                  <a:cubicBezTo>
                    <a:pt x="100" y="151"/>
                    <a:pt x="100" y="51"/>
                    <a:pt x="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97" name="Google Shape;34897;p44"/>
            <p:cNvSpPr/>
            <p:nvPr/>
          </p:nvSpPr>
          <p:spPr>
            <a:xfrm>
              <a:off x="4663050" y="4041400"/>
              <a:ext cx="3175" cy="5025"/>
            </a:xfrm>
            <a:custGeom>
              <a:avLst/>
              <a:gdLst/>
              <a:ahLst/>
              <a:cxnLst/>
              <a:rect l="l" t="t" r="r" b="b"/>
              <a:pathLst>
                <a:path w="127" h="201" fill="none" extrusionOk="0">
                  <a:moveTo>
                    <a:pt x="1" y="0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98" name="Google Shape;34898;p44"/>
            <p:cNvSpPr/>
            <p:nvPr/>
          </p:nvSpPr>
          <p:spPr>
            <a:xfrm>
              <a:off x="4662425" y="4040475"/>
              <a:ext cx="1300" cy="950"/>
            </a:xfrm>
            <a:custGeom>
              <a:avLst/>
              <a:gdLst/>
              <a:ahLst/>
              <a:cxnLst/>
              <a:rect l="l" t="t" r="r" b="b"/>
              <a:pathLst>
                <a:path w="52" h="38" extrusionOk="0">
                  <a:moveTo>
                    <a:pt x="27" y="1"/>
                  </a:moveTo>
                  <a:cubicBezTo>
                    <a:pt x="26" y="1"/>
                    <a:pt x="26" y="4"/>
                    <a:pt x="26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12"/>
                    <a:pt x="51" y="12"/>
                  </a:cubicBezTo>
                  <a:cubicBezTo>
                    <a:pt x="34" y="12"/>
                    <a:pt x="29" y="1"/>
                    <a:pt x="2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899" name="Google Shape;34899;p44"/>
            <p:cNvSpPr/>
            <p:nvPr/>
          </p:nvSpPr>
          <p:spPr>
            <a:xfrm>
              <a:off x="4661175" y="4043275"/>
              <a:ext cx="5050" cy="3150"/>
            </a:xfrm>
            <a:custGeom>
              <a:avLst/>
              <a:gdLst/>
              <a:ahLst/>
              <a:cxnLst/>
              <a:rect l="l" t="t" r="r" b="b"/>
              <a:pathLst>
                <a:path w="202" h="126" fill="none" extrusionOk="0">
                  <a:moveTo>
                    <a:pt x="1" y="0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00" name="Google Shape;34900;p44"/>
            <p:cNvSpPr/>
            <p:nvPr/>
          </p:nvSpPr>
          <p:spPr>
            <a:xfrm>
              <a:off x="4660550" y="40426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01" name="Google Shape;34901;p44"/>
            <p:cNvSpPr/>
            <p:nvPr/>
          </p:nvSpPr>
          <p:spPr>
            <a:xfrm>
              <a:off x="4665575" y="4040150"/>
              <a:ext cx="1275" cy="6275"/>
            </a:xfrm>
            <a:custGeom>
              <a:avLst/>
              <a:gdLst/>
              <a:ahLst/>
              <a:cxnLst/>
              <a:rect l="l" t="t" r="r" b="b"/>
              <a:pathLst>
                <a:path w="51" h="251" fill="none" extrusionOk="0">
                  <a:moveTo>
                    <a:pt x="0" y="0"/>
                  </a:moveTo>
                  <a:lnTo>
                    <a:pt x="5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02" name="Google Shape;34902;p44"/>
            <p:cNvSpPr/>
            <p:nvPr/>
          </p:nvSpPr>
          <p:spPr>
            <a:xfrm>
              <a:off x="4664950" y="40395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11" y="37"/>
                    <a:pt x="19" y="37"/>
                  </a:cubicBezTo>
                  <a:cubicBezTo>
                    <a:pt x="22" y="37"/>
                    <a:pt x="25" y="34"/>
                    <a:pt x="25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03" name="Google Shape;34903;p44"/>
            <p:cNvSpPr/>
            <p:nvPr/>
          </p:nvSpPr>
          <p:spPr>
            <a:xfrm>
              <a:off x="4668075" y="4047025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fill="none" extrusionOk="0">
                  <a:moveTo>
                    <a:pt x="226" y="1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04" name="Google Shape;34904;p44"/>
            <p:cNvSpPr/>
            <p:nvPr/>
          </p:nvSpPr>
          <p:spPr>
            <a:xfrm>
              <a:off x="4673100" y="40495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39"/>
                    <a:pt x="25" y="45"/>
                    <a:pt x="28" y="45"/>
                  </a:cubicBezTo>
                  <a:cubicBezTo>
                    <a:pt x="31" y="45"/>
                    <a:pt x="38" y="39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05" name="Google Shape;34905;p44"/>
            <p:cNvSpPr/>
            <p:nvPr/>
          </p:nvSpPr>
          <p:spPr>
            <a:xfrm>
              <a:off x="4668075" y="4047025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06" name="Google Shape;34906;p44"/>
            <p:cNvSpPr/>
            <p:nvPr/>
          </p:nvSpPr>
          <p:spPr>
            <a:xfrm>
              <a:off x="4673725" y="40470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07" name="Google Shape;34907;p44"/>
            <p:cNvSpPr/>
            <p:nvPr/>
          </p:nvSpPr>
          <p:spPr>
            <a:xfrm>
              <a:off x="4668075" y="4047650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1" y="1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08" name="Google Shape;34908;p44"/>
            <p:cNvSpPr/>
            <p:nvPr/>
          </p:nvSpPr>
          <p:spPr>
            <a:xfrm>
              <a:off x="4671825" y="405157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0"/>
                  </a:moveTo>
                  <a:cubicBezTo>
                    <a:pt x="7" y="0"/>
                    <a:pt x="1" y="7"/>
                    <a:pt x="1" y="19"/>
                  </a:cubicBezTo>
                  <a:cubicBezTo>
                    <a:pt x="1" y="19"/>
                    <a:pt x="1" y="44"/>
                    <a:pt x="1" y="44"/>
                  </a:cubicBezTo>
                  <a:lnTo>
                    <a:pt x="26" y="44"/>
                  </a:lnTo>
                  <a:cubicBezTo>
                    <a:pt x="26" y="44"/>
                    <a:pt x="26" y="19"/>
                    <a:pt x="26" y="19"/>
                  </a:cubicBezTo>
                  <a:cubicBezTo>
                    <a:pt x="26" y="7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09" name="Google Shape;34909;p44"/>
            <p:cNvSpPr/>
            <p:nvPr/>
          </p:nvSpPr>
          <p:spPr>
            <a:xfrm>
              <a:off x="4667450" y="404202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10" name="Google Shape;34910;p44"/>
            <p:cNvSpPr/>
            <p:nvPr/>
          </p:nvSpPr>
          <p:spPr>
            <a:xfrm>
              <a:off x="4670575" y="40409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38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1" y="19"/>
                    <a:pt x="1" y="44"/>
                    <a:pt x="26" y="44"/>
                  </a:cubicBezTo>
                  <a:lnTo>
                    <a:pt x="51" y="44"/>
                  </a:lnTo>
                  <a:cubicBezTo>
                    <a:pt x="51" y="44"/>
                    <a:pt x="51" y="19"/>
                    <a:pt x="51" y="19"/>
                  </a:cubicBezTo>
                  <a:cubicBezTo>
                    <a:pt x="51" y="7"/>
                    <a:pt x="45" y="0"/>
                    <a:pt x="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11" name="Google Shape;34911;p44"/>
            <p:cNvSpPr/>
            <p:nvPr/>
          </p:nvSpPr>
          <p:spPr>
            <a:xfrm>
              <a:off x="4667450" y="4040150"/>
              <a:ext cx="1275" cy="6275"/>
            </a:xfrm>
            <a:custGeom>
              <a:avLst/>
              <a:gdLst/>
              <a:ahLst/>
              <a:cxnLst/>
              <a:rect l="l" t="t" r="r" b="b"/>
              <a:pathLst>
                <a:path w="51" h="251" fill="none" extrusionOk="0">
                  <a:moveTo>
                    <a:pt x="51" y="0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12" name="Google Shape;34912;p44"/>
            <p:cNvSpPr/>
            <p:nvPr/>
          </p:nvSpPr>
          <p:spPr>
            <a:xfrm>
              <a:off x="4668075" y="403950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51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51"/>
                    <a:pt x="51" y="51"/>
                    <a:pt x="51" y="26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13" name="Google Shape;34913;p44"/>
            <p:cNvSpPr/>
            <p:nvPr/>
          </p:nvSpPr>
          <p:spPr>
            <a:xfrm>
              <a:off x="4667450" y="404390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0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14" name="Google Shape;34914;p44"/>
            <p:cNvSpPr/>
            <p:nvPr/>
          </p:nvSpPr>
          <p:spPr>
            <a:xfrm>
              <a:off x="4672450" y="4043275"/>
              <a:ext cx="1300" cy="1125"/>
            </a:xfrm>
            <a:custGeom>
              <a:avLst/>
              <a:gdLst/>
              <a:ahLst/>
              <a:cxnLst/>
              <a:rect l="l" t="t" r="r" b="b"/>
              <a:pathLst>
                <a:path w="52" h="45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3" y="38"/>
                    <a:pt x="20" y="44"/>
                    <a:pt x="26" y="44"/>
                  </a:cubicBezTo>
                  <a:cubicBezTo>
                    <a:pt x="32" y="44"/>
                    <a:pt x="39" y="38"/>
                    <a:pt x="51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15" name="Google Shape;34915;p44"/>
            <p:cNvSpPr/>
            <p:nvPr/>
          </p:nvSpPr>
          <p:spPr>
            <a:xfrm>
              <a:off x="4666200" y="4047650"/>
              <a:ext cx="650" cy="6300"/>
            </a:xfrm>
            <a:custGeom>
              <a:avLst/>
              <a:gdLst/>
              <a:ahLst/>
              <a:cxnLst/>
              <a:rect l="l" t="t" r="r" b="b"/>
              <a:pathLst>
                <a:path w="26" h="252" fill="none" extrusionOk="0">
                  <a:moveTo>
                    <a:pt x="0" y="251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16" name="Google Shape;34916;p44"/>
            <p:cNvSpPr/>
            <p:nvPr/>
          </p:nvSpPr>
          <p:spPr>
            <a:xfrm>
              <a:off x="4665575" y="40539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25" y="25"/>
                    <a:pt x="25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17" name="Google Shape;34917;p44"/>
            <p:cNvSpPr/>
            <p:nvPr/>
          </p:nvSpPr>
          <p:spPr>
            <a:xfrm>
              <a:off x="4663700" y="4047650"/>
              <a:ext cx="3150" cy="5675"/>
            </a:xfrm>
            <a:custGeom>
              <a:avLst/>
              <a:gdLst/>
              <a:ahLst/>
              <a:cxnLst/>
              <a:rect l="l" t="t" r="r" b="b"/>
              <a:pathLst>
                <a:path w="126" h="227" fill="none" extrusionOk="0">
                  <a:moveTo>
                    <a:pt x="0" y="226"/>
                  </a:moveTo>
                  <a:lnTo>
                    <a:pt x="1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18" name="Google Shape;34918;p44"/>
            <p:cNvSpPr/>
            <p:nvPr/>
          </p:nvSpPr>
          <p:spPr>
            <a:xfrm>
              <a:off x="4663050" y="40526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51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19" name="Google Shape;34919;p44"/>
            <p:cNvSpPr/>
            <p:nvPr/>
          </p:nvSpPr>
          <p:spPr>
            <a:xfrm>
              <a:off x="4666825" y="4047650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6" y="2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20" name="Google Shape;34920;p44"/>
            <p:cNvSpPr/>
            <p:nvPr/>
          </p:nvSpPr>
          <p:spPr>
            <a:xfrm>
              <a:off x="4668700" y="4053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50"/>
                    <a:pt x="51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21" name="Google Shape;34921;p44"/>
            <p:cNvSpPr/>
            <p:nvPr/>
          </p:nvSpPr>
          <p:spPr>
            <a:xfrm>
              <a:off x="4659925" y="4047650"/>
              <a:ext cx="6300" cy="1900"/>
            </a:xfrm>
            <a:custGeom>
              <a:avLst/>
              <a:gdLst/>
              <a:ahLst/>
              <a:cxnLst/>
              <a:rect l="l" t="t" r="r" b="b"/>
              <a:pathLst>
                <a:path w="252" h="76" fill="none" extrusionOk="0">
                  <a:moveTo>
                    <a:pt x="1" y="76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22" name="Google Shape;34922;p44"/>
            <p:cNvSpPr/>
            <p:nvPr/>
          </p:nvSpPr>
          <p:spPr>
            <a:xfrm>
              <a:off x="4659300" y="40489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12" y="37"/>
                    <a:pt x="19" y="37"/>
                  </a:cubicBezTo>
                  <a:cubicBezTo>
                    <a:pt x="23" y="37"/>
                    <a:pt x="26" y="34"/>
                    <a:pt x="26" y="26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23" name="Google Shape;34923;p44"/>
            <p:cNvSpPr/>
            <p:nvPr/>
          </p:nvSpPr>
          <p:spPr>
            <a:xfrm>
              <a:off x="4659925" y="4046400"/>
              <a:ext cx="6300" cy="1275"/>
            </a:xfrm>
            <a:custGeom>
              <a:avLst/>
              <a:gdLst/>
              <a:ahLst/>
              <a:cxnLst/>
              <a:rect l="l" t="t" r="r" b="b"/>
              <a:pathLst>
                <a:path w="252" h="51" fill="none" extrusionOk="0">
                  <a:moveTo>
                    <a:pt x="1" y="1"/>
                  </a:moveTo>
                  <a:lnTo>
                    <a:pt x="25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24" name="Google Shape;34924;p44"/>
            <p:cNvSpPr/>
            <p:nvPr/>
          </p:nvSpPr>
          <p:spPr>
            <a:xfrm>
              <a:off x="4659300" y="40457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25" name="Google Shape;34925;p44"/>
            <p:cNvSpPr/>
            <p:nvPr/>
          </p:nvSpPr>
          <p:spPr>
            <a:xfrm>
              <a:off x="4661175" y="40476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fill="none" extrusionOk="0">
                  <a:moveTo>
                    <a:pt x="1" y="151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26" name="Google Shape;34926;p44"/>
            <p:cNvSpPr/>
            <p:nvPr/>
          </p:nvSpPr>
          <p:spPr>
            <a:xfrm>
              <a:off x="4660550" y="405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27" name="Google Shape;34927;p44"/>
            <p:cNvSpPr/>
            <p:nvPr/>
          </p:nvSpPr>
          <p:spPr>
            <a:xfrm>
              <a:off x="4663700" y="4043650"/>
              <a:ext cx="6275" cy="5975"/>
            </a:xfrm>
            <a:custGeom>
              <a:avLst/>
              <a:gdLst/>
              <a:ahLst/>
              <a:cxnLst/>
              <a:rect l="l" t="t" r="r" b="b"/>
              <a:pathLst>
                <a:path w="251" h="239" extrusionOk="0">
                  <a:moveTo>
                    <a:pt x="119" y="1"/>
                  </a:moveTo>
                  <a:cubicBezTo>
                    <a:pt x="104" y="1"/>
                    <a:pt x="89" y="4"/>
                    <a:pt x="75" y="10"/>
                  </a:cubicBezTo>
                  <a:cubicBezTo>
                    <a:pt x="25" y="61"/>
                    <a:pt x="0" y="111"/>
                    <a:pt x="25" y="186"/>
                  </a:cubicBezTo>
                  <a:cubicBezTo>
                    <a:pt x="41" y="217"/>
                    <a:pt x="75" y="238"/>
                    <a:pt x="111" y="238"/>
                  </a:cubicBezTo>
                  <a:cubicBezTo>
                    <a:pt x="134" y="238"/>
                    <a:pt x="156" y="230"/>
                    <a:pt x="176" y="211"/>
                  </a:cubicBezTo>
                  <a:cubicBezTo>
                    <a:pt x="251" y="186"/>
                    <a:pt x="251" y="111"/>
                    <a:pt x="226" y="61"/>
                  </a:cubicBezTo>
                  <a:cubicBezTo>
                    <a:pt x="207" y="24"/>
                    <a:pt x="162" y="1"/>
                    <a:pt x="1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28" name="Google Shape;34928;p44"/>
            <p:cNvSpPr/>
            <p:nvPr/>
          </p:nvSpPr>
          <p:spPr>
            <a:xfrm>
              <a:off x="4672450" y="3794525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0"/>
                  </a:moveTo>
                  <a:cubicBezTo>
                    <a:pt x="176" y="151"/>
                    <a:pt x="277" y="301"/>
                    <a:pt x="277" y="301"/>
                  </a:cubicBezTo>
                  <a:cubicBezTo>
                    <a:pt x="277" y="301"/>
                    <a:pt x="151" y="151"/>
                    <a:pt x="51" y="101"/>
                  </a:cubicBezTo>
                  <a:lnTo>
                    <a:pt x="51" y="101"/>
                  </a:lnTo>
                  <a:cubicBezTo>
                    <a:pt x="1" y="201"/>
                    <a:pt x="26" y="401"/>
                    <a:pt x="151" y="552"/>
                  </a:cubicBezTo>
                  <a:cubicBezTo>
                    <a:pt x="302" y="777"/>
                    <a:pt x="602" y="802"/>
                    <a:pt x="602" y="802"/>
                  </a:cubicBezTo>
                  <a:cubicBezTo>
                    <a:pt x="602" y="802"/>
                    <a:pt x="703" y="527"/>
                    <a:pt x="552" y="276"/>
                  </a:cubicBezTo>
                  <a:cubicBezTo>
                    <a:pt x="452" y="101"/>
                    <a:pt x="302" y="0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29" name="Google Shape;34929;p44"/>
            <p:cNvSpPr/>
            <p:nvPr/>
          </p:nvSpPr>
          <p:spPr>
            <a:xfrm>
              <a:off x="4664950" y="3811375"/>
              <a:ext cx="23200" cy="12475"/>
            </a:xfrm>
            <a:custGeom>
              <a:avLst/>
              <a:gdLst/>
              <a:ahLst/>
              <a:cxnLst/>
              <a:rect l="l" t="t" r="r" b="b"/>
              <a:pathLst>
                <a:path w="928" h="499" extrusionOk="0">
                  <a:moveTo>
                    <a:pt x="474" y="1"/>
                  </a:moveTo>
                  <a:cubicBezTo>
                    <a:pt x="459" y="1"/>
                    <a:pt x="442" y="2"/>
                    <a:pt x="426" y="3"/>
                  </a:cubicBezTo>
                  <a:cubicBezTo>
                    <a:pt x="226" y="28"/>
                    <a:pt x="50" y="128"/>
                    <a:pt x="0" y="229"/>
                  </a:cubicBezTo>
                  <a:cubicBezTo>
                    <a:pt x="126" y="279"/>
                    <a:pt x="326" y="279"/>
                    <a:pt x="326" y="279"/>
                  </a:cubicBezTo>
                  <a:cubicBezTo>
                    <a:pt x="326" y="279"/>
                    <a:pt x="126" y="304"/>
                    <a:pt x="25" y="379"/>
                  </a:cubicBezTo>
                  <a:cubicBezTo>
                    <a:pt x="80" y="452"/>
                    <a:pt x="189" y="499"/>
                    <a:pt x="322" y="499"/>
                  </a:cubicBezTo>
                  <a:cubicBezTo>
                    <a:pt x="371" y="499"/>
                    <a:pt x="423" y="493"/>
                    <a:pt x="476" y="479"/>
                  </a:cubicBezTo>
                  <a:cubicBezTo>
                    <a:pt x="752" y="429"/>
                    <a:pt x="928" y="179"/>
                    <a:pt x="928" y="179"/>
                  </a:cubicBezTo>
                  <a:cubicBezTo>
                    <a:pt x="928" y="179"/>
                    <a:pt x="728" y="1"/>
                    <a:pt x="4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30" name="Google Shape;34930;p44"/>
            <p:cNvSpPr/>
            <p:nvPr/>
          </p:nvSpPr>
          <p:spPr>
            <a:xfrm>
              <a:off x="4688125" y="3812800"/>
              <a:ext cx="21950" cy="13000"/>
            </a:xfrm>
            <a:custGeom>
              <a:avLst/>
              <a:gdLst/>
              <a:ahLst/>
              <a:cxnLst/>
              <a:rect l="l" t="t" r="r" b="b"/>
              <a:pathLst>
                <a:path w="878" h="520" extrusionOk="0">
                  <a:moveTo>
                    <a:pt x="353" y="0"/>
                  </a:moveTo>
                  <a:cubicBezTo>
                    <a:pt x="161" y="0"/>
                    <a:pt x="1" y="96"/>
                    <a:pt x="1" y="96"/>
                  </a:cubicBezTo>
                  <a:cubicBezTo>
                    <a:pt x="1" y="96"/>
                    <a:pt x="101" y="372"/>
                    <a:pt x="351" y="472"/>
                  </a:cubicBezTo>
                  <a:cubicBezTo>
                    <a:pt x="431" y="506"/>
                    <a:pt x="515" y="520"/>
                    <a:pt x="593" y="520"/>
                  </a:cubicBezTo>
                  <a:cubicBezTo>
                    <a:pt x="687" y="520"/>
                    <a:pt x="773" y="500"/>
                    <a:pt x="828" y="472"/>
                  </a:cubicBezTo>
                  <a:cubicBezTo>
                    <a:pt x="727" y="347"/>
                    <a:pt x="552" y="272"/>
                    <a:pt x="552" y="272"/>
                  </a:cubicBezTo>
                  <a:lnTo>
                    <a:pt x="552" y="272"/>
                  </a:lnTo>
                  <a:cubicBezTo>
                    <a:pt x="552" y="272"/>
                    <a:pt x="699" y="327"/>
                    <a:pt x="820" y="327"/>
                  </a:cubicBezTo>
                  <a:cubicBezTo>
                    <a:pt x="840" y="327"/>
                    <a:pt x="860" y="326"/>
                    <a:pt x="878" y="322"/>
                  </a:cubicBezTo>
                  <a:cubicBezTo>
                    <a:pt x="853" y="197"/>
                    <a:pt x="702" y="71"/>
                    <a:pt x="502" y="21"/>
                  </a:cubicBezTo>
                  <a:cubicBezTo>
                    <a:pt x="452" y="6"/>
                    <a:pt x="402" y="0"/>
                    <a:pt x="3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31" name="Google Shape;34931;p44"/>
            <p:cNvSpPr/>
            <p:nvPr/>
          </p:nvSpPr>
          <p:spPr>
            <a:xfrm>
              <a:off x="4679350" y="3815200"/>
              <a:ext cx="13800" cy="22575"/>
            </a:xfrm>
            <a:custGeom>
              <a:avLst/>
              <a:gdLst/>
              <a:ahLst/>
              <a:cxnLst/>
              <a:rect l="l" t="t" r="r" b="b"/>
              <a:pathLst>
                <a:path w="552" h="903" extrusionOk="0">
                  <a:moveTo>
                    <a:pt x="352" y="0"/>
                  </a:moveTo>
                  <a:cubicBezTo>
                    <a:pt x="352" y="0"/>
                    <a:pt x="101" y="151"/>
                    <a:pt x="51" y="427"/>
                  </a:cubicBezTo>
                  <a:cubicBezTo>
                    <a:pt x="1" y="627"/>
                    <a:pt x="76" y="802"/>
                    <a:pt x="151" y="878"/>
                  </a:cubicBezTo>
                  <a:cubicBezTo>
                    <a:pt x="251" y="778"/>
                    <a:pt x="276" y="602"/>
                    <a:pt x="276" y="602"/>
                  </a:cubicBezTo>
                  <a:lnTo>
                    <a:pt x="276" y="602"/>
                  </a:lnTo>
                  <a:cubicBezTo>
                    <a:pt x="276" y="603"/>
                    <a:pt x="251" y="803"/>
                    <a:pt x="301" y="903"/>
                  </a:cubicBezTo>
                  <a:cubicBezTo>
                    <a:pt x="402" y="878"/>
                    <a:pt x="527" y="702"/>
                    <a:pt x="527" y="502"/>
                  </a:cubicBezTo>
                  <a:cubicBezTo>
                    <a:pt x="552" y="226"/>
                    <a:pt x="352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32" name="Google Shape;34932;p44"/>
            <p:cNvSpPr/>
            <p:nvPr/>
          </p:nvSpPr>
          <p:spPr>
            <a:xfrm>
              <a:off x="4686250" y="3794525"/>
              <a:ext cx="16950" cy="20700"/>
            </a:xfrm>
            <a:custGeom>
              <a:avLst/>
              <a:gdLst/>
              <a:ahLst/>
              <a:cxnLst/>
              <a:rect l="l" t="t" r="r" b="b"/>
              <a:pathLst>
                <a:path w="678" h="828" extrusionOk="0">
                  <a:moveTo>
                    <a:pt x="477" y="0"/>
                  </a:moveTo>
                  <a:cubicBezTo>
                    <a:pt x="351" y="0"/>
                    <a:pt x="201" y="101"/>
                    <a:pt x="126" y="301"/>
                  </a:cubicBezTo>
                  <a:cubicBezTo>
                    <a:pt x="0" y="552"/>
                    <a:pt x="126" y="827"/>
                    <a:pt x="126" y="827"/>
                  </a:cubicBezTo>
                  <a:cubicBezTo>
                    <a:pt x="126" y="827"/>
                    <a:pt x="401" y="777"/>
                    <a:pt x="552" y="527"/>
                  </a:cubicBezTo>
                  <a:cubicBezTo>
                    <a:pt x="652" y="351"/>
                    <a:pt x="677" y="176"/>
                    <a:pt x="627" y="76"/>
                  </a:cubicBezTo>
                  <a:lnTo>
                    <a:pt x="627" y="76"/>
                  </a:lnTo>
                  <a:cubicBezTo>
                    <a:pt x="502" y="126"/>
                    <a:pt x="401" y="301"/>
                    <a:pt x="401" y="301"/>
                  </a:cubicBezTo>
                  <a:cubicBezTo>
                    <a:pt x="401" y="301"/>
                    <a:pt x="477" y="126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33" name="Google Shape;34933;p44"/>
            <p:cNvSpPr/>
            <p:nvPr/>
          </p:nvSpPr>
          <p:spPr>
            <a:xfrm>
              <a:off x="4678100" y="3809250"/>
              <a:ext cx="10050" cy="6400"/>
            </a:xfrm>
            <a:custGeom>
              <a:avLst/>
              <a:gdLst/>
              <a:ahLst/>
              <a:cxnLst/>
              <a:rect l="l" t="t" r="r" b="b"/>
              <a:pathLst>
                <a:path w="402" h="256" extrusionOk="0">
                  <a:moveTo>
                    <a:pt x="132" y="0"/>
                  </a:moveTo>
                  <a:cubicBezTo>
                    <a:pt x="94" y="0"/>
                    <a:pt x="63" y="13"/>
                    <a:pt x="51" y="38"/>
                  </a:cubicBezTo>
                  <a:cubicBezTo>
                    <a:pt x="76" y="88"/>
                    <a:pt x="151" y="113"/>
                    <a:pt x="151" y="113"/>
                  </a:cubicBezTo>
                  <a:cubicBezTo>
                    <a:pt x="151" y="113"/>
                    <a:pt x="76" y="88"/>
                    <a:pt x="1" y="88"/>
                  </a:cubicBezTo>
                  <a:cubicBezTo>
                    <a:pt x="26" y="138"/>
                    <a:pt x="76" y="213"/>
                    <a:pt x="176" y="238"/>
                  </a:cubicBezTo>
                  <a:cubicBezTo>
                    <a:pt x="201" y="251"/>
                    <a:pt x="228" y="256"/>
                    <a:pt x="253" y="256"/>
                  </a:cubicBezTo>
                  <a:cubicBezTo>
                    <a:pt x="331" y="256"/>
                    <a:pt x="402" y="213"/>
                    <a:pt x="402" y="213"/>
                  </a:cubicBezTo>
                  <a:cubicBezTo>
                    <a:pt x="402" y="213"/>
                    <a:pt x="376" y="88"/>
                    <a:pt x="251" y="38"/>
                  </a:cubicBezTo>
                  <a:cubicBezTo>
                    <a:pt x="214" y="13"/>
                    <a:pt x="170" y="0"/>
                    <a:pt x="13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34" name="Google Shape;34934;p44"/>
            <p:cNvSpPr/>
            <p:nvPr/>
          </p:nvSpPr>
          <p:spPr>
            <a:xfrm>
              <a:off x="4679975" y="3815100"/>
              <a:ext cx="8800" cy="7875"/>
            </a:xfrm>
            <a:custGeom>
              <a:avLst/>
              <a:gdLst/>
              <a:ahLst/>
              <a:cxnLst/>
              <a:rect l="l" t="t" r="r" b="b"/>
              <a:pathLst>
                <a:path w="352" h="315" extrusionOk="0">
                  <a:moveTo>
                    <a:pt x="292" y="0"/>
                  </a:moveTo>
                  <a:cubicBezTo>
                    <a:pt x="239" y="0"/>
                    <a:pt x="161" y="9"/>
                    <a:pt x="101" y="55"/>
                  </a:cubicBezTo>
                  <a:cubicBezTo>
                    <a:pt x="26" y="105"/>
                    <a:pt x="1" y="205"/>
                    <a:pt x="1" y="255"/>
                  </a:cubicBezTo>
                  <a:cubicBezTo>
                    <a:pt x="76" y="230"/>
                    <a:pt x="126" y="180"/>
                    <a:pt x="126" y="180"/>
                  </a:cubicBezTo>
                  <a:lnTo>
                    <a:pt x="126" y="180"/>
                  </a:lnTo>
                  <a:cubicBezTo>
                    <a:pt x="126" y="180"/>
                    <a:pt x="76" y="255"/>
                    <a:pt x="51" y="305"/>
                  </a:cubicBezTo>
                  <a:cubicBezTo>
                    <a:pt x="63" y="312"/>
                    <a:pt x="77" y="315"/>
                    <a:pt x="93" y="315"/>
                  </a:cubicBezTo>
                  <a:cubicBezTo>
                    <a:pt x="139" y="315"/>
                    <a:pt x="195" y="286"/>
                    <a:pt x="251" y="230"/>
                  </a:cubicBezTo>
                  <a:cubicBezTo>
                    <a:pt x="352" y="155"/>
                    <a:pt x="352" y="4"/>
                    <a:pt x="352" y="4"/>
                  </a:cubicBezTo>
                  <a:cubicBezTo>
                    <a:pt x="352" y="4"/>
                    <a:pt x="328" y="0"/>
                    <a:pt x="29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35" name="Google Shape;34935;p44"/>
            <p:cNvSpPr/>
            <p:nvPr/>
          </p:nvSpPr>
          <p:spPr>
            <a:xfrm>
              <a:off x="4688750" y="3810575"/>
              <a:ext cx="10050" cy="6000"/>
            </a:xfrm>
            <a:custGeom>
              <a:avLst/>
              <a:gdLst/>
              <a:ahLst/>
              <a:cxnLst/>
              <a:rect l="l" t="t" r="r" b="b"/>
              <a:pathLst>
                <a:path w="402" h="240" extrusionOk="0">
                  <a:moveTo>
                    <a:pt x="251" y="0"/>
                  </a:moveTo>
                  <a:cubicBezTo>
                    <a:pt x="228" y="0"/>
                    <a:pt x="203" y="3"/>
                    <a:pt x="176" y="10"/>
                  </a:cubicBezTo>
                  <a:cubicBezTo>
                    <a:pt x="51" y="60"/>
                    <a:pt x="1" y="160"/>
                    <a:pt x="1" y="160"/>
                  </a:cubicBezTo>
                  <a:cubicBezTo>
                    <a:pt x="1" y="160"/>
                    <a:pt x="80" y="240"/>
                    <a:pt x="185" y="240"/>
                  </a:cubicBezTo>
                  <a:cubicBezTo>
                    <a:pt x="199" y="240"/>
                    <a:pt x="212" y="238"/>
                    <a:pt x="226" y="236"/>
                  </a:cubicBezTo>
                  <a:cubicBezTo>
                    <a:pt x="326" y="211"/>
                    <a:pt x="402" y="160"/>
                    <a:pt x="402" y="110"/>
                  </a:cubicBezTo>
                  <a:lnTo>
                    <a:pt x="251" y="110"/>
                  </a:lnTo>
                  <a:cubicBezTo>
                    <a:pt x="251" y="110"/>
                    <a:pt x="351" y="85"/>
                    <a:pt x="402" y="60"/>
                  </a:cubicBezTo>
                  <a:cubicBezTo>
                    <a:pt x="365" y="23"/>
                    <a:pt x="315" y="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36" name="Google Shape;34936;p44"/>
            <p:cNvSpPr/>
            <p:nvPr/>
          </p:nvSpPr>
          <p:spPr>
            <a:xfrm>
              <a:off x="4686875" y="3815200"/>
              <a:ext cx="7550" cy="9425"/>
            </a:xfrm>
            <a:custGeom>
              <a:avLst/>
              <a:gdLst/>
              <a:ahLst/>
              <a:cxnLst/>
              <a:rect l="l" t="t" r="r" b="b"/>
              <a:pathLst>
                <a:path w="302" h="377" extrusionOk="0">
                  <a:moveTo>
                    <a:pt x="76" y="0"/>
                  </a:moveTo>
                  <a:cubicBezTo>
                    <a:pt x="76" y="0"/>
                    <a:pt x="0" y="126"/>
                    <a:pt x="51" y="226"/>
                  </a:cubicBezTo>
                  <a:cubicBezTo>
                    <a:pt x="101" y="326"/>
                    <a:pt x="151" y="376"/>
                    <a:pt x="201" y="376"/>
                  </a:cubicBezTo>
                  <a:cubicBezTo>
                    <a:pt x="226" y="327"/>
                    <a:pt x="176" y="227"/>
                    <a:pt x="176" y="226"/>
                  </a:cubicBezTo>
                  <a:lnTo>
                    <a:pt x="176" y="226"/>
                  </a:lnTo>
                  <a:cubicBezTo>
                    <a:pt x="176" y="227"/>
                    <a:pt x="226" y="326"/>
                    <a:pt x="276" y="351"/>
                  </a:cubicBezTo>
                  <a:cubicBezTo>
                    <a:pt x="301" y="301"/>
                    <a:pt x="301" y="226"/>
                    <a:pt x="251" y="126"/>
                  </a:cubicBezTo>
                  <a:cubicBezTo>
                    <a:pt x="201" y="26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37" name="Google Shape;34937;p44"/>
            <p:cNvSpPr/>
            <p:nvPr/>
          </p:nvSpPr>
          <p:spPr>
            <a:xfrm>
              <a:off x="4685000" y="3804550"/>
              <a:ext cx="6275" cy="10050"/>
            </a:xfrm>
            <a:custGeom>
              <a:avLst/>
              <a:gdLst/>
              <a:ahLst/>
              <a:cxnLst/>
              <a:rect l="l" t="t" r="r" b="b"/>
              <a:pathLst>
                <a:path w="251" h="402" extrusionOk="0">
                  <a:moveTo>
                    <a:pt x="75" y="0"/>
                  </a:moveTo>
                  <a:cubicBezTo>
                    <a:pt x="50" y="25"/>
                    <a:pt x="0" y="101"/>
                    <a:pt x="25" y="201"/>
                  </a:cubicBezTo>
                  <a:cubicBezTo>
                    <a:pt x="50" y="326"/>
                    <a:pt x="151" y="401"/>
                    <a:pt x="151" y="401"/>
                  </a:cubicBezTo>
                  <a:cubicBezTo>
                    <a:pt x="151" y="401"/>
                    <a:pt x="251" y="301"/>
                    <a:pt x="251" y="176"/>
                  </a:cubicBezTo>
                  <a:cubicBezTo>
                    <a:pt x="251" y="101"/>
                    <a:pt x="201" y="25"/>
                    <a:pt x="151" y="0"/>
                  </a:cubicBezTo>
                  <a:cubicBezTo>
                    <a:pt x="126" y="51"/>
                    <a:pt x="126" y="126"/>
                    <a:pt x="126" y="126"/>
                  </a:cubicBezTo>
                  <a:cubicBezTo>
                    <a:pt x="126" y="126"/>
                    <a:pt x="126" y="51"/>
                    <a:pt x="7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38" name="Google Shape;34938;p44"/>
            <p:cNvSpPr/>
            <p:nvPr/>
          </p:nvSpPr>
          <p:spPr>
            <a:xfrm>
              <a:off x="4683750" y="3808300"/>
              <a:ext cx="3150" cy="5050"/>
            </a:xfrm>
            <a:custGeom>
              <a:avLst/>
              <a:gdLst/>
              <a:ahLst/>
              <a:cxnLst/>
              <a:rect l="l" t="t" r="r" b="b"/>
              <a:pathLst>
                <a:path w="126" h="202" fill="none" extrusionOk="0">
                  <a:moveTo>
                    <a:pt x="0" y="1"/>
                  </a:moveTo>
                  <a:lnTo>
                    <a:pt x="125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39" name="Google Shape;34939;p44"/>
            <p:cNvSpPr/>
            <p:nvPr/>
          </p:nvSpPr>
          <p:spPr>
            <a:xfrm>
              <a:off x="4683125" y="38076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37"/>
                    <a:pt x="7" y="37"/>
                  </a:cubicBezTo>
                  <a:cubicBezTo>
                    <a:pt x="11" y="37"/>
                    <a:pt x="17" y="34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40" name="Google Shape;34940;p44"/>
            <p:cNvSpPr/>
            <p:nvPr/>
          </p:nvSpPr>
          <p:spPr>
            <a:xfrm>
              <a:off x="4681850" y="3810175"/>
              <a:ext cx="5050" cy="3175"/>
            </a:xfrm>
            <a:custGeom>
              <a:avLst/>
              <a:gdLst/>
              <a:ahLst/>
              <a:cxnLst/>
              <a:rect l="l" t="t" r="r" b="b"/>
              <a:pathLst>
                <a:path w="202" h="127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41" name="Google Shape;34941;p44"/>
            <p:cNvSpPr/>
            <p:nvPr/>
          </p:nvSpPr>
          <p:spPr>
            <a:xfrm>
              <a:off x="4680600" y="38095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39"/>
                    <a:pt x="32" y="45"/>
                    <a:pt x="38" y="45"/>
                  </a:cubicBezTo>
                  <a:cubicBezTo>
                    <a:pt x="45" y="45"/>
                    <a:pt x="51" y="39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42" name="Google Shape;34942;p44"/>
            <p:cNvSpPr/>
            <p:nvPr/>
          </p:nvSpPr>
          <p:spPr>
            <a:xfrm>
              <a:off x="4686250" y="3807050"/>
              <a:ext cx="650" cy="6300"/>
            </a:xfrm>
            <a:custGeom>
              <a:avLst/>
              <a:gdLst/>
              <a:ahLst/>
              <a:cxnLst/>
              <a:rect l="l" t="t" r="r" b="b"/>
              <a:pathLst>
                <a:path w="26" h="252" fill="none" extrusionOk="0">
                  <a:moveTo>
                    <a:pt x="0" y="1"/>
                  </a:moveTo>
                  <a:lnTo>
                    <a:pt x="25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43" name="Google Shape;34943;p44"/>
            <p:cNvSpPr/>
            <p:nvPr/>
          </p:nvSpPr>
          <p:spPr>
            <a:xfrm>
              <a:off x="4685625" y="38064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44" name="Google Shape;34944;p44"/>
            <p:cNvSpPr/>
            <p:nvPr/>
          </p:nvSpPr>
          <p:spPr>
            <a:xfrm>
              <a:off x="4688125" y="3814575"/>
              <a:ext cx="5675" cy="2525"/>
            </a:xfrm>
            <a:custGeom>
              <a:avLst/>
              <a:gdLst/>
              <a:ahLst/>
              <a:cxnLst/>
              <a:rect l="l" t="t" r="r" b="b"/>
              <a:pathLst>
                <a:path w="227" h="101" fill="none" extrusionOk="0">
                  <a:moveTo>
                    <a:pt x="226" y="1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45" name="Google Shape;34945;p44"/>
            <p:cNvSpPr/>
            <p:nvPr/>
          </p:nvSpPr>
          <p:spPr>
            <a:xfrm>
              <a:off x="4693775" y="38164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0" y="51"/>
                    <a:pt x="0" y="51"/>
                  </a:cubicBezTo>
                  <a:lnTo>
                    <a:pt x="25" y="51"/>
                  </a:lnTo>
                  <a:cubicBezTo>
                    <a:pt x="50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46" name="Google Shape;34946;p44"/>
            <p:cNvSpPr/>
            <p:nvPr/>
          </p:nvSpPr>
          <p:spPr>
            <a:xfrm>
              <a:off x="4688125" y="3814575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47" name="Google Shape;34947;p44"/>
            <p:cNvSpPr/>
            <p:nvPr/>
          </p:nvSpPr>
          <p:spPr>
            <a:xfrm>
              <a:off x="4694400" y="38139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25"/>
                    <a:pt x="25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48" name="Google Shape;34948;p44"/>
            <p:cNvSpPr/>
            <p:nvPr/>
          </p:nvSpPr>
          <p:spPr>
            <a:xfrm>
              <a:off x="4688125" y="3814575"/>
              <a:ext cx="4400" cy="4400"/>
            </a:xfrm>
            <a:custGeom>
              <a:avLst/>
              <a:gdLst/>
              <a:ahLst/>
              <a:cxnLst/>
              <a:rect l="l" t="t" r="r" b="b"/>
              <a:pathLst>
                <a:path w="176" h="176" fill="none" extrusionOk="0">
                  <a:moveTo>
                    <a:pt x="176" y="1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49" name="Google Shape;34949;p44"/>
            <p:cNvSpPr/>
            <p:nvPr/>
          </p:nvSpPr>
          <p:spPr>
            <a:xfrm>
              <a:off x="4691875" y="38189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" y="1"/>
                  </a:moveTo>
                  <a:cubicBezTo>
                    <a:pt x="1" y="1"/>
                    <a:pt x="1" y="26"/>
                    <a:pt x="26" y="26"/>
                  </a:cubicBezTo>
                  <a:cubicBezTo>
                    <a:pt x="26" y="38"/>
                    <a:pt x="26" y="45"/>
                    <a:pt x="29" y="45"/>
                  </a:cubicBezTo>
                  <a:cubicBezTo>
                    <a:pt x="32" y="45"/>
                    <a:pt x="38" y="38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50" name="Google Shape;34950;p44"/>
            <p:cNvSpPr/>
            <p:nvPr/>
          </p:nvSpPr>
          <p:spPr>
            <a:xfrm>
              <a:off x="4687500" y="3808925"/>
              <a:ext cx="4400" cy="4425"/>
            </a:xfrm>
            <a:custGeom>
              <a:avLst/>
              <a:gdLst/>
              <a:ahLst/>
              <a:cxnLst/>
              <a:rect l="l" t="t" r="r" b="b"/>
              <a:pathLst>
                <a:path w="176" h="177" fill="none" extrusionOk="0">
                  <a:moveTo>
                    <a:pt x="176" y="1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51" name="Google Shape;34951;p44"/>
            <p:cNvSpPr/>
            <p:nvPr/>
          </p:nvSpPr>
          <p:spPr>
            <a:xfrm>
              <a:off x="4691250" y="38083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3" y="38"/>
                    <a:pt x="20" y="45"/>
                    <a:pt x="26" y="45"/>
                  </a:cubicBezTo>
                  <a:cubicBezTo>
                    <a:pt x="32" y="45"/>
                    <a:pt x="38" y="38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52" name="Google Shape;34952;p44"/>
            <p:cNvSpPr/>
            <p:nvPr/>
          </p:nvSpPr>
          <p:spPr>
            <a:xfrm>
              <a:off x="4687500" y="3807675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6" y="1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53" name="Google Shape;34953;p44"/>
            <p:cNvSpPr/>
            <p:nvPr/>
          </p:nvSpPr>
          <p:spPr>
            <a:xfrm>
              <a:off x="4688750" y="3807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54" name="Google Shape;34954;p44"/>
            <p:cNvSpPr/>
            <p:nvPr/>
          </p:nvSpPr>
          <p:spPr>
            <a:xfrm>
              <a:off x="4687500" y="3810825"/>
              <a:ext cx="5650" cy="3150"/>
            </a:xfrm>
            <a:custGeom>
              <a:avLst/>
              <a:gdLst/>
              <a:ahLst/>
              <a:cxnLst/>
              <a:rect l="l" t="t" r="r" b="b"/>
              <a:pathLst>
                <a:path w="226" h="126" fill="none" extrusionOk="0">
                  <a:moveTo>
                    <a:pt x="226" y="0"/>
                  </a:moveTo>
                  <a:lnTo>
                    <a:pt x="0" y="1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55" name="Google Shape;34955;p44"/>
            <p:cNvSpPr/>
            <p:nvPr/>
          </p:nvSpPr>
          <p:spPr>
            <a:xfrm>
              <a:off x="4693150" y="38101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51"/>
                    <a:pt x="25" y="51"/>
                    <a:pt x="25" y="51"/>
                  </a:cubicBezTo>
                  <a:cubicBezTo>
                    <a:pt x="50" y="26"/>
                    <a:pt x="50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56" name="Google Shape;34956;p44"/>
            <p:cNvSpPr/>
            <p:nvPr/>
          </p:nvSpPr>
          <p:spPr>
            <a:xfrm>
              <a:off x="4686875" y="3814575"/>
              <a:ext cx="650" cy="6300"/>
            </a:xfrm>
            <a:custGeom>
              <a:avLst/>
              <a:gdLst/>
              <a:ahLst/>
              <a:cxnLst/>
              <a:rect l="l" t="t" r="r" b="b"/>
              <a:pathLst>
                <a:path w="26" h="252" fill="none" extrusionOk="0">
                  <a:moveTo>
                    <a:pt x="0" y="251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57" name="Google Shape;34957;p44"/>
            <p:cNvSpPr/>
            <p:nvPr/>
          </p:nvSpPr>
          <p:spPr>
            <a:xfrm>
              <a:off x="4686250" y="38208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25" y="50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58" name="Google Shape;34958;p44"/>
            <p:cNvSpPr/>
            <p:nvPr/>
          </p:nvSpPr>
          <p:spPr>
            <a:xfrm>
              <a:off x="4684375" y="3814575"/>
              <a:ext cx="3150" cy="5650"/>
            </a:xfrm>
            <a:custGeom>
              <a:avLst/>
              <a:gdLst/>
              <a:ahLst/>
              <a:cxnLst/>
              <a:rect l="l" t="t" r="r" b="b"/>
              <a:pathLst>
                <a:path w="126" h="226" fill="none" extrusionOk="0">
                  <a:moveTo>
                    <a:pt x="0" y="226"/>
                  </a:moveTo>
                  <a:lnTo>
                    <a:pt x="1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59" name="Google Shape;34959;p44"/>
            <p:cNvSpPr/>
            <p:nvPr/>
          </p:nvSpPr>
          <p:spPr>
            <a:xfrm>
              <a:off x="4683750" y="38202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60" name="Google Shape;34960;p44"/>
            <p:cNvSpPr/>
            <p:nvPr/>
          </p:nvSpPr>
          <p:spPr>
            <a:xfrm>
              <a:off x="4687500" y="3814575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6" y="2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61" name="Google Shape;34961;p44"/>
            <p:cNvSpPr/>
            <p:nvPr/>
          </p:nvSpPr>
          <p:spPr>
            <a:xfrm>
              <a:off x="4688750" y="382020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6" y="1"/>
                  </a:moveTo>
                  <a:cubicBezTo>
                    <a:pt x="26" y="1"/>
                    <a:pt x="1" y="26"/>
                    <a:pt x="1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62" name="Google Shape;34962;p44"/>
            <p:cNvSpPr/>
            <p:nvPr/>
          </p:nvSpPr>
          <p:spPr>
            <a:xfrm>
              <a:off x="4680600" y="3814575"/>
              <a:ext cx="5675" cy="1900"/>
            </a:xfrm>
            <a:custGeom>
              <a:avLst/>
              <a:gdLst/>
              <a:ahLst/>
              <a:cxnLst/>
              <a:rect l="l" t="t" r="r" b="b"/>
              <a:pathLst>
                <a:path w="227" h="76" fill="none" extrusionOk="0">
                  <a:moveTo>
                    <a:pt x="1" y="76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63" name="Google Shape;34963;p44"/>
            <p:cNvSpPr/>
            <p:nvPr/>
          </p:nvSpPr>
          <p:spPr>
            <a:xfrm>
              <a:off x="4679975" y="38158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26" y="51"/>
                  </a:cubicBezTo>
                  <a:cubicBezTo>
                    <a:pt x="26" y="51"/>
                    <a:pt x="51" y="26"/>
                    <a:pt x="26" y="26"/>
                  </a:cubicBez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64" name="Google Shape;34964;p44"/>
            <p:cNvSpPr/>
            <p:nvPr/>
          </p:nvSpPr>
          <p:spPr>
            <a:xfrm>
              <a:off x="4680600" y="381395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65" name="Google Shape;34965;p44"/>
            <p:cNvSpPr/>
            <p:nvPr/>
          </p:nvSpPr>
          <p:spPr>
            <a:xfrm>
              <a:off x="4679350" y="38133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51" y="25"/>
                  </a:ln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66" name="Google Shape;34966;p44"/>
            <p:cNvSpPr/>
            <p:nvPr/>
          </p:nvSpPr>
          <p:spPr>
            <a:xfrm>
              <a:off x="4681850" y="3814575"/>
              <a:ext cx="4425" cy="4400"/>
            </a:xfrm>
            <a:custGeom>
              <a:avLst/>
              <a:gdLst/>
              <a:ahLst/>
              <a:cxnLst/>
              <a:rect l="l" t="t" r="r" b="b"/>
              <a:pathLst>
                <a:path w="177" h="176" fill="none" extrusionOk="0">
                  <a:moveTo>
                    <a:pt x="1" y="17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67" name="Google Shape;34967;p44"/>
            <p:cNvSpPr/>
            <p:nvPr/>
          </p:nvSpPr>
          <p:spPr>
            <a:xfrm>
              <a:off x="4681225" y="3818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26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68" name="Google Shape;34968;p44"/>
            <p:cNvSpPr/>
            <p:nvPr/>
          </p:nvSpPr>
          <p:spPr>
            <a:xfrm>
              <a:off x="4683750" y="3810750"/>
              <a:ext cx="6900" cy="5975"/>
            </a:xfrm>
            <a:custGeom>
              <a:avLst/>
              <a:gdLst/>
              <a:ahLst/>
              <a:cxnLst/>
              <a:rect l="l" t="t" r="r" b="b"/>
              <a:pathLst>
                <a:path w="276" h="239" extrusionOk="0">
                  <a:moveTo>
                    <a:pt x="159" y="1"/>
                  </a:moveTo>
                  <a:cubicBezTo>
                    <a:pt x="133" y="1"/>
                    <a:pt x="104" y="9"/>
                    <a:pt x="75" y="28"/>
                  </a:cubicBezTo>
                  <a:cubicBezTo>
                    <a:pt x="25" y="53"/>
                    <a:pt x="0" y="128"/>
                    <a:pt x="50" y="178"/>
                  </a:cubicBezTo>
                  <a:cubicBezTo>
                    <a:pt x="69" y="215"/>
                    <a:pt x="114" y="238"/>
                    <a:pt x="156" y="238"/>
                  </a:cubicBezTo>
                  <a:cubicBezTo>
                    <a:pt x="172" y="238"/>
                    <a:pt x="187" y="235"/>
                    <a:pt x="201" y="229"/>
                  </a:cubicBezTo>
                  <a:cubicBezTo>
                    <a:pt x="251" y="204"/>
                    <a:pt x="276" y="128"/>
                    <a:pt x="251" y="53"/>
                  </a:cubicBezTo>
                  <a:cubicBezTo>
                    <a:pt x="235" y="22"/>
                    <a:pt x="201" y="1"/>
                    <a:pt x="15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69" name="Google Shape;34969;p44"/>
            <p:cNvSpPr/>
            <p:nvPr/>
          </p:nvSpPr>
          <p:spPr>
            <a:xfrm>
              <a:off x="4854175" y="3960475"/>
              <a:ext cx="17550" cy="19525"/>
            </a:xfrm>
            <a:custGeom>
              <a:avLst/>
              <a:gdLst/>
              <a:ahLst/>
              <a:cxnLst/>
              <a:rect l="l" t="t" r="r" b="b"/>
              <a:pathLst>
                <a:path w="702" h="781" extrusionOk="0">
                  <a:moveTo>
                    <a:pt x="215" y="0"/>
                  </a:moveTo>
                  <a:cubicBezTo>
                    <a:pt x="201" y="0"/>
                    <a:pt x="188" y="1"/>
                    <a:pt x="176" y="4"/>
                  </a:cubicBezTo>
                  <a:cubicBezTo>
                    <a:pt x="176" y="129"/>
                    <a:pt x="276" y="305"/>
                    <a:pt x="276" y="305"/>
                  </a:cubicBezTo>
                  <a:cubicBezTo>
                    <a:pt x="276" y="305"/>
                    <a:pt x="151" y="129"/>
                    <a:pt x="50" y="79"/>
                  </a:cubicBezTo>
                  <a:lnTo>
                    <a:pt x="50" y="79"/>
                  </a:lnTo>
                  <a:cubicBezTo>
                    <a:pt x="0" y="179"/>
                    <a:pt x="25" y="380"/>
                    <a:pt x="151" y="530"/>
                  </a:cubicBezTo>
                  <a:cubicBezTo>
                    <a:pt x="301" y="756"/>
                    <a:pt x="602" y="781"/>
                    <a:pt x="602" y="781"/>
                  </a:cubicBezTo>
                  <a:cubicBezTo>
                    <a:pt x="602" y="781"/>
                    <a:pt x="702" y="505"/>
                    <a:pt x="552" y="255"/>
                  </a:cubicBezTo>
                  <a:cubicBezTo>
                    <a:pt x="462" y="97"/>
                    <a:pt x="331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70" name="Google Shape;34970;p44"/>
            <p:cNvSpPr/>
            <p:nvPr/>
          </p:nvSpPr>
          <p:spPr>
            <a:xfrm>
              <a:off x="4846650" y="3976800"/>
              <a:ext cx="23200" cy="12775"/>
            </a:xfrm>
            <a:custGeom>
              <a:avLst/>
              <a:gdLst/>
              <a:ahLst/>
              <a:cxnLst/>
              <a:rect l="l" t="t" r="r" b="b"/>
              <a:pathLst>
                <a:path w="928" h="511" extrusionOk="0">
                  <a:moveTo>
                    <a:pt x="470" y="1"/>
                  </a:moveTo>
                  <a:cubicBezTo>
                    <a:pt x="455" y="1"/>
                    <a:pt x="441" y="1"/>
                    <a:pt x="426" y="3"/>
                  </a:cubicBezTo>
                  <a:cubicBezTo>
                    <a:pt x="226" y="28"/>
                    <a:pt x="51" y="128"/>
                    <a:pt x="0" y="228"/>
                  </a:cubicBezTo>
                  <a:cubicBezTo>
                    <a:pt x="126" y="278"/>
                    <a:pt x="326" y="278"/>
                    <a:pt x="326" y="278"/>
                  </a:cubicBezTo>
                  <a:cubicBezTo>
                    <a:pt x="326" y="278"/>
                    <a:pt x="126" y="303"/>
                    <a:pt x="25" y="379"/>
                  </a:cubicBezTo>
                  <a:cubicBezTo>
                    <a:pt x="88" y="462"/>
                    <a:pt x="219" y="510"/>
                    <a:pt x="376" y="510"/>
                  </a:cubicBezTo>
                  <a:cubicBezTo>
                    <a:pt x="409" y="510"/>
                    <a:pt x="442" y="508"/>
                    <a:pt x="477" y="504"/>
                  </a:cubicBezTo>
                  <a:cubicBezTo>
                    <a:pt x="752" y="454"/>
                    <a:pt x="928" y="203"/>
                    <a:pt x="928" y="203"/>
                  </a:cubicBezTo>
                  <a:cubicBezTo>
                    <a:pt x="928" y="203"/>
                    <a:pt x="725" y="1"/>
                    <a:pt x="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71" name="Google Shape;34971;p44"/>
            <p:cNvSpPr/>
            <p:nvPr/>
          </p:nvSpPr>
          <p:spPr>
            <a:xfrm>
              <a:off x="4869200" y="3978200"/>
              <a:ext cx="22575" cy="13250"/>
            </a:xfrm>
            <a:custGeom>
              <a:avLst/>
              <a:gdLst/>
              <a:ahLst/>
              <a:cxnLst/>
              <a:rect l="l" t="t" r="r" b="b"/>
              <a:pathLst>
                <a:path w="903" h="530" extrusionOk="0">
                  <a:moveTo>
                    <a:pt x="376" y="1"/>
                  </a:moveTo>
                  <a:cubicBezTo>
                    <a:pt x="177" y="1"/>
                    <a:pt x="1" y="97"/>
                    <a:pt x="1" y="97"/>
                  </a:cubicBezTo>
                  <a:cubicBezTo>
                    <a:pt x="1" y="97"/>
                    <a:pt x="126" y="373"/>
                    <a:pt x="377" y="473"/>
                  </a:cubicBezTo>
                  <a:cubicBezTo>
                    <a:pt x="464" y="511"/>
                    <a:pt x="558" y="529"/>
                    <a:pt x="643" y="529"/>
                  </a:cubicBezTo>
                  <a:cubicBezTo>
                    <a:pt x="727" y="529"/>
                    <a:pt x="803" y="511"/>
                    <a:pt x="853" y="473"/>
                  </a:cubicBezTo>
                  <a:cubicBezTo>
                    <a:pt x="753" y="348"/>
                    <a:pt x="577" y="273"/>
                    <a:pt x="577" y="273"/>
                  </a:cubicBezTo>
                  <a:lnTo>
                    <a:pt x="577" y="273"/>
                  </a:lnTo>
                  <a:cubicBezTo>
                    <a:pt x="577" y="273"/>
                    <a:pt x="724" y="328"/>
                    <a:pt x="845" y="328"/>
                  </a:cubicBezTo>
                  <a:cubicBezTo>
                    <a:pt x="866" y="328"/>
                    <a:pt x="885" y="326"/>
                    <a:pt x="903" y="323"/>
                  </a:cubicBezTo>
                  <a:cubicBezTo>
                    <a:pt x="878" y="197"/>
                    <a:pt x="727" y="72"/>
                    <a:pt x="527" y="22"/>
                  </a:cubicBezTo>
                  <a:cubicBezTo>
                    <a:pt x="477" y="7"/>
                    <a:pt x="426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72" name="Google Shape;34972;p44"/>
            <p:cNvSpPr/>
            <p:nvPr/>
          </p:nvSpPr>
          <p:spPr>
            <a:xfrm>
              <a:off x="4861050" y="3980625"/>
              <a:ext cx="13825" cy="23200"/>
            </a:xfrm>
            <a:custGeom>
              <a:avLst/>
              <a:gdLst/>
              <a:ahLst/>
              <a:cxnLst/>
              <a:rect l="l" t="t" r="r" b="b"/>
              <a:pathLst>
                <a:path w="553" h="928" extrusionOk="0">
                  <a:moveTo>
                    <a:pt x="352" y="0"/>
                  </a:moveTo>
                  <a:cubicBezTo>
                    <a:pt x="352" y="0"/>
                    <a:pt x="101" y="150"/>
                    <a:pt x="51" y="426"/>
                  </a:cubicBezTo>
                  <a:cubicBezTo>
                    <a:pt x="1" y="627"/>
                    <a:pt x="51" y="827"/>
                    <a:pt x="151" y="902"/>
                  </a:cubicBezTo>
                  <a:cubicBezTo>
                    <a:pt x="226" y="802"/>
                    <a:pt x="276" y="602"/>
                    <a:pt x="277" y="602"/>
                  </a:cubicBezTo>
                  <a:lnTo>
                    <a:pt x="277" y="602"/>
                  </a:lnTo>
                  <a:cubicBezTo>
                    <a:pt x="277" y="602"/>
                    <a:pt x="251" y="802"/>
                    <a:pt x="302" y="927"/>
                  </a:cubicBezTo>
                  <a:cubicBezTo>
                    <a:pt x="402" y="877"/>
                    <a:pt x="527" y="702"/>
                    <a:pt x="527" y="501"/>
                  </a:cubicBezTo>
                  <a:cubicBezTo>
                    <a:pt x="552" y="226"/>
                    <a:pt x="352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73" name="Google Shape;34973;p44"/>
            <p:cNvSpPr/>
            <p:nvPr/>
          </p:nvSpPr>
          <p:spPr>
            <a:xfrm>
              <a:off x="4867950" y="3959925"/>
              <a:ext cx="16950" cy="20725"/>
            </a:xfrm>
            <a:custGeom>
              <a:avLst/>
              <a:gdLst/>
              <a:ahLst/>
              <a:cxnLst/>
              <a:rect l="l" t="t" r="r" b="b"/>
              <a:pathLst>
                <a:path w="678" h="829" extrusionOk="0">
                  <a:moveTo>
                    <a:pt x="477" y="1"/>
                  </a:moveTo>
                  <a:cubicBezTo>
                    <a:pt x="351" y="1"/>
                    <a:pt x="201" y="126"/>
                    <a:pt x="126" y="302"/>
                  </a:cubicBezTo>
                  <a:cubicBezTo>
                    <a:pt x="1" y="552"/>
                    <a:pt x="101" y="828"/>
                    <a:pt x="101" y="828"/>
                  </a:cubicBezTo>
                  <a:cubicBezTo>
                    <a:pt x="101" y="828"/>
                    <a:pt x="402" y="778"/>
                    <a:pt x="552" y="527"/>
                  </a:cubicBezTo>
                  <a:cubicBezTo>
                    <a:pt x="652" y="352"/>
                    <a:pt x="677" y="176"/>
                    <a:pt x="602" y="76"/>
                  </a:cubicBezTo>
                  <a:lnTo>
                    <a:pt x="602" y="76"/>
                  </a:lnTo>
                  <a:cubicBezTo>
                    <a:pt x="502" y="126"/>
                    <a:pt x="402" y="302"/>
                    <a:pt x="402" y="302"/>
                  </a:cubicBezTo>
                  <a:cubicBezTo>
                    <a:pt x="402" y="302"/>
                    <a:pt x="477" y="126"/>
                    <a:pt x="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74" name="Google Shape;34974;p44"/>
            <p:cNvSpPr/>
            <p:nvPr/>
          </p:nvSpPr>
          <p:spPr>
            <a:xfrm>
              <a:off x="4859800" y="3974650"/>
              <a:ext cx="10050" cy="6550"/>
            </a:xfrm>
            <a:custGeom>
              <a:avLst/>
              <a:gdLst/>
              <a:ahLst/>
              <a:cxnLst/>
              <a:rect l="l" t="t" r="r" b="b"/>
              <a:pathLst>
                <a:path w="402" h="262" extrusionOk="0">
                  <a:moveTo>
                    <a:pt x="129" y="1"/>
                  </a:moveTo>
                  <a:cubicBezTo>
                    <a:pt x="88" y="1"/>
                    <a:pt x="51" y="13"/>
                    <a:pt x="26" y="39"/>
                  </a:cubicBezTo>
                  <a:cubicBezTo>
                    <a:pt x="76" y="89"/>
                    <a:pt x="151" y="114"/>
                    <a:pt x="151" y="114"/>
                  </a:cubicBezTo>
                  <a:cubicBezTo>
                    <a:pt x="151" y="114"/>
                    <a:pt x="76" y="89"/>
                    <a:pt x="1" y="89"/>
                  </a:cubicBezTo>
                  <a:cubicBezTo>
                    <a:pt x="26" y="139"/>
                    <a:pt x="76" y="214"/>
                    <a:pt x="151" y="239"/>
                  </a:cubicBezTo>
                  <a:cubicBezTo>
                    <a:pt x="193" y="256"/>
                    <a:pt x="235" y="261"/>
                    <a:pt x="272" y="261"/>
                  </a:cubicBezTo>
                  <a:cubicBezTo>
                    <a:pt x="346" y="261"/>
                    <a:pt x="402" y="239"/>
                    <a:pt x="402" y="239"/>
                  </a:cubicBezTo>
                  <a:cubicBezTo>
                    <a:pt x="402" y="239"/>
                    <a:pt x="377" y="89"/>
                    <a:pt x="251" y="39"/>
                  </a:cubicBezTo>
                  <a:cubicBezTo>
                    <a:pt x="214" y="13"/>
                    <a:pt x="170" y="1"/>
                    <a:pt x="12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75" name="Google Shape;34975;p44"/>
            <p:cNvSpPr/>
            <p:nvPr/>
          </p:nvSpPr>
          <p:spPr>
            <a:xfrm>
              <a:off x="4861675" y="3980525"/>
              <a:ext cx="8800" cy="7875"/>
            </a:xfrm>
            <a:custGeom>
              <a:avLst/>
              <a:gdLst/>
              <a:ahLst/>
              <a:cxnLst/>
              <a:rect l="l" t="t" r="r" b="b"/>
              <a:pathLst>
                <a:path w="352" h="315" extrusionOk="0">
                  <a:moveTo>
                    <a:pt x="292" y="0"/>
                  </a:moveTo>
                  <a:cubicBezTo>
                    <a:pt x="240" y="0"/>
                    <a:pt x="161" y="9"/>
                    <a:pt x="101" y="54"/>
                  </a:cubicBezTo>
                  <a:cubicBezTo>
                    <a:pt x="26" y="129"/>
                    <a:pt x="1" y="205"/>
                    <a:pt x="1" y="255"/>
                  </a:cubicBezTo>
                  <a:cubicBezTo>
                    <a:pt x="76" y="255"/>
                    <a:pt x="126" y="205"/>
                    <a:pt x="126" y="205"/>
                  </a:cubicBezTo>
                  <a:lnTo>
                    <a:pt x="126" y="205"/>
                  </a:lnTo>
                  <a:cubicBezTo>
                    <a:pt x="126" y="205"/>
                    <a:pt x="76" y="255"/>
                    <a:pt x="51" y="305"/>
                  </a:cubicBezTo>
                  <a:cubicBezTo>
                    <a:pt x="64" y="311"/>
                    <a:pt x="78" y="314"/>
                    <a:pt x="93" y="314"/>
                  </a:cubicBezTo>
                  <a:cubicBezTo>
                    <a:pt x="139" y="314"/>
                    <a:pt x="195" y="286"/>
                    <a:pt x="252" y="230"/>
                  </a:cubicBezTo>
                  <a:cubicBezTo>
                    <a:pt x="352" y="154"/>
                    <a:pt x="352" y="4"/>
                    <a:pt x="352" y="4"/>
                  </a:cubicBezTo>
                  <a:cubicBezTo>
                    <a:pt x="352" y="4"/>
                    <a:pt x="328" y="0"/>
                    <a:pt x="29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76" name="Google Shape;34976;p44"/>
            <p:cNvSpPr/>
            <p:nvPr/>
          </p:nvSpPr>
          <p:spPr>
            <a:xfrm>
              <a:off x="4870450" y="3975975"/>
              <a:ext cx="10050" cy="6025"/>
            </a:xfrm>
            <a:custGeom>
              <a:avLst/>
              <a:gdLst/>
              <a:ahLst/>
              <a:cxnLst/>
              <a:rect l="l" t="t" r="r" b="b"/>
              <a:pathLst>
                <a:path w="402" h="241" extrusionOk="0">
                  <a:moveTo>
                    <a:pt x="251" y="1"/>
                  </a:moveTo>
                  <a:cubicBezTo>
                    <a:pt x="228" y="1"/>
                    <a:pt x="203" y="4"/>
                    <a:pt x="176" y="11"/>
                  </a:cubicBezTo>
                  <a:cubicBezTo>
                    <a:pt x="51" y="61"/>
                    <a:pt x="1" y="161"/>
                    <a:pt x="1" y="161"/>
                  </a:cubicBezTo>
                  <a:cubicBezTo>
                    <a:pt x="1" y="161"/>
                    <a:pt x="80" y="240"/>
                    <a:pt x="186" y="240"/>
                  </a:cubicBezTo>
                  <a:cubicBezTo>
                    <a:pt x="199" y="240"/>
                    <a:pt x="212" y="239"/>
                    <a:pt x="226" y="236"/>
                  </a:cubicBezTo>
                  <a:cubicBezTo>
                    <a:pt x="327" y="236"/>
                    <a:pt x="377" y="161"/>
                    <a:pt x="402" y="136"/>
                  </a:cubicBezTo>
                  <a:cubicBezTo>
                    <a:pt x="352" y="111"/>
                    <a:pt x="251" y="111"/>
                    <a:pt x="251" y="111"/>
                  </a:cubicBezTo>
                  <a:cubicBezTo>
                    <a:pt x="251" y="111"/>
                    <a:pt x="352" y="86"/>
                    <a:pt x="402" y="61"/>
                  </a:cubicBezTo>
                  <a:cubicBezTo>
                    <a:pt x="365" y="24"/>
                    <a:pt x="315" y="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77" name="Google Shape;34977;p44"/>
            <p:cNvSpPr/>
            <p:nvPr/>
          </p:nvSpPr>
          <p:spPr>
            <a:xfrm>
              <a:off x="4868575" y="3980625"/>
              <a:ext cx="7550" cy="9400"/>
            </a:xfrm>
            <a:custGeom>
              <a:avLst/>
              <a:gdLst/>
              <a:ahLst/>
              <a:cxnLst/>
              <a:rect l="l" t="t" r="r" b="b"/>
              <a:pathLst>
                <a:path w="302" h="376" extrusionOk="0">
                  <a:moveTo>
                    <a:pt x="76" y="0"/>
                  </a:moveTo>
                  <a:cubicBezTo>
                    <a:pt x="76" y="0"/>
                    <a:pt x="1" y="125"/>
                    <a:pt x="51" y="226"/>
                  </a:cubicBezTo>
                  <a:cubicBezTo>
                    <a:pt x="101" y="326"/>
                    <a:pt x="151" y="376"/>
                    <a:pt x="201" y="376"/>
                  </a:cubicBezTo>
                  <a:cubicBezTo>
                    <a:pt x="226" y="326"/>
                    <a:pt x="177" y="252"/>
                    <a:pt x="176" y="251"/>
                  </a:cubicBezTo>
                  <a:lnTo>
                    <a:pt x="176" y="251"/>
                  </a:lnTo>
                  <a:cubicBezTo>
                    <a:pt x="177" y="252"/>
                    <a:pt x="226" y="326"/>
                    <a:pt x="276" y="351"/>
                  </a:cubicBezTo>
                  <a:cubicBezTo>
                    <a:pt x="301" y="301"/>
                    <a:pt x="301" y="226"/>
                    <a:pt x="251" y="150"/>
                  </a:cubicBezTo>
                  <a:cubicBezTo>
                    <a:pt x="201" y="25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78" name="Google Shape;34978;p44"/>
            <p:cNvSpPr/>
            <p:nvPr/>
          </p:nvSpPr>
          <p:spPr>
            <a:xfrm>
              <a:off x="4866700" y="3969950"/>
              <a:ext cx="6300" cy="10050"/>
            </a:xfrm>
            <a:custGeom>
              <a:avLst/>
              <a:gdLst/>
              <a:ahLst/>
              <a:cxnLst/>
              <a:rect l="l" t="t" r="r" b="b"/>
              <a:pathLst>
                <a:path w="252" h="402" extrusionOk="0">
                  <a:moveTo>
                    <a:pt x="76" y="1"/>
                  </a:moveTo>
                  <a:cubicBezTo>
                    <a:pt x="51" y="26"/>
                    <a:pt x="0" y="101"/>
                    <a:pt x="25" y="201"/>
                  </a:cubicBezTo>
                  <a:cubicBezTo>
                    <a:pt x="51" y="327"/>
                    <a:pt x="151" y="402"/>
                    <a:pt x="151" y="402"/>
                  </a:cubicBezTo>
                  <a:cubicBezTo>
                    <a:pt x="151" y="402"/>
                    <a:pt x="251" y="302"/>
                    <a:pt x="251" y="176"/>
                  </a:cubicBezTo>
                  <a:cubicBezTo>
                    <a:pt x="251" y="101"/>
                    <a:pt x="201" y="26"/>
                    <a:pt x="151" y="1"/>
                  </a:cubicBezTo>
                  <a:cubicBezTo>
                    <a:pt x="126" y="51"/>
                    <a:pt x="126" y="126"/>
                    <a:pt x="126" y="126"/>
                  </a:cubicBezTo>
                  <a:cubicBezTo>
                    <a:pt x="126" y="126"/>
                    <a:pt x="126" y="5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79" name="Google Shape;34979;p44"/>
            <p:cNvSpPr/>
            <p:nvPr/>
          </p:nvSpPr>
          <p:spPr>
            <a:xfrm>
              <a:off x="4865450" y="3973725"/>
              <a:ext cx="3150" cy="5650"/>
            </a:xfrm>
            <a:custGeom>
              <a:avLst/>
              <a:gdLst/>
              <a:ahLst/>
              <a:cxnLst/>
              <a:rect l="l" t="t" r="r" b="b"/>
              <a:pathLst>
                <a:path w="126" h="226" fill="none" extrusionOk="0">
                  <a:moveTo>
                    <a:pt x="0" y="0"/>
                  </a:moveTo>
                  <a:lnTo>
                    <a:pt x="1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80" name="Google Shape;34980;p44"/>
            <p:cNvSpPr/>
            <p:nvPr/>
          </p:nvSpPr>
          <p:spPr>
            <a:xfrm>
              <a:off x="4864825" y="39731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25" y="50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81" name="Google Shape;34981;p44"/>
            <p:cNvSpPr/>
            <p:nvPr/>
          </p:nvSpPr>
          <p:spPr>
            <a:xfrm>
              <a:off x="4863575" y="3975600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fill="none" extrusionOk="0">
                  <a:moveTo>
                    <a:pt x="0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82" name="Google Shape;34982;p44"/>
            <p:cNvSpPr/>
            <p:nvPr/>
          </p:nvSpPr>
          <p:spPr>
            <a:xfrm>
              <a:off x="4862300" y="39749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83" name="Google Shape;34983;p44"/>
            <p:cNvSpPr/>
            <p:nvPr/>
          </p:nvSpPr>
          <p:spPr>
            <a:xfrm>
              <a:off x="4867950" y="397310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0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84" name="Google Shape;34984;p44"/>
            <p:cNvSpPr/>
            <p:nvPr/>
          </p:nvSpPr>
          <p:spPr>
            <a:xfrm>
              <a:off x="4867325" y="3971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26" y="50"/>
                  </a:cubicBezTo>
                  <a:cubicBezTo>
                    <a:pt x="26" y="50"/>
                    <a:pt x="26" y="25"/>
                    <a:pt x="26" y="25"/>
                  </a:cubicBezTo>
                  <a:cubicBezTo>
                    <a:pt x="26" y="0"/>
                    <a:pt x="26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85" name="Google Shape;34985;p44"/>
            <p:cNvSpPr/>
            <p:nvPr/>
          </p:nvSpPr>
          <p:spPr>
            <a:xfrm>
              <a:off x="4869825" y="3979975"/>
              <a:ext cx="5675" cy="2550"/>
            </a:xfrm>
            <a:custGeom>
              <a:avLst/>
              <a:gdLst/>
              <a:ahLst/>
              <a:cxnLst/>
              <a:rect l="l" t="t" r="r" b="b"/>
              <a:pathLst>
                <a:path w="227" h="102" fill="none" extrusionOk="0">
                  <a:moveTo>
                    <a:pt x="226" y="1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86" name="Google Shape;34986;p44"/>
            <p:cNvSpPr/>
            <p:nvPr/>
          </p:nvSpPr>
          <p:spPr>
            <a:xfrm>
              <a:off x="4875475" y="39820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0"/>
                  </a:moveTo>
                  <a:cubicBezTo>
                    <a:pt x="7" y="0"/>
                    <a:pt x="0" y="7"/>
                    <a:pt x="0" y="19"/>
                  </a:cubicBezTo>
                  <a:cubicBezTo>
                    <a:pt x="0" y="19"/>
                    <a:pt x="0" y="44"/>
                    <a:pt x="0" y="44"/>
                  </a:cubicBezTo>
                  <a:lnTo>
                    <a:pt x="25" y="44"/>
                  </a:lnTo>
                  <a:cubicBezTo>
                    <a:pt x="50" y="19"/>
                    <a:pt x="25" y="19"/>
                    <a:pt x="25" y="19"/>
                  </a:cubicBezTo>
                  <a:cubicBezTo>
                    <a:pt x="25" y="7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87" name="Google Shape;34987;p44"/>
            <p:cNvSpPr/>
            <p:nvPr/>
          </p:nvSpPr>
          <p:spPr>
            <a:xfrm>
              <a:off x="4869825" y="3979975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88" name="Google Shape;34988;p44"/>
            <p:cNvSpPr/>
            <p:nvPr/>
          </p:nvSpPr>
          <p:spPr>
            <a:xfrm>
              <a:off x="4876100" y="39793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51"/>
                    <a:pt x="0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89" name="Google Shape;34989;p44"/>
            <p:cNvSpPr/>
            <p:nvPr/>
          </p:nvSpPr>
          <p:spPr>
            <a:xfrm>
              <a:off x="4869825" y="3979975"/>
              <a:ext cx="4425" cy="5050"/>
            </a:xfrm>
            <a:custGeom>
              <a:avLst/>
              <a:gdLst/>
              <a:ahLst/>
              <a:cxnLst/>
              <a:rect l="l" t="t" r="r" b="b"/>
              <a:pathLst>
                <a:path w="177" h="202" fill="none" extrusionOk="0">
                  <a:moveTo>
                    <a:pt x="176" y="2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90" name="Google Shape;34990;p44"/>
            <p:cNvSpPr/>
            <p:nvPr/>
          </p:nvSpPr>
          <p:spPr>
            <a:xfrm>
              <a:off x="4873600" y="39843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0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38"/>
                    <a:pt x="25" y="44"/>
                    <a:pt x="28" y="44"/>
                  </a:cubicBezTo>
                  <a:cubicBezTo>
                    <a:pt x="31" y="44"/>
                    <a:pt x="38" y="38"/>
                    <a:pt x="50" y="26"/>
                  </a:cubicBezTo>
                  <a:cubicBezTo>
                    <a:pt x="50" y="26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91" name="Google Shape;34991;p44"/>
            <p:cNvSpPr/>
            <p:nvPr/>
          </p:nvSpPr>
          <p:spPr>
            <a:xfrm>
              <a:off x="4869200" y="3974350"/>
              <a:ext cx="4425" cy="5025"/>
            </a:xfrm>
            <a:custGeom>
              <a:avLst/>
              <a:gdLst/>
              <a:ahLst/>
              <a:cxnLst/>
              <a:rect l="l" t="t" r="r" b="b"/>
              <a:pathLst>
                <a:path w="177" h="201" fill="none" extrusionOk="0">
                  <a:moveTo>
                    <a:pt x="176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92" name="Google Shape;34992;p44"/>
            <p:cNvSpPr/>
            <p:nvPr/>
          </p:nvSpPr>
          <p:spPr>
            <a:xfrm>
              <a:off x="4872975" y="39737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13" y="38"/>
                    <a:pt x="19" y="44"/>
                    <a:pt x="25" y="44"/>
                  </a:cubicBezTo>
                  <a:cubicBezTo>
                    <a:pt x="31" y="44"/>
                    <a:pt x="38" y="38"/>
                    <a:pt x="50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93" name="Google Shape;34993;p44"/>
            <p:cNvSpPr/>
            <p:nvPr/>
          </p:nvSpPr>
          <p:spPr>
            <a:xfrm>
              <a:off x="4869200" y="3973100"/>
              <a:ext cx="1900" cy="6275"/>
            </a:xfrm>
            <a:custGeom>
              <a:avLst/>
              <a:gdLst/>
              <a:ahLst/>
              <a:cxnLst/>
              <a:rect l="l" t="t" r="r" b="b"/>
              <a:pathLst>
                <a:path w="76" h="251" fill="none" extrusionOk="0">
                  <a:moveTo>
                    <a:pt x="76" y="0"/>
                  </a:moveTo>
                  <a:lnTo>
                    <a:pt x="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94" name="Google Shape;34994;p44"/>
            <p:cNvSpPr/>
            <p:nvPr/>
          </p:nvSpPr>
          <p:spPr>
            <a:xfrm>
              <a:off x="4870450" y="39724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4"/>
                    <a:pt x="29" y="36"/>
                    <a:pt x="32" y="36"/>
                  </a:cubicBezTo>
                  <a:cubicBezTo>
                    <a:pt x="40" y="36"/>
                    <a:pt x="51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95" name="Google Shape;34995;p44"/>
            <p:cNvSpPr/>
            <p:nvPr/>
          </p:nvSpPr>
          <p:spPr>
            <a:xfrm>
              <a:off x="4869200" y="3976225"/>
              <a:ext cx="5675" cy="3150"/>
            </a:xfrm>
            <a:custGeom>
              <a:avLst/>
              <a:gdLst/>
              <a:ahLst/>
              <a:cxnLst/>
              <a:rect l="l" t="t" r="r" b="b"/>
              <a:pathLst>
                <a:path w="227" h="126" fill="none" extrusionOk="0">
                  <a:moveTo>
                    <a:pt x="226" y="1"/>
                  </a:moveTo>
                  <a:lnTo>
                    <a:pt x="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96" name="Google Shape;34996;p44"/>
            <p:cNvSpPr/>
            <p:nvPr/>
          </p:nvSpPr>
          <p:spPr>
            <a:xfrm>
              <a:off x="4874850" y="3975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lnTo>
                    <a:pt x="25" y="51"/>
                  </a:lnTo>
                  <a:cubicBezTo>
                    <a:pt x="50" y="51"/>
                    <a:pt x="50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97" name="Google Shape;34997;p44"/>
            <p:cNvSpPr/>
            <p:nvPr/>
          </p:nvSpPr>
          <p:spPr>
            <a:xfrm>
              <a:off x="4868575" y="39806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98" name="Google Shape;34998;p44"/>
            <p:cNvSpPr/>
            <p:nvPr/>
          </p:nvSpPr>
          <p:spPr>
            <a:xfrm>
              <a:off x="4867950" y="39862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4999" name="Google Shape;34999;p44"/>
            <p:cNvSpPr/>
            <p:nvPr/>
          </p:nvSpPr>
          <p:spPr>
            <a:xfrm>
              <a:off x="4866075" y="3980625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0" y="201"/>
                  </a:moveTo>
                  <a:lnTo>
                    <a:pt x="1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00" name="Google Shape;35000;p44"/>
            <p:cNvSpPr/>
            <p:nvPr/>
          </p:nvSpPr>
          <p:spPr>
            <a:xfrm>
              <a:off x="4865450" y="39856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9" y="34"/>
                    <a:pt x="14" y="37"/>
                    <a:pt x="18" y="37"/>
                  </a:cubicBezTo>
                  <a:cubicBezTo>
                    <a:pt x="25" y="37"/>
                    <a:pt x="25" y="26"/>
                    <a:pt x="25" y="26"/>
                  </a:cubicBezTo>
                  <a:cubicBezTo>
                    <a:pt x="50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01" name="Google Shape;35001;p44"/>
            <p:cNvSpPr/>
            <p:nvPr/>
          </p:nvSpPr>
          <p:spPr>
            <a:xfrm>
              <a:off x="4869200" y="3980625"/>
              <a:ext cx="1900" cy="5650"/>
            </a:xfrm>
            <a:custGeom>
              <a:avLst/>
              <a:gdLst/>
              <a:ahLst/>
              <a:cxnLst/>
              <a:rect l="l" t="t" r="r" b="b"/>
              <a:pathLst>
                <a:path w="76" h="226" fill="none" extrusionOk="0">
                  <a:moveTo>
                    <a:pt x="76" y="2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02" name="Google Shape;35002;p44"/>
            <p:cNvSpPr/>
            <p:nvPr/>
          </p:nvSpPr>
          <p:spPr>
            <a:xfrm>
              <a:off x="4870450" y="39859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0"/>
                  </a:moveTo>
                  <a:cubicBezTo>
                    <a:pt x="29" y="0"/>
                    <a:pt x="26" y="3"/>
                    <a:pt x="26" y="12"/>
                  </a:cubicBezTo>
                  <a:cubicBezTo>
                    <a:pt x="26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37"/>
                    <a:pt x="51" y="12"/>
                  </a:cubicBezTo>
                  <a:cubicBezTo>
                    <a:pt x="51" y="12"/>
                    <a:pt x="40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03" name="Google Shape;35003;p44"/>
            <p:cNvSpPr/>
            <p:nvPr/>
          </p:nvSpPr>
          <p:spPr>
            <a:xfrm>
              <a:off x="4862300" y="3979975"/>
              <a:ext cx="5675" cy="1925"/>
            </a:xfrm>
            <a:custGeom>
              <a:avLst/>
              <a:gdLst/>
              <a:ahLst/>
              <a:cxnLst/>
              <a:rect l="l" t="t" r="r" b="b"/>
              <a:pathLst>
                <a:path w="227" h="77" fill="none" extrusionOk="0">
                  <a:moveTo>
                    <a:pt x="1" y="76"/>
                  </a:moveTo>
                  <a:lnTo>
                    <a:pt x="2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04" name="Google Shape;35004;p44"/>
            <p:cNvSpPr/>
            <p:nvPr/>
          </p:nvSpPr>
          <p:spPr>
            <a:xfrm>
              <a:off x="4861675" y="39812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50"/>
                    <a:pt x="26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05" name="Google Shape;35005;p44"/>
            <p:cNvSpPr/>
            <p:nvPr/>
          </p:nvSpPr>
          <p:spPr>
            <a:xfrm>
              <a:off x="4861675" y="3979350"/>
              <a:ext cx="6300" cy="650"/>
            </a:xfrm>
            <a:custGeom>
              <a:avLst/>
              <a:gdLst/>
              <a:ahLst/>
              <a:cxnLst/>
              <a:rect l="l" t="t" r="r" b="b"/>
              <a:pathLst>
                <a:path w="252" h="26" fill="none" extrusionOk="0">
                  <a:moveTo>
                    <a:pt x="1" y="1"/>
                  </a:moveTo>
                  <a:lnTo>
                    <a:pt x="252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06" name="Google Shape;35006;p44"/>
            <p:cNvSpPr/>
            <p:nvPr/>
          </p:nvSpPr>
          <p:spPr>
            <a:xfrm>
              <a:off x="4861050" y="39787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07" name="Google Shape;35007;p44"/>
            <p:cNvSpPr/>
            <p:nvPr/>
          </p:nvSpPr>
          <p:spPr>
            <a:xfrm>
              <a:off x="4863575" y="3979975"/>
              <a:ext cx="4400" cy="4425"/>
            </a:xfrm>
            <a:custGeom>
              <a:avLst/>
              <a:gdLst/>
              <a:ahLst/>
              <a:cxnLst/>
              <a:rect l="l" t="t" r="r" b="b"/>
              <a:pathLst>
                <a:path w="176" h="177" fill="none" extrusionOk="0">
                  <a:moveTo>
                    <a:pt x="0" y="17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08" name="Google Shape;35008;p44"/>
            <p:cNvSpPr/>
            <p:nvPr/>
          </p:nvSpPr>
          <p:spPr>
            <a:xfrm>
              <a:off x="4862950" y="39837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51"/>
                    <a:pt x="25" y="51"/>
                    <a:pt x="25" y="51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09" name="Google Shape;35009;p44"/>
            <p:cNvSpPr/>
            <p:nvPr/>
          </p:nvSpPr>
          <p:spPr>
            <a:xfrm>
              <a:off x="4865450" y="3976200"/>
              <a:ext cx="6900" cy="5950"/>
            </a:xfrm>
            <a:custGeom>
              <a:avLst/>
              <a:gdLst/>
              <a:ahLst/>
              <a:cxnLst/>
              <a:rect l="l" t="t" r="r" b="b"/>
              <a:pathLst>
                <a:path w="276" h="238" extrusionOk="0">
                  <a:moveTo>
                    <a:pt x="153" y="1"/>
                  </a:moveTo>
                  <a:cubicBezTo>
                    <a:pt x="129" y="1"/>
                    <a:pt x="102" y="9"/>
                    <a:pt x="75" y="27"/>
                  </a:cubicBezTo>
                  <a:cubicBezTo>
                    <a:pt x="25" y="52"/>
                    <a:pt x="0" y="127"/>
                    <a:pt x="50" y="177"/>
                  </a:cubicBezTo>
                  <a:cubicBezTo>
                    <a:pt x="69" y="214"/>
                    <a:pt x="114" y="237"/>
                    <a:pt x="157" y="237"/>
                  </a:cubicBezTo>
                  <a:cubicBezTo>
                    <a:pt x="172" y="237"/>
                    <a:pt x="187" y="234"/>
                    <a:pt x="201" y="227"/>
                  </a:cubicBezTo>
                  <a:cubicBezTo>
                    <a:pt x="251" y="202"/>
                    <a:pt x="276" y="127"/>
                    <a:pt x="251" y="77"/>
                  </a:cubicBezTo>
                  <a:cubicBezTo>
                    <a:pt x="235" y="28"/>
                    <a:pt x="198" y="1"/>
                    <a:pt x="15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10" name="Google Shape;35010;p44"/>
            <p:cNvSpPr/>
            <p:nvPr/>
          </p:nvSpPr>
          <p:spPr>
            <a:xfrm>
              <a:off x="5528975" y="396620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1"/>
                  </a:moveTo>
                  <a:cubicBezTo>
                    <a:pt x="176" y="126"/>
                    <a:pt x="276" y="301"/>
                    <a:pt x="276" y="301"/>
                  </a:cubicBezTo>
                  <a:cubicBezTo>
                    <a:pt x="276" y="301"/>
                    <a:pt x="176" y="126"/>
                    <a:pt x="51" y="76"/>
                  </a:cubicBezTo>
                  <a:lnTo>
                    <a:pt x="51" y="76"/>
                  </a:lnTo>
                  <a:cubicBezTo>
                    <a:pt x="1" y="176"/>
                    <a:pt x="26" y="377"/>
                    <a:pt x="151" y="552"/>
                  </a:cubicBezTo>
                  <a:cubicBezTo>
                    <a:pt x="327" y="753"/>
                    <a:pt x="627" y="803"/>
                    <a:pt x="627" y="803"/>
                  </a:cubicBezTo>
                  <a:cubicBezTo>
                    <a:pt x="627" y="803"/>
                    <a:pt x="703" y="502"/>
                    <a:pt x="577" y="276"/>
                  </a:cubicBezTo>
                  <a:cubicBezTo>
                    <a:pt x="452" y="101"/>
                    <a:pt x="302" y="1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11" name="Google Shape;35011;p44"/>
            <p:cNvSpPr/>
            <p:nvPr/>
          </p:nvSpPr>
          <p:spPr>
            <a:xfrm>
              <a:off x="5522100" y="3982450"/>
              <a:ext cx="22575" cy="12750"/>
            </a:xfrm>
            <a:custGeom>
              <a:avLst/>
              <a:gdLst/>
              <a:ahLst/>
              <a:cxnLst/>
              <a:rect l="l" t="t" r="r" b="b"/>
              <a:pathLst>
                <a:path w="903" h="510" extrusionOk="0">
                  <a:moveTo>
                    <a:pt x="444" y="0"/>
                  </a:moveTo>
                  <a:cubicBezTo>
                    <a:pt x="430" y="0"/>
                    <a:pt x="416" y="1"/>
                    <a:pt x="401" y="2"/>
                  </a:cubicBezTo>
                  <a:cubicBezTo>
                    <a:pt x="201" y="27"/>
                    <a:pt x="50" y="128"/>
                    <a:pt x="0" y="228"/>
                  </a:cubicBezTo>
                  <a:cubicBezTo>
                    <a:pt x="125" y="278"/>
                    <a:pt x="301" y="278"/>
                    <a:pt x="301" y="278"/>
                  </a:cubicBezTo>
                  <a:cubicBezTo>
                    <a:pt x="301" y="278"/>
                    <a:pt x="100" y="303"/>
                    <a:pt x="25" y="378"/>
                  </a:cubicBezTo>
                  <a:cubicBezTo>
                    <a:pt x="87" y="461"/>
                    <a:pt x="219" y="510"/>
                    <a:pt x="376" y="510"/>
                  </a:cubicBezTo>
                  <a:cubicBezTo>
                    <a:pt x="408" y="510"/>
                    <a:pt x="442" y="508"/>
                    <a:pt x="476" y="504"/>
                  </a:cubicBezTo>
                  <a:cubicBezTo>
                    <a:pt x="727" y="453"/>
                    <a:pt x="902" y="203"/>
                    <a:pt x="902" y="203"/>
                  </a:cubicBezTo>
                  <a:cubicBezTo>
                    <a:pt x="902" y="203"/>
                    <a:pt x="700" y="0"/>
                    <a:pt x="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12" name="Google Shape;35012;p44"/>
            <p:cNvSpPr/>
            <p:nvPr/>
          </p:nvSpPr>
          <p:spPr>
            <a:xfrm>
              <a:off x="5544650" y="3983850"/>
              <a:ext cx="21950" cy="13225"/>
            </a:xfrm>
            <a:custGeom>
              <a:avLst/>
              <a:gdLst/>
              <a:ahLst/>
              <a:cxnLst/>
              <a:rect l="l" t="t" r="r" b="b"/>
              <a:pathLst>
                <a:path w="878" h="529" extrusionOk="0">
                  <a:moveTo>
                    <a:pt x="366" y="0"/>
                  </a:moveTo>
                  <a:cubicBezTo>
                    <a:pt x="161" y="0"/>
                    <a:pt x="0" y="97"/>
                    <a:pt x="0" y="97"/>
                  </a:cubicBezTo>
                  <a:cubicBezTo>
                    <a:pt x="0" y="97"/>
                    <a:pt x="101" y="372"/>
                    <a:pt x="351" y="473"/>
                  </a:cubicBezTo>
                  <a:cubicBezTo>
                    <a:pt x="451" y="510"/>
                    <a:pt x="545" y="529"/>
                    <a:pt x="627" y="529"/>
                  </a:cubicBezTo>
                  <a:cubicBezTo>
                    <a:pt x="708" y="529"/>
                    <a:pt x="777" y="510"/>
                    <a:pt x="827" y="473"/>
                  </a:cubicBezTo>
                  <a:cubicBezTo>
                    <a:pt x="752" y="372"/>
                    <a:pt x="577" y="297"/>
                    <a:pt x="577" y="297"/>
                  </a:cubicBezTo>
                  <a:lnTo>
                    <a:pt x="577" y="297"/>
                  </a:lnTo>
                  <a:cubicBezTo>
                    <a:pt x="577" y="297"/>
                    <a:pt x="689" y="329"/>
                    <a:pt x="798" y="329"/>
                  </a:cubicBezTo>
                  <a:cubicBezTo>
                    <a:pt x="825" y="329"/>
                    <a:pt x="852" y="327"/>
                    <a:pt x="878" y="322"/>
                  </a:cubicBezTo>
                  <a:cubicBezTo>
                    <a:pt x="852" y="197"/>
                    <a:pt x="727" y="72"/>
                    <a:pt x="527" y="21"/>
                  </a:cubicBezTo>
                  <a:cubicBezTo>
                    <a:pt x="472" y="6"/>
                    <a:pt x="417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13" name="Google Shape;35013;p44"/>
            <p:cNvSpPr/>
            <p:nvPr/>
          </p:nvSpPr>
          <p:spPr>
            <a:xfrm>
              <a:off x="5536500" y="3986250"/>
              <a:ext cx="13800" cy="23200"/>
            </a:xfrm>
            <a:custGeom>
              <a:avLst/>
              <a:gdLst/>
              <a:ahLst/>
              <a:cxnLst/>
              <a:rect l="l" t="t" r="r" b="b"/>
              <a:pathLst>
                <a:path w="552" h="928" extrusionOk="0">
                  <a:moveTo>
                    <a:pt x="351" y="1"/>
                  </a:moveTo>
                  <a:cubicBezTo>
                    <a:pt x="351" y="1"/>
                    <a:pt x="76" y="176"/>
                    <a:pt x="26" y="427"/>
                  </a:cubicBezTo>
                  <a:cubicBezTo>
                    <a:pt x="1" y="627"/>
                    <a:pt x="51" y="828"/>
                    <a:pt x="126" y="903"/>
                  </a:cubicBezTo>
                  <a:cubicBezTo>
                    <a:pt x="226" y="803"/>
                    <a:pt x="276" y="602"/>
                    <a:pt x="276" y="602"/>
                  </a:cubicBezTo>
                  <a:lnTo>
                    <a:pt x="276" y="602"/>
                  </a:lnTo>
                  <a:cubicBezTo>
                    <a:pt x="276" y="602"/>
                    <a:pt x="251" y="803"/>
                    <a:pt x="301" y="928"/>
                  </a:cubicBezTo>
                  <a:cubicBezTo>
                    <a:pt x="402" y="878"/>
                    <a:pt x="502" y="702"/>
                    <a:pt x="527" y="502"/>
                  </a:cubicBezTo>
                  <a:cubicBezTo>
                    <a:pt x="552" y="251"/>
                    <a:pt x="35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14" name="Google Shape;35014;p44"/>
            <p:cNvSpPr/>
            <p:nvPr/>
          </p:nvSpPr>
          <p:spPr>
            <a:xfrm>
              <a:off x="5543400" y="3965575"/>
              <a:ext cx="16300" cy="20700"/>
            </a:xfrm>
            <a:custGeom>
              <a:avLst/>
              <a:gdLst/>
              <a:ahLst/>
              <a:cxnLst/>
              <a:rect l="l" t="t" r="r" b="b"/>
              <a:pathLst>
                <a:path w="652" h="828" extrusionOk="0">
                  <a:moveTo>
                    <a:pt x="451" y="1"/>
                  </a:moveTo>
                  <a:cubicBezTo>
                    <a:pt x="351" y="1"/>
                    <a:pt x="201" y="126"/>
                    <a:pt x="100" y="301"/>
                  </a:cubicBezTo>
                  <a:cubicBezTo>
                    <a:pt x="0" y="552"/>
                    <a:pt x="100" y="828"/>
                    <a:pt x="100" y="828"/>
                  </a:cubicBezTo>
                  <a:cubicBezTo>
                    <a:pt x="100" y="828"/>
                    <a:pt x="401" y="778"/>
                    <a:pt x="527" y="552"/>
                  </a:cubicBezTo>
                  <a:cubicBezTo>
                    <a:pt x="652" y="376"/>
                    <a:pt x="652" y="176"/>
                    <a:pt x="602" y="76"/>
                  </a:cubicBezTo>
                  <a:lnTo>
                    <a:pt x="602" y="76"/>
                  </a:lnTo>
                  <a:cubicBezTo>
                    <a:pt x="476" y="151"/>
                    <a:pt x="376" y="301"/>
                    <a:pt x="376" y="301"/>
                  </a:cubicBezTo>
                  <a:cubicBezTo>
                    <a:pt x="376" y="301"/>
                    <a:pt x="476" y="126"/>
                    <a:pt x="4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15" name="Google Shape;35015;p44"/>
            <p:cNvSpPr/>
            <p:nvPr/>
          </p:nvSpPr>
          <p:spPr>
            <a:xfrm>
              <a:off x="5535250" y="3980775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119" y="0"/>
                  </a:moveTo>
                  <a:cubicBezTo>
                    <a:pt x="82" y="0"/>
                    <a:pt x="51" y="7"/>
                    <a:pt x="25" y="19"/>
                  </a:cubicBezTo>
                  <a:cubicBezTo>
                    <a:pt x="51" y="69"/>
                    <a:pt x="126" y="94"/>
                    <a:pt x="126" y="94"/>
                  </a:cubicBezTo>
                  <a:cubicBezTo>
                    <a:pt x="126" y="94"/>
                    <a:pt x="51" y="69"/>
                    <a:pt x="0" y="69"/>
                  </a:cubicBezTo>
                  <a:cubicBezTo>
                    <a:pt x="0" y="144"/>
                    <a:pt x="51" y="195"/>
                    <a:pt x="151" y="220"/>
                  </a:cubicBezTo>
                  <a:cubicBezTo>
                    <a:pt x="193" y="236"/>
                    <a:pt x="234" y="242"/>
                    <a:pt x="271" y="242"/>
                  </a:cubicBezTo>
                  <a:cubicBezTo>
                    <a:pt x="346" y="242"/>
                    <a:pt x="401" y="220"/>
                    <a:pt x="401" y="220"/>
                  </a:cubicBezTo>
                  <a:cubicBezTo>
                    <a:pt x="401" y="220"/>
                    <a:pt x="351" y="69"/>
                    <a:pt x="251" y="19"/>
                  </a:cubicBezTo>
                  <a:cubicBezTo>
                    <a:pt x="201" y="7"/>
                    <a:pt x="157" y="0"/>
                    <a:pt x="11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16" name="Google Shape;35016;p44"/>
            <p:cNvSpPr/>
            <p:nvPr/>
          </p:nvSpPr>
          <p:spPr>
            <a:xfrm>
              <a:off x="5536500" y="3986175"/>
              <a:ext cx="8800" cy="7850"/>
            </a:xfrm>
            <a:custGeom>
              <a:avLst/>
              <a:gdLst/>
              <a:ahLst/>
              <a:cxnLst/>
              <a:rect l="l" t="t" r="r" b="b"/>
              <a:pathLst>
                <a:path w="352" h="314" extrusionOk="0">
                  <a:moveTo>
                    <a:pt x="315" y="1"/>
                  </a:moveTo>
                  <a:cubicBezTo>
                    <a:pt x="271" y="1"/>
                    <a:pt x="193" y="12"/>
                    <a:pt x="126" y="79"/>
                  </a:cubicBezTo>
                  <a:cubicBezTo>
                    <a:pt x="51" y="129"/>
                    <a:pt x="1" y="204"/>
                    <a:pt x="26" y="254"/>
                  </a:cubicBezTo>
                  <a:cubicBezTo>
                    <a:pt x="75" y="254"/>
                    <a:pt x="150" y="205"/>
                    <a:pt x="151" y="204"/>
                  </a:cubicBezTo>
                  <a:lnTo>
                    <a:pt x="151" y="204"/>
                  </a:lnTo>
                  <a:cubicBezTo>
                    <a:pt x="150" y="205"/>
                    <a:pt x="76" y="255"/>
                    <a:pt x="51" y="304"/>
                  </a:cubicBezTo>
                  <a:cubicBezTo>
                    <a:pt x="63" y="311"/>
                    <a:pt x="79" y="314"/>
                    <a:pt x="96" y="314"/>
                  </a:cubicBezTo>
                  <a:cubicBezTo>
                    <a:pt x="149" y="314"/>
                    <a:pt x="220" y="286"/>
                    <a:pt x="276" y="229"/>
                  </a:cubicBezTo>
                  <a:cubicBezTo>
                    <a:pt x="351" y="154"/>
                    <a:pt x="351" y="4"/>
                    <a:pt x="351" y="4"/>
                  </a:cubicBezTo>
                  <a:cubicBezTo>
                    <a:pt x="351" y="4"/>
                    <a:pt x="337" y="1"/>
                    <a:pt x="31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17" name="Google Shape;35017;p44"/>
            <p:cNvSpPr/>
            <p:nvPr/>
          </p:nvSpPr>
          <p:spPr>
            <a:xfrm>
              <a:off x="5545275" y="3981625"/>
              <a:ext cx="10675" cy="6025"/>
            </a:xfrm>
            <a:custGeom>
              <a:avLst/>
              <a:gdLst/>
              <a:ahLst/>
              <a:cxnLst/>
              <a:rect l="l" t="t" r="r" b="b"/>
              <a:pathLst>
                <a:path w="427" h="241" extrusionOk="0">
                  <a:moveTo>
                    <a:pt x="265" y="0"/>
                  </a:moveTo>
                  <a:cubicBezTo>
                    <a:pt x="243" y="0"/>
                    <a:pt x="221" y="3"/>
                    <a:pt x="201" y="10"/>
                  </a:cubicBezTo>
                  <a:cubicBezTo>
                    <a:pt x="76" y="60"/>
                    <a:pt x="0" y="186"/>
                    <a:pt x="0" y="186"/>
                  </a:cubicBezTo>
                  <a:cubicBezTo>
                    <a:pt x="0" y="186"/>
                    <a:pt x="74" y="241"/>
                    <a:pt x="174" y="241"/>
                  </a:cubicBezTo>
                  <a:cubicBezTo>
                    <a:pt x="191" y="241"/>
                    <a:pt x="208" y="239"/>
                    <a:pt x="226" y="236"/>
                  </a:cubicBezTo>
                  <a:cubicBezTo>
                    <a:pt x="326" y="236"/>
                    <a:pt x="401" y="186"/>
                    <a:pt x="426" y="136"/>
                  </a:cubicBezTo>
                  <a:cubicBezTo>
                    <a:pt x="351" y="110"/>
                    <a:pt x="276" y="110"/>
                    <a:pt x="276" y="110"/>
                  </a:cubicBezTo>
                  <a:cubicBezTo>
                    <a:pt x="276" y="110"/>
                    <a:pt x="376" y="85"/>
                    <a:pt x="401" y="60"/>
                  </a:cubicBezTo>
                  <a:cubicBezTo>
                    <a:pt x="383" y="24"/>
                    <a:pt x="324" y="0"/>
                    <a:pt x="26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18" name="Google Shape;35018;p44"/>
            <p:cNvSpPr/>
            <p:nvPr/>
          </p:nvSpPr>
          <p:spPr>
            <a:xfrm>
              <a:off x="5544025" y="3986250"/>
              <a:ext cx="7550" cy="9425"/>
            </a:xfrm>
            <a:custGeom>
              <a:avLst/>
              <a:gdLst/>
              <a:ahLst/>
              <a:cxnLst/>
              <a:rect l="l" t="t" r="r" b="b"/>
              <a:pathLst>
                <a:path w="302" h="377" extrusionOk="0">
                  <a:moveTo>
                    <a:pt x="50" y="1"/>
                  </a:moveTo>
                  <a:cubicBezTo>
                    <a:pt x="50" y="1"/>
                    <a:pt x="0" y="126"/>
                    <a:pt x="50" y="226"/>
                  </a:cubicBezTo>
                  <a:cubicBezTo>
                    <a:pt x="75" y="326"/>
                    <a:pt x="151" y="377"/>
                    <a:pt x="201" y="377"/>
                  </a:cubicBezTo>
                  <a:cubicBezTo>
                    <a:pt x="201" y="327"/>
                    <a:pt x="176" y="252"/>
                    <a:pt x="176" y="251"/>
                  </a:cubicBezTo>
                  <a:lnTo>
                    <a:pt x="176" y="251"/>
                  </a:lnTo>
                  <a:cubicBezTo>
                    <a:pt x="176" y="252"/>
                    <a:pt x="201" y="327"/>
                    <a:pt x="251" y="352"/>
                  </a:cubicBezTo>
                  <a:cubicBezTo>
                    <a:pt x="301" y="326"/>
                    <a:pt x="301" y="226"/>
                    <a:pt x="251" y="151"/>
                  </a:cubicBezTo>
                  <a:cubicBezTo>
                    <a:pt x="201" y="26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19" name="Google Shape;35019;p44"/>
            <p:cNvSpPr/>
            <p:nvPr/>
          </p:nvSpPr>
          <p:spPr>
            <a:xfrm>
              <a:off x="5542150" y="3975600"/>
              <a:ext cx="6275" cy="10050"/>
            </a:xfrm>
            <a:custGeom>
              <a:avLst/>
              <a:gdLst/>
              <a:ahLst/>
              <a:cxnLst/>
              <a:rect l="l" t="t" r="r" b="b"/>
              <a:pathLst>
                <a:path w="251" h="402" extrusionOk="0">
                  <a:moveTo>
                    <a:pt x="75" y="1"/>
                  </a:moveTo>
                  <a:cubicBezTo>
                    <a:pt x="25" y="26"/>
                    <a:pt x="0" y="126"/>
                    <a:pt x="0" y="201"/>
                  </a:cubicBezTo>
                  <a:cubicBezTo>
                    <a:pt x="25" y="326"/>
                    <a:pt x="150" y="402"/>
                    <a:pt x="150" y="402"/>
                  </a:cubicBezTo>
                  <a:cubicBezTo>
                    <a:pt x="150" y="402"/>
                    <a:pt x="251" y="326"/>
                    <a:pt x="226" y="201"/>
                  </a:cubicBezTo>
                  <a:cubicBezTo>
                    <a:pt x="226" y="101"/>
                    <a:pt x="201" y="26"/>
                    <a:pt x="150" y="1"/>
                  </a:cubicBezTo>
                  <a:cubicBezTo>
                    <a:pt x="125" y="51"/>
                    <a:pt x="125" y="151"/>
                    <a:pt x="125" y="151"/>
                  </a:cubicBezTo>
                  <a:cubicBezTo>
                    <a:pt x="125" y="151"/>
                    <a:pt x="100" y="51"/>
                    <a:pt x="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20" name="Google Shape;35020;p44"/>
            <p:cNvSpPr/>
            <p:nvPr/>
          </p:nvSpPr>
          <p:spPr>
            <a:xfrm>
              <a:off x="5540250" y="3979350"/>
              <a:ext cx="3800" cy="5675"/>
            </a:xfrm>
            <a:custGeom>
              <a:avLst/>
              <a:gdLst/>
              <a:ahLst/>
              <a:cxnLst/>
              <a:rect l="l" t="t" r="r" b="b"/>
              <a:pathLst>
                <a:path w="152" h="227" fill="none" extrusionOk="0">
                  <a:moveTo>
                    <a:pt x="1" y="1"/>
                  </a:moveTo>
                  <a:lnTo>
                    <a:pt x="151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21" name="Google Shape;35021;p44"/>
            <p:cNvSpPr/>
            <p:nvPr/>
          </p:nvSpPr>
          <p:spPr>
            <a:xfrm>
              <a:off x="5539625" y="39787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22" name="Google Shape;35022;p44"/>
            <p:cNvSpPr/>
            <p:nvPr/>
          </p:nvSpPr>
          <p:spPr>
            <a:xfrm>
              <a:off x="5538375" y="3981250"/>
              <a:ext cx="5675" cy="3775"/>
            </a:xfrm>
            <a:custGeom>
              <a:avLst/>
              <a:gdLst/>
              <a:ahLst/>
              <a:cxnLst/>
              <a:rect l="l" t="t" r="r" b="b"/>
              <a:pathLst>
                <a:path w="227" h="151" fill="none" extrusionOk="0">
                  <a:moveTo>
                    <a:pt x="1" y="0"/>
                  </a:moveTo>
                  <a:lnTo>
                    <a:pt x="226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23" name="Google Shape;35023;p44"/>
            <p:cNvSpPr/>
            <p:nvPr/>
          </p:nvSpPr>
          <p:spPr>
            <a:xfrm>
              <a:off x="5537750" y="39806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25"/>
                    <a:pt x="1" y="50"/>
                  </a:cubicBezTo>
                  <a:lnTo>
                    <a:pt x="26" y="50"/>
                  </a:lnTo>
                  <a:cubicBezTo>
                    <a:pt x="51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24" name="Google Shape;35024;p44"/>
            <p:cNvSpPr/>
            <p:nvPr/>
          </p:nvSpPr>
          <p:spPr>
            <a:xfrm>
              <a:off x="5542775" y="3978725"/>
              <a:ext cx="1275" cy="6300"/>
            </a:xfrm>
            <a:custGeom>
              <a:avLst/>
              <a:gdLst/>
              <a:ahLst/>
              <a:cxnLst/>
              <a:rect l="l" t="t" r="r" b="b"/>
              <a:pathLst>
                <a:path w="51" h="252" fill="none" extrusionOk="0">
                  <a:moveTo>
                    <a:pt x="0" y="1"/>
                  </a:moveTo>
                  <a:lnTo>
                    <a:pt x="50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25" name="Google Shape;35025;p44"/>
            <p:cNvSpPr/>
            <p:nvPr/>
          </p:nvSpPr>
          <p:spPr>
            <a:xfrm>
              <a:off x="5542150" y="39778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1"/>
                  </a:moveTo>
                  <a:cubicBezTo>
                    <a:pt x="28" y="1"/>
                    <a:pt x="25" y="3"/>
                    <a:pt x="25" y="12"/>
                  </a:cubicBezTo>
                  <a:cubicBezTo>
                    <a:pt x="0" y="12"/>
                    <a:pt x="0" y="12"/>
                    <a:pt x="0" y="37"/>
                  </a:cubicBezTo>
                  <a:lnTo>
                    <a:pt x="25" y="37"/>
                  </a:lnTo>
                  <a:cubicBezTo>
                    <a:pt x="50" y="37"/>
                    <a:pt x="50" y="37"/>
                    <a:pt x="50" y="12"/>
                  </a:cubicBezTo>
                  <a:cubicBezTo>
                    <a:pt x="50" y="12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26" name="Google Shape;35026;p44"/>
            <p:cNvSpPr/>
            <p:nvPr/>
          </p:nvSpPr>
          <p:spPr>
            <a:xfrm>
              <a:off x="5545275" y="3985625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27" name="Google Shape;35027;p44"/>
            <p:cNvSpPr/>
            <p:nvPr/>
          </p:nvSpPr>
          <p:spPr>
            <a:xfrm>
              <a:off x="5550275" y="3987850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32" y="1"/>
                  </a:moveTo>
                  <a:cubicBezTo>
                    <a:pt x="23" y="1"/>
                    <a:pt x="18" y="12"/>
                    <a:pt x="1" y="12"/>
                  </a:cubicBezTo>
                  <a:cubicBezTo>
                    <a:pt x="1" y="12"/>
                    <a:pt x="1" y="37"/>
                    <a:pt x="26" y="37"/>
                  </a:cubicBezTo>
                  <a:lnTo>
                    <a:pt x="51" y="37"/>
                  </a:lnTo>
                  <a:cubicBezTo>
                    <a:pt x="51" y="12"/>
                    <a:pt x="51" y="12"/>
                    <a:pt x="51" y="12"/>
                  </a:cubicBezTo>
                  <a:cubicBezTo>
                    <a:pt x="43" y="3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28" name="Google Shape;35028;p44"/>
            <p:cNvSpPr/>
            <p:nvPr/>
          </p:nvSpPr>
          <p:spPr>
            <a:xfrm>
              <a:off x="5545275" y="3985625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29" name="Google Shape;35029;p44"/>
            <p:cNvSpPr/>
            <p:nvPr/>
          </p:nvSpPr>
          <p:spPr>
            <a:xfrm>
              <a:off x="5550900" y="3985000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30" name="Google Shape;35030;p44"/>
            <p:cNvSpPr/>
            <p:nvPr/>
          </p:nvSpPr>
          <p:spPr>
            <a:xfrm>
              <a:off x="5545275" y="39856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fill="none" extrusionOk="0">
                  <a:moveTo>
                    <a:pt x="151" y="2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31" name="Google Shape;35031;p44"/>
            <p:cNvSpPr/>
            <p:nvPr/>
          </p:nvSpPr>
          <p:spPr>
            <a:xfrm>
              <a:off x="5549025" y="39900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25"/>
                    <a:pt x="1" y="25"/>
                    <a:pt x="1" y="50"/>
                  </a:cubicBezTo>
                  <a:lnTo>
                    <a:pt x="26" y="50"/>
                  </a:ln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32" name="Google Shape;35032;p44"/>
            <p:cNvSpPr/>
            <p:nvPr/>
          </p:nvSpPr>
          <p:spPr>
            <a:xfrm>
              <a:off x="5544650" y="397997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fill="none" extrusionOk="0">
                  <a:moveTo>
                    <a:pt x="151" y="1"/>
                  </a:moveTo>
                  <a:lnTo>
                    <a:pt x="0" y="2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33" name="Google Shape;35033;p44"/>
            <p:cNvSpPr/>
            <p:nvPr/>
          </p:nvSpPr>
          <p:spPr>
            <a:xfrm>
              <a:off x="5548400" y="39793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34" name="Google Shape;35034;p44"/>
            <p:cNvSpPr/>
            <p:nvPr/>
          </p:nvSpPr>
          <p:spPr>
            <a:xfrm>
              <a:off x="5544650" y="3978725"/>
              <a:ext cx="1275" cy="6300"/>
            </a:xfrm>
            <a:custGeom>
              <a:avLst/>
              <a:gdLst/>
              <a:ahLst/>
              <a:cxnLst/>
              <a:rect l="l" t="t" r="r" b="b"/>
              <a:pathLst>
                <a:path w="51" h="252" fill="none" extrusionOk="0">
                  <a:moveTo>
                    <a:pt x="50" y="1"/>
                  </a:moveTo>
                  <a:lnTo>
                    <a:pt x="0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35" name="Google Shape;35035;p44"/>
            <p:cNvSpPr/>
            <p:nvPr/>
          </p:nvSpPr>
          <p:spPr>
            <a:xfrm>
              <a:off x="5545900" y="39781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36" name="Google Shape;35036;p44"/>
            <p:cNvSpPr/>
            <p:nvPr/>
          </p:nvSpPr>
          <p:spPr>
            <a:xfrm>
              <a:off x="5544650" y="3981875"/>
              <a:ext cx="5650" cy="3150"/>
            </a:xfrm>
            <a:custGeom>
              <a:avLst/>
              <a:gdLst/>
              <a:ahLst/>
              <a:cxnLst/>
              <a:rect l="l" t="t" r="r" b="b"/>
              <a:pathLst>
                <a:path w="226" h="126" fill="none" extrusionOk="0">
                  <a:moveTo>
                    <a:pt x="226" y="0"/>
                  </a:moveTo>
                  <a:lnTo>
                    <a:pt x="0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37" name="Google Shape;35037;p44"/>
            <p:cNvSpPr/>
            <p:nvPr/>
          </p:nvSpPr>
          <p:spPr>
            <a:xfrm>
              <a:off x="5549650" y="39814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38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1" y="19"/>
                    <a:pt x="1" y="19"/>
                    <a:pt x="1" y="44"/>
                  </a:cubicBezTo>
                  <a:lnTo>
                    <a:pt x="51" y="44"/>
                  </a:lnTo>
                  <a:cubicBezTo>
                    <a:pt x="51" y="44"/>
                    <a:pt x="51" y="19"/>
                    <a:pt x="51" y="19"/>
                  </a:cubicBezTo>
                  <a:cubicBezTo>
                    <a:pt x="51" y="7"/>
                    <a:pt x="45" y="0"/>
                    <a:pt x="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38" name="Google Shape;35038;p44"/>
            <p:cNvSpPr/>
            <p:nvPr/>
          </p:nvSpPr>
          <p:spPr>
            <a:xfrm>
              <a:off x="5543400" y="3986250"/>
              <a:ext cx="650" cy="6300"/>
            </a:xfrm>
            <a:custGeom>
              <a:avLst/>
              <a:gdLst/>
              <a:ahLst/>
              <a:cxnLst/>
              <a:rect l="l" t="t" r="r" b="b"/>
              <a:pathLst>
                <a:path w="26" h="252" fill="none" extrusionOk="0">
                  <a:moveTo>
                    <a:pt x="0" y="251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39" name="Google Shape;35039;p44"/>
            <p:cNvSpPr/>
            <p:nvPr/>
          </p:nvSpPr>
          <p:spPr>
            <a:xfrm>
              <a:off x="5543400" y="39919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25" y="25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40" name="Google Shape;35040;p44"/>
            <p:cNvSpPr/>
            <p:nvPr/>
          </p:nvSpPr>
          <p:spPr>
            <a:xfrm>
              <a:off x="5540875" y="3986250"/>
              <a:ext cx="3175" cy="5050"/>
            </a:xfrm>
            <a:custGeom>
              <a:avLst/>
              <a:gdLst/>
              <a:ahLst/>
              <a:cxnLst/>
              <a:rect l="l" t="t" r="r" b="b"/>
              <a:pathLst>
                <a:path w="127" h="202" fill="none" extrusionOk="0">
                  <a:moveTo>
                    <a:pt x="1" y="201"/>
                  </a:moveTo>
                  <a:lnTo>
                    <a:pt x="1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41" name="Google Shape;35041;p44"/>
            <p:cNvSpPr/>
            <p:nvPr/>
          </p:nvSpPr>
          <p:spPr>
            <a:xfrm>
              <a:off x="5540250" y="39912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25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42" name="Google Shape;35042;p44"/>
            <p:cNvSpPr/>
            <p:nvPr/>
          </p:nvSpPr>
          <p:spPr>
            <a:xfrm>
              <a:off x="5544025" y="3986250"/>
              <a:ext cx="2525" cy="5675"/>
            </a:xfrm>
            <a:custGeom>
              <a:avLst/>
              <a:gdLst/>
              <a:ahLst/>
              <a:cxnLst/>
              <a:rect l="l" t="t" r="r" b="b"/>
              <a:pathLst>
                <a:path w="101" h="227" fill="none" extrusionOk="0">
                  <a:moveTo>
                    <a:pt x="101" y="2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43" name="Google Shape;35043;p44"/>
            <p:cNvSpPr/>
            <p:nvPr/>
          </p:nvSpPr>
          <p:spPr>
            <a:xfrm>
              <a:off x="5545900" y="39919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6" y="25"/>
                  </a:lnTo>
                  <a:cubicBezTo>
                    <a:pt x="26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44" name="Google Shape;35044;p44"/>
            <p:cNvSpPr/>
            <p:nvPr/>
          </p:nvSpPr>
          <p:spPr>
            <a:xfrm>
              <a:off x="5537125" y="3985625"/>
              <a:ext cx="6300" cy="1900"/>
            </a:xfrm>
            <a:custGeom>
              <a:avLst/>
              <a:gdLst/>
              <a:ahLst/>
              <a:cxnLst/>
              <a:rect l="l" t="t" r="r" b="b"/>
              <a:pathLst>
                <a:path w="252" h="76" fill="none" extrusionOk="0">
                  <a:moveTo>
                    <a:pt x="1" y="76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45" name="Google Shape;35045;p44"/>
            <p:cNvSpPr/>
            <p:nvPr/>
          </p:nvSpPr>
          <p:spPr>
            <a:xfrm>
              <a:off x="5536500" y="39872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1"/>
                  </a:moveTo>
                  <a:cubicBezTo>
                    <a:pt x="28" y="1"/>
                    <a:pt x="26" y="3"/>
                    <a:pt x="26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12"/>
                    <a:pt x="51" y="12"/>
                  </a:cubicBezTo>
                  <a:cubicBezTo>
                    <a:pt x="51" y="12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46" name="Google Shape;35046;p44"/>
            <p:cNvSpPr/>
            <p:nvPr/>
          </p:nvSpPr>
          <p:spPr>
            <a:xfrm>
              <a:off x="5537125" y="3985000"/>
              <a:ext cx="6300" cy="650"/>
            </a:xfrm>
            <a:custGeom>
              <a:avLst/>
              <a:gdLst/>
              <a:ahLst/>
              <a:cxnLst/>
              <a:rect l="l" t="t" r="r" b="b"/>
              <a:pathLst>
                <a:path w="252" h="26" fill="none" extrusionOk="0">
                  <a:moveTo>
                    <a:pt x="1" y="1"/>
                  </a:moveTo>
                  <a:lnTo>
                    <a:pt x="25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47" name="Google Shape;35047;p44"/>
            <p:cNvSpPr/>
            <p:nvPr/>
          </p:nvSpPr>
          <p:spPr>
            <a:xfrm>
              <a:off x="5536500" y="39843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0"/>
                  </a:moveTo>
                  <a:cubicBezTo>
                    <a:pt x="1" y="0"/>
                    <a:pt x="1" y="0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48" name="Google Shape;35048;p44"/>
            <p:cNvSpPr/>
            <p:nvPr/>
          </p:nvSpPr>
          <p:spPr>
            <a:xfrm>
              <a:off x="5538375" y="39856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fill="none" extrusionOk="0">
                  <a:moveTo>
                    <a:pt x="1" y="176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49" name="Google Shape;35049;p44"/>
            <p:cNvSpPr/>
            <p:nvPr/>
          </p:nvSpPr>
          <p:spPr>
            <a:xfrm>
              <a:off x="5537750" y="39893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6" y="1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51" y="51"/>
                  </a:lnTo>
                  <a:cubicBezTo>
                    <a:pt x="51" y="51"/>
                    <a:pt x="51" y="26"/>
                    <a:pt x="51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50" name="Google Shape;35050;p44"/>
            <p:cNvSpPr/>
            <p:nvPr/>
          </p:nvSpPr>
          <p:spPr>
            <a:xfrm>
              <a:off x="5540875" y="3982125"/>
              <a:ext cx="6925" cy="5775"/>
            </a:xfrm>
            <a:custGeom>
              <a:avLst/>
              <a:gdLst/>
              <a:ahLst/>
              <a:cxnLst/>
              <a:rect l="l" t="t" r="r" b="b"/>
              <a:pathLst>
                <a:path w="277" h="231" extrusionOk="0">
                  <a:moveTo>
                    <a:pt x="138" y="0"/>
                  </a:moveTo>
                  <a:cubicBezTo>
                    <a:pt x="116" y="0"/>
                    <a:pt x="95" y="6"/>
                    <a:pt x="76" y="15"/>
                  </a:cubicBezTo>
                  <a:cubicBezTo>
                    <a:pt x="26" y="40"/>
                    <a:pt x="1" y="116"/>
                    <a:pt x="26" y="166"/>
                  </a:cubicBezTo>
                  <a:cubicBezTo>
                    <a:pt x="42" y="213"/>
                    <a:pt x="78" y="231"/>
                    <a:pt x="115" y="231"/>
                  </a:cubicBezTo>
                  <a:cubicBezTo>
                    <a:pt x="136" y="231"/>
                    <a:pt x="158" y="225"/>
                    <a:pt x="176" y="216"/>
                  </a:cubicBezTo>
                  <a:cubicBezTo>
                    <a:pt x="252" y="191"/>
                    <a:pt x="277" y="116"/>
                    <a:pt x="227" y="65"/>
                  </a:cubicBezTo>
                  <a:cubicBezTo>
                    <a:pt x="211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51" name="Google Shape;35051;p44"/>
            <p:cNvSpPr/>
            <p:nvPr/>
          </p:nvSpPr>
          <p:spPr>
            <a:xfrm>
              <a:off x="5437500" y="403575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201" y="1"/>
                  </a:moveTo>
                  <a:cubicBezTo>
                    <a:pt x="201" y="126"/>
                    <a:pt x="276" y="301"/>
                    <a:pt x="276" y="301"/>
                  </a:cubicBezTo>
                  <a:cubicBezTo>
                    <a:pt x="276" y="301"/>
                    <a:pt x="176" y="126"/>
                    <a:pt x="51" y="101"/>
                  </a:cubicBezTo>
                  <a:lnTo>
                    <a:pt x="51" y="101"/>
                  </a:lnTo>
                  <a:cubicBezTo>
                    <a:pt x="1" y="201"/>
                    <a:pt x="26" y="377"/>
                    <a:pt x="151" y="552"/>
                  </a:cubicBezTo>
                  <a:cubicBezTo>
                    <a:pt x="326" y="752"/>
                    <a:pt x="627" y="803"/>
                    <a:pt x="627" y="803"/>
                  </a:cubicBezTo>
                  <a:cubicBezTo>
                    <a:pt x="627" y="803"/>
                    <a:pt x="702" y="502"/>
                    <a:pt x="577" y="276"/>
                  </a:cubicBezTo>
                  <a:cubicBezTo>
                    <a:pt x="477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52" name="Google Shape;35052;p44"/>
            <p:cNvSpPr/>
            <p:nvPr/>
          </p:nvSpPr>
          <p:spPr>
            <a:xfrm>
              <a:off x="5430600" y="4052625"/>
              <a:ext cx="22600" cy="12375"/>
            </a:xfrm>
            <a:custGeom>
              <a:avLst/>
              <a:gdLst/>
              <a:ahLst/>
              <a:cxnLst/>
              <a:rect l="l" t="t" r="r" b="b"/>
              <a:pathLst>
                <a:path w="904" h="495" extrusionOk="0">
                  <a:moveTo>
                    <a:pt x="471" y="0"/>
                  </a:moveTo>
                  <a:cubicBezTo>
                    <a:pt x="456" y="0"/>
                    <a:pt x="442" y="1"/>
                    <a:pt x="427" y="2"/>
                  </a:cubicBezTo>
                  <a:cubicBezTo>
                    <a:pt x="201" y="2"/>
                    <a:pt x="51" y="103"/>
                    <a:pt x="1" y="203"/>
                  </a:cubicBezTo>
                  <a:cubicBezTo>
                    <a:pt x="76" y="248"/>
                    <a:pt x="169" y="257"/>
                    <a:pt x="232" y="257"/>
                  </a:cubicBezTo>
                  <a:cubicBezTo>
                    <a:pt x="268" y="257"/>
                    <a:pt x="294" y="254"/>
                    <a:pt x="300" y="253"/>
                  </a:cubicBezTo>
                  <a:lnTo>
                    <a:pt x="300" y="253"/>
                  </a:lnTo>
                  <a:cubicBezTo>
                    <a:pt x="281" y="256"/>
                    <a:pt x="97" y="283"/>
                    <a:pt x="26" y="378"/>
                  </a:cubicBezTo>
                  <a:cubicBezTo>
                    <a:pt x="84" y="436"/>
                    <a:pt x="203" y="495"/>
                    <a:pt x="346" y="495"/>
                  </a:cubicBezTo>
                  <a:cubicBezTo>
                    <a:pt x="388" y="495"/>
                    <a:pt x="432" y="490"/>
                    <a:pt x="477" y="478"/>
                  </a:cubicBezTo>
                  <a:cubicBezTo>
                    <a:pt x="753" y="428"/>
                    <a:pt x="903" y="178"/>
                    <a:pt x="903" y="178"/>
                  </a:cubicBezTo>
                  <a:cubicBezTo>
                    <a:pt x="903" y="178"/>
                    <a:pt x="703" y="0"/>
                    <a:pt x="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53" name="Google Shape;35053;p44"/>
            <p:cNvSpPr/>
            <p:nvPr/>
          </p:nvSpPr>
          <p:spPr>
            <a:xfrm>
              <a:off x="5453175" y="4053400"/>
              <a:ext cx="21950" cy="13575"/>
            </a:xfrm>
            <a:custGeom>
              <a:avLst/>
              <a:gdLst/>
              <a:ahLst/>
              <a:cxnLst/>
              <a:rect l="l" t="t" r="r" b="b"/>
              <a:pathLst>
                <a:path w="878" h="543" extrusionOk="0">
                  <a:moveTo>
                    <a:pt x="376" y="0"/>
                  </a:moveTo>
                  <a:cubicBezTo>
                    <a:pt x="177" y="0"/>
                    <a:pt x="0" y="97"/>
                    <a:pt x="0" y="97"/>
                  </a:cubicBezTo>
                  <a:cubicBezTo>
                    <a:pt x="0" y="97"/>
                    <a:pt x="100" y="397"/>
                    <a:pt x="351" y="498"/>
                  </a:cubicBezTo>
                  <a:cubicBezTo>
                    <a:pt x="435" y="529"/>
                    <a:pt x="519" y="543"/>
                    <a:pt x="594" y="543"/>
                  </a:cubicBezTo>
                  <a:cubicBezTo>
                    <a:pt x="698" y="543"/>
                    <a:pt x="784" y="516"/>
                    <a:pt x="827" y="473"/>
                  </a:cubicBezTo>
                  <a:cubicBezTo>
                    <a:pt x="752" y="372"/>
                    <a:pt x="577" y="297"/>
                    <a:pt x="577" y="297"/>
                  </a:cubicBezTo>
                  <a:lnTo>
                    <a:pt x="577" y="297"/>
                  </a:lnTo>
                  <a:cubicBezTo>
                    <a:pt x="577" y="297"/>
                    <a:pt x="689" y="339"/>
                    <a:pt x="788" y="339"/>
                  </a:cubicBezTo>
                  <a:cubicBezTo>
                    <a:pt x="821" y="339"/>
                    <a:pt x="852" y="335"/>
                    <a:pt x="877" y="322"/>
                  </a:cubicBezTo>
                  <a:cubicBezTo>
                    <a:pt x="852" y="222"/>
                    <a:pt x="727" y="72"/>
                    <a:pt x="526" y="21"/>
                  </a:cubicBezTo>
                  <a:cubicBezTo>
                    <a:pt x="476" y="6"/>
                    <a:pt x="425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54" name="Google Shape;35054;p44"/>
            <p:cNvSpPr/>
            <p:nvPr/>
          </p:nvSpPr>
          <p:spPr>
            <a:xfrm>
              <a:off x="5445025" y="4056425"/>
              <a:ext cx="13800" cy="22575"/>
            </a:xfrm>
            <a:custGeom>
              <a:avLst/>
              <a:gdLst/>
              <a:ahLst/>
              <a:cxnLst/>
              <a:rect l="l" t="t" r="r" b="b"/>
              <a:pathLst>
                <a:path w="552" h="903" extrusionOk="0">
                  <a:moveTo>
                    <a:pt x="351" y="1"/>
                  </a:moveTo>
                  <a:cubicBezTo>
                    <a:pt x="351" y="1"/>
                    <a:pt x="101" y="151"/>
                    <a:pt x="50" y="427"/>
                  </a:cubicBezTo>
                  <a:cubicBezTo>
                    <a:pt x="0" y="627"/>
                    <a:pt x="50" y="803"/>
                    <a:pt x="151" y="878"/>
                  </a:cubicBezTo>
                  <a:cubicBezTo>
                    <a:pt x="226" y="778"/>
                    <a:pt x="276" y="602"/>
                    <a:pt x="276" y="602"/>
                  </a:cubicBezTo>
                  <a:lnTo>
                    <a:pt x="276" y="602"/>
                  </a:lnTo>
                  <a:cubicBezTo>
                    <a:pt x="276" y="602"/>
                    <a:pt x="251" y="803"/>
                    <a:pt x="301" y="903"/>
                  </a:cubicBezTo>
                  <a:cubicBezTo>
                    <a:pt x="401" y="853"/>
                    <a:pt x="502" y="702"/>
                    <a:pt x="527" y="502"/>
                  </a:cubicBezTo>
                  <a:cubicBezTo>
                    <a:pt x="552" y="226"/>
                    <a:pt x="35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55" name="Google Shape;35055;p44"/>
            <p:cNvSpPr/>
            <p:nvPr/>
          </p:nvSpPr>
          <p:spPr>
            <a:xfrm>
              <a:off x="5451925" y="4035125"/>
              <a:ext cx="16300" cy="21325"/>
            </a:xfrm>
            <a:custGeom>
              <a:avLst/>
              <a:gdLst/>
              <a:ahLst/>
              <a:cxnLst/>
              <a:rect l="l" t="t" r="r" b="b"/>
              <a:pathLst>
                <a:path w="652" h="853" extrusionOk="0">
                  <a:moveTo>
                    <a:pt x="476" y="1"/>
                  </a:moveTo>
                  <a:lnTo>
                    <a:pt x="476" y="1"/>
                  </a:lnTo>
                  <a:cubicBezTo>
                    <a:pt x="351" y="26"/>
                    <a:pt x="201" y="126"/>
                    <a:pt x="100" y="326"/>
                  </a:cubicBezTo>
                  <a:cubicBezTo>
                    <a:pt x="0" y="552"/>
                    <a:pt x="100" y="853"/>
                    <a:pt x="100" y="853"/>
                  </a:cubicBezTo>
                  <a:cubicBezTo>
                    <a:pt x="100" y="853"/>
                    <a:pt x="401" y="777"/>
                    <a:pt x="551" y="552"/>
                  </a:cubicBezTo>
                  <a:cubicBezTo>
                    <a:pt x="652" y="376"/>
                    <a:pt x="652" y="176"/>
                    <a:pt x="602" y="76"/>
                  </a:cubicBezTo>
                  <a:lnTo>
                    <a:pt x="602" y="76"/>
                  </a:lnTo>
                  <a:cubicBezTo>
                    <a:pt x="476" y="151"/>
                    <a:pt x="376" y="301"/>
                    <a:pt x="376" y="301"/>
                  </a:cubicBezTo>
                  <a:cubicBezTo>
                    <a:pt x="376" y="301"/>
                    <a:pt x="476" y="126"/>
                    <a:pt x="4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56" name="Google Shape;35056;p44"/>
            <p:cNvSpPr/>
            <p:nvPr/>
          </p:nvSpPr>
          <p:spPr>
            <a:xfrm>
              <a:off x="5443775" y="4050375"/>
              <a:ext cx="10050" cy="6500"/>
            </a:xfrm>
            <a:custGeom>
              <a:avLst/>
              <a:gdLst/>
              <a:ahLst/>
              <a:cxnLst/>
              <a:rect l="l" t="t" r="r" b="b"/>
              <a:pathLst>
                <a:path w="402" h="260" extrusionOk="0">
                  <a:moveTo>
                    <a:pt x="100" y="1"/>
                  </a:moveTo>
                  <a:cubicBezTo>
                    <a:pt x="71" y="1"/>
                    <a:pt x="46" y="7"/>
                    <a:pt x="25" y="17"/>
                  </a:cubicBezTo>
                  <a:cubicBezTo>
                    <a:pt x="75" y="67"/>
                    <a:pt x="151" y="117"/>
                    <a:pt x="151" y="117"/>
                  </a:cubicBezTo>
                  <a:cubicBezTo>
                    <a:pt x="151" y="117"/>
                    <a:pt x="86" y="85"/>
                    <a:pt x="35" y="85"/>
                  </a:cubicBezTo>
                  <a:cubicBezTo>
                    <a:pt x="22" y="85"/>
                    <a:pt x="10" y="87"/>
                    <a:pt x="0" y="92"/>
                  </a:cubicBezTo>
                  <a:cubicBezTo>
                    <a:pt x="0" y="142"/>
                    <a:pt x="75" y="218"/>
                    <a:pt x="151" y="243"/>
                  </a:cubicBezTo>
                  <a:cubicBezTo>
                    <a:pt x="182" y="255"/>
                    <a:pt x="213" y="260"/>
                    <a:pt x="243" y="260"/>
                  </a:cubicBezTo>
                  <a:cubicBezTo>
                    <a:pt x="331" y="260"/>
                    <a:pt x="401" y="218"/>
                    <a:pt x="401" y="218"/>
                  </a:cubicBezTo>
                  <a:cubicBezTo>
                    <a:pt x="401" y="218"/>
                    <a:pt x="351" y="92"/>
                    <a:pt x="251" y="42"/>
                  </a:cubicBezTo>
                  <a:cubicBezTo>
                    <a:pt x="192" y="13"/>
                    <a:pt x="142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57" name="Google Shape;35057;p44"/>
            <p:cNvSpPr/>
            <p:nvPr/>
          </p:nvSpPr>
          <p:spPr>
            <a:xfrm>
              <a:off x="5445650" y="4056325"/>
              <a:ext cx="8175" cy="7650"/>
            </a:xfrm>
            <a:custGeom>
              <a:avLst/>
              <a:gdLst/>
              <a:ahLst/>
              <a:cxnLst/>
              <a:rect l="l" t="t" r="r" b="b"/>
              <a:pathLst>
                <a:path w="327" h="306" extrusionOk="0">
                  <a:moveTo>
                    <a:pt x="276" y="1"/>
                  </a:moveTo>
                  <a:cubicBezTo>
                    <a:pt x="230" y="1"/>
                    <a:pt x="161" y="10"/>
                    <a:pt x="101" y="55"/>
                  </a:cubicBezTo>
                  <a:cubicBezTo>
                    <a:pt x="25" y="105"/>
                    <a:pt x="0" y="180"/>
                    <a:pt x="0" y="230"/>
                  </a:cubicBezTo>
                  <a:cubicBezTo>
                    <a:pt x="50" y="230"/>
                    <a:pt x="125" y="181"/>
                    <a:pt x="126" y="180"/>
                  </a:cubicBezTo>
                  <a:lnTo>
                    <a:pt x="126" y="180"/>
                  </a:lnTo>
                  <a:cubicBezTo>
                    <a:pt x="125" y="181"/>
                    <a:pt x="51" y="231"/>
                    <a:pt x="51" y="305"/>
                  </a:cubicBezTo>
                  <a:cubicBezTo>
                    <a:pt x="101" y="305"/>
                    <a:pt x="176" y="280"/>
                    <a:pt x="251" y="230"/>
                  </a:cubicBezTo>
                  <a:cubicBezTo>
                    <a:pt x="326" y="130"/>
                    <a:pt x="326" y="5"/>
                    <a:pt x="326" y="5"/>
                  </a:cubicBezTo>
                  <a:cubicBezTo>
                    <a:pt x="326" y="5"/>
                    <a:pt x="306" y="1"/>
                    <a:pt x="2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58" name="Google Shape;35058;p44"/>
            <p:cNvSpPr/>
            <p:nvPr/>
          </p:nvSpPr>
          <p:spPr>
            <a:xfrm>
              <a:off x="5453800" y="4051775"/>
              <a:ext cx="10675" cy="5925"/>
            </a:xfrm>
            <a:custGeom>
              <a:avLst/>
              <a:gdLst/>
              <a:ahLst/>
              <a:cxnLst/>
              <a:rect l="l" t="t" r="r" b="b"/>
              <a:pathLst>
                <a:path w="427" h="237" extrusionOk="0">
                  <a:moveTo>
                    <a:pt x="271" y="1"/>
                  </a:moveTo>
                  <a:cubicBezTo>
                    <a:pt x="247" y="1"/>
                    <a:pt x="223" y="4"/>
                    <a:pt x="201" y="11"/>
                  </a:cubicBezTo>
                  <a:cubicBezTo>
                    <a:pt x="75" y="36"/>
                    <a:pt x="0" y="162"/>
                    <a:pt x="0" y="162"/>
                  </a:cubicBezTo>
                  <a:cubicBezTo>
                    <a:pt x="0" y="162"/>
                    <a:pt x="126" y="237"/>
                    <a:pt x="251" y="237"/>
                  </a:cubicBezTo>
                  <a:cubicBezTo>
                    <a:pt x="326" y="212"/>
                    <a:pt x="401" y="162"/>
                    <a:pt x="426" y="111"/>
                  </a:cubicBezTo>
                  <a:cubicBezTo>
                    <a:pt x="410" y="103"/>
                    <a:pt x="387" y="100"/>
                    <a:pt x="365" y="100"/>
                  </a:cubicBezTo>
                  <a:cubicBezTo>
                    <a:pt x="320" y="100"/>
                    <a:pt x="276" y="111"/>
                    <a:pt x="276" y="111"/>
                  </a:cubicBezTo>
                  <a:cubicBezTo>
                    <a:pt x="276" y="111"/>
                    <a:pt x="376" y="86"/>
                    <a:pt x="401" y="36"/>
                  </a:cubicBezTo>
                  <a:cubicBezTo>
                    <a:pt x="384" y="19"/>
                    <a:pt x="328" y="1"/>
                    <a:pt x="27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59" name="Google Shape;35059;p44"/>
            <p:cNvSpPr/>
            <p:nvPr/>
          </p:nvSpPr>
          <p:spPr>
            <a:xfrm>
              <a:off x="5452550" y="4055800"/>
              <a:ext cx="7525" cy="10050"/>
            </a:xfrm>
            <a:custGeom>
              <a:avLst/>
              <a:gdLst/>
              <a:ahLst/>
              <a:cxnLst/>
              <a:rect l="l" t="t" r="r" b="b"/>
              <a:pathLst>
                <a:path w="301" h="402" extrusionOk="0">
                  <a:moveTo>
                    <a:pt x="50" y="1"/>
                  </a:moveTo>
                  <a:cubicBezTo>
                    <a:pt x="50" y="1"/>
                    <a:pt x="0" y="126"/>
                    <a:pt x="50" y="251"/>
                  </a:cubicBezTo>
                  <a:cubicBezTo>
                    <a:pt x="75" y="326"/>
                    <a:pt x="150" y="402"/>
                    <a:pt x="201" y="402"/>
                  </a:cubicBezTo>
                  <a:cubicBezTo>
                    <a:pt x="201" y="326"/>
                    <a:pt x="176" y="251"/>
                    <a:pt x="176" y="251"/>
                  </a:cubicBezTo>
                  <a:lnTo>
                    <a:pt x="176" y="251"/>
                  </a:lnTo>
                  <a:cubicBezTo>
                    <a:pt x="176" y="251"/>
                    <a:pt x="226" y="351"/>
                    <a:pt x="276" y="377"/>
                  </a:cubicBezTo>
                  <a:cubicBezTo>
                    <a:pt x="301" y="326"/>
                    <a:pt x="301" y="226"/>
                    <a:pt x="251" y="151"/>
                  </a:cubicBezTo>
                  <a:cubicBezTo>
                    <a:pt x="201" y="51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60" name="Google Shape;35060;p44"/>
            <p:cNvSpPr/>
            <p:nvPr/>
          </p:nvSpPr>
          <p:spPr>
            <a:xfrm>
              <a:off x="5450650" y="4045150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extrusionOk="0">
                  <a:moveTo>
                    <a:pt x="76" y="1"/>
                  </a:moveTo>
                  <a:cubicBezTo>
                    <a:pt x="26" y="51"/>
                    <a:pt x="1" y="126"/>
                    <a:pt x="26" y="226"/>
                  </a:cubicBezTo>
                  <a:cubicBezTo>
                    <a:pt x="26" y="351"/>
                    <a:pt x="151" y="427"/>
                    <a:pt x="151" y="427"/>
                  </a:cubicBezTo>
                  <a:cubicBezTo>
                    <a:pt x="151" y="427"/>
                    <a:pt x="252" y="326"/>
                    <a:pt x="252" y="201"/>
                  </a:cubicBezTo>
                  <a:cubicBezTo>
                    <a:pt x="226" y="101"/>
                    <a:pt x="201" y="26"/>
                    <a:pt x="151" y="1"/>
                  </a:cubicBezTo>
                  <a:cubicBezTo>
                    <a:pt x="126" y="51"/>
                    <a:pt x="126" y="151"/>
                    <a:pt x="126" y="151"/>
                  </a:cubicBezTo>
                  <a:cubicBezTo>
                    <a:pt x="126" y="151"/>
                    <a:pt x="101" y="5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61" name="Google Shape;35061;p44"/>
            <p:cNvSpPr/>
            <p:nvPr/>
          </p:nvSpPr>
          <p:spPr>
            <a:xfrm>
              <a:off x="5448775" y="404952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fill="none" extrusionOk="0">
                  <a:moveTo>
                    <a:pt x="1" y="1"/>
                  </a:moveTo>
                  <a:lnTo>
                    <a:pt x="1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62" name="Google Shape;35062;p44"/>
            <p:cNvSpPr/>
            <p:nvPr/>
          </p:nvSpPr>
          <p:spPr>
            <a:xfrm>
              <a:off x="5448150" y="40486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1"/>
                  </a:moveTo>
                  <a:cubicBezTo>
                    <a:pt x="29" y="1"/>
                    <a:pt x="26" y="4"/>
                    <a:pt x="26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51" y="37"/>
                  </a:lnTo>
                  <a:cubicBezTo>
                    <a:pt x="51" y="37"/>
                    <a:pt x="51" y="12"/>
                    <a:pt x="51" y="12"/>
                  </a:cubicBezTo>
                  <a:cubicBezTo>
                    <a:pt x="51" y="12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63" name="Google Shape;35063;p44"/>
            <p:cNvSpPr/>
            <p:nvPr/>
          </p:nvSpPr>
          <p:spPr>
            <a:xfrm>
              <a:off x="5446900" y="4051425"/>
              <a:ext cx="5675" cy="3150"/>
            </a:xfrm>
            <a:custGeom>
              <a:avLst/>
              <a:gdLst/>
              <a:ahLst/>
              <a:cxnLst/>
              <a:rect l="l" t="t" r="r" b="b"/>
              <a:pathLst>
                <a:path w="227" h="126" fill="none" extrusionOk="0">
                  <a:moveTo>
                    <a:pt x="1" y="0"/>
                  </a:moveTo>
                  <a:lnTo>
                    <a:pt x="226" y="1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64" name="Google Shape;35064;p44"/>
            <p:cNvSpPr/>
            <p:nvPr/>
          </p:nvSpPr>
          <p:spPr>
            <a:xfrm>
              <a:off x="5446275" y="40508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51" y="25"/>
                  </a:ln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65" name="Google Shape;35065;p44"/>
            <p:cNvSpPr/>
            <p:nvPr/>
          </p:nvSpPr>
          <p:spPr>
            <a:xfrm>
              <a:off x="5451275" y="4048275"/>
              <a:ext cx="1300" cy="6300"/>
            </a:xfrm>
            <a:custGeom>
              <a:avLst/>
              <a:gdLst/>
              <a:ahLst/>
              <a:cxnLst/>
              <a:rect l="l" t="t" r="r" b="b"/>
              <a:pathLst>
                <a:path w="52" h="252" fill="none" extrusionOk="0">
                  <a:moveTo>
                    <a:pt x="1" y="1"/>
                  </a:moveTo>
                  <a:lnTo>
                    <a:pt x="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66" name="Google Shape;35066;p44"/>
            <p:cNvSpPr/>
            <p:nvPr/>
          </p:nvSpPr>
          <p:spPr>
            <a:xfrm>
              <a:off x="5450650" y="4047650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8" y="26"/>
                    <a:pt x="23" y="37"/>
                    <a:pt x="25" y="37"/>
                  </a:cubicBezTo>
                  <a:cubicBezTo>
                    <a:pt x="26" y="37"/>
                    <a:pt x="26" y="34"/>
                    <a:pt x="26" y="26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67" name="Google Shape;35067;p44"/>
            <p:cNvSpPr/>
            <p:nvPr/>
          </p:nvSpPr>
          <p:spPr>
            <a:xfrm>
              <a:off x="5453800" y="4055175"/>
              <a:ext cx="5650" cy="3150"/>
            </a:xfrm>
            <a:custGeom>
              <a:avLst/>
              <a:gdLst/>
              <a:ahLst/>
              <a:cxnLst/>
              <a:rect l="l" t="t" r="r" b="b"/>
              <a:pathLst>
                <a:path w="226" h="126" fill="none" extrusionOk="0">
                  <a:moveTo>
                    <a:pt x="226" y="1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68" name="Google Shape;35068;p44"/>
            <p:cNvSpPr/>
            <p:nvPr/>
          </p:nvSpPr>
          <p:spPr>
            <a:xfrm>
              <a:off x="5458800" y="40576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38"/>
                    <a:pt x="32" y="45"/>
                    <a:pt x="38" y="45"/>
                  </a:cubicBezTo>
                  <a:cubicBezTo>
                    <a:pt x="45" y="45"/>
                    <a:pt x="51" y="38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69" name="Google Shape;35069;p44"/>
            <p:cNvSpPr/>
            <p:nvPr/>
          </p:nvSpPr>
          <p:spPr>
            <a:xfrm>
              <a:off x="5453800" y="4055175"/>
              <a:ext cx="6275" cy="25"/>
            </a:xfrm>
            <a:custGeom>
              <a:avLst/>
              <a:gdLst/>
              <a:ahLst/>
              <a:cxnLst/>
              <a:rect l="l" t="t" r="r" b="b"/>
              <a:pathLst>
                <a:path w="251" h="1" fill="none" extrusionOk="0">
                  <a:moveTo>
                    <a:pt x="25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70" name="Google Shape;35070;p44"/>
            <p:cNvSpPr/>
            <p:nvPr/>
          </p:nvSpPr>
          <p:spPr>
            <a:xfrm>
              <a:off x="5459425" y="40549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0"/>
                  </a:moveTo>
                  <a:cubicBezTo>
                    <a:pt x="12" y="0"/>
                    <a:pt x="1" y="12"/>
                    <a:pt x="1" y="12"/>
                  </a:cubicBezTo>
                  <a:cubicBezTo>
                    <a:pt x="1" y="37"/>
                    <a:pt x="26" y="37"/>
                    <a:pt x="26" y="37"/>
                  </a:cubicBezTo>
                  <a:lnTo>
                    <a:pt x="51" y="37"/>
                  </a:lnTo>
                  <a:cubicBezTo>
                    <a:pt x="51" y="12"/>
                    <a:pt x="51" y="12"/>
                    <a:pt x="26" y="12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71" name="Google Shape;35071;p44"/>
            <p:cNvSpPr/>
            <p:nvPr/>
          </p:nvSpPr>
          <p:spPr>
            <a:xfrm>
              <a:off x="5453800" y="4055800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1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72" name="Google Shape;35072;p44"/>
            <p:cNvSpPr/>
            <p:nvPr/>
          </p:nvSpPr>
          <p:spPr>
            <a:xfrm>
              <a:off x="5457550" y="40597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0"/>
                  </a:moveTo>
                  <a:cubicBezTo>
                    <a:pt x="7" y="0"/>
                    <a:pt x="1" y="7"/>
                    <a:pt x="1" y="19"/>
                  </a:cubicBezTo>
                  <a:cubicBezTo>
                    <a:pt x="1" y="19"/>
                    <a:pt x="1" y="44"/>
                    <a:pt x="1" y="44"/>
                  </a:cubicBezTo>
                  <a:lnTo>
                    <a:pt x="26" y="44"/>
                  </a:lnTo>
                  <a:cubicBezTo>
                    <a:pt x="51" y="44"/>
                    <a:pt x="51" y="19"/>
                    <a:pt x="26" y="19"/>
                  </a:cubicBezTo>
                  <a:cubicBezTo>
                    <a:pt x="26" y="7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73" name="Google Shape;35073;p44"/>
            <p:cNvSpPr/>
            <p:nvPr/>
          </p:nvSpPr>
          <p:spPr>
            <a:xfrm>
              <a:off x="5453175" y="405017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0"/>
                  </a:moveTo>
                  <a:lnTo>
                    <a:pt x="0" y="1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74" name="Google Shape;35074;p44"/>
            <p:cNvSpPr/>
            <p:nvPr/>
          </p:nvSpPr>
          <p:spPr>
            <a:xfrm>
              <a:off x="5456925" y="40490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0"/>
                  </a:moveTo>
                  <a:cubicBezTo>
                    <a:pt x="7" y="0"/>
                    <a:pt x="1" y="6"/>
                    <a:pt x="1" y="19"/>
                  </a:cubicBezTo>
                  <a:cubicBezTo>
                    <a:pt x="1" y="19"/>
                    <a:pt x="1" y="44"/>
                    <a:pt x="1" y="44"/>
                  </a:cubicBezTo>
                  <a:lnTo>
                    <a:pt x="26" y="44"/>
                  </a:lnTo>
                  <a:cubicBezTo>
                    <a:pt x="51" y="44"/>
                    <a:pt x="51" y="19"/>
                    <a:pt x="26" y="19"/>
                  </a:cubicBezTo>
                  <a:cubicBezTo>
                    <a:pt x="26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75" name="Google Shape;35075;p44"/>
            <p:cNvSpPr/>
            <p:nvPr/>
          </p:nvSpPr>
          <p:spPr>
            <a:xfrm>
              <a:off x="5453175" y="4048275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5" y="1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76" name="Google Shape;35076;p44"/>
            <p:cNvSpPr/>
            <p:nvPr/>
          </p:nvSpPr>
          <p:spPr>
            <a:xfrm>
              <a:off x="5454425" y="4047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0" y="51"/>
                    <a:pt x="0" y="51"/>
                  </a:cubicBezTo>
                  <a:cubicBezTo>
                    <a:pt x="25" y="51"/>
                    <a:pt x="25" y="51"/>
                    <a:pt x="25" y="26"/>
                  </a:cubicBezTo>
                  <a:cubicBezTo>
                    <a:pt x="50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77" name="Google Shape;35077;p44"/>
            <p:cNvSpPr/>
            <p:nvPr/>
          </p:nvSpPr>
          <p:spPr>
            <a:xfrm>
              <a:off x="5453175" y="405205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0"/>
                  </a:moveTo>
                  <a:lnTo>
                    <a:pt x="0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78" name="Google Shape;35078;p44"/>
            <p:cNvSpPr/>
            <p:nvPr/>
          </p:nvSpPr>
          <p:spPr>
            <a:xfrm>
              <a:off x="5458175" y="40514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0"/>
                  </a:moveTo>
                  <a:cubicBezTo>
                    <a:pt x="26" y="0"/>
                    <a:pt x="1" y="25"/>
                    <a:pt x="26" y="25"/>
                  </a:cubicBezTo>
                  <a:cubicBezTo>
                    <a:pt x="26" y="38"/>
                    <a:pt x="26" y="44"/>
                    <a:pt x="29" y="44"/>
                  </a:cubicBezTo>
                  <a:cubicBezTo>
                    <a:pt x="32" y="44"/>
                    <a:pt x="38" y="38"/>
                    <a:pt x="51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79" name="Google Shape;35079;p44"/>
            <p:cNvSpPr/>
            <p:nvPr/>
          </p:nvSpPr>
          <p:spPr>
            <a:xfrm>
              <a:off x="5452550" y="4055800"/>
              <a:ext cx="25" cy="6300"/>
            </a:xfrm>
            <a:custGeom>
              <a:avLst/>
              <a:gdLst/>
              <a:ahLst/>
              <a:cxnLst/>
              <a:rect l="l" t="t" r="r" b="b"/>
              <a:pathLst>
                <a:path w="1" h="252" fill="none" extrusionOk="0">
                  <a:moveTo>
                    <a:pt x="0" y="2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80" name="Google Shape;35080;p44"/>
            <p:cNvSpPr/>
            <p:nvPr/>
          </p:nvSpPr>
          <p:spPr>
            <a:xfrm>
              <a:off x="5451925" y="4062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25"/>
                    <a:pt x="0" y="25"/>
                    <a:pt x="25" y="25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81" name="Google Shape;35081;p44"/>
            <p:cNvSpPr/>
            <p:nvPr/>
          </p:nvSpPr>
          <p:spPr>
            <a:xfrm>
              <a:off x="5449400" y="4055800"/>
              <a:ext cx="3175" cy="5675"/>
            </a:xfrm>
            <a:custGeom>
              <a:avLst/>
              <a:gdLst/>
              <a:ahLst/>
              <a:cxnLst/>
              <a:rect l="l" t="t" r="r" b="b"/>
              <a:pathLst>
                <a:path w="127" h="227" fill="none" extrusionOk="0">
                  <a:moveTo>
                    <a:pt x="1" y="226"/>
                  </a:moveTo>
                  <a:lnTo>
                    <a:pt x="1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82" name="Google Shape;35082;p44"/>
            <p:cNvSpPr/>
            <p:nvPr/>
          </p:nvSpPr>
          <p:spPr>
            <a:xfrm>
              <a:off x="5448775" y="40608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0"/>
                  </a:moveTo>
                  <a:cubicBezTo>
                    <a:pt x="26" y="0"/>
                    <a:pt x="26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lnTo>
                    <a:pt x="51" y="50"/>
                  </a:ln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83" name="Google Shape;35083;p44"/>
            <p:cNvSpPr/>
            <p:nvPr/>
          </p:nvSpPr>
          <p:spPr>
            <a:xfrm>
              <a:off x="5452550" y="4055800"/>
              <a:ext cx="2525" cy="6300"/>
            </a:xfrm>
            <a:custGeom>
              <a:avLst/>
              <a:gdLst/>
              <a:ahLst/>
              <a:cxnLst/>
              <a:rect l="l" t="t" r="r" b="b"/>
              <a:pathLst>
                <a:path w="101" h="252" fill="none" extrusionOk="0">
                  <a:moveTo>
                    <a:pt x="100" y="2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84" name="Google Shape;35084;p44"/>
            <p:cNvSpPr/>
            <p:nvPr/>
          </p:nvSpPr>
          <p:spPr>
            <a:xfrm>
              <a:off x="5454425" y="40614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85" name="Google Shape;35085;p44"/>
            <p:cNvSpPr/>
            <p:nvPr/>
          </p:nvSpPr>
          <p:spPr>
            <a:xfrm>
              <a:off x="5446275" y="4055800"/>
              <a:ext cx="5675" cy="1900"/>
            </a:xfrm>
            <a:custGeom>
              <a:avLst/>
              <a:gdLst/>
              <a:ahLst/>
              <a:cxnLst/>
              <a:rect l="l" t="t" r="r" b="b"/>
              <a:pathLst>
                <a:path w="227" h="76" fill="none" extrusionOk="0">
                  <a:moveTo>
                    <a:pt x="0" y="76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86" name="Google Shape;35086;p44"/>
            <p:cNvSpPr/>
            <p:nvPr/>
          </p:nvSpPr>
          <p:spPr>
            <a:xfrm>
              <a:off x="5445025" y="40570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17" y="26"/>
                    <a:pt x="23" y="37"/>
                    <a:pt x="32" y="37"/>
                  </a:cubicBezTo>
                  <a:cubicBezTo>
                    <a:pt x="37" y="37"/>
                    <a:pt x="42" y="34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87" name="Google Shape;35087;p44"/>
            <p:cNvSpPr/>
            <p:nvPr/>
          </p:nvSpPr>
          <p:spPr>
            <a:xfrm>
              <a:off x="5445650" y="4054550"/>
              <a:ext cx="6300" cy="1275"/>
            </a:xfrm>
            <a:custGeom>
              <a:avLst/>
              <a:gdLst/>
              <a:ahLst/>
              <a:cxnLst/>
              <a:rect l="l" t="t" r="r" b="b"/>
              <a:pathLst>
                <a:path w="252" h="51" fill="none" extrusionOk="0">
                  <a:moveTo>
                    <a:pt x="0" y="0"/>
                  </a:moveTo>
                  <a:lnTo>
                    <a:pt x="25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88" name="Google Shape;35088;p44"/>
            <p:cNvSpPr/>
            <p:nvPr/>
          </p:nvSpPr>
          <p:spPr>
            <a:xfrm>
              <a:off x="5445025" y="40539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50" y="51"/>
                    <a:pt x="50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89" name="Google Shape;35089;p44"/>
            <p:cNvSpPr/>
            <p:nvPr/>
          </p:nvSpPr>
          <p:spPr>
            <a:xfrm>
              <a:off x="5447525" y="4055800"/>
              <a:ext cx="4425" cy="3775"/>
            </a:xfrm>
            <a:custGeom>
              <a:avLst/>
              <a:gdLst/>
              <a:ahLst/>
              <a:cxnLst/>
              <a:rect l="l" t="t" r="r" b="b"/>
              <a:pathLst>
                <a:path w="177" h="151" fill="none" extrusionOk="0">
                  <a:moveTo>
                    <a:pt x="1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90" name="Google Shape;35090;p44"/>
            <p:cNvSpPr/>
            <p:nvPr/>
          </p:nvSpPr>
          <p:spPr>
            <a:xfrm>
              <a:off x="5446275" y="405955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26" y="1"/>
                  </a:moveTo>
                  <a:cubicBezTo>
                    <a:pt x="0" y="1"/>
                    <a:pt x="0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91" name="Google Shape;35091;p44"/>
            <p:cNvSpPr/>
            <p:nvPr/>
          </p:nvSpPr>
          <p:spPr>
            <a:xfrm>
              <a:off x="5449400" y="4051800"/>
              <a:ext cx="6925" cy="5975"/>
            </a:xfrm>
            <a:custGeom>
              <a:avLst/>
              <a:gdLst/>
              <a:ahLst/>
              <a:cxnLst/>
              <a:rect l="l" t="t" r="r" b="b"/>
              <a:pathLst>
                <a:path w="277" h="239" extrusionOk="0">
                  <a:moveTo>
                    <a:pt x="120" y="0"/>
                  </a:moveTo>
                  <a:cubicBezTo>
                    <a:pt x="105" y="0"/>
                    <a:pt x="89" y="4"/>
                    <a:pt x="76" y="10"/>
                  </a:cubicBezTo>
                  <a:cubicBezTo>
                    <a:pt x="26" y="60"/>
                    <a:pt x="1" y="110"/>
                    <a:pt x="26" y="186"/>
                  </a:cubicBezTo>
                  <a:cubicBezTo>
                    <a:pt x="57" y="217"/>
                    <a:pt x="88" y="238"/>
                    <a:pt x="125" y="238"/>
                  </a:cubicBezTo>
                  <a:cubicBezTo>
                    <a:pt x="148" y="238"/>
                    <a:pt x="173" y="230"/>
                    <a:pt x="201" y="211"/>
                  </a:cubicBezTo>
                  <a:cubicBezTo>
                    <a:pt x="251" y="186"/>
                    <a:pt x="276" y="110"/>
                    <a:pt x="226" y="60"/>
                  </a:cubicBezTo>
                  <a:cubicBezTo>
                    <a:pt x="208" y="24"/>
                    <a:pt x="163" y="0"/>
                    <a:pt x="12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92" name="Google Shape;35092;p44"/>
            <p:cNvSpPr/>
            <p:nvPr/>
          </p:nvSpPr>
          <p:spPr>
            <a:xfrm>
              <a:off x="5507675" y="378700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1"/>
                  </a:moveTo>
                  <a:cubicBezTo>
                    <a:pt x="176" y="126"/>
                    <a:pt x="276" y="301"/>
                    <a:pt x="276" y="301"/>
                  </a:cubicBezTo>
                  <a:cubicBezTo>
                    <a:pt x="276" y="301"/>
                    <a:pt x="151" y="126"/>
                    <a:pt x="51" y="76"/>
                  </a:cubicBezTo>
                  <a:lnTo>
                    <a:pt x="51" y="76"/>
                  </a:lnTo>
                  <a:cubicBezTo>
                    <a:pt x="1" y="201"/>
                    <a:pt x="26" y="377"/>
                    <a:pt x="151" y="552"/>
                  </a:cubicBezTo>
                  <a:cubicBezTo>
                    <a:pt x="301" y="753"/>
                    <a:pt x="602" y="803"/>
                    <a:pt x="602" y="803"/>
                  </a:cubicBezTo>
                  <a:cubicBezTo>
                    <a:pt x="602" y="803"/>
                    <a:pt x="702" y="502"/>
                    <a:pt x="552" y="276"/>
                  </a:cubicBezTo>
                  <a:cubicBezTo>
                    <a:pt x="452" y="101"/>
                    <a:pt x="276" y="1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93" name="Google Shape;35093;p44"/>
            <p:cNvSpPr/>
            <p:nvPr/>
          </p:nvSpPr>
          <p:spPr>
            <a:xfrm>
              <a:off x="5500150" y="3803300"/>
              <a:ext cx="22600" cy="12950"/>
            </a:xfrm>
            <a:custGeom>
              <a:avLst/>
              <a:gdLst/>
              <a:ahLst/>
              <a:cxnLst/>
              <a:rect l="l" t="t" r="r" b="b"/>
              <a:pathLst>
                <a:path w="904" h="518" extrusionOk="0">
                  <a:moveTo>
                    <a:pt x="427" y="0"/>
                  </a:moveTo>
                  <a:cubicBezTo>
                    <a:pt x="226" y="25"/>
                    <a:pt x="51" y="126"/>
                    <a:pt x="1" y="226"/>
                  </a:cubicBezTo>
                  <a:cubicBezTo>
                    <a:pt x="76" y="271"/>
                    <a:pt x="178" y="280"/>
                    <a:pt x="248" y="280"/>
                  </a:cubicBezTo>
                  <a:cubicBezTo>
                    <a:pt x="294" y="280"/>
                    <a:pt x="326" y="276"/>
                    <a:pt x="327" y="276"/>
                  </a:cubicBezTo>
                  <a:lnTo>
                    <a:pt x="327" y="276"/>
                  </a:lnTo>
                  <a:cubicBezTo>
                    <a:pt x="326" y="276"/>
                    <a:pt x="126" y="301"/>
                    <a:pt x="26" y="376"/>
                  </a:cubicBezTo>
                  <a:cubicBezTo>
                    <a:pt x="85" y="455"/>
                    <a:pt x="204" y="518"/>
                    <a:pt x="350" y="518"/>
                  </a:cubicBezTo>
                  <a:cubicBezTo>
                    <a:pt x="390" y="518"/>
                    <a:pt x="433" y="513"/>
                    <a:pt x="477" y="502"/>
                  </a:cubicBezTo>
                  <a:cubicBezTo>
                    <a:pt x="753" y="451"/>
                    <a:pt x="903" y="201"/>
                    <a:pt x="903" y="201"/>
                  </a:cubicBezTo>
                  <a:cubicBezTo>
                    <a:pt x="903" y="201"/>
                    <a:pt x="703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94" name="Google Shape;35094;p44"/>
            <p:cNvSpPr/>
            <p:nvPr/>
          </p:nvSpPr>
          <p:spPr>
            <a:xfrm>
              <a:off x="5522725" y="3804650"/>
              <a:ext cx="22575" cy="13600"/>
            </a:xfrm>
            <a:custGeom>
              <a:avLst/>
              <a:gdLst/>
              <a:ahLst/>
              <a:cxnLst/>
              <a:rect l="l" t="t" r="r" b="b"/>
              <a:pathLst>
                <a:path w="903" h="544" extrusionOk="0">
                  <a:moveTo>
                    <a:pt x="375" y="0"/>
                  </a:moveTo>
                  <a:cubicBezTo>
                    <a:pt x="177" y="0"/>
                    <a:pt x="0" y="97"/>
                    <a:pt x="0" y="97"/>
                  </a:cubicBezTo>
                  <a:cubicBezTo>
                    <a:pt x="0" y="97"/>
                    <a:pt x="125" y="397"/>
                    <a:pt x="376" y="498"/>
                  </a:cubicBezTo>
                  <a:cubicBezTo>
                    <a:pt x="450" y="529"/>
                    <a:pt x="527" y="543"/>
                    <a:pt x="599" y="543"/>
                  </a:cubicBezTo>
                  <a:cubicBezTo>
                    <a:pt x="698" y="543"/>
                    <a:pt x="784" y="516"/>
                    <a:pt x="827" y="473"/>
                  </a:cubicBezTo>
                  <a:cubicBezTo>
                    <a:pt x="752" y="372"/>
                    <a:pt x="577" y="297"/>
                    <a:pt x="577" y="297"/>
                  </a:cubicBezTo>
                  <a:lnTo>
                    <a:pt x="577" y="297"/>
                  </a:lnTo>
                  <a:cubicBezTo>
                    <a:pt x="577" y="297"/>
                    <a:pt x="705" y="329"/>
                    <a:pt x="820" y="329"/>
                  </a:cubicBezTo>
                  <a:cubicBezTo>
                    <a:pt x="849" y="329"/>
                    <a:pt x="877" y="327"/>
                    <a:pt x="902" y="322"/>
                  </a:cubicBezTo>
                  <a:cubicBezTo>
                    <a:pt x="877" y="222"/>
                    <a:pt x="727" y="72"/>
                    <a:pt x="526" y="21"/>
                  </a:cubicBezTo>
                  <a:cubicBezTo>
                    <a:pt x="476" y="6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95" name="Google Shape;35095;p44"/>
            <p:cNvSpPr/>
            <p:nvPr/>
          </p:nvSpPr>
          <p:spPr>
            <a:xfrm>
              <a:off x="5514575" y="3807675"/>
              <a:ext cx="13800" cy="22575"/>
            </a:xfrm>
            <a:custGeom>
              <a:avLst/>
              <a:gdLst/>
              <a:ahLst/>
              <a:cxnLst/>
              <a:rect l="l" t="t" r="r" b="b"/>
              <a:pathLst>
                <a:path w="552" h="903" extrusionOk="0">
                  <a:moveTo>
                    <a:pt x="351" y="1"/>
                  </a:moveTo>
                  <a:cubicBezTo>
                    <a:pt x="351" y="1"/>
                    <a:pt x="101" y="151"/>
                    <a:pt x="50" y="427"/>
                  </a:cubicBezTo>
                  <a:cubicBezTo>
                    <a:pt x="0" y="627"/>
                    <a:pt x="50" y="803"/>
                    <a:pt x="151" y="878"/>
                  </a:cubicBezTo>
                  <a:cubicBezTo>
                    <a:pt x="226" y="778"/>
                    <a:pt x="276" y="577"/>
                    <a:pt x="276" y="577"/>
                  </a:cubicBezTo>
                  <a:lnTo>
                    <a:pt x="276" y="577"/>
                  </a:lnTo>
                  <a:cubicBezTo>
                    <a:pt x="276" y="577"/>
                    <a:pt x="251" y="778"/>
                    <a:pt x="301" y="903"/>
                  </a:cubicBezTo>
                  <a:cubicBezTo>
                    <a:pt x="401" y="853"/>
                    <a:pt x="527" y="702"/>
                    <a:pt x="527" y="477"/>
                  </a:cubicBezTo>
                  <a:cubicBezTo>
                    <a:pt x="552" y="226"/>
                    <a:pt x="35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96" name="Google Shape;35096;p44"/>
            <p:cNvSpPr/>
            <p:nvPr/>
          </p:nvSpPr>
          <p:spPr>
            <a:xfrm>
              <a:off x="5521475" y="3786375"/>
              <a:ext cx="16925" cy="20700"/>
            </a:xfrm>
            <a:custGeom>
              <a:avLst/>
              <a:gdLst/>
              <a:ahLst/>
              <a:cxnLst/>
              <a:rect l="l" t="t" r="r" b="b"/>
              <a:pathLst>
                <a:path w="677" h="828" extrusionOk="0">
                  <a:moveTo>
                    <a:pt x="476" y="1"/>
                  </a:moveTo>
                  <a:cubicBezTo>
                    <a:pt x="351" y="1"/>
                    <a:pt x="201" y="126"/>
                    <a:pt x="125" y="301"/>
                  </a:cubicBezTo>
                  <a:cubicBezTo>
                    <a:pt x="0" y="552"/>
                    <a:pt x="100" y="828"/>
                    <a:pt x="100" y="828"/>
                  </a:cubicBezTo>
                  <a:cubicBezTo>
                    <a:pt x="100" y="828"/>
                    <a:pt x="401" y="778"/>
                    <a:pt x="551" y="552"/>
                  </a:cubicBezTo>
                  <a:cubicBezTo>
                    <a:pt x="652" y="377"/>
                    <a:pt x="677" y="176"/>
                    <a:pt x="602" y="76"/>
                  </a:cubicBezTo>
                  <a:lnTo>
                    <a:pt x="602" y="76"/>
                  </a:lnTo>
                  <a:cubicBezTo>
                    <a:pt x="501" y="151"/>
                    <a:pt x="401" y="301"/>
                    <a:pt x="401" y="301"/>
                  </a:cubicBezTo>
                  <a:cubicBezTo>
                    <a:pt x="401" y="301"/>
                    <a:pt x="476" y="126"/>
                    <a:pt x="4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97" name="Google Shape;35097;p44"/>
            <p:cNvSpPr/>
            <p:nvPr/>
          </p:nvSpPr>
          <p:spPr>
            <a:xfrm>
              <a:off x="5513325" y="3801575"/>
              <a:ext cx="10050" cy="6300"/>
            </a:xfrm>
            <a:custGeom>
              <a:avLst/>
              <a:gdLst/>
              <a:ahLst/>
              <a:cxnLst/>
              <a:rect l="l" t="t" r="r" b="b"/>
              <a:pathLst>
                <a:path w="402" h="252" extrusionOk="0">
                  <a:moveTo>
                    <a:pt x="129" y="0"/>
                  </a:moveTo>
                  <a:cubicBezTo>
                    <a:pt x="88" y="0"/>
                    <a:pt x="50" y="7"/>
                    <a:pt x="25" y="19"/>
                  </a:cubicBezTo>
                  <a:cubicBezTo>
                    <a:pt x="75" y="69"/>
                    <a:pt x="151" y="119"/>
                    <a:pt x="151" y="119"/>
                  </a:cubicBezTo>
                  <a:cubicBezTo>
                    <a:pt x="151" y="119"/>
                    <a:pt x="86" y="87"/>
                    <a:pt x="35" y="87"/>
                  </a:cubicBezTo>
                  <a:cubicBezTo>
                    <a:pt x="22" y="87"/>
                    <a:pt x="10" y="89"/>
                    <a:pt x="0" y="94"/>
                  </a:cubicBezTo>
                  <a:cubicBezTo>
                    <a:pt x="25" y="144"/>
                    <a:pt x="75" y="195"/>
                    <a:pt x="151" y="245"/>
                  </a:cubicBezTo>
                  <a:cubicBezTo>
                    <a:pt x="176" y="250"/>
                    <a:pt x="201" y="252"/>
                    <a:pt x="225" y="252"/>
                  </a:cubicBezTo>
                  <a:cubicBezTo>
                    <a:pt x="321" y="252"/>
                    <a:pt x="401" y="220"/>
                    <a:pt x="401" y="220"/>
                  </a:cubicBezTo>
                  <a:cubicBezTo>
                    <a:pt x="401" y="220"/>
                    <a:pt x="351" y="94"/>
                    <a:pt x="251" y="19"/>
                  </a:cubicBezTo>
                  <a:cubicBezTo>
                    <a:pt x="213" y="7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98" name="Google Shape;35098;p44"/>
            <p:cNvSpPr/>
            <p:nvPr/>
          </p:nvSpPr>
          <p:spPr>
            <a:xfrm>
              <a:off x="5515200" y="3807575"/>
              <a:ext cx="8800" cy="7275"/>
            </a:xfrm>
            <a:custGeom>
              <a:avLst/>
              <a:gdLst/>
              <a:ahLst/>
              <a:cxnLst/>
              <a:rect l="l" t="t" r="r" b="b"/>
              <a:pathLst>
                <a:path w="352" h="291" extrusionOk="0">
                  <a:moveTo>
                    <a:pt x="292" y="1"/>
                  </a:moveTo>
                  <a:cubicBezTo>
                    <a:pt x="239" y="1"/>
                    <a:pt x="161" y="10"/>
                    <a:pt x="101" y="55"/>
                  </a:cubicBezTo>
                  <a:cubicBezTo>
                    <a:pt x="25" y="105"/>
                    <a:pt x="0" y="180"/>
                    <a:pt x="0" y="230"/>
                  </a:cubicBezTo>
                  <a:cubicBezTo>
                    <a:pt x="50" y="230"/>
                    <a:pt x="125" y="181"/>
                    <a:pt x="126" y="180"/>
                  </a:cubicBezTo>
                  <a:lnTo>
                    <a:pt x="126" y="180"/>
                  </a:lnTo>
                  <a:cubicBezTo>
                    <a:pt x="125" y="181"/>
                    <a:pt x="51" y="231"/>
                    <a:pt x="51" y="280"/>
                  </a:cubicBezTo>
                  <a:cubicBezTo>
                    <a:pt x="64" y="287"/>
                    <a:pt x="79" y="290"/>
                    <a:pt x="96" y="290"/>
                  </a:cubicBezTo>
                  <a:cubicBezTo>
                    <a:pt x="141" y="290"/>
                    <a:pt x="196" y="267"/>
                    <a:pt x="251" y="230"/>
                  </a:cubicBezTo>
                  <a:cubicBezTo>
                    <a:pt x="351" y="130"/>
                    <a:pt x="351" y="5"/>
                    <a:pt x="351" y="5"/>
                  </a:cubicBezTo>
                  <a:cubicBezTo>
                    <a:pt x="351" y="5"/>
                    <a:pt x="327" y="1"/>
                    <a:pt x="2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099" name="Google Shape;35099;p44"/>
            <p:cNvSpPr/>
            <p:nvPr/>
          </p:nvSpPr>
          <p:spPr>
            <a:xfrm>
              <a:off x="5523975" y="3803025"/>
              <a:ext cx="10050" cy="5925"/>
            </a:xfrm>
            <a:custGeom>
              <a:avLst/>
              <a:gdLst/>
              <a:ahLst/>
              <a:cxnLst/>
              <a:rect l="l" t="t" r="r" b="b"/>
              <a:pathLst>
                <a:path w="402" h="237" extrusionOk="0">
                  <a:moveTo>
                    <a:pt x="257" y="1"/>
                  </a:moveTo>
                  <a:cubicBezTo>
                    <a:pt x="232" y="1"/>
                    <a:pt x="205" y="4"/>
                    <a:pt x="176" y="11"/>
                  </a:cubicBezTo>
                  <a:cubicBezTo>
                    <a:pt x="50" y="36"/>
                    <a:pt x="0" y="162"/>
                    <a:pt x="0" y="162"/>
                  </a:cubicBezTo>
                  <a:cubicBezTo>
                    <a:pt x="0" y="162"/>
                    <a:pt x="101" y="237"/>
                    <a:pt x="226" y="237"/>
                  </a:cubicBezTo>
                  <a:cubicBezTo>
                    <a:pt x="326" y="212"/>
                    <a:pt x="376" y="162"/>
                    <a:pt x="401" y="112"/>
                  </a:cubicBezTo>
                  <a:cubicBezTo>
                    <a:pt x="351" y="86"/>
                    <a:pt x="251" y="86"/>
                    <a:pt x="251" y="86"/>
                  </a:cubicBezTo>
                  <a:cubicBezTo>
                    <a:pt x="251" y="86"/>
                    <a:pt x="351" y="86"/>
                    <a:pt x="376" y="36"/>
                  </a:cubicBezTo>
                  <a:cubicBezTo>
                    <a:pt x="358" y="19"/>
                    <a:pt x="316" y="1"/>
                    <a:pt x="25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00" name="Google Shape;35100;p44"/>
            <p:cNvSpPr/>
            <p:nvPr/>
          </p:nvSpPr>
          <p:spPr>
            <a:xfrm>
              <a:off x="5522100" y="3807050"/>
              <a:ext cx="7525" cy="10050"/>
            </a:xfrm>
            <a:custGeom>
              <a:avLst/>
              <a:gdLst/>
              <a:ahLst/>
              <a:cxnLst/>
              <a:rect l="l" t="t" r="r" b="b"/>
              <a:pathLst>
                <a:path w="301" h="402" extrusionOk="0">
                  <a:moveTo>
                    <a:pt x="75" y="1"/>
                  </a:moveTo>
                  <a:cubicBezTo>
                    <a:pt x="75" y="1"/>
                    <a:pt x="0" y="126"/>
                    <a:pt x="50" y="251"/>
                  </a:cubicBezTo>
                  <a:cubicBezTo>
                    <a:pt x="75" y="326"/>
                    <a:pt x="150" y="377"/>
                    <a:pt x="201" y="402"/>
                  </a:cubicBezTo>
                  <a:cubicBezTo>
                    <a:pt x="226" y="327"/>
                    <a:pt x="176" y="252"/>
                    <a:pt x="176" y="251"/>
                  </a:cubicBezTo>
                  <a:lnTo>
                    <a:pt x="176" y="251"/>
                  </a:lnTo>
                  <a:cubicBezTo>
                    <a:pt x="176" y="252"/>
                    <a:pt x="226" y="327"/>
                    <a:pt x="276" y="352"/>
                  </a:cubicBezTo>
                  <a:cubicBezTo>
                    <a:pt x="301" y="326"/>
                    <a:pt x="301" y="226"/>
                    <a:pt x="251" y="151"/>
                  </a:cubicBezTo>
                  <a:cubicBezTo>
                    <a:pt x="201" y="51"/>
                    <a:pt x="75" y="1"/>
                    <a:pt x="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01" name="Google Shape;35101;p44"/>
            <p:cNvSpPr/>
            <p:nvPr/>
          </p:nvSpPr>
          <p:spPr>
            <a:xfrm>
              <a:off x="5520200" y="3796400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extrusionOk="0">
                  <a:moveTo>
                    <a:pt x="76" y="1"/>
                  </a:moveTo>
                  <a:cubicBezTo>
                    <a:pt x="51" y="51"/>
                    <a:pt x="1" y="126"/>
                    <a:pt x="26" y="226"/>
                  </a:cubicBezTo>
                  <a:cubicBezTo>
                    <a:pt x="51" y="326"/>
                    <a:pt x="151" y="427"/>
                    <a:pt x="151" y="427"/>
                  </a:cubicBezTo>
                  <a:cubicBezTo>
                    <a:pt x="151" y="427"/>
                    <a:pt x="252" y="326"/>
                    <a:pt x="252" y="201"/>
                  </a:cubicBezTo>
                  <a:cubicBezTo>
                    <a:pt x="252" y="101"/>
                    <a:pt x="201" y="26"/>
                    <a:pt x="151" y="1"/>
                  </a:cubicBezTo>
                  <a:cubicBezTo>
                    <a:pt x="126" y="51"/>
                    <a:pt x="126" y="151"/>
                    <a:pt x="126" y="151"/>
                  </a:cubicBezTo>
                  <a:cubicBezTo>
                    <a:pt x="126" y="151"/>
                    <a:pt x="126" y="5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02" name="Google Shape;35102;p44"/>
            <p:cNvSpPr/>
            <p:nvPr/>
          </p:nvSpPr>
          <p:spPr>
            <a:xfrm>
              <a:off x="5518950" y="3800150"/>
              <a:ext cx="3175" cy="5675"/>
            </a:xfrm>
            <a:custGeom>
              <a:avLst/>
              <a:gdLst/>
              <a:ahLst/>
              <a:cxnLst/>
              <a:rect l="l" t="t" r="r" b="b"/>
              <a:pathLst>
                <a:path w="127" h="227" fill="none" extrusionOk="0">
                  <a:moveTo>
                    <a:pt x="1" y="1"/>
                  </a:moveTo>
                  <a:lnTo>
                    <a:pt x="126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03" name="Google Shape;35103;p44"/>
            <p:cNvSpPr/>
            <p:nvPr/>
          </p:nvSpPr>
          <p:spPr>
            <a:xfrm>
              <a:off x="5517700" y="379952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6" y="1"/>
                  </a:moveTo>
                  <a:cubicBezTo>
                    <a:pt x="26" y="26"/>
                    <a:pt x="1" y="26"/>
                    <a:pt x="26" y="26"/>
                  </a:cubicBezTo>
                  <a:cubicBezTo>
                    <a:pt x="26" y="51"/>
                    <a:pt x="26" y="51"/>
                    <a:pt x="51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04" name="Google Shape;35104;p44"/>
            <p:cNvSpPr/>
            <p:nvPr/>
          </p:nvSpPr>
          <p:spPr>
            <a:xfrm>
              <a:off x="5516450" y="3802675"/>
              <a:ext cx="5675" cy="3150"/>
            </a:xfrm>
            <a:custGeom>
              <a:avLst/>
              <a:gdLst/>
              <a:ahLst/>
              <a:cxnLst/>
              <a:rect l="l" t="t" r="r" b="b"/>
              <a:pathLst>
                <a:path w="227" h="126" fill="none" extrusionOk="0">
                  <a:moveTo>
                    <a:pt x="1" y="0"/>
                  </a:moveTo>
                  <a:lnTo>
                    <a:pt x="22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05" name="Google Shape;35105;p44"/>
            <p:cNvSpPr/>
            <p:nvPr/>
          </p:nvSpPr>
          <p:spPr>
            <a:xfrm>
              <a:off x="5515825" y="38015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9" y="0"/>
                  </a:moveTo>
                  <a:cubicBezTo>
                    <a:pt x="26" y="0"/>
                    <a:pt x="26" y="7"/>
                    <a:pt x="26" y="19"/>
                  </a:cubicBezTo>
                  <a:cubicBezTo>
                    <a:pt x="0" y="19"/>
                    <a:pt x="0" y="44"/>
                    <a:pt x="26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06" name="Google Shape;35106;p44"/>
            <p:cNvSpPr/>
            <p:nvPr/>
          </p:nvSpPr>
          <p:spPr>
            <a:xfrm>
              <a:off x="5520825" y="3799525"/>
              <a:ext cx="1300" cy="6300"/>
            </a:xfrm>
            <a:custGeom>
              <a:avLst/>
              <a:gdLst/>
              <a:ahLst/>
              <a:cxnLst/>
              <a:rect l="l" t="t" r="r" b="b"/>
              <a:pathLst>
                <a:path w="52" h="252" fill="none" extrusionOk="0">
                  <a:moveTo>
                    <a:pt x="1" y="1"/>
                  </a:moveTo>
                  <a:lnTo>
                    <a:pt x="51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07" name="Google Shape;35107;p44"/>
            <p:cNvSpPr/>
            <p:nvPr/>
          </p:nvSpPr>
          <p:spPr>
            <a:xfrm>
              <a:off x="5520200" y="3798900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26" y="1"/>
                  </a:moveTo>
                  <a:cubicBezTo>
                    <a:pt x="26" y="1"/>
                    <a:pt x="1" y="1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08" name="Google Shape;35108;p44"/>
            <p:cNvSpPr/>
            <p:nvPr/>
          </p:nvSpPr>
          <p:spPr>
            <a:xfrm>
              <a:off x="5523350" y="3806425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09" name="Google Shape;35109;p44"/>
            <p:cNvSpPr/>
            <p:nvPr/>
          </p:nvSpPr>
          <p:spPr>
            <a:xfrm>
              <a:off x="5528975" y="3808925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34"/>
                    <a:pt x="4" y="37"/>
                    <a:pt x="7" y="37"/>
                  </a:cubicBezTo>
                  <a:cubicBezTo>
                    <a:pt x="15" y="37"/>
                    <a:pt x="26" y="26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10" name="Google Shape;35110;p44"/>
            <p:cNvSpPr/>
            <p:nvPr/>
          </p:nvSpPr>
          <p:spPr>
            <a:xfrm>
              <a:off x="5523350" y="3806425"/>
              <a:ext cx="6275" cy="25"/>
            </a:xfrm>
            <a:custGeom>
              <a:avLst/>
              <a:gdLst/>
              <a:ahLst/>
              <a:cxnLst/>
              <a:rect l="l" t="t" r="r" b="b"/>
              <a:pathLst>
                <a:path w="251" h="1" fill="none" extrusionOk="0">
                  <a:moveTo>
                    <a:pt x="25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11" name="Google Shape;35111;p44"/>
            <p:cNvSpPr/>
            <p:nvPr/>
          </p:nvSpPr>
          <p:spPr>
            <a:xfrm>
              <a:off x="5529600" y="38058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12" name="Google Shape;35112;p44"/>
            <p:cNvSpPr/>
            <p:nvPr/>
          </p:nvSpPr>
          <p:spPr>
            <a:xfrm>
              <a:off x="5523350" y="3806425"/>
              <a:ext cx="4400" cy="5050"/>
            </a:xfrm>
            <a:custGeom>
              <a:avLst/>
              <a:gdLst/>
              <a:ahLst/>
              <a:cxnLst/>
              <a:rect l="l" t="t" r="r" b="b"/>
              <a:pathLst>
                <a:path w="176" h="202" fill="none" extrusionOk="0">
                  <a:moveTo>
                    <a:pt x="176" y="2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13" name="Google Shape;35113;p44"/>
            <p:cNvSpPr/>
            <p:nvPr/>
          </p:nvSpPr>
          <p:spPr>
            <a:xfrm>
              <a:off x="5527100" y="38109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3" y="0"/>
                  </a:moveTo>
                  <a:cubicBezTo>
                    <a:pt x="19" y="0"/>
                    <a:pt x="13" y="7"/>
                    <a:pt x="1" y="19"/>
                  </a:cubicBezTo>
                  <a:cubicBezTo>
                    <a:pt x="1" y="19"/>
                    <a:pt x="1" y="19"/>
                    <a:pt x="1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26" y="19"/>
                  </a:cubicBezTo>
                  <a:cubicBezTo>
                    <a:pt x="26" y="7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14" name="Google Shape;35114;p44"/>
            <p:cNvSpPr/>
            <p:nvPr/>
          </p:nvSpPr>
          <p:spPr>
            <a:xfrm>
              <a:off x="5522725" y="3800800"/>
              <a:ext cx="4400" cy="5025"/>
            </a:xfrm>
            <a:custGeom>
              <a:avLst/>
              <a:gdLst/>
              <a:ahLst/>
              <a:cxnLst/>
              <a:rect l="l" t="t" r="r" b="b"/>
              <a:pathLst>
                <a:path w="176" h="201" fill="none" extrusionOk="0">
                  <a:moveTo>
                    <a:pt x="176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15" name="Google Shape;35115;p44"/>
            <p:cNvSpPr/>
            <p:nvPr/>
          </p:nvSpPr>
          <p:spPr>
            <a:xfrm>
              <a:off x="5526475" y="38001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26" y="51"/>
                  </a:lnTo>
                  <a:cubicBezTo>
                    <a:pt x="51" y="26"/>
                    <a:pt x="51" y="26"/>
                    <a:pt x="26" y="26"/>
                  </a:cubicBez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16" name="Google Shape;35116;p44"/>
            <p:cNvSpPr/>
            <p:nvPr/>
          </p:nvSpPr>
          <p:spPr>
            <a:xfrm>
              <a:off x="5522725" y="3799525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5" y="1"/>
                  </a:moveTo>
                  <a:lnTo>
                    <a:pt x="0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17" name="Google Shape;35117;p44"/>
            <p:cNvSpPr/>
            <p:nvPr/>
          </p:nvSpPr>
          <p:spPr>
            <a:xfrm>
              <a:off x="5523975" y="37989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18" name="Google Shape;35118;p44"/>
            <p:cNvSpPr/>
            <p:nvPr/>
          </p:nvSpPr>
          <p:spPr>
            <a:xfrm>
              <a:off x="5522725" y="380330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0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19" name="Google Shape;35119;p44"/>
            <p:cNvSpPr/>
            <p:nvPr/>
          </p:nvSpPr>
          <p:spPr>
            <a:xfrm>
              <a:off x="5528350" y="38026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20" name="Google Shape;35120;p44"/>
            <p:cNvSpPr/>
            <p:nvPr/>
          </p:nvSpPr>
          <p:spPr>
            <a:xfrm>
              <a:off x="5522100" y="3807050"/>
              <a:ext cx="25" cy="6300"/>
            </a:xfrm>
            <a:custGeom>
              <a:avLst/>
              <a:gdLst/>
              <a:ahLst/>
              <a:cxnLst/>
              <a:rect l="l" t="t" r="r" b="b"/>
              <a:pathLst>
                <a:path w="1" h="252" fill="none" extrusionOk="0">
                  <a:moveTo>
                    <a:pt x="0" y="2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21" name="Google Shape;35121;p44"/>
            <p:cNvSpPr/>
            <p:nvPr/>
          </p:nvSpPr>
          <p:spPr>
            <a:xfrm>
              <a:off x="5521475" y="38127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22" name="Google Shape;35122;p44"/>
            <p:cNvSpPr/>
            <p:nvPr/>
          </p:nvSpPr>
          <p:spPr>
            <a:xfrm>
              <a:off x="5519575" y="3807050"/>
              <a:ext cx="2550" cy="5675"/>
            </a:xfrm>
            <a:custGeom>
              <a:avLst/>
              <a:gdLst/>
              <a:ahLst/>
              <a:cxnLst/>
              <a:rect l="l" t="t" r="r" b="b"/>
              <a:pathLst>
                <a:path w="102" h="227" fill="none" extrusionOk="0">
                  <a:moveTo>
                    <a:pt x="1" y="226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23" name="Google Shape;35123;p44"/>
            <p:cNvSpPr/>
            <p:nvPr/>
          </p:nvSpPr>
          <p:spPr>
            <a:xfrm>
              <a:off x="5518325" y="38120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0"/>
                  </a:moveTo>
                  <a:cubicBezTo>
                    <a:pt x="26" y="0"/>
                    <a:pt x="26" y="0"/>
                    <a:pt x="26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51" y="50"/>
                    <a:pt x="51" y="50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24" name="Google Shape;35124;p44"/>
            <p:cNvSpPr/>
            <p:nvPr/>
          </p:nvSpPr>
          <p:spPr>
            <a:xfrm>
              <a:off x="5522725" y="3807050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5" y="2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25" name="Google Shape;35125;p44"/>
            <p:cNvSpPr/>
            <p:nvPr/>
          </p:nvSpPr>
          <p:spPr>
            <a:xfrm>
              <a:off x="5523975" y="38127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11" y="36"/>
                    <a:pt x="19" y="36"/>
                  </a:cubicBezTo>
                  <a:cubicBezTo>
                    <a:pt x="23" y="36"/>
                    <a:pt x="25" y="34"/>
                    <a:pt x="25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26" name="Google Shape;35126;p44"/>
            <p:cNvSpPr/>
            <p:nvPr/>
          </p:nvSpPr>
          <p:spPr>
            <a:xfrm>
              <a:off x="5515825" y="3806425"/>
              <a:ext cx="5675" cy="1900"/>
            </a:xfrm>
            <a:custGeom>
              <a:avLst/>
              <a:gdLst/>
              <a:ahLst/>
              <a:cxnLst/>
              <a:rect l="l" t="t" r="r" b="b"/>
              <a:pathLst>
                <a:path w="227" h="76" fill="none" extrusionOk="0">
                  <a:moveTo>
                    <a:pt x="0" y="76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27" name="Google Shape;35127;p44"/>
            <p:cNvSpPr/>
            <p:nvPr/>
          </p:nvSpPr>
          <p:spPr>
            <a:xfrm>
              <a:off x="5514575" y="38083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25" y="1"/>
                    <a:pt x="0" y="1"/>
                    <a:pt x="25" y="26"/>
                  </a:cubicBezTo>
                  <a:lnTo>
                    <a:pt x="50" y="26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28" name="Google Shape;35128;p44"/>
            <p:cNvSpPr/>
            <p:nvPr/>
          </p:nvSpPr>
          <p:spPr>
            <a:xfrm>
              <a:off x="5515200" y="3805800"/>
              <a:ext cx="6300" cy="650"/>
            </a:xfrm>
            <a:custGeom>
              <a:avLst/>
              <a:gdLst/>
              <a:ahLst/>
              <a:cxnLst/>
              <a:rect l="l" t="t" r="r" b="b"/>
              <a:pathLst>
                <a:path w="252" h="26" fill="none" extrusionOk="0">
                  <a:moveTo>
                    <a:pt x="0" y="1"/>
                  </a:moveTo>
                  <a:lnTo>
                    <a:pt x="25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29" name="Google Shape;35129;p44"/>
            <p:cNvSpPr/>
            <p:nvPr/>
          </p:nvSpPr>
          <p:spPr>
            <a:xfrm>
              <a:off x="5514575" y="38051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26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25" y="51"/>
                    <a:pt x="50" y="26"/>
                    <a:pt x="50" y="26"/>
                  </a:cubicBezTo>
                  <a:cubicBezTo>
                    <a:pt x="50" y="26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30" name="Google Shape;35130;p44"/>
            <p:cNvSpPr/>
            <p:nvPr/>
          </p:nvSpPr>
          <p:spPr>
            <a:xfrm>
              <a:off x="5517075" y="3807050"/>
              <a:ext cx="4425" cy="3800"/>
            </a:xfrm>
            <a:custGeom>
              <a:avLst/>
              <a:gdLst/>
              <a:ahLst/>
              <a:cxnLst/>
              <a:rect l="l" t="t" r="r" b="b"/>
              <a:pathLst>
                <a:path w="177" h="152" fill="none" extrusionOk="0">
                  <a:moveTo>
                    <a:pt x="1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31" name="Google Shape;35131;p44"/>
            <p:cNvSpPr/>
            <p:nvPr/>
          </p:nvSpPr>
          <p:spPr>
            <a:xfrm>
              <a:off x="5515825" y="38103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38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26" y="19"/>
                    <a:pt x="0" y="19"/>
                    <a:pt x="26" y="44"/>
                  </a:cubicBezTo>
                  <a:lnTo>
                    <a:pt x="51" y="44"/>
                  </a:lnTo>
                  <a:cubicBezTo>
                    <a:pt x="51" y="44"/>
                    <a:pt x="51" y="19"/>
                    <a:pt x="51" y="19"/>
                  </a:cubicBezTo>
                  <a:cubicBezTo>
                    <a:pt x="51" y="7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32" name="Google Shape;35132;p44"/>
            <p:cNvSpPr/>
            <p:nvPr/>
          </p:nvSpPr>
          <p:spPr>
            <a:xfrm>
              <a:off x="5518950" y="3803050"/>
              <a:ext cx="6925" cy="5925"/>
            </a:xfrm>
            <a:custGeom>
              <a:avLst/>
              <a:gdLst/>
              <a:ahLst/>
              <a:cxnLst/>
              <a:rect l="l" t="t" r="r" b="b"/>
              <a:pathLst>
                <a:path w="277" h="237" extrusionOk="0">
                  <a:moveTo>
                    <a:pt x="131" y="0"/>
                  </a:moveTo>
                  <a:cubicBezTo>
                    <a:pt x="114" y="0"/>
                    <a:pt x="96" y="4"/>
                    <a:pt x="76" y="10"/>
                  </a:cubicBezTo>
                  <a:cubicBezTo>
                    <a:pt x="26" y="35"/>
                    <a:pt x="1" y="111"/>
                    <a:pt x="26" y="161"/>
                  </a:cubicBezTo>
                  <a:cubicBezTo>
                    <a:pt x="58" y="209"/>
                    <a:pt x="101" y="237"/>
                    <a:pt x="141" y="237"/>
                  </a:cubicBezTo>
                  <a:cubicBezTo>
                    <a:pt x="163" y="237"/>
                    <a:pt x="184" y="229"/>
                    <a:pt x="201" y="211"/>
                  </a:cubicBezTo>
                  <a:cubicBezTo>
                    <a:pt x="251" y="186"/>
                    <a:pt x="276" y="111"/>
                    <a:pt x="251" y="60"/>
                  </a:cubicBezTo>
                  <a:cubicBezTo>
                    <a:pt x="215" y="24"/>
                    <a:pt x="178" y="0"/>
                    <a:pt x="13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33" name="Google Shape;35133;p44"/>
            <p:cNvSpPr/>
            <p:nvPr/>
          </p:nvSpPr>
          <p:spPr>
            <a:xfrm>
              <a:off x="5178725" y="4145400"/>
              <a:ext cx="28850" cy="32600"/>
            </a:xfrm>
            <a:custGeom>
              <a:avLst/>
              <a:gdLst/>
              <a:ahLst/>
              <a:cxnLst/>
              <a:rect l="l" t="t" r="r" b="b"/>
              <a:pathLst>
                <a:path w="1154" h="1304" extrusionOk="0">
                  <a:moveTo>
                    <a:pt x="301" y="1"/>
                  </a:moveTo>
                  <a:cubicBezTo>
                    <a:pt x="301" y="226"/>
                    <a:pt x="452" y="502"/>
                    <a:pt x="452" y="502"/>
                  </a:cubicBezTo>
                  <a:cubicBezTo>
                    <a:pt x="452" y="502"/>
                    <a:pt x="276" y="226"/>
                    <a:pt x="76" y="151"/>
                  </a:cubicBezTo>
                  <a:lnTo>
                    <a:pt x="76" y="151"/>
                  </a:lnTo>
                  <a:cubicBezTo>
                    <a:pt x="1" y="326"/>
                    <a:pt x="51" y="627"/>
                    <a:pt x="251" y="903"/>
                  </a:cubicBezTo>
                  <a:cubicBezTo>
                    <a:pt x="527" y="1254"/>
                    <a:pt x="1003" y="1304"/>
                    <a:pt x="1003" y="1304"/>
                  </a:cubicBezTo>
                  <a:cubicBezTo>
                    <a:pt x="1003" y="1304"/>
                    <a:pt x="1154" y="853"/>
                    <a:pt x="928" y="452"/>
                  </a:cubicBezTo>
                  <a:cubicBezTo>
                    <a:pt x="753" y="176"/>
                    <a:pt x="502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34" name="Google Shape;35134;p44"/>
            <p:cNvSpPr/>
            <p:nvPr/>
          </p:nvSpPr>
          <p:spPr>
            <a:xfrm>
              <a:off x="5167450" y="4172850"/>
              <a:ext cx="37000" cy="20525"/>
            </a:xfrm>
            <a:custGeom>
              <a:avLst/>
              <a:gdLst/>
              <a:ahLst/>
              <a:cxnLst/>
              <a:rect l="l" t="t" r="r" b="b"/>
              <a:pathLst>
                <a:path w="1480" h="821" extrusionOk="0">
                  <a:moveTo>
                    <a:pt x="766" y="0"/>
                  </a:moveTo>
                  <a:cubicBezTo>
                    <a:pt x="737" y="0"/>
                    <a:pt x="707" y="2"/>
                    <a:pt x="677" y="5"/>
                  </a:cubicBezTo>
                  <a:cubicBezTo>
                    <a:pt x="326" y="30"/>
                    <a:pt x="76" y="181"/>
                    <a:pt x="1" y="356"/>
                  </a:cubicBezTo>
                  <a:cubicBezTo>
                    <a:pt x="118" y="423"/>
                    <a:pt x="301" y="434"/>
                    <a:pt x="411" y="434"/>
                  </a:cubicBezTo>
                  <a:cubicBezTo>
                    <a:pt x="466" y="434"/>
                    <a:pt x="502" y="431"/>
                    <a:pt x="502" y="431"/>
                  </a:cubicBezTo>
                  <a:lnTo>
                    <a:pt x="502" y="431"/>
                  </a:lnTo>
                  <a:cubicBezTo>
                    <a:pt x="502" y="431"/>
                    <a:pt x="176" y="482"/>
                    <a:pt x="26" y="607"/>
                  </a:cubicBezTo>
                  <a:cubicBezTo>
                    <a:pt x="129" y="731"/>
                    <a:pt x="351" y="820"/>
                    <a:pt x="608" y="820"/>
                  </a:cubicBezTo>
                  <a:cubicBezTo>
                    <a:pt x="663" y="820"/>
                    <a:pt x="720" y="816"/>
                    <a:pt x="777" y="807"/>
                  </a:cubicBezTo>
                  <a:cubicBezTo>
                    <a:pt x="1204" y="707"/>
                    <a:pt x="1479" y="306"/>
                    <a:pt x="1479" y="306"/>
                  </a:cubicBezTo>
                  <a:cubicBezTo>
                    <a:pt x="1479" y="306"/>
                    <a:pt x="1174" y="0"/>
                    <a:pt x="7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35" name="Google Shape;35135;p44"/>
            <p:cNvSpPr/>
            <p:nvPr/>
          </p:nvSpPr>
          <p:spPr>
            <a:xfrm>
              <a:off x="5204425" y="4174600"/>
              <a:ext cx="35725" cy="21750"/>
            </a:xfrm>
            <a:custGeom>
              <a:avLst/>
              <a:gdLst/>
              <a:ahLst/>
              <a:cxnLst/>
              <a:rect l="l" t="t" r="r" b="b"/>
              <a:pathLst>
                <a:path w="1429" h="870" extrusionOk="0">
                  <a:moveTo>
                    <a:pt x="600" y="1"/>
                  </a:moveTo>
                  <a:cubicBezTo>
                    <a:pt x="273" y="1"/>
                    <a:pt x="0" y="161"/>
                    <a:pt x="0" y="161"/>
                  </a:cubicBezTo>
                  <a:cubicBezTo>
                    <a:pt x="0" y="161"/>
                    <a:pt x="176" y="637"/>
                    <a:pt x="577" y="787"/>
                  </a:cubicBezTo>
                  <a:cubicBezTo>
                    <a:pt x="723" y="844"/>
                    <a:pt x="865" y="870"/>
                    <a:pt x="990" y="870"/>
                  </a:cubicBezTo>
                  <a:cubicBezTo>
                    <a:pt x="1143" y="870"/>
                    <a:pt x="1271" y="831"/>
                    <a:pt x="1354" y="762"/>
                  </a:cubicBezTo>
                  <a:cubicBezTo>
                    <a:pt x="1203" y="612"/>
                    <a:pt x="928" y="487"/>
                    <a:pt x="928" y="487"/>
                  </a:cubicBezTo>
                  <a:lnTo>
                    <a:pt x="928" y="487"/>
                  </a:lnTo>
                  <a:cubicBezTo>
                    <a:pt x="928" y="487"/>
                    <a:pt x="1136" y="551"/>
                    <a:pt x="1309" y="551"/>
                  </a:cubicBezTo>
                  <a:cubicBezTo>
                    <a:pt x="1353" y="551"/>
                    <a:pt x="1394" y="547"/>
                    <a:pt x="1429" y="537"/>
                  </a:cubicBezTo>
                  <a:cubicBezTo>
                    <a:pt x="1404" y="336"/>
                    <a:pt x="1178" y="111"/>
                    <a:pt x="852" y="36"/>
                  </a:cubicBezTo>
                  <a:cubicBezTo>
                    <a:pt x="767" y="11"/>
                    <a:pt x="682" y="1"/>
                    <a:pt x="6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36" name="Google Shape;35136;p44"/>
            <p:cNvSpPr/>
            <p:nvPr/>
          </p:nvSpPr>
          <p:spPr>
            <a:xfrm>
              <a:off x="5190625" y="4179225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577" y="1"/>
                  </a:moveTo>
                  <a:cubicBezTo>
                    <a:pt x="577" y="1"/>
                    <a:pt x="151" y="252"/>
                    <a:pt x="76" y="703"/>
                  </a:cubicBezTo>
                  <a:cubicBezTo>
                    <a:pt x="1" y="1029"/>
                    <a:pt x="101" y="1329"/>
                    <a:pt x="226" y="1455"/>
                  </a:cubicBezTo>
                  <a:cubicBezTo>
                    <a:pt x="377" y="1279"/>
                    <a:pt x="452" y="979"/>
                    <a:pt x="452" y="978"/>
                  </a:cubicBezTo>
                  <a:lnTo>
                    <a:pt x="452" y="978"/>
                  </a:lnTo>
                  <a:cubicBezTo>
                    <a:pt x="452" y="979"/>
                    <a:pt x="402" y="1304"/>
                    <a:pt x="502" y="1480"/>
                  </a:cubicBezTo>
                  <a:cubicBezTo>
                    <a:pt x="678" y="1404"/>
                    <a:pt x="853" y="1154"/>
                    <a:pt x="878" y="803"/>
                  </a:cubicBezTo>
                  <a:cubicBezTo>
                    <a:pt x="903" y="377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37" name="Google Shape;35137;p44"/>
            <p:cNvSpPr/>
            <p:nvPr/>
          </p:nvSpPr>
          <p:spPr>
            <a:xfrm>
              <a:off x="5201900" y="4144775"/>
              <a:ext cx="26975" cy="34475"/>
            </a:xfrm>
            <a:custGeom>
              <a:avLst/>
              <a:gdLst/>
              <a:ahLst/>
              <a:cxnLst/>
              <a:rect l="l" t="t" r="r" b="b"/>
              <a:pathLst>
                <a:path w="1079" h="1379" extrusionOk="0">
                  <a:moveTo>
                    <a:pt x="778" y="1"/>
                  </a:moveTo>
                  <a:cubicBezTo>
                    <a:pt x="577" y="26"/>
                    <a:pt x="327" y="201"/>
                    <a:pt x="176" y="502"/>
                  </a:cubicBezTo>
                  <a:cubicBezTo>
                    <a:pt x="1" y="903"/>
                    <a:pt x="176" y="1379"/>
                    <a:pt x="176" y="1379"/>
                  </a:cubicBezTo>
                  <a:cubicBezTo>
                    <a:pt x="176" y="1379"/>
                    <a:pt x="653" y="1279"/>
                    <a:pt x="903" y="878"/>
                  </a:cubicBezTo>
                  <a:cubicBezTo>
                    <a:pt x="1054" y="602"/>
                    <a:pt x="1079" y="301"/>
                    <a:pt x="1004" y="126"/>
                  </a:cubicBezTo>
                  <a:lnTo>
                    <a:pt x="1004" y="126"/>
                  </a:lnTo>
                  <a:cubicBezTo>
                    <a:pt x="803" y="226"/>
                    <a:pt x="628" y="502"/>
                    <a:pt x="628" y="502"/>
                  </a:cubicBezTo>
                  <a:cubicBezTo>
                    <a:pt x="628" y="502"/>
                    <a:pt x="778" y="20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38" name="Google Shape;35138;p44"/>
            <p:cNvSpPr/>
            <p:nvPr/>
          </p:nvSpPr>
          <p:spPr>
            <a:xfrm>
              <a:off x="5188750" y="4169525"/>
              <a:ext cx="16325" cy="10425"/>
            </a:xfrm>
            <a:custGeom>
              <a:avLst/>
              <a:gdLst/>
              <a:ahLst/>
              <a:cxnLst/>
              <a:rect l="l" t="t" r="r" b="b"/>
              <a:pathLst>
                <a:path w="653" h="417" extrusionOk="0">
                  <a:moveTo>
                    <a:pt x="198" y="0"/>
                  </a:moveTo>
                  <a:cubicBezTo>
                    <a:pt x="139" y="0"/>
                    <a:pt x="88" y="13"/>
                    <a:pt x="51" y="38"/>
                  </a:cubicBezTo>
                  <a:cubicBezTo>
                    <a:pt x="101" y="113"/>
                    <a:pt x="226" y="188"/>
                    <a:pt x="226" y="188"/>
                  </a:cubicBezTo>
                  <a:cubicBezTo>
                    <a:pt x="226" y="188"/>
                    <a:pt x="134" y="133"/>
                    <a:pt x="45" y="133"/>
                  </a:cubicBezTo>
                  <a:cubicBezTo>
                    <a:pt x="30" y="133"/>
                    <a:pt x="15" y="135"/>
                    <a:pt x="1" y="138"/>
                  </a:cubicBezTo>
                  <a:cubicBezTo>
                    <a:pt x="1" y="214"/>
                    <a:pt x="101" y="339"/>
                    <a:pt x="251" y="389"/>
                  </a:cubicBezTo>
                  <a:cubicBezTo>
                    <a:pt x="306" y="409"/>
                    <a:pt x="361" y="417"/>
                    <a:pt x="411" y="417"/>
                  </a:cubicBezTo>
                  <a:cubicBezTo>
                    <a:pt x="546" y="417"/>
                    <a:pt x="652" y="364"/>
                    <a:pt x="652" y="364"/>
                  </a:cubicBezTo>
                  <a:cubicBezTo>
                    <a:pt x="652" y="364"/>
                    <a:pt x="577" y="138"/>
                    <a:pt x="402" y="38"/>
                  </a:cubicBezTo>
                  <a:cubicBezTo>
                    <a:pt x="326" y="13"/>
                    <a:pt x="258" y="0"/>
                    <a:pt x="19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39" name="Google Shape;35139;p44"/>
            <p:cNvSpPr/>
            <p:nvPr/>
          </p:nvSpPr>
          <p:spPr>
            <a:xfrm>
              <a:off x="5191250" y="4179000"/>
              <a:ext cx="14450" cy="12400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468" y="0"/>
                  </a:moveTo>
                  <a:cubicBezTo>
                    <a:pt x="387" y="0"/>
                    <a:pt x="274" y="16"/>
                    <a:pt x="176" y="85"/>
                  </a:cubicBezTo>
                  <a:cubicBezTo>
                    <a:pt x="76" y="185"/>
                    <a:pt x="1" y="311"/>
                    <a:pt x="26" y="411"/>
                  </a:cubicBezTo>
                  <a:cubicBezTo>
                    <a:pt x="126" y="386"/>
                    <a:pt x="226" y="311"/>
                    <a:pt x="226" y="311"/>
                  </a:cubicBezTo>
                  <a:lnTo>
                    <a:pt x="226" y="311"/>
                  </a:lnTo>
                  <a:cubicBezTo>
                    <a:pt x="226" y="311"/>
                    <a:pt x="126" y="411"/>
                    <a:pt x="101" y="486"/>
                  </a:cubicBezTo>
                  <a:cubicBezTo>
                    <a:pt x="119" y="492"/>
                    <a:pt x="139" y="495"/>
                    <a:pt x="162" y="495"/>
                  </a:cubicBezTo>
                  <a:cubicBezTo>
                    <a:pt x="236" y="495"/>
                    <a:pt x="331" y="462"/>
                    <a:pt x="427" y="386"/>
                  </a:cubicBezTo>
                  <a:cubicBezTo>
                    <a:pt x="577" y="236"/>
                    <a:pt x="577" y="10"/>
                    <a:pt x="577" y="10"/>
                  </a:cubicBezTo>
                  <a:cubicBezTo>
                    <a:pt x="577" y="10"/>
                    <a:pt x="533" y="0"/>
                    <a:pt x="46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40" name="Google Shape;35140;p44"/>
            <p:cNvSpPr/>
            <p:nvPr/>
          </p:nvSpPr>
          <p:spPr>
            <a:xfrm>
              <a:off x="5205675" y="4171475"/>
              <a:ext cx="16950" cy="9750"/>
            </a:xfrm>
            <a:custGeom>
              <a:avLst/>
              <a:gdLst/>
              <a:ahLst/>
              <a:cxnLst/>
              <a:rect l="l" t="t" r="r" b="b"/>
              <a:pathLst>
                <a:path w="678" h="390" extrusionOk="0">
                  <a:moveTo>
                    <a:pt x="409" y="1"/>
                  </a:moveTo>
                  <a:cubicBezTo>
                    <a:pt x="375" y="1"/>
                    <a:pt x="339" y="4"/>
                    <a:pt x="301" y="10"/>
                  </a:cubicBezTo>
                  <a:cubicBezTo>
                    <a:pt x="101" y="85"/>
                    <a:pt x="0" y="286"/>
                    <a:pt x="0" y="286"/>
                  </a:cubicBezTo>
                  <a:cubicBezTo>
                    <a:pt x="0" y="286"/>
                    <a:pt x="145" y="389"/>
                    <a:pt x="322" y="389"/>
                  </a:cubicBezTo>
                  <a:cubicBezTo>
                    <a:pt x="340" y="389"/>
                    <a:pt x="358" y="388"/>
                    <a:pt x="376" y="386"/>
                  </a:cubicBezTo>
                  <a:cubicBezTo>
                    <a:pt x="527" y="361"/>
                    <a:pt x="652" y="286"/>
                    <a:pt x="677" y="186"/>
                  </a:cubicBezTo>
                  <a:cubicBezTo>
                    <a:pt x="644" y="177"/>
                    <a:pt x="605" y="175"/>
                    <a:pt x="568" y="175"/>
                  </a:cubicBezTo>
                  <a:cubicBezTo>
                    <a:pt x="493" y="175"/>
                    <a:pt x="426" y="186"/>
                    <a:pt x="426" y="186"/>
                  </a:cubicBezTo>
                  <a:cubicBezTo>
                    <a:pt x="426" y="186"/>
                    <a:pt x="577" y="136"/>
                    <a:pt x="652" y="85"/>
                  </a:cubicBezTo>
                  <a:cubicBezTo>
                    <a:pt x="596" y="29"/>
                    <a:pt x="511" y="1"/>
                    <a:pt x="40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41" name="Google Shape;35141;p44"/>
            <p:cNvSpPr/>
            <p:nvPr/>
          </p:nvSpPr>
          <p:spPr>
            <a:xfrm>
              <a:off x="5203175" y="4178600"/>
              <a:ext cx="11925" cy="15700"/>
            </a:xfrm>
            <a:custGeom>
              <a:avLst/>
              <a:gdLst/>
              <a:ahLst/>
              <a:cxnLst/>
              <a:rect l="l" t="t" r="r" b="b"/>
              <a:pathLst>
                <a:path w="477" h="628" extrusionOk="0">
                  <a:moveTo>
                    <a:pt x="100" y="1"/>
                  </a:moveTo>
                  <a:cubicBezTo>
                    <a:pt x="100" y="1"/>
                    <a:pt x="0" y="201"/>
                    <a:pt x="75" y="402"/>
                  </a:cubicBezTo>
                  <a:cubicBezTo>
                    <a:pt x="125" y="527"/>
                    <a:pt x="226" y="627"/>
                    <a:pt x="326" y="627"/>
                  </a:cubicBezTo>
                  <a:cubicBezTo>
                    <a:pt x="326" y="552"/>
                    <a:pt x="276" y="402"/>
                    <a:pt x="276" y="402"/>
                  </a:cubicBezTo>
                  <a:lnTo>
                    <a:pt x="276" y="402"/>
                  </a:lnTo>
                  <a:cubicBezTo>
                    <a:pt x="276" y="402"/>
                    <a:pt x="351" y="552"/>
                    <a:pt x="426" y="602"/>
                  </a:cubicBezTo>
                  <a:cubicBezTo>
                    <a:pt x="476" y="527"/>
                    <a:pt x="476" y="377"/>
                    <a:pt x="401" y="226"/>
                  </a:cubicBezTo>
                  <a:cubicBezTo>
                    <a:pt x="301" y="51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42" name="Google Shape;35142;p44"/>
            <p:cNvSpPr/>
            <p:nvPr/>
          </p:nvSpPr>
          <p:spPr>
            <a:xfrm>
              <a:off x="5200025" y="4161075"/>
              <a:ext cx="10050" cy="16925"/>
            </a:xfrm>
            <a:custGeom>
              <a:avLst/>
              <a:gdLst/>
              <a:ahLst/>
              <a:cxnLst/>
              <a:rect l="l" t="t" r="r" b="b"/>
              <a:pathLst>
                <a:path w="402" h="677" extrusionOk="0">
                  <a:moveTo>
                    <a:pt x="126" y="0"/>
                  </a:moveTo>
                  <a:cubicBezTo>
                    <a:pt x="51" y="75"/>
                    <a:pt x="1" y="201"/>
                    <a:pt x="26" y="351"/>
                  </a:cubicBezTo>
                  <a:cubicBezTo>
                    <a:pt x="51" y="552"/>
                    <a:pt x="226" y="677"/>
                    <a:pt x="226" y="677"/>
                  </a:cubicBezTo>
                  <a:cubicBezTo>
                    <a:pt x="226" y="677"/>
                    <a:pt x="402" y="526"/>
                    <a:pt x="402" y="326"/>
                  </a:cubicBezTo>
                  <a:cubicBezTo>
                    <a:pt x="377" y="176"/>
                    <a:pt x="327" y="50"/>
                    <a:pt x="251" y="0"/>
                  </a:cubicBezTo>
                  <a:cubicBezTo>
                    <a:pt x="201" y="100"/>
                    <a:pt x="201" y="226"/>
                    <a:pt x="201" y="226"/>
                  </a:cubicBezTo>
                  <a:cubicBezTo>
                    <a:pt x="201" y="226"/>
                    <a:pt x="176" y="75"/>
                    <a:pt x="1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43" name="Google Shape;35143;p44"/>
            <p:cNvSpPr/>
            <p:nvPr/>
          </p:nvSpPr>
          <p:spPr>
            <a:xfrm>
              <a:off x="5197525" y="4167950"/>
              <a:ext cx="5050" cy="8175"/>
            </a:xfrm>
            <a:custGeom>
              <a:avLst/>
              <a:gdLst/>
              <a:ahLst/>
              <a:cxnLst/>
              <a:rect l="l" t="t" r="r" b="b"/>
              <a:pathLst>
                <a:path w="202" h="327" fill="none" extrusionOk="0">
                  <a:moveTo>
                    <a:pt x="1" y="1"/>
                  </a:moveTo>
                  <a:lnTo>
                    <a:pt x="201" y="3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44" name="Google Shape;35144;p44"/>
            <p:cNvSpPr/>
            <p:nvPr/>
          </p:nvSpPr>
          <p:spPr>
            <a:xfrm>
              <a:off x="5196275" y="4166425"/>
              <a:ext cx="1900" cy="1825"/>
            </a:xfrm>
            <a:custGeom>
              <a:avLst/>
              <a:gdLst/>
              <a:ahLst/>
              <a:cxnLst/>
              <a:rect l="l" t="t" r="r" b="b"/>
              <a:pathLst>
                <a:path w="76" h="73" extrusionOk="0">
                  <a:moveTo>
                    <a:pt x="33" y="1"/>
                  </a:moveTo>
                  <a:cubicBezTo>
                    <a:pt x="28" y="1"/>
                    <a:pt x="25" y="3"/>
                    <a:pt x="25" y="12"/>
                  </a:cubicBezTo>
                  <a:cubicBezTo>
                    <a:pt x="0" y="12"/>
                    <a:pt x="0" y="37"/>
                    <a:pt x="0" y="62"/>
                  </a:cubicBezTo>
                  <a:cubicBezTo>
                    <a:pt x="0" y="62"/>
                    <a:pt x="12" y="73"/>
                    <a:pt x="26" y="73"/>
                  </a:cubicBezTo>
                  <a:cubicBezTo>
                    <a:pt x="34" y="73"/>
                    <a:pt x="42" y="70"/>
                    <a:pt x="51" y="62"/>
                  </a:cubicBezTo>
                  <a:cubicBezTo>
                    <a:pt x="76" y="62"/>
                    <a:pt x="76" y="37"/>
                    <a:pt x="76" y="12"/>
                  </a:cubicBezTo>
                  <a:cubicBezTo>
                    <a:pt x="59" y="12"/>
                    <a:pt x="42" y="1"/>
                    <a:pt x="3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45" name="Google Shape;35145;p44"/>
            <p:cNvSpPr/>
            <p:nvPr/>
          </p:nvSpPr>
          <p:spPr>
            <a:xfrm>
              <a:off x="5194400" y="4171100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fill="none" extrusionOk="0">
                  <a:moveTo>
                    <a:pt x="0" y="0"/>
                  </a:moveTo>
                  <a:lnTo>
                    <a:pt x="3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46" name="Google Shape;35146;p44"/>
            <p:cNvSpPr/>
            <p:nvPr/>
          </p:nvSpPr>
          <p:spPr>
            <a:xfrm>
              <a:off x="5193150" y="4169850"/>
              <a:ext cx="1900" cy="1725"/>
            </a:xfrm>
            <a:custGeom>
              <a:avLst/>
              <a:gdLst/>
              <a:ahLst/>
              <a:cxnLst/>
              <a:rect l="l" t="t" r="r" b="b"/>
              <a:pathLst>
                <a:path w="76" h="69" extrusionOk="0">
                  <a:moveTo>
                    <a:pt x="0" y="0"/>
                  </a:moveTo>
                  <a:cubicBezTo>
                    <a:pt x="0" y="25"/>
                    <a:pt x="0" y="50"/>
                    <a:pt x="0" y="50"/>
                  </a:cubicBezTo>
                  <a:cubicBezTo>
                    <a:pt x="13" y="63"/>
                    <a:pt x="25" y="69"/>
                    <a:pt x="35" y="69"/>
                  </a:cubicBezTo>
                  <a:cubicBezTo>
                    <a:pt x="44" y="69"/>
                    <a:pt x="50" y="63"/>
                    <a:pt x="50" y="50"/>
                  </a:cubicBezTo>
                  <a:cubicBezTo>
                    <a:pt x="75" y="25"/>
                    <a:pt x="75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47" name="Google Shape;35147;p44"/>
            <p:cNvSpPr/>
            <p:nvPr/>
          </p:nvSpPr>
          <p:spPr>
            <a:xfrm>
              <a:off x="5201275" y="4166075"/>
              <a:ext cx="1925" cy="10050"/>
            </a:xfrm>
            <a:custGeom>
              <a:avLst/>
              <a:gdLst/>
              <a:ahLst/>
              <a:cxnLst/>
              <a:rect l="l" t="t" r="r" b="b"/>
              <a:pathLst>
                <a:path w="77" h="402" fill="none" extrusionOk="0">
                  <a:moveTo>
                    <a:pt x="1" y="1"/>
                  </a:moveTo>
                  <a:lnTo>
                    <a:pt x="76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48" name="Google Shape;35148;p44"/>
            <p:cNvSpPr/>
            <p:nvPr/>
          </p:nvSpPr>
          <p:spPr>
            <a:xfrm>
              <a:off x="5200025" y="41648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1" y="26"/>
                    <a:pt x="26" y="51"/>
                  </a:cubicBezTo>
                  <a:cubicBezTo>
                    <a:pt x="26" y="76"/>
                    <a:pt x="51" y="76"/>
                    <a:pt x="51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76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49" name="Google Shape;35149;p44"/>
            <p:cNvSpPr/>
            <p:nvPr/>
          </p:nvSpPr>
          <p:spPr>
            <a:xfrm>
              <a:off x="5205050" y="4177975"/>
              <a:ext cx="9425" cy="3800"/>
            </a:xfrm>
            <a:custGeom>
              <a:avLst/>
              <a:gdLst/>
              <a:ahLst/>
              <a:cxnLst/>
              <a:rect l="l" t="t" r="r" b="b"/>
              <a:pathLst>
                <a:path w="377" h="152" fill="none" extrusionOk="0">
                  <a:moveTo>
                    <a:pt x="376" y="1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50" name="Google Shape;35150;p44"/>
            <p:cNvSpPr/>
            <p:nvPr/>
          </p:nvSpPr>
          <p:spPr>
            <a:xfrm>
              <a:off x="5213825" y="4181275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25" y="0"/>
                  </a:moveTo>
                  <a:cubicBezTo>
                    <a:pt x="19" y="0"/>
                    <a:pt x="13" y="7"/>
                    <a:pt x="0" y="19"/>
                  </a:cubicBezTo>
                  <a:cubicBezTo>
                    <a:pt x="0" y="44"/>
                    <a:pt x="0" y="44"/>
                    <a:pt x="25" y="69"/>
                  </a:cubicBezTo>
                  <a:cubicBezTo>
                    <a:pt x="25" y="69"/>
                    <a:pt x="50" y="69"/>
                    <a:pt x="50" y="44"/>
                  </a:cubicBezTo>
                  <a:cubicBezTo>
                    <a:pt x="75" y="44"/>
                    <a:pt x="75" y="19"/>
                    <a:pt x="50" y="19"/>
                  </a:cubicBezTo>
                  <a:cubicBezTo>
                    <a:pt x="38" y="7"/>
                    <a:pt x="32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51" name="Google Shape;35151;p44"/>
            <p:cNvSpPr/>
            <p:nvPr/>
          </p:nvSpPr>
          <p:spPr>
            <a:xfrm>
              <a:off x="5205050" y="4177975"/>
              <a:ext cx="10050" cy="25"/>
            </a:xfrm>
            <a:custGeom>
              <a:avLst/>
              <a:gdLst/>
              <a:ahLst/>
              <a:cxnLst/>
              <a:rect l="l" t="t" r="r" b="b"/>
              <a:pathLst>
                <a:path w="402" h="1" fill="none" extrusionOk="0">
                  <a:moveTo>
                    <a:pt x="40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52" name="Google Shape;35152;p44"/>
            <p:cNvSpPr/>
            <p:nvPr/>
          </p:nvSpPr>
          <p:spPr>
            <a:xfrm>
              <a:off x="5214450" y="41767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1"/>
                  </a:moveTo>
                  <a:cubicBezTo>
                    <a:pt x="25" y="1"/>
                    <a:pt x="25" y="26"/>
                    <a:pt x="25" y="26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75" y="76"/>
                    <a:pt x="75" y="51"/>
                    <a:pt x="75" y="51"/>
                  </a:cubicBezTo>
                  <a:cubicBezTo>
                    <a:pt x="75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53" name="Google Shape;35153;p44"/>
            <p:cNvSpPr/>
            <p:nvPr/>
          </p:nvSpPr>
          <p:spPr>
            <a:xfrm>
              <a:off x="5205050" y="4177975"/>
              <a:ext cx="6900" cy="7550"/>
            </a:xfrm>
            <a:custGeom>
              <a:avLst/>
              <a:gdLst/>
              <a:ahLst/>
              <a:cxnLst/>
              <a:rect l="l" t="t" r="r" b="b"/>
              <a:pathLst>
                <a:path w="276" h="302" fill="none" extrusionOk="0">
                  <a:moveTo>
                    <a:pt x="276" y="30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54" name="Google Shape;35154;p44"/>
            <p:cNvSpPr/>
            <p:nvPr/>
          </p:nvSpPr>
          <p:spPr>
            <a:xfrm>
              <a:off x="5211300" y="4184875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51" y="1"/>
                  </a:moveTo>
                  <a:cubicBezTo>
                    <a:pt x="26" y="1"/>
                    <a:pt x="26" y="1"/>
                    <a:pt x="1" y="26"/>
                  </a:cubicBezTo>
                  <a:cubicBezTo>
                    <a:pt x="1" y="26"/>
                    <a:pt x="1" y="51"/>
                    <a:pt x="1" y="76"/>
                  </a:cubicBezTo>
                  <a:cubicBezTo>
                    <a:pt x="26" y="76"/>
                    <a:pt x="51" y="76"/>
                    <a:pt x="51" y="51"/>
                  </a:cubicBezTo>
                  <a:cubicBezTo>
                    <a:pt x="76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55" name="Google Shape;35155;p44"/>
            <p:cNvSpPr/>
            <p:nvPr/>
          </p:nvSpPr>
          <p:spPr>
            <a:xfrm>
              <a:off x="5203800" y="4168575"/>
              <a:ext cx="6900" cy="8175"/>
            </a:xfrm>
            <a:custGeom>
              <a:avLst/>
              <a:gdLst/>
              <a:ahLst/>
              <a:cxnLst/>
              <a:rect l="l" t="t" r="r" b="b"/>
              <a:pathLst>
                <a:path w="276" h="327" fill="none" extrusionOk="0">
                  <a:moveTo>
                    <a:pt x="276" y="1"/>
                  </a:moveTo>
                  <a:lnTo>
                    <a:pt x="0" y="3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56" name="Google Shape;35156;p44"/>
            <p:cNvSpPr/>
            <p:nvPr/>
          </p:nvSpPr>
          <p:spPr>
            <a:xfrm>
              <a:off x="5210050" y="4167500"/>
              <a:ext cx="1900" cy="1725"/>
            </a:xfrm>
            <a:custGeom>
              <a:avLst/>
              <a:gdLst/>
              <a:ahLst/>
              <a:cxnLst/>
              <a:rect l="l" t="t" r="r" b="b"/>
              <a:pathLst>
                <a:path w="76" h="69" extrusionOk="0">
                  <a:moveTo>
                    <a:pt x="35" y="0"/>
                  </a:moveTo>
                  <a:cubicBezTo>
                    <a:pt x="26" y="0"/>
                    <a:pt x="13" y="6"/>
                    <a:pt x="1" y="19"/>
                  </a:cubicBezTo>
                  <a:cubicBezTo>
                    <a:pt x="1" y="19"/>
                    <a:pt x="1" y="44"/>
                    <a:pt x="1" y="69"/>
                  </a:cubicBezTo>
                  <a:lnTo>
                    <a:pt x="51" y="69"/>
                  </a:lnTo>
                  <a:cubicBezTo>
                    <a:pt x="76" y="44"/>
                    <a:pt x="76" y="19"/>
                    <a:pt x="51" y="19"/>
                  </a:cubicBezTo>
                  <a:cubicBezTo>
                    <a:pt x="51" y="6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57" name="Google Shape;35157;p44"/>
            <p:cNvSpPr/>
            <p:nvPr/>
          </p:nvSpPr>
          <p:spPr>
            <a:xfrm>
              <a:off x="5203800" y="4166700"/>
              <a:ext cx="3150" cy="9425"/>
            </a:xfrm>
            <a:custGeom>
              <a:avLst/>
              <a:gdLst/>
              <a:ahLst/>
              <a:cxnLst/>
              <a:rect l="l" t="t" r="r" b="b"/>
              <a:pathLst>
                <a:path w="126" h="377" fill="none" extrusionOk="0">
                  <a:moveTo>
                    <a:pt x="126" y="1"/>
                  </a:moveTo>
                  <a:lnTo>
                    <a:pt x="0" y="3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58" name="Google Shape;35158;p44"/>
            <p:cNvSpPr/>
            <p:nvPr/>
          </p:nvSpPr>
          <p:spPr>
            <a:xfrm>
              <a:off x="5205675" y="4165450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51" y="1"/>
                  </a:moveTo>
                  <a:cubicBezTo>
                    <a:pt x="51" y="1"/>
                    <a:pt x="25" y="1"/>
                    <a:pt x="25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34" y="59"/>
                    <a:pt x="42" y="62"/>
                    <a:pt x="50" y="62"/>
                  </a:cubicBezTo>
                  <a:cubicBezTo>
                    <a:pt x="64" y="62"/>
                    <a:pt x="76" y="51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59" name="Google Shape;35159;p44"/>
            <p:cNvSpPr/>
            <p:nvPr/>
          </p:nvSpPr>
          <p:spPr>
            <a:xfrm>
              <a:off x="5204425" y="4171725"/>
              <a:ext cx="8800" cy="5025"/>
            </a:xfrm>
            <a:custGeom>
              <a:avLst/>
              <a:gdLst/>
              <a:ahLst/>
              <a:cxnLst/>
              <a:rect l="l" t="t" r="r" b="b"/>
              <a:pathLst>
                <a:path w="352" h="201" fill="none" extrusionOk="0">
                  <a:moveTo>
                    <a:pt x="351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60" name="Google Shape;35160;p44"/>
            <p:cNvSpPr/>
            <p:nvPr/>
          </p:nvSpPr>
          <p:spPr>
            <a:xfrm>
              <a:off x="5212575" y="417110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25" y="0"/>
                  </a:moveTo>
                  <a:cubicBezTo>
                    <a:pt x="0" y="0"/>
                    <a:pt x="0" y="25"/>
                    <a:pt x="25" y="50"/>
                  </a:cubicBezTo>
                  <a:cubicBezTo>
                    <a:pt x="25" y="63"/>
                    <a:pt x="31" y="69"/>
                    <a:pt x="41" y="69"/>
                  </a:cubicBezTo>
                  <a:cubicBezTo>
                    <a:pt x="50" y="69"/>
                    <a:pt x="63" y="63"/>
                    <a:pt x="75" y="50"/>
                  </a:cubicBezTo>
                  <a:cubicBezTo>
                    <a:pt x="75" y="50"/>
                    <a:pt x="75" y="25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61" name="Google Shape;35161;p44"/>
            <p:cNvSpPr/>
            <p:nvPr/>
          </p:nvSpPr>
          <p:spPr>
            <a:xfrm>
              <a:off x="5202550" y="4178600"/>
              <a:ext cx="650" cy="10050"/>
            </a:xfrm>
            <a:custGeom>
              <a:avLst/>
              <a:gdLst/>
              <a:ahLst/>
              <a:cxnLst/>
              <a:rect l="l" t="t" r="r" b="b"/>
              <a:pathLst>
                <a:path w="26" h="402" fill="none" extrusionOk="0">
                  <a:moveTo>
                    <a:pt x="0" y="402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62" name="Google Shape;35162;p44"/>
            <p:cNvSpPr/>
            <p:nvPr/>
          </p:nvSpPr>
          <p:spPr>
            <a:xfrm>
              <a:off x="5201900" y="4188000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51"/>
                    <a:pt x="26" y="76"/>
                    <a:pt x="26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63" name="Google Shape;35163;p44"/>
            <p:cNvSpPr/>
            <p:nvPr/>
          </p:nvSpPr>
          <p:spPr>
            <a:xfrm>
              <a:off x="5198150" y="4178600"/>
              <a:ext cx="5050" cy="8800"/>
            </a:xfrm>
            <a:custGeom>
              <a:avLst/>
              <a:gdLst/>
              <a:ahLst/>
              <a:cxnLst/>
              <a:rect l="l" t="t" r="r" b="b"/>
              <a:pathLst>
                <a:path w="202" h="352" fill="none" extrusionOk="0">
                  <a:moveTo>
                    <a:pt x="1" y="352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64" name="Google Shape;35164;p44"/>
            <p:cNvSpPr/>
            <p:nvPr/>
          </p:nvSpPr>
          <p:spPr>
            <a:xfrm>
              <a:off x="5197525" y="41867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26" y="76"/>
                    <a:pt x="51" y="76"/>
                    <a:pt x="51" y="51"/>
                  </a:cubicBezTo>
                  <a:cubicBezTo>
                    <a:pt x="76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65" name="Google Shape;35165;p44"/>
            <p:cNvSpPr/>
            <p:nvPr/>
          </p:nvSpPr>
          <p:spPr>
            <a:xfrm>
              <a:off x="5203175" y="4178600"/>
              <a:ext cx="3775" cy="9425"/>
            </a:xfrm>
            <a:custGeom>
              <a:avLst/>
              <a:gdLst/>
              <a:ahLst/>
              <a:cxnLst/>
              <a:rect l="l" t="t" r="r" b="b"/>
              <a:pathLst>
                <a:path w="151" h="377" fill="none" extrusionOk="0">
                  <a:moveTo>
                    <a:pt x="151" y="3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66" name="Google Shape;35166;p44"/>
            <p:cNvSpPr/>
            <p:nvPr/>
          </p:nvSpPr>
          <p:spPr>
            <a:xfrm>
              <a:off x="5206300" y="41873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6" y="76"/>
                    <a:pt x="51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67" name="Google Shape;35167;p44"/>
            <p:cNvSpPr/>
            <p:nvPr/>
          </p:nvSpPr>
          <p:spPr>
            <a:xfrm>
              <a:off x="5192525" y="4177975"/>
              <a:ext cx="9400" cy="3175"/>
            </a:xfrm>
            <a:custGeom>
              <a:avLst/>
              <a:gdLst/>
              <a:ahLst/>
              <a:cxnLst/>
              <a:rect l="l" t="t" r="r" b="b"/>
              <a:pathLst>
                <a:path w="376" h="127" fill="none" extrusionOk="0">
                  <a:moveTo>
                    <a:pt x="0" y="126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68" name="Google Shape;35168;p44"/>
            <p:cNvSpPr/>
            <p:nvPr/>
          </p:nvSpPr>
          <p:spPr>
            <a:xfrm>
              <a:off x="5191250" y="4180200"/>
              <a:ext cx="1925" cy="1575"/>
            </a:xfrm>
            <a:custGeom>
              <a:avLst/>
              <a:gdLst/>
              <a:ahLst/>
              <a:cxnLst/>
              <a:rect l="l" t="t" r="r" b="b"/>
              <a:pathLst>
                <a:path w="77" h="63" extrusionOk="0">
                  <a:moveTo>
                    <a:pt x="32" y="1"/>
                  </a:moveTo>
                  <a:cubicBezTo>
                    <a:pt x="29" y="1"/>
                    <a:pt x="26" y="4"/>
                    <a:pt x="26" y="12"/>
                  </a:cubicBezTo>
                  <a:cubicBezTo>
                    <a:pt x="1" y="12"/>
                    <a:pt x="1" y="37"/>
                    <a:pt x="1" y="37"/>
                  </a:cubicBezTo>
                  <a:cubicBezTo>
                    <a:pt x="1" y="62"/>
                    <a:pt x="26" y="62"/>
                    <a:pt x="51" y="62"/>
                  </a:cubicBezTo>
                  <a:cubicBezTo>
                    <a:pt x="51" y="62"/>
                    <a:pt x="76" y="37"/>
                    <a:pt x="51" y="12"/>
                  </a:cubicBezTo>
                  <a:cubicBezTo>
                    <a:pt x="51" y="12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69" name="Google Shape;35169;p44"/>
            <p:cNvSpPr/>
            <p:nvPr/>
          </p:nvSpPr>
          <p:spPr>
            <a:xfrm>
              <a:off x="5191875" y="4176725"/>
              <a:ext cx="10050" cy="1275"/>
            </a:xfrm>
            <a:custGeom>
              <a:avLst/>
              <a:gdLst/>
              <a:ahLst/>
              <a:cxnLst/>
              <a:rect l="l" t="t" r="r" b="b"/>
              <a:pathLst>
                <a:path w="402" h="51" fill="none" extrusionOk="0">
                  <a:moveTo>
                    <a:pt x="1" y="1"/>
                  </a:moveTo>
                  <a:lnTo>
                    <a:pt x="402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70" name="Google Shape;35170;p44"/>
            <p:cNvSpPr/>
            <p:nvPr/>
          </p:nvSpPr>
          <p:spPr>
            <a:xfrm>
              <a:off x="5190625" y="4175475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51"/>
                    <a:pt x="26" y="76"/>
                    <a:pt x="26" y="76"/>
                  </a:cubicBezTo>
                  <a:cubicBezTo>
                    <a:pt x="51" y="76"/>
                    <a:pt x="76" y="51"/>
                    <a:pt x="76" y="51"/>
                  </a:cubicBezTo>
                  <a:cubicBezTo>
                    <a:pt x="76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71" name="Google Shape;35171;p44"/>
            <p:cNvSpPr/>
            <p:nvPr/>
          </p:nvSpPr>
          <p:spPr>
            <a:xfrm>
              <a:off x="5194400" y="4177975"/>
              <a:ext cx="7525" cy="6925"/>
            </a:xfrm>
            <a:custGeom>
              <a:avLst/>
              <a:gdLst/>
              <a:ahLst/>
              <a:cxnLst/>
              <a:rect l="l" t="t" r="r" b="b"/>
              <a:pathLst>
                <a:path w="301" h="277" fill="none" extrusionOk="0">
                  <a:moveTo>
                    <a:pt x="0" y="277"/>
                  </a:moveTo>
                  <a:lnTo>
                    <a:pt x="3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72" name="Google Shape;35172;p44"/>
            <p:cNvSpPr/>
            <p:nvPr/>
          </p:nvSpPr>
          <p:spPr>
            <a:xfrm>
              <a:off x="5193150" y="418425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25" y="0"/>
                  </a:moveTo>
                  <a:cubicBezTo>
                    <a:pt x="0" y="0"/>
                    <a:pt x="0" y="26"/>
                    <a:pt x="0" y="51"/>
                  </a:cubicBezTo>
                  <a:cubicBezTo>
                    <a:pt x="13" y="63"/>
                    <a:pt x="25" y="69"/>
                    <a:pt x="35" y="69"/>
                  </a:cubicBezTo>
                  <a:cubicBezTo>
                    <a:pt x="44" y="69"/>
                    <a:pt x="50" y="63"/>
                    <a:pt x="50" y="51"/>
                  </a:cubicBezTo>
                  <a:cubicBezTo>
                    <a:pt x="75" y="51"/>
                    <a:pt x="75" y="26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73" name="Google Shape;35173;p44"/>
            <p:cNvSpPr/>
            <p:nvPr/>
          </p:nvSpPr>
          <p:spPr>
            <a:xfrm>
              <a:off x="5198150" y="4171725"/>
              <a:ext cx="10675" cy="9925"/>
            </a:xfrm>
            <a:custGeom>
              <a:avLst/>
              <a:gdLst/>
              <a:ahLst/>
              <a:cxnLst/>
              <a:rect l="l" t="t" r="r" b="b"/>
              <a:pathLst>
                <a:path w="427" h="397" extrusionOk="0">
                  <a:moveTo>
                    <a:pt x="213" y="0"/>
                  </a:moveTo>
                  <a:cubicBezTo>
                    <a:pt x="182" y="0"/>
                    <a:pt x="151" y="9"/>
                    <a:pt x="126" y="25"/>
                  </a:cubicBezTo>
                  <a:cubicBezTo>
                    <a:pt x="26" y="75"/>
                    <a:pt x="1" y="201"/>
                    <a:pt x="51" y="301"/>
                  </a:cubicBezTo>
                  <a:cubicBezTo>
                    <a:pt x="87" y="355"/>
                    <a:pt x="162" y="396"/>
                    <a:pt x="229" y="396"/>
                  </a:cubicBezTo>
                  <a:cubicBezTo>
                    <a:pt x="255" y="396"/>
                    <a:pt x="280" y="390"/>
                    <a:pt x="301" y="376"/>
                  </a:cubicBezTo>
                  <a:cubicBezTo>
                    <a:pt x="402" y="301"/>
                    <a:pt x="427" y="201"/>
                    <a:pt x="377" y="100"/>
                  </a:cubicBezTo>
                  <a:cubicBezTo>
                    <a:pt x="343" y="34"/>
                    <a:pt x="276" y="0"/>
                    <a:pt x="2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74" name="Google Shape;35174;p44"/>
            <p:cNvSpPr/>
            <p:nvPr/>
          </p:nvSpPr>
          <p:spPr>
            <a:xfrm>
              <a:off x="4886750" y="4001925"/>
              <a:ext cx="28850" cy="32600"/>
            </a:xfrm>
            <a:custGeom>
              <a:avLst/>
              <a:gdLst/>
              <a:ahLst/>
              <a:cxnLst/>
              <a:rect l="l" t="t" r="r" b="b"/>
              <a:pathLst>
                <a:path w="1154" h="1304" extrusionOk="0">
                  <a:moveTo>
                    <a:pt x="276" y="0"/>
                  </a:moveTo>
                  <a:cubicBezTo>
                    <a:pt x="276" y="226"/>
                    <a:pt x="452" y="501"/>
                    <a:pt x="452" y="501"/>
                  </a:cubicBezTo>
                  <a:cubicBezTo>
                    <a:pt x="452" y="501"/>
                    <a:pt x="251" y="226"/>
                    <a:pt x="76" y="151"/>
                  </a:cubicBezTo>
                  <a:lnTo>
                    <a:pt x="76" y="151"/>
                  </a:lnTo>
                  <a:cubicBezTo>
                    <a:pt x="0" y="326"/>
                    <a:pt x="25" y="627"/>
                    <a:pt x="226" y="902"/>
                  </a:cubicBezTo>
                  <a:cubicBezTo>
                    <a:pt x="502" y="1253"/>
                    <a:pt x="1003" y="1303"/>
                    <a:pt x="1003" y="1303"/>
                  </a:cubicBezTo>
                  <a:cubicBezTo>
                    <a:pt x="1003" y="1303"/>
                    <a:pt x="1153" y="827"/>
                    <a:pt x="903" y="451"/>
                  </a:cubicBezTo>
                  <a:cubicBezTo>
                    <a:pt x="727" y="176"/>
                    <a:pt x="477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75" name="Google Shape;35175;p44"/>
            <p:cNvSpPr/>
            <p:nvPr/>
          </p:nvSpPr>
          <p:spPr>
            <a:xfrm>
              <a:off x="4874850" y="4029375"/>
              <a:ext cx="36975" cy="20500"/>
            </a:xfrm>
            <a:custGeom>
              <a:avLst/>
              <a:gdLst/>
              <a:ahLst/>
              <a:cxnLst/>
              <a:rect l="l" t="t" r="r" b="b"/>
              <a:pathLst>
                <a:path w="1479" h="820" extrusionOk="0">
                  <a:moveTo>
                    <a:pt x="766" y="0"/>
                  </a:moveTo>
                  <a:cubicBezTo>
                    <a:pt x="737" y="0"/>
                    <a:pt x="707" y="2"/>
                    <a:pt x="677" y="5"/>
                  </a:cubicBezTo>
                  <a:cubicBezTo>
                    <a:pt x="351" y="30"/>
                    <a:pt x="75" y="180"/>
                    <a:pt x="0" y="356"/>
                  </a:cubicBezTo>
                  <a:cubicBezTo>
                    <a:pt x="134" y="423"/>
                    <a:pt x="312" y="434"/>
                    <a:pt x="416" y="434"/>
                  </a:cubicBezTo>
                  <a:cubicBezTo>
                    <a:pt x="468" y="434"/>
                    <a:pt x="501" y="431"/>
                    <a:pt x="501" y="431"/>
                  </a:cubicBezTo>
                  <a:lnTo>
                    <a:pt x="501" y="431"/>
                  </a:lnTo>
                  <a:cubicBezTo>
                    <a:pt x="501" y="431"/>
                    <a:pt x="176" y="481"/>
                    <a:pt x="25" y="606"/>
                  </a:cubicBezTo>
                  <a:cubicBezTo>
                    <a:pt x="128" y="730"/>
                    <a:pt x="350" y="820"/>
                    <a:pt x="607" y="820"/>
                  </a:cubicBezTo>
                  <a:cubicBezTo>
                    <a:pt x="663" y="820"/>
                    <a:pt x="719" y="816"/>
                    <a:pt x="777" y="807"/>
                  </a:cubicBezTo>
                  <a:cubicBezTo>
                    <a:pt x="1203" y="707"/>
                    <a:pt x="1479" y="306"/>
                    <a:pt x="1479" y="306"/>
                  </a:cubicBezTo>
                  <a:cubicBezTo>
                    <a:pt x="1479" y="306"/>
                    <a:pt x="1173" y="0"/>
                    <a:pt x="7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76" name="Google Shape;35176;p44"/>
            <p:cNvSpPr/>
            <p:nvPr/>
          </p:nvSpPr>
          <p:spPr>
            <a:xfrm>
              <a:off x="4911800" y="4031125"/>
              <a:ext cx="36375" cy="21750"/>
            </a:xfrm>
            <a:custGeom>
              <a:avLst/>
              <a:gdLst/>
              <a:ahLst/>
              <a:cxnLst/>
              <a:rect l="l" t="t" r="r" b="b"/>
              <a:pathLst>
                <a:path w="1455" h="870" extrusionOk="0">
                  <a:moveTo>
                    <a:pt x="601" y="0"/>
                  </a:moveTo>
                  <a:cubicBezTo>
                    <a:pt x="274" y="0"/>
                    <a:pt x="1" y="161"/>
                    <a:pt x="1" y="161"/>
                  </a:cubicBezTo>
                  <a:cubicBezTo>
                    <a:pt x="1" y="161"/>
                    <a:pt x="176" y="637"/>
                    <a:pt x="577" y="787"/>
                  </a:cubicBezTo>
                  <a:cubicBezTo>
                    <a:pt x="724" y="844"/>
                    <a:pt x="866" y="869"/>
                    <a:pt x="991" y="869"/>
                  </a:cubicBezTo>
                  <a:cubicBezTo>
                    <a:pt x="1144" y="869"/>
                    <a:pt x="1272" y="831"/>
                    <a:pt x="1354" y="762"/>
                  </a:cubicBezTo>
                  <a:cubicBezTo>
                    <a:pt x="1229" y="587"/>
                    <a:pt x="929" y="486"/>
                    <a:pt x="928" y="486"/>
                  </a:cubicBezTo>
                  <a:lnTo>
                    <a:pt x="928" y="486"/>
                  </a:lnTo>
                  <a:cubicBezTo>
                    <a:pt x="929" y="486"/>
                    <a:pt x="1137" y="551"/>
                    <a:pt x="1323" y="551"/>
                  </a:cubicBezTo>
                  <a:cubicBezTo>
                    <a:pt x="1369" y="551"/>
                    <a:pt x="1414" y="546"/>
                    <a:pt x="1455" y="536"/>
                  </a:cubicBezTo>
                  <a:cubicBezTo>
                    <a:pt x="1404" y="336"/>
                    <a:pt x="1179" y="110"/>
                    <a:pt x="853" y="35"/>
                  </a:cubicBezTo>
                  <a:cubicBezTo>
                    <a:pt x="768" y="10"/>
                    <a:pt x="683" y="0"/>
                    <a:pt x="6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77" name="Google Shape;35177;p44"/>
            <p:cNvSpPr/>
            <p:nvPr/>
          </p:nvSpPr>
          <p:spPr>
            <a:xfrm>
              <a:off x="4898650" y="4035750"/>
              <a:ext cx="21950" cy="37000"/>
            </a:xfrm>
            <a:custGeom>
              <a:avLst/>
              <a:gdLst/>
              <a:ahLst/>
              <a:cxnLst/>
              <a:rect l="l" t="t" r="r" b="b"/>
              <a:pathLst>
                <a:path w="878" h="1480" extrusionOk="0">
                  <a:moveTo>
                    <a:pt x="577" y="1"/>
                  </a:moveTo>
                  <a:cubicBezTo>
                    <a:pt x="577" y="1"/>
                    <a:pt x="151" y="251"/>
                    <a:pt x="51" y="702"/>
                  </a:cubicBezTo>
                  <a:cubicBezTo>
                    <a:pt x="1" y="1028"/>
                    <a:pt x="76" y="1329"/>
                    <a:pt x="226" y="1454"/>
                  </a:cubicBezTo>
                  <a:cubicBezTo>
                    <a:pt x="351" y="1279"/>
                    <a:pt x="427" y="978"/>
                    <a:pt x="427" y="978"/>
                  </a:cubicBezTo>
                  <a:lnTo>
                    <a:pt x="427" y="978"/>
                  </a:lnTo>
                  <a:cubicBezTo>
                    <a:pt x="427" y="978"/>
                    <a:pt x="377" y="1304"/>
                    <a:pt x="477" y="1479"/>
                  </a:cubicBezTo>
                  <a:cubicBezTo>
                    <a:pt x="652" y="1404"/>
                    <a:pt x="828" y="1153"/>
                    <a:pt x="853" y="803"/>
                  </a:cubicBezTo>
                  <a:cubicBezTo>
                    <a:pt x="878" y="377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78" name="Google Shape;35178;p44"/>
            <p:cNvSpPr/>
            <p:nvPr/>
          </p:nvSpPr>
          <p:spPr>
            <a:xfrm>
              <a:off x="4909300" y="4001300"/>
              <a:ext cx="27600" cy="33850"/>
            </a:xfrm>
            <a:custGeom>
              <a:avLst/>
              <a:gdLst/>
              <a:ahLst/>
              <a:cxnLst/>
              <a:rect l="l" t="t" r="r" b="b"/>
              <a:pathLst>
                <a:path w="1104" h="1354" extrusionOk="0">
                  <a:moveTo>
                    <a:pt x="778" y="0"/>
                  </a:moveTo>
                  <a:lnTo>
                    <a:pt x="778" y="0"/>
                  </a:lnTo>
                  <a:cubicBezTo>
                    <a:pt x="577" y="25"/>
                    <a:pt x="326" y="201"/>
                    <a:pt x="201" y="501"/>
                  </a:cubicBezTo>
                  <a:cubicBezTo>
                    <a:pt x="1" y="902"/>
                    <a:pt x="176" y="1354"/>
                    <a:pt x="176" y="1354"/>
                  </a:cubicBezTo>
                  <a:cubicBezTo>
                    <a:pt x="176" y="1354"/>
                    <a:pt x="677" y="1278"/>
                    <a:pt x="903" y="877"/>
                  </a:cubicBezTo>
                  <a:cubicBezTo>
                    <a:pt x="1078" y="602"/>
                    <a:pt x="1103" y="301"/>
                    <a:pt x="1003" y="125"/>
                  </a:cubicBezTo>
                  <a:lnTo>
                    <a:pt x="1003" y="125"/>
                  </a:lnTo>
                  <a:cubicBezTo>
                    <a:pt x="803" y="226"/>
                    <a:pt x="652" y="501"/>
                    <a:pt x="652" y="501"/>
                  </a:cubicBezTo>
                  <a:cubicBezTo>
                    <a:pt x="652" y="501"/>
                    <a:pt x="803" y="201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79" name="Google Shape;35179;p44"/>
            <p:cNvSpPr/>
            <p:nvPr/>
          </p:nvSpPr>
          <p:spPr>
            <a:xfrm>
              <a:off x="4896150" y="4026050"/>
              <a:ext cx="16300" cy="10425"/>
            </a:xfrm>
            <a:custGeom>
              <a:avLst/>
              <a:gdLst/>
              <a:ahLst/>
              <a:cxnLst/>
              <a:rect l="l" t="t" r="r" b="b"/>
              <a:pathLst>
                <a:path w="652" h="417" extrusionOk="0">
                  <a:moveTo>
                    <a:pt x="207" y="0"/>
                  </a:moveTo>
                  <a:cubicBezTo>
                    <a:pt x="144" y="0"/>
                    <a:pt x="88" y="13"/>
                    <a:pt x="50" y="38"/>
                  </a:cubicBezTo>
                  <a:cubicBezTo>
                    <a:pt x="101" y="113"/>
                    <a:pt x="226" y="188"/>
                    <a:pt x="226" y="188"/>
                  </a:cubicBezTo>
                  <a:cubicBezTo>
                    <a:pt x="226" y="188"/>
                    <a:pt x="134" y="133"/>
                    <a:pt x="44" y="133"/>
                  </a:cubicBezTo>
                  <a:cubicBezTo>
                    <a:pt x="30" y="133"/>
                    <a:pt x="15" y="134"/>
                    <a:pt x="0" y="138"/>
                  </a:cubicBezTo>
                  <a:cubicBezTo>
                    <a:pt x="25" y="213"/>
                    <a:pt x="126" y="338"/>
                    <a:pt x="251" y="389"/>
                  </a:cubicBezTo>
                  <a:cubicBezTo>
                    <a:pt x="306" y="409"/>
                    <a:pt x="360" y="417"/>
                    <a:pt x="411" y="417"/>
                  </a:cubicBezTo>
                  <a:cubicBezTo>
                    <a:pt x="546" y="417"/>
                    <a:pt x="652" y="364"/>
                    <a:pt x="652" y="364"/>
                  </a:cubicBezTo>
                  <a:cubicBezTo>
                    <a:pt x="652" y="364"/>
                    <a:pt x="602" y="138"/>
                    <a:pt x="401" y="38"/>
                  </a:cubicBezTo>
                  <a:cubicBezTo>
                    <a:pt x="339" y="13"/>
                    <a:pt x="270" y="0"/>
                    <a:pt x="20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80" name="Google Shape;35180;p44"/>
            <p:cNvSpPr/>
            <p:nvPr/>
          </p:nvSpPr>
          <p:spPr>
            <a:xfrm>
              <a:off x="4898650" y="4035500"/>
              <a:ext cx="14450" cy="12400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470" y="1"/>
                  </a:moveTo>
                  <a:cubicBezTo>
                    <a:pt x="391" y="1"/>
                    <a:pt x="285" y="16"/>
                    <a:pt x="201" y="86"/>
                  </a:cubicBezTo>
                  <a:cubicBezTo>
                    <a:pt x="76" y="186"/>
                    <a:pt x="1" y="311"/>
                    <a:pt x="26" y="387"/>
                  </a:cubicBezTo>
                  <a:cubicBezTo>
                    <a:pt x="126" y="387"/>
                    <a:pt x="226" y="311"/>
                    <a:pt x="226" y="311"/>
                  </a:cubicBezTo>
                  <a:lnTo>
                    <a:pt x="226" y="311"/>
                  </a:lnTo>
                  <a:cubicBezTo>
                    <a:pt x="226" y="311"/>
                    <a:pt x="126" y="412"/>
                    <a:pt x="101" y="487"/>
                  </a:cubicBezTo>
                  <a:cubicBezTo>
                    <a:pt x="118" y="492"/>
                    <a:pt x="138" y="496"/>
                    <a:pt x="162" y="496"/>
                  </a:cubicBezTo>
                  <a:cubicBezTo>
                    <a:pt x="241" y="496"/>
                    <a:pt x="349" y="459"/>
                    <a:pt x="427" y="361"/>
                  </a:cubicBezTo>
                  <a:cubicBezTo>
                    <a:pt x="577" y="236"/>
                    <a:pt x="577" y="11"/>
                    <a:pt x="577" y="11"/>
                  </a:cubicBezTo>
                  <a:cubicBezTo>
                    <a:pt x="577" y="11"/>
                    <a:pt x="532" y="1"/>
                    <a:pt x="47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81" name="Google Shape;35181;p44"/>
            <p:cNvSpPr/>
            <p:nvPr/>
          </p:nvSpPr>
          <p:spPr>
            <a:xfrm>
              <a:off x="4913075" y="4028000"/>
              <a:ext cx="16925" cy="9725"/>
            </a:xfrm>
            <a:custGeom>
              <a:avLst/>
              <a:gdLst/>
              <a:ahLst/>
              <a:cxnLst/>
              <a:rect l="l" t="t" r="r" b="b"/>
              <a:pathLst>
                <a:path w="677" h="389" extrusionOk="0">
                  <a:moveTo>
                    <a:pt x="412" y="0"/>
                  </a:moveTo>
                  <a:cubicBezTo>
                    <a:pt x="376" y="0"/>
                    <a:pt x="338" y="4"/>
                    <a:pt x="301" y="10"/>
                  </a:cubicBezTo>
                  <a:cubicBezTo>
                    <a:pt x="100" y="85"/>
                    <a:pt x="0" y="260"/>
                    <a:pt x="0" y="260"/>
                  </a:cubicBezTo>
                  <a:cubicBezTo>
                    <a:pt x="0" y="260"/>
                    <a:pt x="150" y="389"/>
                    <a:pt x="330" y="389"/>
                  </a:cubicBezTo>
                  <a:cubicBezTo>
                    <a:pt x="345" y="389"/>
                    <a:pt x="361" y="388"/>
                    <a:pt x="376" y="386"/>
                  </a:cubicBezTo>
                  <a:cubicBezTo>
                    <a:pt x="526" y="361"/>
                    <a:pt x="652" y="286"/>
                    <a:pt x="677" y="185"/>
                  </a:cubicBezTo>
                  <a:cubicBezTo>
                    <a:pt x="643" y="177"/>
                    <a:pt x="607" y="174"/>
                    <a:pt x="574" y="174"/>
                  </a:cubicBezTo>
                  <a:cubicBezTo>
                    <a:pt x="507" y="174"/>
                    <a:pt x="451" y="185"/>
                    <a:pt x="451" y="185"/>
                  </a:cubicBezTo>
                  <a:cubicBezTo>
                    <a:pt x="451" y="185"/>
                    <a:pt x="602" y="135"/>
                    <a:pt x="652" y="85"/>
                  </a:cubicBezTo>
                  <a:cubicBezTo>
                    <a:pt x="614" y="29"/>
                    <a:pt x="520" y="0"/>
                    <a:pt x="41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82" name="Google Shape;35182;p44"/>
            <p:cNvSpPr/>
            <p:nvPr/>
          </p:nvSpPr>
          <p:spPr>
            <a:xfrm>
              <a:off x="4910550" y="4035125"/>
              <a:ext cx="11925" cy="15700"/>
            </a:xfrm>
            <a:custGeom>
              <a:avLst/>
              <a:gdLst/>
              <a:ahLst/>
              <a:cxnLst/>
              <a:rect l="l" t="t" r="r" b="b"/>
              <a:pathLst>
                <a:path w="477" h="628" extrusionOk="0">
                  <a:moveTo>
                    <a:pt x="101" y="1"/>
                  </a:moveTo>
                  <a:cubicBezTo>
                    <a:pt x="101" y="1"/>
                    <a:pt x="1" y="201"/>
                    <a:pt x="76" y="376"/>
                  </a:cubicBezTo>
                  <a:cubicBezTo>
                    <a:pt x="126" y="527"/>
                    <a:pt x="251" y="627"/>
                    <a:pt x="327" y="627"/>
                  </a:cubicBezTo>
                  <a:cubicBezTo>
                    <a:pt x="347" y="546"/>
                    <a:pt x="318" y="449"/>
                    <a:pt x="306" y="415"/>
                  </a:cubicBezTo>
                  <a:lnTo>
                    <a:pt x="306" y="415"/>
                  </a:lnTo>
                  <a:cubicBezTo>
                    <a:pt x="320" y="452"/>
                    <a:pt x="365" y="556"/>
                    <a:pt x="427" y="577"/>
                  </a:cubicBezTo>
                  <a:cubicBezTo>
                    <a:pt x="477" y="527"/>
                    <a:pt x="477" y="376"/>
                    <a:pt x="427" y="226"/>
                  </a:cubicBezTo>
                  <a:cubicBezTo>
                    <a:pt x="327" y="51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83" name="Google Shape;35183;p44"/>
            <p:cNvSpPr/>
            <p:nvPr/>
          </p:nvSpPr>
          <p:spPr>
            <a:xfrm>
              <a:off x="4907425" y="4017575"/>
              <a:ext cx="10050" cy="16950"/>
            </a:xfrm>
            <a:custGeom>
              <a:avLst/>
              <a:gdLst/>
              <a:ahLst/>
              <a:cxnLst/>
              <a:rect l="l" t="t" r="r" b="b"/>
              <a:pathLst>
                <a:path w="402" h="678" extrusionOk="0">
                  <a:moveTo>
                    <a:pt x="126" y="1"/>
                  </a:moveTo>
                  <a:cubicBezTo>
                    <a:pt x="51" y="51"/>
                    <a:pt x="0" y="201"/>
                    <a:pt x="26" y="352"/>
                  </a:cubicBezTo>
                  <a:cubicBezTo>
                    <a:pt x="51" y="552"/>
                    <a:pt x="251" y="677"/>
                    <a:pt x="251" y="677"/>
                  </a:cubicBezTo>
                  <a:cubicBezTo>
                    <a:pt x="251" y="677"/>
                    <a:pt x="401" y="527"/>
                    <a:pt x="401" y="327"/>
                  </a:cubicBezTo>
                  <a:cubicBezTo>
                    <a:pt x="401" y="176"/>
                    <a:pt x="326" y="51"/>
                    <a:pt x="251" y="1"/>
                  </a:cubicBezTo>
                  <a:cubicBezTo>
                    <a:pt x="201" y="101"/>
                    <a:pt x="201" y="226"/>
                    <a:pt x="201" y="226"/>
                  </a:cubicBezTo>
                  <a:cubicBezTo>
                    <a:pt x="201" y="226"/>
                    <a:pt x="201" y="76"/>
                    <a:pt x="1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84" name="Google Shape;35184;p44"/>
            <p:cNvSpPr/>
            <p:nvPr/>
          </p:nvSpPr>
          <p:spPr>
            <a:xfrm>
              <a:off x="4904925" y="4024475"/>
              <a:ext cx="5650" cy="8175"/>
            </a:xfrm>
            <a:custGeom>
              <a:avLst/>
              <a:gdLst/>
              <a:ahLst/>
              <a:cxnLst/>
              <a:rect l="l" t="t" r="r" b="b"/>
              <a:pathLst>
                <a:path w="226" h="327" fill="none" extrusionOk="0">
                  <a:moveTo>
                    <a:pt x="0" y="0"/>
                  </a:moveTo>
                  <a:lnTo>
                    <a:pt x="226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85" name="Google Shape;35185;p44"/>
            <p:cNvSpPr/>
            <p:nvPr/>
          </p:nvSpPr>
          <p:spPr>
            <a:xfrm>
              <a:off x="4903675" y="4022950"/>
              <a:ext cx="1900" cy="1825"/>
            </a:xfrm>
            <a:custGeom>
              <a:avLst/>
              <a:gdLst/>
              <a:ahLst/>
              <a:cxnLst/>
              <a:rect l="l" t="t" r="r" b="b"/>
              <a:pathLst>
                <a:path w="76" h="73" extrusionOk="0">
                  <a:moveTo>
                    <a:pt x="49" y="0"/>
                  </a:moveTo>
                  <a:cubicBezTo>
                    <a:pt x="42" y="0"/>
                    <a:pt x="34" y="3"/>
                    <a:pt x="25" y="11"/>
                  </a:cubicBezTo>
                  <a:cubicBezTo>
                    <a:pt x="0" y="11"/>
                    <a:pt x="0" y="36"/>
                    <a:pt x="0" y="61"/>
                  </a:cubicBezTo>
                  <a:cubicBezTo>
                    <a:pt x="17" y="61"/>
                    <a:pt x="34" y="73"/>
                    <a:pt x="43" y="73"/>
                  </a:cubicBezTo>
                  <a:cubicBezTo>
                    <a:pt x="47" y="73"/>
                    <a:pt x="50" y="70"/>
                    <a:pt x="50" y="61"/>
                  </a:cubicBezTo>
                  <a:cubicBezTo>
                    <a:pt x="75" y="61"/>
                    <a:pt x="75" y="36"/>
                    <a:pt x="75" y="11"/>
                  </a:cubicBezTo>
                  <a:cubicBezTo>
                    <a:pt x="75" y="11"/>
                    <a:pt x="64" y="0"/>
                    <a:pt x="4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86" name="Google Shape;35186;p44"/>
            <p:cNvSpPr/>
            <p:nvPr/>
          </p:nvSpPr>
          <p:spPr>
            <a:xfrm>
              <a:off x="4901775" y="4027600"/>
              <a:ext cx="8800" cy="5050"/>
            </a:xfrm>
            <a:custGeom>
              <a:avLst/>
              <a:gdLst/>
              <a:ahLst/>
              <a:cxnLst/>
              <a:rect l="l" t="t" r="r" b="b"/>
              <a:pathLst>
                <a:path w="352" h="202" fill="none" extrusionOk="0">
                  <a:moveTo>
                    <a:pt x="1" y="1"/>
                  </a:moveTo>
                  <a:lnTo>
                    <a:pt x="352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87" name="Google Shape;35187;p44"/>
            <p:cNvSpPr/>
            <p:nvPr/>
          </p:nvSpPr>
          <p:spPr>
            <a:xfrm>
              <a:off x="4900525" y="402635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1" y="1"/>
                  </a:moveTo>
                  <a:cubicBezTo>
                    <a:pt x="1" y="26"/>
                    <a:pt x="1" y="51"/>
                    <a:pt x="1" y="51"/>
                  </a:cubicBezTo>
                  <a:cubicBezTo>
                    <a:pt x="13" y="63"/>
                    <a:pt x="26" y="70"/>
                    <a:pt x="35" y="70"/>
                  </a:cubicBezTo>
                  <a:cubicBezTo>
                    <a:pt x="45" y="70"/>
                    <a:pt x="51" y="63"/>
                    <a:pt x="51" y="51"/>
                  </a:cubicBezTo>
                  <a:cubicBezTo>
                    <a:pt x="76" y="26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88" name="Google Shape;35188;p44"/>
            <p:cNvSpPr/>
            <p:nvPr/>
          </p:nvSpPr>
          <p:spPr>
            <a:xfrm>
              <a:off x="4908675" y="4022600"/>
              <a:ext cx="1900" cy="10050"/>
            </a:xfrm>
            <a:custGeom>
              <a:avLst/>
              <a:gdLst/>
              <a:ahLst/>
              <a:cxnLst/>
              <a:rect l="l" t="t" r="r" b="b"/>
              <a:pathLst>
                <a:path w="76" h="402" fill="none" extrusionOk="0">
                  <a:moveTo>
                    <a:pt x="1" y="0"/>
                  </a:moveTo>
                  <a:lnTo>
                    <a:pt x="76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89" name="Google Shape;35189;p44"/>
            <p:cNvSpPr/>
            <p:nvPr/>
          </p:nvSpPr>
          <p:spPr>
            <a:xfrm>
              <a:off x="4908050" y="40213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0"/>
                  </a:moveTo>
                  <a:cubicBezTo>
                    <a:pt x="1" y="0"/>
                    <a:pt x="1" y="25"/>
                    <a:pt x="1" y="50"/>
                  </a:cubicBezTo>
                  <a:cubicBezTo>
                    <a:pt x="1" y="50"/>
                    <a:pt x="26" y="75"/>
                    <a:pt x="51" y="75"/>
                  </a:cubicBezTo>
                  <a:cubicBezTo>
                    <a:pt x="51" y="50"/>
                    <a:pt x="76" y="50"/>
                    <a:pt x="76" y="25"/>
                  </a:cubicBez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90" name="Google Shape;35190;p44"/>
            <p:cNvSpPr/>
            <p:nvPr/>
          </p:nvSpPr>
          <p:spPr>
            <a:xfrm>
              <a:off x="4912425" y="4034500"/>
              <a:ext cx="9425" cy="3775"/>
            </a:xfrm>
            <a:custGeom>
              <a:avLst/>
              <a:gdLst/>
              <a:ahLst/>
              <a:cxnLst/>
              <a:rect l="l" t="t" r="r" b="b"/>
              <a:pathLst>
                <a:path w="377" h="151" fill="none" extrusionOk="0">
                  <a:moveTo>
                    <a:pt x="377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91" name="Google Shape;35191;p44"/>
            <p:cNvSpPr/>
            <p:nvPr/>
          </p:nvSpPr>
          <p:spPr>
            <a:xfrm>
              <a:off x="4921200" y="4037800"/>
              <a:ext cx="1925" cy="1725"/>
            </a:xfrm>
            <a:custGeom>
              <a:avLst/>
              <a:gdLst/>
              <a:ahLst/>
              <a:cxnLst/>
              <a:rect l="l" t="t" r="r" b="b"/>
              <a:pathLst>
                <a:path w="77" h="69" extrusionOk="0">
                  <a:moveTo>
                    <a:pt x="35" y="0"/>
                  </a:moveTo>
                  <a:cubicBezTo>
                    <a:pt x="26" y="0"/>
                    <a:pt x="13" y="6"/>
                    <a:pt x="1" y="19"/>
                  </a:cubicBezTo>
                  <a:cubicBezTo>
                    <a:pt x="1" y="44"/>
                    <a:pt x="1" y="44"/>
                    <a:pt x="26" y="69"/>
                  </a:cubicBezTo>
                  <a:cubicBezTo>
                    <a:pt x="26" y="69"/>
                    <a:pt x="51" y="69"/>
                    <a:pt x="76" y="44"/>
                  </a:cubicBezTo>
                  <a:cubicBezTo>
                    <a:pt x="76" y="44"/>
                    <a:pt x="76" y="19"/>
                    <a:pt x="51" y="19"/>
                  </a:cubicBezTo>
                  <a:cubicBezTo>
                    <a:pt x="51" y="6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92" name="Google Shape;35192;p44"/>
            <p:cNvSpPr/>
            <p:nvPr/>
          </p:nvSpPr>
          <p:spPr>
            <a:xfrm>
              <a:off x="4912425" y="4033875"/>
              <a:ext cx="10700" cy="650"/>
            </a:xfrm>
            <a:custGeom>
              <a:avLst/>
              <a:gdLst/>
              <a:ahLst/>
              <a:cxnLst/>
              <a:rect l="l" t="t" r="r" b="b"/>
              <a:pathLst>
                <a:path w="428" h="26" fill="none" extrusionOk="0">
                  <a:moveTo>
                    <a:pt x="427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93" name="Google Shape;35193;p44"/>
            <p:cNvSpPr/>
            <p:nvPr/>
          </p:nvSpPr>
          <p:spPr>
            <a:xfrm>
              <a:off x="4922450" y="4033250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50"/>
                    <a:pt x="1" y="76"/>
                    <a:pt x="26" y="76"/>
                  </a:cubicBezTo>
                  <a:cubicBezTo>
                    <a:pt x="51" y="76"/>
                    <a:pt x="51" y="50"/>
                    <a:pt x="76" y="50"/>
                  </a:cubicBezTo>
                  <a:cubicBezTo>
                    <a:pt x="76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94" name="Google Shape;35194;p44"/>
            <p:cNvSpPr/>
            <p:nvPr/>
          </p:nvSpPr>
          <p:spPr>
            <a:xfrm>
              <a:off x="4912425" y="4034500"/>
              <a:ext cx="6925" cy="7550"/>
            </a:xfrm>
            <a:custGeom>
              <a:avLst/>
              <a:gdLst/>
              <a:ahLst/>
              <a:cxnLst/>
              <a:rect l="l" t="t" r="r" b="b"/>
              <a:pathLst>
                <a:path w="277" h="302" fill="none" extrusionOk="0">
                  <a:moveTo>
                    <a:pt x="277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95" name="Google Shape;35195;p44"/>
            <p:cNvSpPr/>
            <p:nvPr/>
          </p:nvSpPr>
          <p:spPr>
            <a:xfrm>
              <a:off x="4918700" y="404140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51" y="0"/>
                  </a:moveTo>
                  <a:cubicBezTo>
                    <a:pt x="51" y="0"/>
                    <a:pt x="26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63"/>
                    <a:pt x="32" y="69"/>
                    <a:pt x="38" y="69"/>
                  </a:cubicBezTo>
                  <a:cubicBezTo>
                    <a:pt x="44" y="69"/>
                    <a:pt x="51" y="63"/>
                    <a:pt x="51" y="50"/>
                  </a:cubicBezTo>
                  <a:cubicBezTo>
                    <a:pt x="76" y="50"/>
                    <a:pt x="76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96" name="Google Shape;35196;p44"/>
            <p:cNvSpPr/>
            <p:nvPr/>
          </p:nvSpPr>
          <p:spPr>
            <a:xfrm>
              <a:off x="4911800" y="4025100"/>
              <a:ext cx="6300" cy="7550"/>
            </a:xfrm>
            <a:custGeom>
              <a:avLst/>
              <a:gdLst/>
              <a:ahLst/>
              <a:cxnLst/>
              <a:rect l="l" t="t" r="r" b="b"/>
              <a:pathLst>
                <a:path w="252" h="302" fill="none" extrusionOk="0">
                  <a:moveTo>
                    <a:pt x="252" y="1"/>
                  </a:moveTo>
                  <a:lnTo>
                    <a:pt x="1" y="3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97" name="Google Shape;35197;p44"/>
            <p:cNvSpPr/>
            <p:nvPr/>
          </p:nvSpPr>
          <p:spPr>
            <a:xfrm>
              <a:off x="4917450" y="402400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41" y="1"/>
                  </a:moveTo>
                  <a:cubicBezTo>
                    <a:pt x="32" y="1"/>
                    <a:pt x="26" y="7"/>
                    <a:pt x="26" y="19"/>
                  </a:cubicBezTo>
                  <a:cubicBezTo>
                    <a:pt x="0" y="19"/>
                    <a:pt x="0" y="45"/>
                    <a:pt x="26" y="45"/>
                  </a:cubicBezTo>
                  <a:cubicBezTo>
                    <a:pt x="26" y="70"/>
                    <a:pt x="51" y="70"/>
                    <a:pt x="76" y="70"/>
                  </a:cubicBezTo>
                  <a:cubicBezTo>
                    <a:pt x="76" y="45"/>
                    <a:pt x="76" y="19"/>
                    <a:pt x="76" y="19"/>
                  </a:cubicBezTo>
                  <a:cubicBezTo>
                    <a:pt x="63" y="7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98" name="Google Shape;35198;p44"/>
            <p:cNvSpPr/>
            <p:nvPr/>
          </p:nvSpPr>
          <p:spPr>
            <a:xfrm>
              <a:off x="4911800" y="4023225"/>
              <a:ext cx="2550" cy="9425"/>
            </a:xfrm>
            <a:custGeom>
              <a:avLst/>
              <a:gdLst/>
              <a:ahLst/>
              <a:cxnLst/>
              <a:rect l="l" t="t" r="r" b="b"/>
              <a:pathLst>
                <a:path w="102" h="377" fill="none" extrusionOk="0">
                  <a:moveTo>
                    <a:pt x="101" y="0"/>
                  </a:moveTo>
                  <a:lnTo>
                    <a:pt x="1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199" name="Google Shape;35199;p44"/>
            <p:cNvSpPr/>
            <p:nvPr/>
          </p:nvSpPr>
          <p:spPr>
            <a:xfrm>
              <a:off x="4913700" y="4021975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50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9"/>
                    <a:pt x="28" y="61"/>
                    <a:pt x="32" y="61"/>
                  </a:cubicBezTo>
                  <a:cubicBezTo>
                    <a:pt x="39" y="61"/>
                    <a:pt x="50" y="50"/>
                    <a:pt x="50" y="50"/>
                  </a:cubicBezTo>
                  <a:cubicBezTo>
                    <a:pt x="75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00" name="Google Shape;35200;p44"/>
            <p:cNvSpPr/>
            <p:nvPr/>
          </p:nvSpPr>
          <p:spPr>
            <a:xfrm>
              <a:off x="4911800" y="4028225"/>
              <a:ext cx="9425" cy="4425"/>
            </a:xfrm>
            <a:custGeom>
              <a:avLst/>
              <a:gdLst/>
              <a:ahLst/>
              <a:cxnLst/>
              <a:rect l="l" t="t" r="r" b="b"/>
              <a:pathLst>
                <a:path w="377" h="177" fill="none" extrusionOk="0">
                  <a:moveTo>
                    <a:pt x="377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01" name="Google Shape;35201;p44"/>
            <p:cNvSpPr/>
            <p:nvPr/>
          </p:nvSpPr>
          <p:spPr>
            <a:xfrm>
              <a:off x="4920575" y="402760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1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63"/>
                    <a:pt x="7" y="70"/>
                    <a:pt x="16" y="70"/>
                  </a:cubicBezTo>
                  <a:cubicBezTo>
                    <a:pt x="26" y="70"/>
                    <a:pt x="38" y="63"/>
                    <a:pt x="51" y="51"/>
                  </a:cubicBezTo>
                  <a:cubicBezTo>
                    <a:pt x="76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02" name="Google Shape;35202;p44"/>
            <p:cNvSpPr/>
            <p:nvPr/>
          </p:nvSpPr>
          <p:spPr>
            <a:xfrm>
              <a:off x="4909925" y="4035125"/>
              <a:ext cx="650" cy="10050"/>
            </a:xfrm>
            <a:custGeom>
              <a:avLst/>
              <a:gdLst/>
              <a:ahLst/>
              <a:cxnLst/>
              <a:rect l="l" t="t" r="r" b="b"/>
              <a:pathLst>
                <a:path w="26" h="402" fill="none" extrusionOk="0">
                  <a:moveTo>
                    <a:pt x="1" y="402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03" name="Google Shape;35203;p44"/>
            <p:cNvSpPr/>
            <p:nvPr/>
          </p:nvSpPr>
          <p:spPr>
            <a:xfrm>
              <a:off x="4909300" y="40445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0"/>
                  </a:moveTo>
                  <a:cubicBezTo>
                    <a:pt x="26" y="0"/>
                    <a:pt x="1" y="26"/>
                    <a:pt x="1" y="51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76" y="26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04" name="Google Shape;35204;p44"/>
            <p:cNvSpPr/>
            <p:nvPr/>
          </p:nvSpPr>
          <p:spPr>
            <a:xfrm>
              <a:off x="4906175" y="4035125"/>
              <a:ext cx="4400" cy="8800"/>
            </a:xfrm>
            <a:custGeom>
              <a:avLst/>
              <a:gdLst/>
              <a:ahLst/>
              <a:cxnLst/>
              <a:rect l="l" t="t" r="r" b="b"/>
              <a:pathLst>
                <a:path w="176" h="352" fill="none" extrusionOk="0">
                  <a:moveTo>
                    <a:pt x="0" y="3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05" name="Google Shape;35205;p44"/>
            <p:cNvSpPr/>
            <p:nvPr/>
          </p:nvSpPr>
          <p:spPr>
            <a:xfrm>
              <a:off x="4904925" y="40432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50"/>
                    <a:pt x="0" y="76"/>
                    <a:pt x="25" y="76"/>
                  </a:cubicBezTo>
                  <a:cubicBezTo>
                    <a:pt x="50" y="76"/>
                    <a:pt x="50" y="76"/>
                    <a:pt x="75" y="50"/>
                  </a:cubicBezTo>
                  <a:cubicBezTo>
                    <a:pt x="75" y="25"/>
                    <a:pt x="75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06" name="Google Shape;35206;p44"/>
            <p:cNvSpPr/>
            <p:nvPr/>
          </p:nvSpPr>
          <p:spPr>
            <a:xfrm>
              <a:off x="4911175" y="4035125"/>
              <a:ext cx="3175" cy="9425"/>
            </a:xfrm>
            <a:custGeom>
              <a:avLst/>
              <a:gdLst/>
              <a:ahLst/>
              <a:cxnLst/>
              <a:rect l="l" t="t" r="r" b="b"/>
              <a:pathLst>
                <a:path w="127" h="377" fill="none" extrusionOk="0">
                  <a:moveTo>
                    <a:pt x="126" y="3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07" name="Google Shape;35207;p44"/>
            <p:cNvSpPr/>
            <p:nvPr/>
          </p:nvSpPr>
          <p:spPr>
            <a:xfrm>
              <a:off x="4913700" y="40439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25" y="0"/>
                    <a:pt x="0" y="25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75" y="76"/>
                    <a:pt x="75" y="51"/>
                    <a:pt x="75" y="25"/>
                  </a:cubicBezTo>
                  <a:cubicBezTo>
                    <a:pt x="75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08" name="Google Shape;35208;p44"/>
            <p:cNvSpPr/>
            <p:nvPr/>
          </p:nvSpPr>
          <p:spPr>
            <a:xfrm>
              <a:off x="4899900" y="4034500"/>
              <a:ext cx="10050" cy="3150"/>
            </a:xfrm>
            <a:custGeom>
              <a:avLst/>
              <a:gdLst/>
              <a:ahLst/>
              <a:cxnLst/>
              <a:rect l="l" t="t" r="r" b="b"/>
              <a:pathLst>
                <a:path w="402" h="126" fill="none" extrusionOk="0">
                  <a:moveTo>
                    <a:pt x="1" y="126"/>
                  </a:moveTo>
                  <a:lnTo>
                    <a:pt x="4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09" name="Google Shape;35209;p44"/>
            <p:cNvSpPr/>
            <p:nvPr/>
          </p:nvSpPr>
          <p:spPr>
            <a:xfrm>
              <a:off x="4898650" y="4036725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44" y="1"/>
                  </a:moveTo>
                  <a:cubicBezTo>
                    <a:pt x="40" y="1"/>
                    <a:pt x="34" y="3"/>
                    <a:pt x="26" y="12"/>
                  </a:cubicBezTo>
                  <a:cubicBezTo>
                    <a:pt x="1" y="12"/>
                    <a:pt x="1" y="37"/>
                    <a:pt x="1" y="37"/>
                  </a:cubicBezTo>
                  <a:cubicBezTo>
                    <a:pt x="26" y="62"/>
                    <a:pt x="26" y="62"/>
                    <a:pt x="51" y="62"/>
                  </a:cubicBezTo>
                  <a:cubicBezTo>
                    <a:pt x="76" y="62"/>
                    <a:pt x="76" y="37"/>
                    <a:pt x="76" y="12"/>
                  </a:cubicBezTo>
                  <a:cubicBezTo>
                    <a:pt x="59" y="12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10" name="Google Shape;35210;p44"/>
            <p:cNvSpPr/>
            <p:nvPr/>
          </p:nvSpPr>
          <p:spPr>
            <a:xfrm>
              <a:off x="4899275" y="4033250"/>
              <a:ext cx="10675" cy="1275"/>
            </a:xfrm>
            <a:custGeom>
              <a:avLst/>
              <a:gdLst/>
              <a:ahLst/>
              <a:cxnLst/>
              <a:rect l="l" t="t" r="r" b="b"/>
              <a:pathLst>
                <a:path w="427" h="51" fill="none" extrusionOk="0">
                  <a:moveTo>
                    <a:pt x="1" y="0"/>
                  </a:moveTo>
                  <a:lnTo>
                    <a:pt x="427" y="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11" name="Google Shape;35211;p44"/>
            <p:cNvSpPr/>
            <p:nvPr/>
          </p:nvSpPr>
          <p:spPr>
            <a:xfrm>
              <a:off x="4898025" y="40320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50"/>
                    <a:pt x="26" y="75"/>
                    <a:pt x="51" y="75"/>
                  </a:cubicBezTo>
                  <a:cubicBezTo>
                    <a:pt x="76" y="75"/>
                    <a:pt x="76" y="50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12" name="Google Shape;35212;p44"/>
            <p:cNvSpPr/>
            <p:nvPr/>
          </p:nvSpPr>
          <p:spPr>
            <a:xfrm>
              <a:off x="4901775" y="4034500"/>
              <a:ext cx="8175" cy="6925"/>
            </a:xfrm>
            <a:custGeom>
              <a:avLst/>
              <a:gdLst/>
              <a:ahLst/>
              <a:cxnLst/>
              <a:rect l="l" t="t" r="r" b="b"/>
              <a:pathLst>
                <a:path w="327" h="277" fill="none" extrusionOk="0">
                  <a:moveTo>
                    <a:pt x="1" y="276"/>
                  </a:moveTo>
                  <a:lnTo>
                    <a:pt x="32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13" name="Google Shape;35213;p44"/>
            <p:cNvSpPr/>
            <p:nvPr/>
          </p:nvSpPr>
          <p:spPr>
            <a:xfrm>
              <a:off x="4900525" y="4040775"/>
              <a:ext cx="1900" cy="1725"/>
            </a:xfrm>
            <a:custGeom>
              <a:avLst/>
              <a:gdLst/>
              <a:ahLst/>
              <a:cxnLst/>
              <a:rect l="l" t="t" r="r" b="b"/>
              <a:pathLst>
                <a:path w="76" h="69" extrusionOk="0">
                  <a:moveTo>
                    <a:pt x="26" y="0"/>
                  </a:moveTo>
                  <a:cubicBezTo>
                    <a:pt x="1" y="0"/>
                    <a:pt x="1" y="25"/>
                    <a:pt x="26" y="50"/>
                  </a:cubicBezTo>
                  <a:cubicBezTo>
                    <a:pt x="26" y="63"/>
                    <a:pt x="32" y="69"/>
                    <a:pt x="42" y="69"/>
                  </a:cubicBezTo>
                  <a:cubicBezTo>
                    <a:pt x="51" y="69"/>
                    <a:pt x="63" y="63"/>
                    <a:pt x="76" y="50"/>
                  </a:cubicBezTo>
                  <a:cubicBezTo>
                    <a:pt x="76" y="50"/>
                    <a:pt x="7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14" name="Google Shape;35214;p44"/>
            <p:cNvSpPr/>
            <p:nvPr/>
          </p:nvSpPr>
          <p:spPr>
            <a:xfrm>
              <a:off x="4905550" y="4028225"/>
              <a:ext cx="11300" cy="9925"/>
            </a:xfrm>
            <a:custGeom>
              <a:avLst/>
              <a:gdLst/>
              <a:ahLst/>
              <a:cxnLst/>
              <a:rect l="l" t="t" r="r" b="b"/>
              <a:pathLst>
                <a:path w="452" h="397" extrusionOk="0">
                  <a:moveTo>
                    <a:pt x="224" y="1"/>
                  </a:moveTo>
                  <a:cubicBezTo>
                    <a:pt x="192" y="1"/>
                    <a:pt x="159" y="9"/>
                    <a:pt x="126" y="26"/>
                  </a:cubicBezTo>
                  <a:cubicBezTo>
                    <a:pt x="25" y="76"/>
                    <a:pt x="0" y="201"/>
                    <a:pt x="50" y="302"/>
                  </a:cubicBezTo>
                  <a:cubicBezTo>
                    <a:pt x="87" y="356"/>
                    <a:pt x="162" y="397"/>
                    <a:pt x="238" y="397"/>
                  </a:cubicBezTo>
                  <a:cubicBezTo>
                    <a:pt x="268" y="397"/>
                    <a:pt x="298" y="391"/>
                    <a:pt x="326" y="377"/>
                  </a:cubicBezTo>
                  <a:cubicBezTo>
                    <a:pt x="401" y="302"/>
                    <a:pt x="451" y="201"/>
                    <a:pt x="376" y="101"/>
                  </a:cubicBezTo>
                  <a:cubicBezTo>
                    <a:pt x="343" y="34"/>
                    <a:pt x="287" y="1"/>
                    <a:pt x="22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15" name="Google Shape;35215;p44"/>
            <p:cNvSpPr/>
            <p:nvPr/>
          </p:nvSpPr>
          <p:spPr>
            <a:xfrm>
              <a:off x="5169950" y="4005625"/>
              <a:ext cx="28850" cy="32650"/>
            </a:xfrm>
            <a:custGeom>
              <a:avLst/>
              <a:gdLst/>
              <a:ahLst/>
              <a:cxnLst/>
              <a:rect l="l" t="t" r="r" b="b"/>
              <a:pathLst>
                <a:path w="1154" h="1306" extrusionOk="0">
                  <a:moveTo>
                    <a:pt x="315" y="0"/>
                  </a:moveTo>
                  <a:cubicBezTo>
                    <a:pt x="302" y="0"/>
                    <a:pt x="289" y="1"/>
                    <a:pt x="276" y="3"/>
                  </a:cubicBezTo>
                  <a:cubicBezTo>
                    <a:pt x="302" y="203"/>
                    <a:pt x="452" y="479"/>
                    <a:pt x="452" y="479"/>
                  </a:cubicBezTo>
                  <a:cubicBezTo>
                    <a:pt x="452" y="479"/>
                    <a:pt x="251" y="203"/>
                    <a:pt x="76" y="128"/>
                  </a:cubicBezTo>
                  <a:lnTo>
                    <a:pt x="76" y="128"/>
                  </a:lnTo>
                  <a:cubicBezTo>
                    <a:pt x="1" y="303"/>
                    <a:pt x="26" y="629"/>
                    <a:pt x="251" y="880"/>
                  </a:cubicBezTo>
                  <a:cubicBezTo>
                    <a:pt x="502" y="1231"/>
                    <a:pt x="1003" y="1306"/>
                    <a:pt x="1003" y="1306"/>
                  </a:cubicBezTo>
                  <a:cubicBezTo>
                    <a:pt x="1003" y="1306"/>
                    <a:pt x="1154" y="830"/>
                    <a:pt x="903" y="454"/>
                  </a:cubicBezTo>
                  <a:cubicBezTo>
                    <a:pt x="762" y="172"/>
                    <a:pt x="511" y="0"/>
                    <a:pt x="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16" name="Google Shape;35216;p44"/>
            <p:cNvSpPr/>
            <p:nvPr/>
          </p:nvSpPr>
          <p:spPr>
            <a:xfrm>
              <a:off x="5158050" y="4032575"/>
              <a:ext cx="37000" cy="20450"/>
            </a:xfrm>
            <a:custGeom>
              <a:avLst/>
              <a:gdLst/>
              <a:ahLst/>
              <a:cxnLst/>
              <a:rect l="l" t="t" r="r" b="b"/>
              <a:pathLst>
                <a:path w="1480" h="818" extrusionOk="0">
                  <a:moveTo>
                    <a:pt x="727" y="1"/>
                  </a:moveTo>
                  <a:cubicBezTo>
                    <a:pt x="711" y="1"/>
                    <a:pt x="694" y="1"/>
                    <a:pt x="677" y="2"/>
                  </a:cubicBezTo>
                  <a:cubicBezTo>
                    <a:pt x="351" y="27"/>
                    <a:pt x="76" y="203"/>
                    <a:pt x="1" y="353"/>
                  </a:cubicBezTo>
                  <a:cubicBezTo>
                    <a:pt x="201" y="453"/>
                    <a:pt x="502" y="453"/>
                    <a:pt x="502" y="453"/>
                  </a:cubicBezTo>
                  <a:cubicBezTo>
                    <a:pt x="502" y="453"/>
                    <a:pt x="176" y="478"/>
                    <a:pt x="26" y="629"/>
                  </a:cubicBezTo>
                  <a:cubicBezTo>
                    <a:pt x="128" y="732"/>
                    <a:pt x="349" y="817"/>
                    <a:pt x="605" y="817"/>
                  </a:cubicBezTo>
                  <a:cubicBezTo>
                    <a:pt x="661" y="817"/>
                    <a:pt x="719" y="813"/>
                    <a:pt x="778" y="804"/>
                  </a:cubicBezTo>
                  <a:cubicBezTo>
                    <a:pt x="1204" y="729"/>
                    <a:pt x="1479" y="303"/>
                    <a:pt x="1479" y="303"/>
                  </a:cubicBezTo>
                  <a:cubicBezTo>
                    <a:pt x="1479" y="303"/>
                    <a:pt x="1154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17" name="Google Shape;35217;p44"/>
            <p:cNvSpPr/>
            <p:nvPr/>
          </p:nvSpPr>
          <p:spPr>
            <a:xfrm>
              <a:off x="5195025" y="4034475"/>
              <a:ext cx="36350" cy="21700"/>
            </a:xfrm>
            <a:custGeom>
              <a:avLst/>
              <a:gdLst/>
              <a:ahLst/>
              <a:cxnLst/>
              <a:rect l="l" t="t" r="r" b="b"/>
              <a:pathLst>
                <a:path w="1454" h="868" extrusionOk="0">
                  <a:moveTo>
                    <a:pt x="623" y="1"/>
                  </a:moveTo>
                  <a:cubicBezTo>
                    <a:pt x="286" y="1"/>
                    <a:pt x="0" y="152"/>
                    <a:pt x="0" y="152"/>
                  </a:cubicBezTo>
                  <a:cubicBezTo>
                    <a:pt x="0" y="152"/>
                    <a:pt x="176" y="628"/>
                    <a:pt x="602" y="803"/>
                  </a:cubicBezTo>
                  <a:cubicBezTo>
                    <a:pt x="734" y="847"/>
                    <a:pt x="866" y="867"/>
                    <a:pt x="985" y="867"/>
                  </a:cubicBezTo>
                  <a:cubicBezTo>
                    <a:pt x="1137" y="867"/>
                    <a:pt x="1269" y="835"/>
                    <a:pt x="1354" y="778"/>
                  </a:cubicBezTo>
                  <a:cubicBezTo>
                    <a:pt x="1228" y="603"/>
                    <a:pt x="928" y="478"/>
                    <a:pt x="928" y="478"/>
                  </a:cubicBezTo>
                  <a:lnTo>
                    <a:pt x="928" y="478"/>
                  </a:lnTo>
                  <a:cubicBezTo>
                    <a:pt x="928" y="478"/>
                    <a:pt x="1136" y="542"/>
                    <a:pt x="1322" y="542"/>
                  </a:cubicBezTo>
                  <a:cubicBezTo>
                    <a:pt x="1369" y="542"/>
                    <a:pt x="1414" y="538"/>
                    <a:pt x="1454" y="528"/>
                  </a:cubicBezTo>
                  <a:cubicBezTo>
                    <a:pt x="1404" y="352"/>
                    <a:pt x="1178" y="127"/>
                    <a:pt x="852" y="27"/>
                  </a:cubicBezTo>
                  <a:cubicBezTo>
                    <a:pt x="775" y="8"/>
                    <a:pt x="698" y="1"/>
                    <a:pt x="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18" name="Google Shape;35218;p44"/>
            <p:cNvSpPr/>
            <p:nvPr/>
          </p:nvSpPr>
          <p:spPr>
            <a:xfrm>
              <a:off x="5181850" y="4038875"/>
              <a:ext cx="21975" cy="37000"/>
            </a:xfrm>
            <a:custGeom>
              <a:avLst/>
              <a:gdLst/>
              <a:ahLst/>
              <a:cxnLst/>
              <a:rect l="l" t="t" r="r" b="b"/>
              <a:pathLst>
                <a:path w="879" h="1480" extrusionOk="0">
                  <a:moveTo>
                    <a:pt x="577" y="1"/>
                  </a:moveTo>
                  <a:cubicBezTo>
                    <a:pt x="577" y="1"/>
                    <a:pt x="151" y="252"/>
                    <a:pt x="51" y="703"/>
                  </a:cubicBezTo>
                  <a:cubicBezTo>
                    <a:pt x="1" y="1028"/>
                    <a:pt x="76" y="1329"/>
                    <a:pt x="227" y="1455"/>
                  </a:cubicBezTo>
                  <a:cubicBezTo>
                    <a:pt x="377" y="1279"/>
                    <a:pt x="427" y="979"/>
                    <a:pt x="427" y="978"/>
                  </a:cubicBezTo>
                  <a:lnTo>
                    <a:pt x="427" y="978"/>
                  </a:lnTo>
                  <a:cubicBezTo>
                    <a:pt x="427" y="979"/>
                    <a:pt x="402" y="1304"/>
                    <a:pt x="477" y="1480"/>
                  </a:cubicBezTo>
                  <a:cubicBezTo>
                    <a:pt x="653" y="1404"/>
                    <a:pt x="828" y="1154"/>
                    <a:pt x="853" y="828"/>
                  </a:cubicBezTo>
                  <a:cubicBezTo>
                    <a:pt x="878" y="377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19" name="Google Shape;35219;p44"/>
            <p:cNvSpPr/>
            <p:nvPr/>
          </p:nvSpPr>
          <p:spPr>
            <a:xfrm>
              <a:off x="5193150" y="4004425"/>
              <a:ext cx="26950" cy="34475"/>
            </a:xfrm>
            <a:custGeom>
              <a:avLst/>
              <a:gdLst/>
              <a:ahLst/>
              <a:cxnLst/>
              <a:rect l="l" t="t" r="r" b="b"/>
              <a:pathLst>
                <a:path w="1078" h="1379" extrusionOk="0">
                  <a:moveTo>
                    <a:pt x="752" y="0"/>
                  </a:moveTo>
                  <a:cubicBezTo>
                    <a:pt x="577" y="26"/>
                    <a:pt x="301" y="201"/>
                    <a:pt x="176" y="502"/>
                  </a:cubicBezTo>
                  <a:cubicBezTo>
                    <a:pt x="0" y="903"/>
                    <a:pt x="150" y="1379"/>
                    <a:pt x="150" y="1379"/>
                  </a:cubicBezTo>
                  <a:cubicBezTo>
                    <a:pt x="150" y="1379"/>
                    <a:pt x="652" y="1279"/>
                    <a:pt x="877" y="903"/>
                  </a:cubicBezTo>
                  <a:cubicBezTo>
                    <a:pt x="1053" y="602"/>
                    <a:pt x="1078" y="301"/>
                    <a:pt x="978" y="126"/>
                  </a:cubicBezTo>
                  <a:lnTo>
                    <a:pt x="978" y="126"/>
                  </a:lnTo>
                  <a:cubicBezTo>
                    <a:pt x="777" y="226"/>
                    <a:pt x="627" y="502"/>
                    <a:pt x="627" y="502"/>
                  </a:cubicBezTo>
                  <a:cubicBezTo>
                    <a:pt x="627" y="502"/>
                    <a:pt x="777" y="201"/>
                    <a:pt x="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20" name="Google Shape;35220;p44"/>
            <p:cNvSpPr/>
            <p:nvPr/>
          </p:nvSpPr>
          <p:spPr>
            <a:xfrm>
              <a:off x="5179350" y="4029250"/>
              <a:ext cx="16325" cy="10350"/>
            </a:xfrm>
            <a:custGeom>
              <a:avLst/>
              <a:gdLst/>
              <a:ahLst/>
              <a:cxnLst/>
              <a:rect l="l" t="t" r="r" b="b"/>
              <a:pathLst>
                <a:path w="653" h="414" extrusionOk="0">
                  <a:moveTo>
                    <a:pt x="189" y="0"/>
                  </a:moveTo>
                  <a:cubicBezTo>
                    <a:pt x="134" y="0"/>
                    <a:pt x="85" y="12"/>
                    <a:pt x="51" y="35"/>
                  </a:cubicBezTo>
                  <a:cubicBezTo>
                    <a:pt x="126" y="110"/>
                    <a:pt x="251" y="185"/>
                    <a:pt x="251" y="185"/>
                  </a:cubicBezTo>
                  <a:cubicBezTo>
                    <a:pt x="251" y="185"/>
                    <a:pt x="101" y="135"/>
                    <a:pt x="1" y="135"/>
                  </a:cubicBezTo>
                  <a:cubicBezTo>
                    <a:pt x="26" y="236"/>
                    <a:pt x="126" y="336"/>
                    <a:pt x="251" y="386"/>
                  </a:cubicBezTo>
                  <a:cubicBezTo>
                    <a:pt x="306" y="406"/>
                    <a:pt x="361" y="414"/>
                    <a:pt x="411" y="414"/>
                  </a:cubicBezTo>
                  <a:cubicBezTo>
                    <a:pt x="546" y="414"/>
                    <a:pt x="652" y="361"/>
                    <a:pt x="652" y="361"/>
                  </a:cubicBezTo>
                  <a:cubicBezTo>
                    <a:pt x="652" y="361"/>
                    <a:pt x="602" y="135"/>
                    <a:pt x="402" y="60"/>
                  </a:cubicBezTo>
                  <a:cubicBezTo>
                    <a:pt x="333" y="19"/>
                    <a:pt x="256" y="0"/>
                    <a:pt x="18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21" name="Google Shape;35221;p44"/>
            <p:cNvSpPr/>
            <p:nvPr/>
          </p:nvSpPr>
          <p:spPr>
            <a:xfrm>
              <a:off x="5182500" y="4038825"/>
              <a:ext cx="13800" cy="12225"/>
            </a:xfrm>
            <a:custGeom>
              <a:avLst/>
              <a:gdLst/>
              <a:ahLst/>
              <a:cxnLst/>
              <a:rect l="l" t="t" r="r" b="b"/>
              <a:pathLst>
                <a:path w="552" h="489" extrusionOk="0">
                  <a:moveTo>
                    <a:pt x="487" y="0"/>
                  </a:moveTo>
                  <a:cubicBezTo>
                    <a:pt x="409" y="0"/>
                    <a:pt x="276" y="11"/>
                    <a:pt x="175" y="78"/>
                  </a:cubicBezTo>
                  <a:cubicBezTo>
                    <a:pt x="50" y="178"/>
                    <a:pt x="0" y="304"/>
                    <a:pt x="0" y="404"/>
                  </a:cubicBezTo>
                  <a:cubicBezTo>
                    <a:pt x="100" y="379"/>
                    <a:pt x="226" y="304"/>
                    <a:pt x="226" y="304"/>
                  </a:cubicBezTo>
                  <a:lnTo>
                    <a:pt x="226" y="304"/>
                  </a:lnTo>
                  <a:cubicBezTo>
                    <a:pt x="226" y="304"/>
                    <a:pt x="100" y="404"/>
                    <a:pt x="75" y="479"/>
                  </a:cubicBezTo>
                  <a:cubicBezTo>
                    <a:pt x="93" y="485"/>
                    <a:pt x="115" y="488"/>
                    <a:pt x="139" y="488"/>
                  </a:cubicBezTo>
                  <a:cubicBezTo>
                    <a:pt x="219" y="488"/>
                    <a:pt x="324" y="455"/>
                    <a:pt x="401" y="379"/>
                  </a:cubicBezTo>
                  <a:cubicBezTo>
                    <a:pt x="551" y="228"/>
                    <a:pt x="551" y="3"/>
                    <a:pt x="551" y="3"/>
                  </a:cubicBezTo>
                  <a:cubicBezTo>
                    <a:pt x="551" y="3"/>
                    <a:pt x="526" y="0"/>
                    <a:pt x="48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22" name="Google Shape;35222;p44"/>
            <p:cNvSpPr/>
            <p:nvPr/>
          </p:nvSpPr>
          <p:spPr>
            <a:xfrm>
              <a:off x="5196275" y="4031350"/>
              <a:ext cx="16950" cy="9525"/>
            </a:xfrm>
            <a:custGeom>
              <a:avLst/>
              <a:gdLst/>
              <a:ahLst/>
              <a:cxnLst/>
              <a:rect l="l" t="t" r="r" b="b"/>
              <a:pathLst>
                <a:path w="678" h="381" extrusionOk="0">
                  <a:moveTo>
                    <a:pt x="457" y="0"/>
                  </a:moveTo>
                  <a:cubicBezTo>
                    <a:pt x="408" y="0"/>
                    <a:pt x="354" y="8"/>
                    <a:pt x="301" y="26"/>
                  </a:cubicBezTo>
                  <a:cubicBezTo>
                    <a:pt x="126" y="76"/>
                    <a:pt x="0" y="277"/>
                    <a:pt x="0" y="277"/>
                  </a:cubicBezTo>
                  <a:cubicBezTo>
                    <a:pt x="0" y="277"/>
                    <a:pt x="145" y="380"/>
                    <a:pt x="322" y="380"/>
                  </a:cubicBezTo>
                  <a:cubicBezTo>
                    <a:pt x="340" y="380"/>
                    <a:pt x="358" y="379"/>
                    <a:pt x="376" y="377"/>
                  </a:cubicBezTo>
                  <a:cubicBezTo>
                    <a:pt x="527" y="352"/>
                    <a:pt x="652" y="277"/>
                    <a:pt x="677" y="202"/>
                  </a:cubicBezTo>
                  <a:cubicBezTo>
                    <a:pt x="627" y="177"/>
                    <a:pt x="571" y="170"/>
                    <a:pt x="527" y="170"/>
                  </a:cubicBezTo>
                  <a:cubicBezTo>
                    <a:pt x="492" y="170"/>
                    <a:pt x="464" y="174"/>
                    <a:pt x="455" y="176"/>
                  </a:cubicBezTo>
                  <a:lnTo>
                    <a:pt x="455" y="176"/>
                  </a:lnTo>
                  <a:cubicBezTo>
                    <a:pt x="478" y="172"/>
                    <a:pt x="606" y="145"/>
                    <a:pt x="652" y="76"/>
                  </a:cubicBezTo>
                  <a:cubicBezTo>
                    <a:pt x="620" y="28"/>
                    <a:pt x="546" y="0"/>
                    <a:pt x="45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23" name="Google Shape;35223;p44"/>
            <p:cNvSpPr/>
            <p:nvPr/>
          </p:nvSpPr>
          <p:spPr>
            <a:xfrm>
              <a:off x="5193775" y="4038250"/>
              <a:ext cx="12550" cy="16325"/>
            </a:xfrm>
            <a:custGeom>
              <a:avLst/>
              <a:gdLst/>
              <a:ahLst/>
              <a:cxnLst/>
              <a:rect l="l" t="t" r="r" b="b"/>
              <a:pathLst>
                <a:path w="502" h="653" extrusionOk="0">
                  <a:moveTo>
                    <a:pt x="100" y="1"/>
                  </a:moveTo>
                  <a:cubicBezTo>
                    <a:pt x="100" y="1"/>
                    <a:pt x="0" y="201"/>
                    <a:pt x="75" y="402"/>
                  </a:cubicBezTo>
                  <a:cubicBezTo>
                    <a:pt x="151" y="527"/>
                    <a:pt x="251" y="627"/>
                    <a:pt x="326" y="652"/>
                  </a:cubicBezTo>
                  <a:cubicBezTo>
                    <a:pt x="351" y="553"/>
                    <a:pt x="301" y="403"/>
                    <a:pt x="301" y="402"/>
                  </a:cubicBezTo>
                  <a:lnTo>
                    <a:pt x="301" y="402"/>
                  </a:lnTo>
                  <a:cubicBezTo>
                    <a:pt x="301" y="403"/>
                    <a:pt x="352" y="552"/>
                    <a:pt x="451" y="602"/>
                  </a:cubicBezTo>
                  <a:cubicBezTo>
                    <a:pt x="476" y="527"/>
                    <a:pt x="501" y="377"/>
                    <a:pt x="426" y="251"/>
                  </a:cubicBezTo>
                  <a:cubicBezTo>
                    <a:pt x="326" y="76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24" name="Google Shape;35224;p44"/>
            <p:cNvSpPr/>
            <p:nvPr/>
          </p:nvSpPr>
          <p:spPr>
            <a:xfrm>
              <a:off x="5190625" y="4020725"/>
              <a:ext cx="10050" cy="17550"/>
            </a:xfrm>
            <a:custGeom>
              <a:avLst/>
              <a:gdLst/>
              <a:ahLst/>
              <a:cxnLst/>
              <a:rect l="l" t="t" r="r" b="b"/>
              <a:pathLst>
                <a:path w="402" h="702" extrusionOk="0">
                  <a:moveTo>
                    <a:pt x="251" y="0"/>
                  </a:moveTo>
                  <a:cubicBezTo>
                    <a:pt x="201" y="100"/>
                    <a:pt x="201" y="251"/>
                    <a:pt x="201" y="251"/>
                  </a:cubicBezTo>
                  <a:cubicBezTo>
                    <a:pt x="201" y="251"/>
                    <a:pt x="201" y="100"/>
                    <a:pt x="126" y="25"/>
                  </a:cubicBezTo>
                  <a:cubicBezTo>
                    <a:pt x="76" y="75"/>
                    <a:pt x="1" y="201"/>
                    <a:pt x="26" y="351"/>
                  </a:cubicBezTo>
                  <a:cubicBezTo>
                    <a:pt x="76" y="551"/>
                    <a:pt x="251" y="702"/>
                    <a:pt x="251" y="702"/>
                  </a:cubicBezTo>
                  <a:cubicBezTo>
                    <a:pt x="251" y="702"/>
                    <a:pt x="402" y="526"/>
                    <a:pt x="402" y="326"/>
                  </a:cubicBezTo>
                  <a:cubicBezTo>
                    <a:pt x="402" y="176"/>
                    <a:pt x="327" y="5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25" name="Google Shape;35225;p44"/>
            <p:cNvSpPr/>
            <p:nvPr/>
          </p:nvSpPr>
          <p:spPr>
            <a:xfrm>
              <a:off x="5188125" y="4027600"/>
              <a:ext cx="5675" cy="8800"/>
            </a:xfrm>
            <a:custGeom>
              <a:avLst/>
              <a:gdLst/>
              <a:ahLst/>
              <a:cxnLst/>
              <a:rect l="l" t="t" r="r" b="b"/>
              <a:pathLst>
                <a:path w="227" h="352" fill="none" extrusionOk="0">
                  <a:moveTo>
                    <a:pt x="1" y="1"/>
                  </a:moveTo>
                  <a:lnTo>
                    <a:pt x="226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26" name="Google Shape;35226;p44"/>
            <p:cNvSpPr/>
            <p:nvPr/>
          </p:nvSpPr>
          <p:spPr>
            <a:xfrm>
              <a:off x="5186875" y="40263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1"/>
                  </a:moveTo>
                  <a:cubicBezTo>
                    <a:pt x="0" y="1"/>
                    <a:pt x="0" y="26"/>
                    <a:pt x="26" y="51"/>
                  </a:cubicBezTo>
                  <a:cubicBezTo>
                    <a:pt x="26" y="76"/>
                    <a:pt x="51" y="76"/>
                    <a:pt x="51" y="76"/>
                  </a:cubicBezTo>
                  <a:cubicBezTo>
                    <a:pt x="76" y="51"/>
                    <a:pt x="76" y="26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27" name="Google Shape;35227;p44"/>
            <p:cNvSpPr/>
            <p:nvPr/>
          </p:nvSpPr>
          <p:spPr>
            <a:xfrm>
              <a:off x="5185000" y="4030750"/>
              <a:ext cx="8800" cy="5025"/>
            </a:xfrm>
            <a:custGeom>
              <a:avLst/>
              <a:gdLst/>
              <a:ahLst/>
              <a:cxnLst/>
              <a:rect l="l" t="t" r="r" b="b"/>
              <a:pathLst>
                <a:path w="352" h="201" fill="none" extrusionOk="0">
                  <a:moveTo>
                    <a:pt x="0" y="0"/>
                  </a:moveTo>
                  <a:lnTo>
                    <a:pt x="3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28" name="Google Shape;35228;p44"/>
            <p:cNvSpPr/>
            <p:nvPr/>
          </p:nvSpPr>
          <p:spPr>
            <a:xfrm>
              <a:off x="5183750" y="4029475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50" y="1"/>
                  </a:moveTo>
                  <a:cubicBezTo>
                    <a:pt x="50" y="1"/>
                    <a:pt x="25" y="1"/>
                    <a:pt x="0" y="26"/>
                  </a:cubicBezTo>
                  <a:cubicBezTo>
                    <a:pt x="0" y="26"/>
                    <a:pt x="0" y="51"/>
                    <a:pt x="25" y="76"/>
                  </a:cubicBezTo>
                  <a:cubicBezTo>
                    <a:pt x="25" y="76"/>
                    <a:pt x="50" y="76"/>
                    <a:pt x="75" y="51"/>
                  </a:cubicBezTo>
                  <a:cubicBezTo>
                    <a:pt x="75" y="51"/>
                    <a:pt x="75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29" name="Google Shape;35229;p44"/>
            <p:cNvSpPr/>
            <p:nvPr/>
          </p:nvSpPr>
          <p:spPr>
            <a:xfrm>
              <a:off x="5191875" y="4025725"/>
              <a:ext cx="1925" cy="10050"/>
            </a:xfrm>
            <a:custGeom>
              <a:avLst/>
              <a:gdLst/>
              <a:ahLst/>
              <a:cxnLst/>
              <a:rect l="l" t="t" r="r" b="b"/>
              <a:pathLst>
                <a:path w="77" h="402" fill="none" extrusionOk="0">
                  <a:moveTo>
                    <a:pt x="1" y="1"/>
                  </a:moveTo>
                  <a:lnTo>
                    <a:pt x="76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30" name="Google Shape;35230;p44"/>
            <p:cNvSpPr/>
            <p:nvPr/>
          </p:nvSpPr>
          <p:spPr>
            <a:xfrm>
              <a:off x="5191250" y="4024475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0"/>
                  </a:moveTo>
                  <a:cubicBezTo>
                    <a:pt x="1" y="26"/>
                    <a:pt x="1" y="26"/>
                    <a:pt x="1" y="51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51" y="26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31" name="Google Shape;35231;p44"/>
            <p:cNvSpPr/>
            <p:nvPr/>
          </p:nvSpPr>
          <p:spPr>
            <a:xfrm>
              <a:off x="5195650" y="4037625"/>
              <a:ext cx="9425" cy="4425"/>
            </a:xfrm>
            <a:custGeom>
              <a:avLst/>
              <a:gdLst/>
              <a:ahLst/>
              <a:cxnLst/>
              <a:rect l="l" t="t" r="r" b="b"/>
              <a:pathLst>
                <a:path w="377" h="177" fill="none" extrusionOk="0">
                  <a:moveTo>
                    <a:pt x="376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32" name="Google Shape;35232;p44"/>
            <p:cNvSpPr/>
            <p:nvPr/>
          </p:nvSpPr>
          <p:spPr>
            <a:xfrm>
              <a:off x="5204425" y="4041125"/>
              <a:ext cx="1900" cy="1825"/>
            </a:xfrm>
            <a:custGeom>
              <a:avLst/>
              <a:gdLst/>
              <a:ahLst/>
              <a:cxnLst/>
              <a:rect l="l" t="t" r="r" b="b"/>
              <a:pathLst>
                <a:path w="76" h="73" extrusionOk="0">
                  <a:moveTo>
                    <a:pt x="44" y="0"/>
                  </a:moveTo>
                  <a:cubicBezTo>
                    <a:pt x="36" y="0"/>
                    <a:pt x="25" y="11"/>
                    <a:pt x="25" y="11"/>
                  </a:cubicBezTo>
                  <a:cubicBezTo>
                    <a:pt x="0" y="36"/>
                    <a:pt x="0" y="61"/>
                    <a:pt x="25" y="61"/>
                  </a:cubicBezTo>
                  <a:cubicBezTo>
                    <a:pt x="34" y="70"/>
                    <a:pt x="39" y="72"/>
                    <a:pt x="44" y="72"/>
                  </a:cubicBezTo>
                  <a:cubicBezTo>
                    <a:pt x="53" y="72"/>
                    <a:pt x="59" y="61"/>
                    <a:pt x="75" y="61"/>
                  </a:cubicBezTo>
                  <a:cubicBezTo>
                    <a:pt x="75" y="36"/>
                    <a:pt x="75" y="11"/>
                    <a:pt x="50" y="11"/>
                  </a:cubicBezTo>
                  <a:cubicBezTo>
                    <a:pt x="50" y="3"/>
                    <a:pt x="48" y="0"/>
                    <a:pt x="4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33" name="Google Shape;35233;p44"/>
            <p:cNvSpPr/>
            <p:nvPr/>
          </p:nvSpPr>
          <p:spPr>
            <a:xfrm>
              <a:off x="5195650" y="4037625"/>
              <a:ext cx="10675" cy="25"/>
            </a:xfrm>
            <a:custGeom>
              <a:avLst/>
              <a:gdLst/>
              <a:ahLst/>
              <a:cxnLst/>
              <a:rect l="l" t="t" r="r" b="b"/>
              <a:pathLst>
                <a:path w="427" h="1" fill="none" extrusionOk="0">
                  <a:moveTo>
                    <a:pt x="4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34" name="Google Shape;35234;p44"/>
            <p:cNvSpPr/>
            <p:nvPr/>
          </p:nvSpPr>
          <p:spPr>
            <a:xfrm>
              <a:off x="5205675" y="40363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76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35" name="Google Shape;35235;p44"/>
            <p:cNvSpPr/>
            <p:nvPr/>
          </p:nvSpPr>
          <p:spPr>
            <a:xfrm>
              <a:off x="5195650" y="4037625"/>
              <a:ext cx="6925" cy="7550"/>
            </a:xfrm>
            <a:custGeom>
              <a:avLst/>
              <a:gdLst/>
              <a:ahLst/>
              <a:cxnLst/>
              <a:rect l="l" t="t" r="r" b="b"/>
              <a:pathLst>
                <a:path w="277" h="302" fill="none" extrusionOk="0">
                  <a:moveTo>
                    <a:pt x="276" y="30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36" name="Google Shape;35236;p44"/>
            <p:cNvSpPr/>
            <p:nvPr/>
          </p:nvSpPr>
          <p:spPr>
            <a:xfrm>
              <a:off x="5201900" y="4044675"/>
              <a:ext cx="1925" cy="1750"/>
            </a:xfrm>
            <a:custGeom>
              <a:avLst/>
              <a:gdLst/>
              <a:ahLst/>
              <a:cxnLst/>
              <a:rect l="l" t="t" r="r" b="b"/>
              <a:pathLst>
                <a:path w="77" h="70" extrusionOk="0">
                  <a:moveTo>
                    <a:pt x="39" y="1"/>
                  </a:moveTo>
                  <a:cubicBezTo>
                    <a:pt x="32" y="1"/>
                    <a:pt x="26" y="7"/>
                    <a:pt x="26" y="20"/>
                  </a:cubicBezTo>
                  <a:cubicBezTo>
                    <a:pt x="1" y="20"/>
                    <a:pt x="1" y="45"/>
                    <a:pt x="26" y="70"/>
                  </a:cubicBezTo>
                  <a:lnTo>
                    <a:pt x="76" y="70"/>
                  </a:lnTo>
                  <a:cubicBezTo>
                    <a:pt x="76" y="45"/>
                    <a:pt x="76" y="20"/>
                    <a:pt x="51" y="20"/>
                  </a:cubicBezTo>
                  <a:cubicBezTo>
                    <a:pt x="51" y="7"/>
                    <a:pt x="45" y="1"/>
                    <a:pt x="3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37" name="Google Shape;35237;p44"/>
            <p:cNvSpPr/>
            <p:nvPr/>
          </p:nvSpPr>
          <p:spPr>
            <a:xfrm>
              <a:off x="5195025" y="4028225"/>
              <a:ext cx="6275" cy="8175"/>
            </a:xfrm>
            <a:custGeom>
              <a:avLst/>
              <a:gdLst/>
              <a:ahLst/>
              <a:cxnLst/>
              <a:rect l="l" t="t" r="r" b="b"/>
              <a:pathLst>
                <a:path w="251" h="327" fill="none" extrusionOk="0">
                  <a:moveTo>
                    <a:pt x="251" y="1"/>
                  </a:moveTo>
                  <a:lnTo>
                    <a:pt x="0" y="3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38" name="Google Shape;35238;p44"/>
            <p:cNvSpPr/>
            <p:nvPr/>
          </p:nvSpPr>
          <p:spPr>
            <a:xfrm>
              <a:off x="5200650" y="4027125"/>
              <a:ext cx="1925" cy="1750"/>
            </a:xfrm>
            <a:custGeom>
              <a:avLst/>
              <a:gdLst/>
              <a:ahLst/>
              <a:cxnLst/>
              <a:rect l="l" t="t" r="r" b="b"/>
              <a:pathLst>
                <a:path w="77" h="70" extrusionOk="0">
                  <a:moveTo>
                    <a:pt x="42" y="1"/>
                  </a:moveTo>
                  <a:cubicBezTo>
                    <a:pt x="32" y="1"/>
                    <a:pt x="26" y="7"/>
                    <a:pt x="26" y="20"/>
                  </a:cubicBezTo>
                  <a:cubicBezTo>
                    <a:pt x="1" y="20"/>
                    <a:pt x="1" y="45"/>
                    <a:pt x="26" y="70"/>
                  </a:cubicBezTo>
                  <a:lnTo>
                    <a:pt x="76" y="70"/>
                  </a:lnTo>
                  <a:cubicBezTo>
                    <a:pt x="76" y="45"/>
                    <a:pt x="76" y="45"/>
                    <a:pt x="76" y="20"/>
                  </a:cubicBezTo>
                  <a:cubicBezTo>
                    <a:pt x="64" y="7"/>
                    <a:pt x="51" y="1"/>
                    <a:pt x="4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39" name="Google Shape;35239;p44"/>
            <p:cNvSpPr/>
            <p:nvPr/>
          </p:nvSpPr>
          <p:spPr>
            <a:xfrm>
              <a:off x="5195025" y="4026350"/>
              <a:ext cx="2525" cy="10050"/>
            </a:xfrm>
            <a:custGeom>
              <a:avLst/>
              <a:gdLst/>
              <a:ahLst/>
              <a:cxnLst/>
              <a:rect l="l" t="t" r="r" b="b"/>
              <a:pathLst>
                <a:path w="101" h="402" fill="none" extrusionOk="0">
                  <a:moveTo>
                    <a:pt x="101" y="1"/>
                  </a:moveTo>
                  <a:lnTo>
                    <a:pt x="0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40" name="Google Shape;35240;p44"/>
            <p:cNvSpPr/>
            <p:nvPr/>
          </p:nvSpPr>
          <p:spPr>
            <a:xfrm>
              <a:off x="5196900" y="40251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0" y="1"/>
                    <a:pt x="0" y="26"/>
                  </a:cubicBezTo>
                  <a:cubicBezTo>
                    <a:pt x="0" y="51"/>
                    <a:pt x="0" y="51"/>
                    <a:pt x="26" y="76"/>
                  </a:cubicBezTo>
                  <a:cubicBezTo>
                    <a:pt x="51" y="76"/>
                    <a:pt x="51" y="76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41" name="Google Shape;35241;p44"/>
            <p:cNvSpPr/>
            <p:nvPr/>
          </p:nvSpPr>
          <p:spPr>
            <a:xfrm>
              <a:off x="5195025" y="4032000"/>
              <a:ext cx="9425" cy="4400"/>
            </a:xfrm>
            <a:custGeom>
              <a:avLst/>
              <a:gdLst/>
              <a:ahLst/>
              <a:cxnLst/>
              <a:rect l="l" t="t" r="r" b="b"/>
              <a:pathLst>
                <a:path w="377" h="176" fill="none" extrusionOk="0">
                  <a:moveTo>
                    <a:pt x="376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42" name="Google Shape;35242;p44"/>
            <p:cNvSpPr/>
            <p:nvPr/>
          </p:nvSpPr>
          <p:spPr>
            <a:xfrm>
              <a:off x="5203800" y="40307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25"/>
                    <a:pt x="0" y="50"/>
                    <a:pt x="0" y="50"/>
                  </a:cubicBezTo>
                  <a:cubicBezTo>
                    <a:pt x="25" y="75"/>
                    <a:pt x="25" y="75"/>
                    <a:pt x="50" y="75"/>
                  </a:cubicBezTo>
                  <a:cubicBezTo>
                    <a:pt x="75" y="50"/>
                    <a:pt x="75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43" name="Google Shape;35243;p44"/>
            <p:cNvSpPr/>
            <p:nvPr/>
          </p:nvSpPr>
          <p:spPr>
            <a:xfrm>
              <a:off x="5193775" y="4038250"/>
              <a:ext cx="650" cy="10050"/>
            </a:xfrm>
            <a:custGeom>
              <a:avLst/>
              <a:gdLst/>
              <a:ahLst/>
              <a:cxnLst/>
              <a:rect l="l" t="t" r="r" b="b"/>
              <a:pathLst>
                <a:path w="26" h="402" fill="none" extrusionOk="0">
                  <a:moveTo>
                    <a:pt x="0" y="402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44" name="Google Shape;35244;p44"/>
            <p:cNvSpPr/>
            <p:nvPr/>
          </p:nvSpPr>
          <p:spPr>
            <a:xfrm>
              <a:off x="5192525" y="40476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1"/>
                  </a:moveTo>
                  <a:cubicBezTo>
                    <a:pt x="25" y="26"/>
                    <a:pt x="0" y="26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50" y="76"/>
                    <a:pt x="75" y="51"/>
                    <a:pt x="75" y="51"/>
                  </a:cubicBezTo>
                  <a:cubicBezTo>
                    <a:pt x="75" y="26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45" name="Google Shape;35245;p44"/>
            <p:cNvSpPr/>
            <p:nvPr/>
          </p:nvSpPr>
          <p:spPr>
            <a:xfrm>
              <a:off x="5189375" y="4038250"/>
              <a:ext cx="5050" cy="8800"/>
            </a:xfrm>
            <a:custGeom>
              <a:avLst/>
              <a:gdLst/>
              <a:ahLst/>
              <a:cxnLst/>
              <a:rect l="l" t="t" r="r" b="b"/>
              <a:pathLst>
                <a:path w="202" h="352" fill="none" extrusionOk="0">
                  <a:moveTo>
                    <a:pt x="1" y="352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46" name="Google Shape;35246;p44"/>
            <p:cNvSpPr/>
            <p:nvPr/>
          </p:nvSpPr>
          <p:spPr>
            <a:xfrm>
              <a:off x="5188125" y="4046750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32" y="1"/>
                  </a:moveTo>
                  <a:cubicBezTo>
                    <a:pt x="23" y="1"/>
                    <a:pt x="17" y="12"/>
                    <a:pt x="1" y="12"/>
                  </a:cubicBezTo>
                  <a:cubicBezTo>
                    <a:pt x="1" y="37"/>
                    <a:pt x="1" y="62"/>
                    <a:pt x="26" y="62"/>
                  </a:cubicBezTo>
                  <a:cubicBezTo>
                    <a:pt x="51" y="62"/>
                    <a:pt x="51" y="62"/>
                    <a:pt x="76" y="37"/>
                  </a:cubicBezTo>
                  <a:cubicBezTo>
                    <a:pt x="76" y="37"/>
                    <a:pt x="76" y="12"/>
                    <a:pt x="51" y="12"/>
                  </a:cubicBezTo>
                  <a:cubicBezTo>
                    <a:pt x="42" y="3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47" name="Google Shape;35247;p44"/>
            <p:cNvSpPr/>
            <p:nvPr/>
          </p:nvSpPr>
          <p:spPr>
            <a:xfrm>
              <a:off x="5194400" y="4038250"/>
              <a:ext cx="3150" cy="9425"/>
            </a:xfrm>
            <a:custGeom>
              <a:avLst/>
              <a:gdLst/>
              <a:ahLst/>
              <a:cxnLst/>
              <a:rect l="l" t="t" r="r" b="b"/>
              <a:pathLst>
                <a:path w="126" h="377" fill="none" extrusionOk="0">
                  <a:moveTo>
                    <a:pt x="126" y="3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48" name="Google Shape;35248;p44"/>
            <p:cNvSpPr/>
            <p:nvPr/>
          </p:nvSpPr>
          <p:spPr>
            <a:xfrm>
              <a:off x="5196900" y="4047400"/>
              <a:ext cx="1900" cy="1525"/>
            </a:xfrm>
            <a:custGeom>
              <a:avLst/>
              <a:gdLst/>
              <a:ahLst/>
              <a:cxnLst/>
              <a:rect l="l" t="t" r="r" b="b"/>
              <a:pathLst>
                <a:path w="76" h="61" extrusionOk="0">
                  <a:moveTo>
                    <a:pt x="47" y="0"/>
                  </a:moveTo>
                  <a:cubicBezTo>
                    <a:pt x="40" y="0"/>
                    <a:pt x="33" y="3"/>
                    <a:pt x="26" y="11"/>
                  </a:cubicBezTo>
                  <a:cubicBezTo>
                    <a:pt x="26" y="11"/>
                    <a:pt x="0" y="11"/>
                    <a:pt x="0" y="36"/>
                  </a:cubicBezTo>
                  <a:cubicBezTo>
                    <a:pt x="26" y="61"/>
                    <a:pt x="26" y="61"/>
                    <a:pt x="51" y="61"/>
                  </a:cubicBezTo>
                  <a:cubicBezTo>
                    <a:pt x="76" y="61"/>
                    <a:pt x="76" y="36"/>
                    <a:pt x="76" y="36"/>
                  </a:cubicBezTo>
                  <a:cubicBezTo>
                    <a:pt x="76" y="18"/>
                    <a:pt x="63" y="0"/>
                    <a:pt x="4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49" name="Google Shape;35249;p44"/>
            <p:cNvSpPr/>
            <p:nvPr/>
          </p:nvSpPr>
          <p:spPr>
            <a:xfrm>
              <a:off x="5183125" y="4037625"/>
              <a:ext cx="10050" cy="3175"/>
            </a:xfrm>
            <a:custGeom>
              <a:avLst/>
              <a:gdLst/>
              <a:ahLst/>
              <a:cxnLst/>
              <a:rect l="l" t="t" r="r" b="b"/>
              <a:pathLst>
                <a:path w="402" h="127" fill="none" extrusionOk="0">
                  <a:moveTo>
                    <a:pt x="0" y="126"/>
                  </a:moveTo>
                  <a:lnTo>
                    <a:pt x="4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50" name="Google Shape;35250;p44"/>
            <p:cNvSpPr/>
            <p:nvPr/>
          </p:nvSpPr>
          <p:spPr>
            <a:xfrm>
              <a:off x="5181850" y="4040150"/>
              <a:ext cx="1925" cy="1550"/>
            </a:xfrm>
            <a:custGeom>
              <a:avLst/>
              <a:gdLst/>
              <a:ahLst/>
              <a:cxnLst/>
              <a:rect l="l" t="t" r="r" b="b"/>
              <a:pathLst>
                <a:path w="77" h="62" extrusionOk="0">
                  <a:moveTo>
                    <a:pt x="26" y="0"/>
                  </a:moveTo>
                  <a:cubicBezTo>
                    <a:pt x="1" y="0"/>
                    <a:pt x="1" y="25"/>
                    <a:pt x="1" y="50"/>
                  </a:cubicBezTo>
                  <a:cubicBezTo>
                    <a:pt x="18" y="50"/>
                    <a:pt x="23" y="61"/>
                    <a:pt x="33" y="61"/>
                  </a:cubicBezTo>
                  <a:cubicBezTo>
                    <a:pt x="37" y="61"/>
                    <a:pt x="43" y="59"/>
                    <a:pt x="51" y="50"/>
                  </a:cubicBezTo>
                  <a:cubicBezTo>
                    <a:pt x="76" y="50"/>
                    <a:pt x="76" y="25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51" name="Google Shape;35251;p44"/>
            <p:cNvSpPr/>
            <p:nvPr/>
          </p:nvSpPr>
          <p:spPr>
            <a:xfrm>
              <a:off x="5183125" y="4036375"/>
              <a:ext cx="10050" cy="1275"/>
            </a:xfrm>
            <a:custGeom>
              <a:avLst/>
              <a:gdLst/>
              <a:ahLst/>
              <a:cxnLst/>
              <a:rect l="l" t="t" r="r" b="b"/>
              <a:pathLst>
                <a:path w="402" h="51" fill="none" extrusionOk="0">
                  <a:moveTo>
                    <a:pt x="0" y="1"/>
                  </a:moveTo>
                  <a:lnTo>
                    <a:pt x="40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52" name="Google Shape;35252;p44"/>
            <p:cNvSpPr/>
            <p:nvPr/>
          </p:nvSpPr>
          <p:spPr>
            <a:xfrm>
              <a:off x="5181850" y="4035125"/>
              <a:ext cx="1300" cy="1900"/>
            </a:xfrm>
            <a:custGeom>
              <a:avLst/>
              <a:gdLst/>
              <a:ahLst/>
              <a:cxnLst/>
              <a:rect l="l" t="t" r="r" b="b"/>
              <a:pathLst>
                <a:path w="52" h="76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76"/>
                    <a:pt x="1" y="76"/>
                    <a:pt x="26" y="76"/>
                  </a:cubicBezTo>
                  <a:cubicBezTo>
                    <a:pt x="51" y="76"/>
                    <a:pt x="51" y="76"/>
                    <a:pt x="51" y="51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53" name="Google Shape;35253;p44"/>
            <p:cNvSpPr/>
            <p:nvPr/>
          </p:nvSpPr>
          <p:spPr>
            <a:xfrm>
              <a:off x="5185000" y="4037625"/>
              <a:ext cx="8175" cy="6925"/>
            </a:xfrm>
            <a:custGeom>
              <a:avLst/>
              <a:gdLst/>
              <a:ahLst/>
              <a:cxnLst/>
              <a:rect l="l" t="t" r="r" b="b"/>
              <a:pathLst>
                <a:path w="327" h="277" fill="none" extrusionOk="0">
                  <a:moveTo>
                    <a:pt x="0" y="276"/>
                  </a:moveTo>
                  <a:lnTo>
                    <a:pt x="3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54" name="Google Shape;35254;p44"/>
            <p:cNvSpPr/>
            <p:nvPr/>
          </p:nvSpPr>
          <p:spPr>
            <a:xfrm>
              <a:off x="5183750" y="40439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25" y="25"/>
                    <a:pt x="0" y="51"/>
                    <a:pt x="25" y="51"/>
                  </a:cubicBezTo>
                  <a:cubicBezTo>
                    <a:pt x="25" y="76"/>
                    <a:pt x="50" y="76"/>
                    <a:pt x="75" y="76"/>
                  </a:cubicBezTo>
                  <a:cubicBezTo>
                    <a:pt x="75" y="51"/>
                    <a:pt x="75" y="25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55" name="Google Shape;35255;p44"/>
            <p:cNvSpPr/>
            <p:nvPr/>
          </p:nvSpPr>
          <p:spPr>
            <a:xfrm>
              <a:off x="5188750" y="4031500"/>
              <a:ext cx="11300" cy="9925"/>
            </a:xfrm>
            <a:custGeom>
              <a:avLst/>
              <a:gdLst/>
              <a:ahLst/>
              <a:cxnLst/>
              <a:rect l="l" t="t" r="r" b="b"/>
              <a:pathLst>
                <a:path w="452" h="397" extrusionOk="0">
                  <a:moveTo>
                    <a:pt x="214" y="0"/>
                  </a:moveTo>
                  <a:cubicBezTo>
                    <a:pt x="184" y="0"/>
                    <a:pt x="154" y="6"/>
                    <a:pt x="126" y="20"/>
                  </a:cubicBezTo>
                  <a:cubicBezTo>
                    <a:pt x="26" y="70"/>
                    <a:pt x="1" y="196"/>
                    <a:pt x="51" y="296"/>
                  </a:cubicBezTo>
                  <a:cubicBezTo>
                    <a:pt x="84" y="363"/>
                    <a:pt x="151" y="396"/>
                    <a:pt x="222" y="396"/>
                  </a:cubicBezTo>
                  <a:cubicBezTo>
                    <a:pt x="257" y="396"/>
                    <a:pt x="293" y="388"/>
                    <a:pt x="326" y="371"/>
                  </a:cubicBezTo>
                  <a:cubicBezTo>
                    <a:pt x="402" y="321"/>
                    <a:pt x="452" y="196"/>
                    <a:pt x="402" y="95"/>
                  </a:cubicBezTo>
                  <a:cubicBezTo>
                    <a:pt x="366" y="41"/>
                    <a:pt x="290" y="0"/>
                    <a:pt x="21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56" name="Google Shape;35256;p44"/>
            <p:cNvSpPr/>
            <p:nvPr/>
          </p:nvSpPr>
          <p:spPr>
            <a:xfrm>
              <a:off x="4648025" y="4110325"/>
              <a:ext cx="24450" cy="42000"/>
            </a:xfrm>
            <a:custGeom>
              <a:avLst/>
              <a:gdLst/>
              <a:ahLst/>
              <a:cxnLst/>
              <a:rect l="l" t="t" r="r" b="b"/>
              <a:pathLst>
                <a:path w="978" h="1680" extrusionOk="0">
                  <a:moveTo>
                    <a:pt x="602" y="0"/>
                  </a:moveTo>
                  <a:cubicBezTo>
                    <a:pt x="477" y="226"/>
                    <a:pt x="477" y="577"/>
                    <a:pt x="477" y="577"/>
                  </a:cubicBezTo>
                  <a:cubicBezTo>
                    <a:pt x="477" y="577"/>
                    <a:pt x="452" y="201"/>
                    <a:pt x="301" y="25"/>
                  </a:cubicBezTo>
                  <a:cubicBezTo>
                    <a:pt x="126" y="150"/>
                    <a:pt x="0" y="476"/>
                    <a:pt x="51" y="852"/>
                  </a:cubicBezTo>
                  <a:cubicBezTo>
                    <a:pt x="126" y="1353"/>
                    <a:pt x="577" y="1679"/>
                    <a:pt x="577" y="1679"/>
                  </a:cubicBezTo>
                  <a:cubicBezTo>
                    <a:pt x="577" y="1679"/>
                    <a:pt x="978" y="1278"/>
                    <a:pt x="953" y="777"/>
                  </a:cubicBezTo>
                  <a:cubicBezTo>
                    <a:pt x="953" y="426"/>
                    <a:pt x="777" y="10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57" name="Google Shape;35257;p44"/>
            <p:cNvSpPr/>
            <p:nvPr/>
          </p:nvSpPr>
          <p:spPr>
            <a:xfrm>
              <a:off x="4621700" y="4133100"/>
              <a:ext cx="40125" cy="24800"/>
            </a:xfrm>
            <a:custGeom>
              <a:avLst/>
              <a:gdLst/>
              <a:ahLst/>
              <a:cxnLst/>
              <a:rect l="l" t="t" r="r" b="b"/>
              <a:pathLst>
                <a:path w="1605" h="992" extrusionOk="0">
                  <a:moveTo>
                    <a:pt x="453" y="1"/>
                  </a:moveTo>
                  <a:cubicBezTo>
                    <a:pt x="309" y="1"/>
                    <a:pt x="185" y="32"/>
                    <a:pt x="101" y="92"/>
                  </a:cubicBezTo>
                  <a:cubicBezTo>
                    <a:pt x="251" y="292"/>
                    <a:pt x="577" y="442"/>
                    <a:pt x="577" y="442"/>
                  </a:cubicBezTo>
                  <a:cubicBezTo>
                    <a:pt x="577" y="442"/>
                    <a:pt x="334" y="355"/>
                    <a:pt x="122" y="355"/>
                  </a:cubicBezTo>
                  <a:cubicBezTo>
                    <a:pt x="80" y="355"/>
                    <a:pt x="38" y="359"/>
                    <a:pt x="1" y="367"/>
                  </a:cubicBezTo>
                  <a:cubicBezTo>
                    <a:pt x="51" y="568"/>
                    <a:pt x="277" y="843"/>
                    <a:pt x="627" y="944"/>
                  </a:cubicBezTo>
                  <a:cubicBezTo>
                    <a:pt x="737" y="978"/>
                    <a:pt x="849" y="992"/>
                    <a:pt x="955" y="992"/>
                  </a:cubicBezTo>
                  <a:cubicBezTo>
                    <a:pt x="1308" y="992"/>
                    <a:pt x="1605" y="843"/>
                    <a:pt x="1605" y="843"/>
                  </a:cubicBezTo>
                  <a:cubicBezTo>
                    <a:pt x="1605" y="843"/>
                    <a:pt x="1429" y="317"/>
                    <a:pt x="978" y="117"/>
                  </a:cubicBezTo>
                  <a:cubicBezTo>
                    <a:pt x="795" y="38"/>
                    <a:pt x="611" y="1"/>
                    <a:pt x="4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58" name="Google Shape;35258;p44"/>
            <p:cNvSpPr/>
            <p:nvPr/>
          </p:nvSpPr>
          <p:spPr>
            <a:xfrm>
              <a:off x="4660550" y="4152900"/>
              <a:ext cx="33875" cy="33325"/>
            </a:xfrm>
            <a:custGeom>
              <a:avLst/>
              <a:gdLst/>
              <a:ahLst/>
              <a:cxnLst/>
              <a:rect l="l" t="t" r="r" b="b"/>
              <a:pathLst>
                <a:path w="1355" h="1333" extrusionOk="0">
                  <a:moveTo>
                    <a:pt x="100" y="1"/>
                  </a:moveTo>
                  <a:cubicBezTo>
                    <a:pt x="85" y="1"/>
                    <a:pt x="76" y="1"/>
                    <a:pt x="76" y="1"/>
                  </a:cubicBezTo>
                  <a:cubicBezTo>
                    <a:pt x="76" y="1"/>
                    <a:pt x="1" y="528"/>
                    <a:pt x="302" y="929"/>
                  </a:cubicBezTo>
                  <a:cubicBezTo>
                    <a:pt x="531" y="1205"/>
                    <a:pt x="803" y="1333"/>
                    <a:pt x="1021" y="1333"/>
                  </a:cubicBezTo>
                  <a:cubicBezTo>
                    <a:pt x="1041" y="1333"/>
                    <a:pt x="1060" y="1332"/>
                    <a:pt x="1078" y="1330"/>
                  </a:cubicBezTo>
                  <a:cubicBezTo>
                    <a:pt x="1028" y="1079"/>
                    <a:pt x="828" y="804"/>
                    <a:pt x="828" y="803"/>
                  </a:cubicBezTo>
                  <a:lnTo>
                    <a:pt x="828" y="803"/>
                  </a:lnTo>
                  <a:cubicBezTo>
                    <a:pt x="828" y="804"/>
                    <a:pt x="1079" y="1079"/>
                    <a:pt x="1279" y="1129"/>
                  </a:cubicBezTo>
                  <a:cubicBezTo>
                    <a:pt x="1354" y="929"/>
                    <a:pt x="1254" y="603"/>
                    <a:pt x="978" y="327"/>
                  </a:cubicBezTo>
                  <a:cubicBezTo>
                    <a:pt x="671" y="20"/>
                    <a:pt x="211" y="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59" name="Google Shape;35259;p44"/>
            <p:cNvSpPr/>
            <p:nvPr/>
          </p:nvSpPr>
          <p:spPr>
            <a:xfrm>
              <a:off x="4632975" y="4153550"/>
              <a:ext cx="32625" cy="35175"/>
            </a:xfrm>
            <a:custGeom>
              <a:avLst/>
              <a:gdLst/>
              <a:ahLst/>
              <a:cxnLst/>
              <a:rect l="l" t="t" r="r" b="b"/>
              <a:pathLst>
                <a:path w="1305" h="1407" extrusionOk="0">
                  <a:moveTo>
                    <a:pt x="1204" y="0"/>
                  </a:moveTo>
                  <a:lnTo>
                    <a:pt x="1204" y="0"/>
                  </a:lnTo>
                  <a:cubicBezTo>
                    <a:pt x="1204" y="0"/>
                    <a:pt x="653" y="25"/>
                    <a:pt x="327" y="401"/>
                  </a:cubicBezTo>
                  <a:cubicBezTo>
                    <a:pt x="76" y="702"/>
                    <a:pt x="1" y="1028"/>
                    <a:pt x="76" y="1228"/>
                  </a:cubicBezTo>
                  <a:cubicBezTo>
                    <a:pt x="302" y="1153"/>
                    <a:pt x="552" y="878"/>
                    <a:pt x="552" y="878"/>
                  </a:cubicBezTo>
                  <a:lnTo>
                    <a:pt x="552" y="878"/>
                  </a:lnTo>
                  <a:cubicBezTo>
                    <a:pt x="552" y="878"/>
                    <a:pt x="327" y="1178"/>
                    <a:pt x="302" y="1404"/>
                  </a:cubicBezTo>
                  <a:cubicBezTo>
                    <a:pt x="318" y="1406"/>
                    <a:pt x="334" y="1407"/>
                    <a:pt x="351" y="1407"/>
                  </a:cubicBezTo>
                  <a:cubicBezTo>
                    <a:pt x="570" y="1407"/>
                    <a:pt x="844" y="1255"/>
                    <a:pt x="1054" y="953"/>
                  </a:cubicBezTo>
                  <a:cubicBezTo>
                    <a:pt x="1304" y="552"/>
                    <a:pt x="1204" y="0"/>
                    <a:pt x="1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60" name="Google Shape;35260;p44"/>
            <p:cNvSpPr/>
            <p:nvPr/>
          </p:nvSpPr>
          <p:spPr>
            <a:xfrm>
              <a:off x="4664325" y="4127525"/>
              <a:ext cx="36975" cy="28175"/>
            </a:xfrm>
            <a:custGeom>
              <a:avLst/>
              <a:gdLst/>
              <a:ahLst/>
              <a:cxnLst/>
              <a:rect l="l" t="t" r="r" b="b"/>
              <a:pathLst>
                <a:path w="1479" h="1127" extrusionOk="0">
                  <a:moveTo>
                    <a:pt x="1094" y="1"/>
                  </a:moveTo>
                  <a:cubicBezTo>
                    <a:pt x="907" y="1"/>
                    <a:pt x="680" y="62"/>
                    <a:pt x="476" y="214"/>
                  </a:cubicBezTo>
                  <a:cubicBezTo>
                    <a:pt x="75" y="515"/>
                    <a:pt x="0" y="1066"/>
                    <a:pt x="0" y="1066"/>
                  </a:cubicBezTo>
                  <a:cubicBezTo>
                    <a:pt x="0" y="1066"/>
                    <a:pt x="179" y="1126"/>
                    <a:pt x="413" y="1126"/>
                  </a:cubicBezTo>
                  <a:cubicBezTo>
                    <a:pt x="580" y="1126"/>
                    <a:pt x="775" y="1096"/>
                    <a:pt x="953" y="991"/>
                  </a:cubicBezTo>
                  <a:cubicBezTo>
                    <a:pt x="1278" y="791"/>
                    <a:pt x="1479" y="515"/>
                    <a:pt x="1479" y="290"/>
                  </a:cubicBezTo>
                  <a:cubicBezTo>
                    <a:pt x="1228" y="290"/>
                    <a:pt x="927" y="465"/>
                    <a:pt x="927" y="465"/>
                  </a:cubicBezTo>
                  <a:cubicBezTo>
                    <a:pt x="927" y="465"/>
                    <a:pt x="1228" y="264"/>
                    <a:pt x="1328" y="39"/>
                  </a:cubicBezTo>
                  <a:cubicBezTo>
                    <a:pt x="1264" y="15"/>
                    <a:pt x="1183" y="1"/>
                    <a:pt x="10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61" name="Google Shape;35261;p44"/>
            <p:cNvSpPr/>
            <p:nvPr/>
          </p:nvSpPr>
          <p:spPr>
            <a:xfrm>
              <a:off x="4649275" y="4136625"/>
              <a:ext cx="15700" cy="16325"/>
            </a:xfrm>
            <a:custGeom>
              <a:avLst/>
              <a:gdLst/>
              <a:ahLst/>
              <a:cxnLst/>
              <a:rect l="l" t="t" r="r" b="b"/>
              <a:pathLst>
                <a:path w="628" h="653" extrusionOk="0">
                  <a:moveTo>
                    <a:pt x="151" y="1"/>
                  </a:moveTo>
                  <a:cubicBezTo>
                    <a:pt x="151" y="126"/>
                    <a:pt x="251" y="251"/>
                    <a:pt x="251" y="251"/>
                  </a:cubicBezTo>
                  <a:cubicBezTo>
                    <a:pt x="251" y="251"/>
                    <a:pt x="151" y="126"/>
                    <a:pt x="51" y="76"/>
                  </a:cubicBezTo>
                  <a:lnTo>
                    <a:pt x="51" y="76"/>
                  </a:lnTo>
                  <a:cubicBezTo>
                    <a:pt x="1" y="176"/>
                    <a:pt x="51" y="327"/>
                    <a:pt x="151" y="452"/>
                  </a:cubicBezTo>
                  <a:cubicBezTo>
                    <a:pt x="301" y="627"/>
                    <a:pt x="552" y="652"/>
                    <a:pt x="552" y="652"/>
                  </a:cubicBezTo>
                  <a:cubicBezTo>
                    <a:pt x="552" y="652"/>
                    <a:pt x="627" y="402"/>
                    <a:pt x="477" y="201"/>
                  </a:cubicBezTo>
                  <a:cubicBezTo>
                    <a:pt x="377" y="76"/>
                    <a:pt x="251" y="1"/>
                    <a:pt x="1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62" name="Google Shape;35262;p44"/>
            <p:cNvSpPr/>
            <p:nvPr/>
          </p:nvSpPr>
          <p:spPr>
            <a:xfrm>
              <a:off x="4644275" y="4150350"/>
              <a:ext cx="19450" cy="10975"/>
            </a:xfrm>
            <a:custGeom>
              <a:avLst/>
              <a:gdLst/>
              <a:ahLst/>
              <a:cxnLst/>
              <a:rect l="l" t="t" r="r" b="b"/>
              <a:pathLst>
                <a:path w="778" h="439" extrusionOk="0">
                  <a:moveTo>
                    <a:pt x="396" y="1"/>
                  </a:moveTo>
                  <a:cubicBezTo>
                    <a:pt x="381" y="1"/>
                    <a:pt x="366" y="1"/>
                    <a:pt x="351" y="3"/>
                  </a:cubicBezTo>
                  <a:cubicBezTo>
                    <a:pt x="176" y="28"/>
                    <a:pt x="50" y="128"/>
                    <a:pt x="0" y="229"/>
                  </a:cubicBezTo>
                  <a:cubicBezTo>
                    <a:pt x="100" y="254"/>
                    <a:pt x="276" y="254"/>
                    <a:pt x="276" y="254"/>
                  </a:cubicBezTo>
                  <a:cubicBezTo>
                    <a:pt x="276" y="254"/>
                    <a:pt x="100" y="279"/>
                    <a:pt x="25" y="354"/>
                  </a:cubicBezTo>
                  <a:cubicBezTo>
                    <a:pt x="82" y="410"/>
                    <a:pt x="180" y="439"/>
                    <a:pt x="300" y="439"/>
                  </a:cubicBezTo>
                  <a:cubicBezTo>
                    <a:pt x="340" y="439"/>
                    <a:pt x="382" y="435"/>
                    <a:pt x="426" y="429"/>
                  </a:cubicBezTo>
                  <a:cubicBezTo>
                    <a:pt x="627" y="354"/>
                    <a:pt x="777" y="153"/>
                    <a:pt x="777" y="153"/>
                  </a:cubicBezTo>
                  <a:cubicBezTo>
                    <a:pt x="777" y="153"/>
                    <a:pt x="602" y="1"/>
                    <a:pt x="39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63" name="Google Shape;35263;p44"/>
            <p:cNvSpPr/>
            <p:nvPr/>
          </p:nvSpPr>
          <p:spPr>
            <a:xfrm>
              <a:off x="4663700" y="4150750"/>
              <a:ext cx="18800" cy="11025"/>
            </a:xfrm>
            <a:custGeom>
              <a:avLst/>
              <a:gdLst/>
              <a:ahLst/>
              <a:cxnLst/>
              <a:rect l="l" t="t" r="r" b="b"/>
              <a:pathLst>
                <a:path w="752" h="441" extrusionOk="0">
                  <a:moveTo>
                    <a:pt x="339" y="0"/>
                  </a:moveTo>
                  <a:cubicBezTo>
                    <a:pt x="157" y="0"/>
                    <a:pt x="0" y="87"/>
                    <a:pt x="0" y="87"/>
                  </a:cubicBezTo>
                  <a:cubicBezTo>
                    <a:pt x="0" y="87"/>
                    <a:pt x="100" y="338"/>
                    <a:pt x="326" y="413"/>
                  </a:cubicBezTo>
                  <a:cubicBezTo>
                    <a:pt x="383" y="432"/>
                    <a:pt x="441" y="440"/>
                    <a:pt x="494" y="440"/>
                  </a:cubicBezTo>
                  <a:cubicBezTo>
                    <a:pt x="580" y="440"/>
                    <a:pt x="655" y="419"/>
                    <a:pt x="702" y="388"/>
                  </a:cubicBezTo>
                  <a:cubicBezTo>
                    <a:pt x="627" y="288"/>
                    <a:pt x="501" y="238"/>
                    <a:pt x="501" y="238"/>
                  </a:cubicBezTo>
                  <a:lnTo>
                    <a:pt x="501" y="238"/>
                  </a:lnTo>
                  <a:cubicBezTo>
                    <a:pt x="501" y="238"/>
                    <a:pt x="598" y="270"/>
                    <a:pt x="687" y="270"/>
                  </a:cubicBezTo>
                  <a:cubicBezTo>
                    <a:pt x="710" y="270"/>
                    <a:pt x="732" y="268"/>
                    <a:pt x="752" y="263"/>
                  </a:cubicBezTo>
                  <a:cubicBezTo>
                    <a:pt x="727" y="163"/>
                    <a:pt x="602" y="37"/>
                    <a:pt x="451" y="12"/>
                  </a:cubicBezTo>
                  <a:cubicBezTo>
                    <a:pt x="414" y="4"/>
                    <a:pt x="376" y="0"/>
                    <a:pt x="33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64" name="Google Shape;35264;p44"/>
            <p:cNvSpPr/>
            <p:nvPr/>
          </p:nvSpPr>
          <p:spPr>
            <a:xfrm>
              <a:off x="4657425" y="4152925"/>
              <a:ext cx="10675" cy="19450"/>
            </a:xfrm>
            <a:custGeom>
              <a:avLst/>
              <a:gdLst/>
              <a:ahLst/>
              <a:cxnLst/>
              <a:rect l="l" t="t" r="r" b="b"/>
              <a:pathLst>
                <a:path w="427" h="778" extrusionOk="0">
                  <a:moveTo>
                    <a:pt x="251" y="0"/>
                  </a:moveTo>
                  <a:cubicBezTo>
                    <a:pt x="251" y="0"/>
                    <a:pt x="51" y="151"/>
                    <a:pt x="25" y="376"/>
                  </a:cubicBezTo>
                  <a:cubicBezTo>
                    <a:pt x="0" y="552"/>
                    <a:pt x="51" y="702"/>
                    <a:pt x="126" y="752"/>
                  </a:cubicBezTo>
                  <a:cubicBezTo>
                    <a:pt x="201" y="677"/>
                    <a:pt x="226" y="528"/>
                    <a:pt x="226" y="527"/>
                  </a:cubicBezTo>
                  <a:lnTo>
                    <a:pt x="226" y="527"/>
                  </a:lnTo>
                  <a:cubicBezTo>
                    <a:pt x="226" y="528"/>
                    <a:pt x="201" y="678"/>
                    <a:pt x="251" y="777"/>
                  </a:cubicBezTo>
                  <a:cubicBezTo>
                    <a:pt x="351" y="727"/>
                    <a:pt x="427" y="602"/>
                    <a:pt x="427" y="426"/>
                  </a:cubicBezTo>
                  <a:cubicBezTo>
                    <a:pt x="427" y="201"/>
                    <a:pt x="251" y="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65" name="Google Shape;35265;p44"/>
            <p:cNvSpPr/>
            <p:nvPr/>
          </p:nvSpPr>
          <p:spPr>
            <a:xfrm>
              <a:off x="4661800" y="4135375"/>
              <a:ext cx="13200" cy="17575"/>
            </a:xfrm>
            <a:custGeom>
              <a:avLst/>
              <a:gdLst/>
              <a:ahLst/>
              <a:cxnLst/>
              <a:rect l="l" t="t" r="r" b="b"/>
              <a:pathLst>
                <a:path w="528" h="703" extrusionOk="0">
                  <a:moveTo>
                    <a:pt x="352" y="1"/>
                  </a:moveTo>
                  <a:cubicBezTo>
                    <a:pt x="277" y="1"/>
                    <a:pt x="126" y="101"/>
                    <a:pt x="76" y="276"/>
                  </a:cubicBezTo>
                  <a:cubicBezTo>
                    <a:pt x="1" y="477"/>
                    <a:pt x="101" y="702"/>
                    <a:pt x="101" y="702"/>
                  </a:cubicBezTo>
                  <a:cubicBezTo>
                    <a:pt x="101" y="702"/>
                    <a:pt x="352" y="652"/>
                    <a:pt x="452" y="452"/>
                  </a:cubicBezTo>
                  <a:cubicBezTo>
                    <a:pt x="527" y="276"/>
                    <a:pt x="527" y="126"/>
                    <a:pt x="477" y="51"/>
                  </a:cubicBezTo>
                  <a:lnTo>
                    <a:pt x="477" y="51"/>
                  </a:lnTo>
                  <a:cubicBezTo>
                    <a:pt x="377" y="101"/>
                    <a:pt x="302" y="251"/>
                    <a:pt x="302" y="251"/>
                  </a:cubicBezTo>
                  <a:cubicBezTo>
                    <a:pt x="302" y="251"/>
                    <a:pt x="377" y="101"/>
                    <a:pt x="3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66" name="Google Shape;35266;p44"/>
            <p:cNvSpPr/>
            <p:nvPr/>
          </p:nvSpPr>
          <p:spPr>
            <a:xfrm>
              <a:off x="4661800" y="4137875"/>
              <a:ext cx="650" cy="11925"/>
            </a:xfrm>
            <a:custGeom>
              <a:avLst/>
              <a:gdLst/>
              <a:ahLst/>
              <a:cxnLst/>
              <a:rect l="l" t="t" r="r" b="b"/>
              <a:pathLst>
                <a:path w="26" h="477" fill="none" extrusionOk="0">
                  <a:moveTo>
                    <a:pt x="1" y="1"/>
                  </a:moveTo>
                  <a:lnTo>
                    <a:pt x="26" y="4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67" name="Google Shape;35267;p44"/>
            <p:cNvSpPr/>
            <p:nvPr/>
          </p:nvSpPr>
          <p:spPr>
            <a:xfrm>
              <a:off x="4660550" y="41366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68" name="Google Shape;35268;p44"/>
            <p:cNvSpPr/>
            <p:nvPr/>
          </p:nvSpPr>
          <p:spPr>
            <a:xfrm>
              <a:off x="4656800" y="4139775"/>
              <a:ext cx="5650" cy="10025"/>
            </a:xfrm>
            <a:custGeom>
              <a:avLst/>
              <a:gdLst/>
              <a:ahLst/>
              <a:cxnLst/>
              <a:rect l="l" t="t" r="r" b="b"/>
              <a:pathLst>
                <a:path w="226" h="401" fill="none" extrusionOk="0">
                  <a:moveTo>
                    <a:pt x="0" y="0"/>
                  </a:moveTo>
                  <a:lnTo>
                    <a:pt x="226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69" name="Google Shape;35269;p44"/>
            <p:cNvSpPr/>
            <p:nvPr/>
          </p:nvSpPr>
          <p:spPr>
            <a:xfrm>
              <a:off x="4655550" y="4137875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25" y="1"/>
                  </a:moveTo>
                  <a:cubicBezTo>
                    <a:pt x="0" y="26"/>
                    <a:pt x="0" y="51"/>
                    <a:pt x="0" y="51"/>
                  </a:cubicBezTo>
                  <a:cubicBezTo>
                    <a:pt x="18" y="69"/>
                    <a:pt x="23" y="86"/>
                    <a:pt x="34" y="86"/>
                  </a:cubicBezTo>
                  <a:cubicBezTo>
                    <a:pt x="38" y="86"/>
                    <a:pt x="43" y="83"/>
                    <a:pt x="50" y="76"/>
                  </a:cubicBezTo>
                  <a:cubicBezTo>
                    <a:pt x="75" y="76"/>
                    <a:pt x="75" y="51"/>
                    <a:pt x="75" y="26"/>
                  </a:cubicBezTo>
                  <a:cubicBezTo>
                    <a:pt x="7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70" name="Google Shape;35270;p44"/>
            <p:cNvSpPr/>
            <p:nvPr/>
          </p:nvSpPr>
          <p:spPr>
            <a:xfrm>
              <a:off x="4662425" y="4138500"/>
              <a:ext cx="3800" cy="10675"/>
            </a:xfrm>
            <a:custGeom>
              <a:avLst/>
              <a:gdLst/>
              <a:ahLst/>
              <a:cxnLst/>
              <a:rect l="l" t="t" r="r" b="b"/>
              <a:pathLst>
                <a:path w="152" h="427" fill="none" extrusionOk="0">
                  <a:moveTo>
                    <a:pt x="151" y="1"/>
                  </a:moveTo>
                  <a:lnTo>
                    <a:pt x="1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71" name="Google Shape;35271;p44"/>
            <p:cNvSpPr/>
            <p:nvPr/>
          </p:nvSpPr>
          <p:spPr>
            <a:xfrm>
              <a:off x="4665575" y="41372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1"/>
                  </a:moveTo>
                  <a:cubicBezTo>
                    <a:pt x="25" y="1"/>
                    <a:pt x="0" y="26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50" y="76"/>
                    <a:pt x="75" y="76"/>
                    <a:pt x="75" y="51"/>
                  </a:cubicBezTo>
                  <a:cubicBezTo>
                    <a:pt x="75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72" name="Google Shape;35272;p44"/>
            <p:cNvSpPr/>
            <p:nvPr/>
          </p:nvSpPr>
          <p:spPr>
            <a:xfrm>
              <a:off x="4663700" y="4152300"/>
              <a:ext cx="6900" cy="9425"/>
            </a:xfrm>
            <a:custGeom>
              <a:avLst/>
              <a:gdLst/>
              <a:ahLst/>
              <a:cxnLst/>
              <a:rect l="l" t="t" r="r" b="b"/>
              <a:pathLst>
                <a:path w="276" h="377" fill="none" extrusionOk="0">
                  <a:moveTo>
                    <a:pt x="276" y="3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73" name="Google Shape;35273;p44"/>
            <p:cNvSpPr/>
            <p:nvPr/>
          </p:nvSpPr>
          <p:spPr>
            <a:xfrm>
              <a:off x="4669325" y="4160800"/>
              <a:ext cx="2525" cy="2025"/>
            </a:xfrm>
            <a:custGeom>
              <a:avLst/>
              <a:gdLst/>
              <a:ahLst/>
              <a:cxnLst/>
              <a:rect l="l" t="t" r="r" b="b"/>
              <a:pathLst>
                <a:path w="101" h="81" extrusionOk="0">
                  <a:moveTo>
                    <a:pt x="50" y="0"/>
                  </a:moveTo>
                  <a:cubicBezTo>
                    <a:pt x="42" y="0"/>
                    <a:pt x="34" y="3"/>
                    <a:pt x="26" y="11"/>
                  </a:cubicBezTo>
                  <a:cubicBezTo>
                    <a:pt x="26" y="11"/>
                    <a:pt x="1" y="36"/>
                    <a:pt x="26" y="61"/>
                  </a:cubicBezTo>
                  <a:cubicBezTo>
                    <a:pt x="26" y="74"/>
                    <a:pt x="32" y="80"/>
                    <a:pt x="41" y="80"/>
                  </a:cubicBezTo>
                  <a:cubicBezTo>
                    <a:pt x="51" y="80"/>
                    <a:pt x="63" y="74"/>
                    <a:pt x="76" y="61"/>
                  </a:cubicBezTo>
                  <a:cubicBezTo>
                    <a:pt x="101" y="61"/>
                    <a:pt x="101" y="36"/>
                    <a:pt x="76" y="11"/>
                  </a:cubicBezTo>
                  <a:cubicBezTo>
                    <a:pt x="76" y="11"/>
                    <a:pt x="6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74" name="Google Shape;35274;p44"/>
            <p:cNvSpPr/>
            <p:nvPr/>
          </p:nvSpPr>
          <p:spPr>
            <a:xfrm>
              <a:off x="4663700" y="4152300"/>
              <a:ext cx="10050" cy="5650"/>
            </a:xfrm>
            <a:custGeom>
              <a:avLst/>
              <a:gdLst/>
              <a:ahLst/>
              <a:cxnLst/>
              <a:rect l="l" t="t" r="r" b="b"/>
              <a:pathLst>
                <a:path w="402" h="226" fill="none" extrusionOk="0">
                  <a:moveTo>
                    <a:pt x="401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75" name="Google Shape;35275;p44"/>
            <p:cNvSpPr/>
            <p:nvPr/>
          </p:nvSpPr>
          <p:spPr>
            <a:xfrm>
              <a:off x="4673100" y="4156825"/>
              <a:ext cx="1900" cy="2225"/>
            </a:xfrm>
            <a:custGeom>
              <a:avLst/>
              <a:gdLst/>
              <a:ahLst/>
              <a:cxnLst/>
              <a:rect l="l" t="t" r="r" b="b"/>
              <a:pathLst>
                <a:path w="76" h="89" extrusionOk="0">
                  <a:moveTo>
                    <a:pt x="38" y="1"/>
                  </a:moveTo>
                  <a:cubicBezTo>
                    <a:pt x="25" y="1"/>
                    <a:pt x="13" y="7"/>
                    <a:pt x="0" y="20"/>
                  </a:cubicBezTo>
                  <a:cubicBezTo>
                    <a:pt x="0" y="45"/>
                    <a:pt x="0" y="70"/>
                    <a:pt x="25" y="70"/>
                  </a:cubicBezTo>
                  <a:cubicBezTo>
                    <a:pt x="25" y="82"/>
                    <a:pt x="31" y="89"/>
                    <a:pt x="41" y="89"/>
                  </a:cubicBezTo>
                  <a:cubicBezTo>
                    <a:pt x="50" y="89"/>
                    <a:pt x="63" y="82"/>
                    <a:pt x="75" y="70"/>
                  </a:cubicBezTo>
                  <a:cubicBezTo>
                    <a:pt x="75" y="45"/>
                    <a:pt x="75" y="20"/>
                    <a:pt x="75" y="20"/>
                  </a:cubicBezTo>
                  <a:cubicBezTo>
                    <a:pt x="63" y="7"/>
                    <a:pt x="50" y="1"/>
                    <a:pt x="3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76" name="Google Shape;35276;p44"/>
            <p:cNvSpPr/>
            <p:nvPr/>
          </p:nvSpPr>
          <p:spPr>
            <a:xfrm>
              <a:off x="4663700" y="4152300"/>
              <a:ext cx="2525" cy="11300"/>
            </a:xfrm>
            <a:custGeom>
              <a:avLst/>
              <a:gdLst/>
              <a:ahLst/>
              <a:cxnLst/>
              <a:rect l="l" t="t" r="r" b="b"/>
              <a:pathLst>
                <a:path w="101" h="452" fill="none" extrusionOk="0">
                  <a:moveTo>
                    <a:pt x="100" y="4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77" name="Google Shape;35277;p44"/>
            <p:cNvSpPr/>
            <p:nvPr/>
          </p:nvSpPr>
          <p:spPr>
            <a:xfrm>
              <a:off x="4664950" y="41629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25" y="76"/>
                    <a:pt x="50" y="76"/>
                    <a:pt x="50" y="76"/>
                  </a:cubicBezTo>
                  <a:cubicBezTo>
                    <a:pt x="75" y="76"/>
                    <a:pt x="100" y="50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78" name="Google Shape;35278;p44"/>
            <p:cNvSpPr/>
            <p:nvPr/>
          </p:nvSpPr>
          <p:spPr>
            <a:xfrm>
              <a:off x="4663700" y="4146650"/>
              <a:ext cx="10675" cy="3800"/>
            </a:xfrm>
            <a:custGeom>
              <a:avLst/>
              <a:gdLst/>
              <a:ahLst/>
              <a:cxnLst/>
              <a:rect l="l" t="t" r="r" b="b"/>
              <a:pathLst>
                <a:path w="427" h="152" fill="none" extrusionOk="0">
                  <a:moveTo>
                    <a:pt x="426" y="1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79" name="Google Shape;35279;p44"/>
            <p:cNvSpPr/>
            <p:nvPr/>
          </p:nvSpPr>
          <p:spPr>
            <a:xfrm>
              <a:off x="4673725" y="41454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75" y="76"/>
                    <a:pt x="75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80" name="Google Shape;35280;p44"/>
            <p:cNvSpPr/>
            <p:nvPr/>
          </p:nvSpPr>
          <p:spPr>
            <a:xfrm>
              <a:off x="4663700" y="4142275"/>
              <a:ext cx="7525" cy="8175"/>
            </a:xfrm>
            <a:custGeom>
              <a:avLst/>
              <a:gdLst/>
              <a:ahLst/>
              <a:cxnLst/>
              <a:rect l="l" t="t" r="r" b="b"/>
              <a:pathLst>
                <a:path w="301" h="327" fill="none" extrusionOk="0">
                  <a:moveTo>
                    <a:pt x="301" y="0"/>
                  </a:moveTo>
                  <a:lnTo>
                    <a:pt x="0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81" name="Google Shape;35281;p44"/>
            <p:cNvSpPr/>
            <p:nvPr/>
          </p:nvSpPr>
          <p:spPr>
            <a:xfrm>
              <a:off x="4670575" y="414102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6" y="0"/>
                  </a:moveTo>
                  <a:cubicBezTo>
                    <a:pt x="1" y="25"/>
                    <a:pt x="1" y="50"/>
                    <a:pt x="26" y="50"/>
                  </a:cubicBezTo>
                  <a:cubicBezTo>
                    <a:pt x="26" y="75"/>
                    <a:pt x="51" y="75"/>
                    <a:pt x="76" y="75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82" name="Google Shape;35282;p44"/>
            <p:cNvSpPr/>
            <p:nvPr/>
          </p:nvSpPr>
          <p:spPr>
            <a:xfrm>
              <a:off x="4663700" y="4150425"/>
              <a:ext cx="11300" cy="650"/>
            </a:xfrm>
            <a:custGeom>
              <a:avLst/>
              <a:gdLst/>
              <a:ahLst/>
              <a:cxnLst/>
              <a:rect l="l" t="t" r="r" b="b"/>
              <a:pathLst>
                <a:path w="452" h="26" fill="none" extrusionOk="0">
                  <a:moveTo>
                    <a:pt x="451" y="2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83" name="Google Shape;35283;p44"/>
            <p:cNvSpPr/>
            <p:nvPr/>
          </p:nvSpPr>
          <p:spPr>
            <a:xfrm>
              <a:off x="4674350" y="41504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50"/>
                    <a:pt x="25" y="75"/>
                    <a:pt x="50" y="75"/>
                  </a:cubicBezTo>
                  <a:cubicBezTo>
                    <a:pt x="75" y="75"/>
                    <a:pt x="75" y="50"/>
                    <a:pt x="75" y="25"/>
                  </a:cubicBezTo>
                  <a:cubicBezTo>
                    <a:pt x="75" y="0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84" name="Google Shape;35284;p44"/>
            <p:cNvSpPr/>
            <p:nvPr/>
          </p:nvSpPr>
          <p:spPr>
            <a:xfrm>
              <a:off x="4655550" y="4151675"/>
              <a:ext cx="6275" cy="10050"/>
            </a:xfrm>
            <a:custGeom>
              <a:avLst/>
              <a:gdLst/>
              <a:ahLst/>
              <a:cxnLst/>
              <a:rect l="l" t="t" r="r" b="b"/>
              <a:pathLst>
                <a:path w="251" h="402" fill="none" extrusionOk="0">
                  <a:moveTo>
                    <a:pt x="0" y="401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85" name="Google Shape;35285;p44"/>
            <p:cNvSpPr/>
            <p:nvPr/>
          </p:nvSpPr>
          <p:spPr>
            <a:xfrm>
              <a:off x="4654300" y="41610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0"/>
                    <a:pt x="25" y="75"/>
                  </a:cubicBezTo>
                  <a:cubicBezTo>
                    <a:pt x="50" y="75"/>
                    <a:pt x="75" y="75"/>
                    <a:pt x="75" y="50"/>
                  </a:cubicBezTo>
                  <a:cubicBezTo>
                    <a:pt x="75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86" name="Google Shape;35286;p44"/>
            <p:cNvSpPr/>
            <p:nvPr/>
          </p:nvSpPr>
          <p:spPr>
            <a:xfrm>
              <a:off x="4651775" y="4151675"/>
              <a:ext cx="10050" cy="6275"/>
            </a:xfrm>
            <a:custGeom>
              <a:avLst/>
              <a:gdLst/>
              <a:ahLst/>
              <a:cxnLst/>
              <a:rect l="l" t="t" r="r" b="b"/>
              <a:pathLst>
                <a:path w="402" h="251" fill="none" extrusionOk="0">
                  <a:moveTo>
                    <a:pt x="1" y="251"/>
                  </a:moveTo>
                  <a:lnTo>
                    <a:pt x="4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87" name="Google Shape;35287;p44"/>
            <p:cNvSpPr/>
            <p:nvPr/>
          </p:nvSpPr>
          <p:spPr>
            <a:xfrm>
              <a:off x="4650525" y="41573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1"/>
                  </a:moveTo>
                  <a:cubicBezTo>
                    <a:pt x="1" y="26"/>
                    <a:pt x="1" y="51"/>
                    <a:pt x="1" y="51"/>
                  </a:cubicBezTo>
                  <a:cubicBezTo>
                    <a:pt x="26" y="76"/>
                    <a:pt x="51" y="76"/>
                    <a:pt x="76" y="76"/>
                  </a:cubicBezTo>
                  <a:cubicBezTo>
                    <a:pt x="76" y="51"/>
                    <a:pt x="76" y="26"/>
                    <a:pt x="76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88" name="Google Shape;35288;p44"/>
            <p:cNvSpPr/>
            <p:nvPr/>
          </p:nvSpPr>
          <p:spPr>
            <a:xfrm>
              <a:off x="4659925" y="4152300"/>
              <a:ext cx="1900" cy="11300"/>
            </a:xfrm>
            <a:custGeom>
              <a:avLst/>
              <a:gdLst/>
              <a:ahLst/>
              <a:cxnLst/>
              <a:rect l="l" t="t" r="r" b="b"/>
              <a:pathLst>
                <a:path w="76" h="452" fill="none" extrusionOk="0">
                  <a:moveTo>
                    <a:pt x="1" y="451"/>
                  </a:moveTo>
                  <a:lnTo>
                    <a:pt x="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89" name="Google Shape;35289;p44"/>
            <p:cNvSpPr/>
            <p:nvPr/>
          </p:nvSpPr>
          <p:spPr>
            <a:xfrm>
              <a:off x="4658675" y="41629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1" y="0"/>
                  </a:moveTo>
                  <a:cubicBezTo>
                    <a:pt x="26" y="0"/>
                    <a:pt x="26" y="0"/>
                    <a:pt x="1" y="25"/>
                  </a:cubicBezTo>
                  <a:cubicBezTo>
                    <a:pt x="1" y="50"/>
                    <a:pt x="26" y="50"/>
                    <a:pt x="26" y="76"/>
                  </a:cubicBezTo>
                  <a:cubicBezTo>
                    <a:pt x="51" y="76"/>
                    <a:pt x="76" y="50"/>
                    <a:pt x="76" y="50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90" name="Google Shape;35290;p44"/>
            <p:cNvSpPr/>
            <p:nvPr/>
          </p:nvSpPr>
          <p:spPr>
            <a:xfrm>
              <a:off x="4649275" y="4148525"/>
              <a:ext cx="11300" cy="2550"/>
            </a:xfrm>
            <a:custGeom>
              <a:avLst/>
              <a:gdLst/>
              <a:ahLst/>
              <a:cxnLst/>
              <a:rect l="l" t="t" r="r" b="b"/>
              <a:pathLst>
                <a:path w="452" h="102" fill="none" extrusionOk="0">
                  <a:moveTo>
                    <a:pt x="1" y="1"/>
                  </a:moveTo>
                  <a:lnTo>
                    <a:pt x="452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91" name="Google Shape;35291;p44"/>
            <p:cNvSpPr/>
            <p:nvPr/>
          </p:nvSpPr>
          <p:spPr>
            <a:xfrm>
              <a:off x="4648025" y="41472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0" y="26"/>
                    <a:pt x="0" y="26"/>
                  </a:cubicBezTo>
                  <a:cubicBezTo>
                    <a:pt x="0" y="51"/>
                    <a:pt x="26" y="76"/>
                    <a:pt x="51" y="76"/>
                  </a:cubicBezTo>
                  <a:cubicBezTo>
                    <a:pt x="76" y="76"/>
                    <a:pt x="76" y="76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92" name="Google Shape;35292;p44"/>
            <p:cNvSpPr/>
            <p:nvPr/>
          </p:nvSpPr>
          <p:spPr>
            <a:xfrm>
              <a:off x="4651775" y="4143525"/>
              <a:ext cx="8800" cy="6925"/>
            </a:xfrm>
            <a:custGeom>
              <a:avLst/>
              <a:gdLst/>
              <a:ahLst/>
              <a:cxnLst/>
              <a:rect l="l" t="t" r="r" b="b"/>
              <a:pathLst>
                <a:path w="352" h="277" fill="none" extrusionOk="0">
                  <a:moveTo>
                    <a:pt x="1" y="0"/>
                  </a:moveTo>
                  <a:lnTo>
                    <a:pt x="352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93" name="Google Shape;35293;p44"/>
            <p:cNvSpPr/>
            <p:nvPr/>
          </p:nvSpPr>
          <p:spPr>
            <a:xfrm>
              <a:off x="4649900" y="4142625"/>
              <a:ext cx="2525" cy="2025"/>
            </a:xfrm>
            <a:custGeom>
              <a:avLst/>
              <a:gdLst/>
              <a:ahLst/>
              <a:cxnLst/>
              <a:rect l="l" t="t" r="r" b="b"/>
              <a:pathLst>
                <a:path w="101" h="81" extrusionOk="0">
                  <a:moveTo>
                    <a:pt x="52" y="0"/>
                  </a:moveTo>
                  <a:cubicBezTo>
                    <a:pt x="37" y="0"/>
                    <a:pt x="26" y="11"/>
                    <a:pt x="26" y="11"/>
                  </a:cubicBezTo>
                  <a:cubicBezTo>
                    <a:pt x="1" y="36"/>
                    <a:pt x="26" y="61"/>
                    <a:pt x="26" y="61"/>
                  </a:cubicBezTo>
                  <a:cubicBezTo>
                    <a:pt x="38" y="74"/>
                    <a:pt x="51" y="80"/>
                    <a:pt x="60" y="80"/>
                  </a:cubicBezTo>
                  <a:cubicBezTo>
                    <a:pt x="70" y="80"/>
                    <a:pt x="76" y="74"/>
                    <a:pt x="76" y="61"/>
                  </a:cubicBezTo>
                  <a:cubicBezTo>
                    <a:pt x="101" y="36"/>
                    <a:pt x="101" y="11"/>
                    <a:pt x="76" y="11"/>
                  </a:cubicBezTo>
                  <a:cubicBezTo>
                    <a:pt x="68" y="3"/>
                    <a:pt x="59" y="0"/>
                    <a:pt x="5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94" name="Google Shape;35294;p44"/>
            <p:cNvSpPr/>
            <p:nvPr/>
          </p:nvSpPr>
          <p:spPr>
            <a:xfrm>
              <a:off x="4649275" y="4151050"/>
              <a:ext cx="11300" cy="1900"/>
            </a:xfrm>
            <a:custGeom>
              <a:avLst/>
              <a:gdLst/>
              <a:ahLst/>
              <a:cxnLst/>
              <a:rect l="l" t="t" r="r" b="b"/>
              <a:pathLst>
                <a:path w="452" h="76" fill="none" extrusionOk="0">
                  <a:moveTo>
                    <a:pt x="1" y="75"/>
                  </a:moveTo>
                  <a:lnTo>
                    <a:pt x="4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95" name="Google Shape;35295;p44"/>
            <p:cNvSpPr/>
            <p:nvPr/>
          </p:nvSpPr>
          <p:spPr>
            <a:xfrm>
              <a:off x="4648025" y="41523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0"/>
                  </a:moveTo>
                  <a:cubicBezTo>
                    <a:pt x="26" y="0"/>
                    <a:pt x="0" y="25"/>
                    <a:pt x="0" y="50"/>
                  </a:cubicBezTo>
                  <a:cubicBezTo>
                    <a:pt x="0" y="75"/>
                    <a:pt x="26" y="75"/>
                    <a:pt x="51" y="75"/>
                  </a:cubicBezTo>
                  <a:cubicBezTo>
                    <a:pt x="76" y="75"/>
                    <a:pt x="76" y="50"/>
                    <a:pt x="76" y="25"/>
                  </a:cubicBezTo>
                  <a:cubicBezTo>
                    <a:pt x="76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96" name="Google Shape;35296;p44"/>
            <p:cNvSpPr/>
            <p:nvPr/>
          </p:nvSpPr>
          <p:spPr>
            <a:xfrm>
              <a:off x="4657425" y="4144775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226" y="1"/>
                  </a:moveTo>
                  <a:cubicBezTo>
                    <a:pt x="101" y="1"/>
                    <a:pt x="0" y="101"/>
                    <a:pt x="0" y="226"/>
                  </a:cubicBezTo>
                  <a:cubicBezTo>
                    <a:pt x="0" y="351"/>
                    <a:pt x="101" y="427"/>
                    <a:pt x="226" y="427"/>
                  </a:cubicBezTo>
                  <a:cubicBezTo>
                    <a:pt x="326" y="427"/>
                    <a:pt x="427" y="351"/>
                    <a:pt x="427" y="226"/>
                  </a:cubicBezTo>
                  <a:cubicBezTo>
                    <a:pt x="427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97" name="Google Shape;35297;p44"/>
            <p:cNvSpPr/>
            <p:nvPr/>
          </p:nvSpPr>
          <p:spPr>
            <a:xfrm>
              <a:off x="4756425" y="4009425"/>
              <a:ext cx="23825" cy="41400"/>
            </a:xfrm>
            <a:custGeom>
              <a:avLst/>
              <a:gdLst/>
              <a:ahLst/>
              <a:cxnLst/>
              <a:rect l="l" t="t" r="r" b="b"/>
              <a:pathLst>
                <a:path w="953" h="1656" extrusionOk="0">
                  <a:moveTo>
                    <a:pt x="301" y="1"/>
                  </a:moveTo>
                  <a:cubicBezTo>
                    <a:pt x="126" y="126"/>
                    <a:pt x="0" y="477"/>
                    <a:pt x="50" y="828"/>
                  </a:cubicBezTo>
                  <a:cubicBezTo>
                    <a:pt x="126" y="1329"/>
                    <a:pt x="552" y="1655"/>
                    <a:pt x="552" y="1655"/>
                  </a:cubicBezTo>
                  <a:cubicBezTo>
                    <a:pt x="552" y="1655"/>
                    <a:pt x="953" y="1279"/>
                    <a:pt x="953" y="778"/>
                  </a:cubicBezTo>
                  <a:cubicBezTo>
                    <a:pt x="928" y="402"/>
                    <a:pt x="777" y="101"/>
                    <a:pt x="577" y="1"/>
                  </a:cubicBezTo>
                  <a:cubicBezTo>
                    <a:pt x="451" y="201"/>
                    <a:pt x="477" y="552"/>
                    <a:pt x="477" y="552"/>
                  </a:cubicBezTo>
                  <a:cubicBezTo>
                    <a:pt x="477" y="552"/>
                    <a:pt x="426" y="17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98" name="Google Shape;35298;p44"/>
            <p:cNvSpPr/>
            <p:nvPr/>
          </p:nvSpPr>
          <p:spPr>
            <a:xfrm>
              <a:off x="4730100" y="4031825"/>
              <a:ext cx="39500" cy="25200"/>
            </a:xfrm>
            <a:custGeom>
              <a:avLst/>
              <a:gdLst/>
              <a:ahLst/>
              <a:cxnLst/>
              <a:rect l="l" t="t" r="r" b="b"/>
              <a:pathLst>
                <a:path w="1580" h="1008" extrusionOk="0">
                  <a:moveTo>
                    <a:pt x="471" y="1"/>
                  </a:moveTo>
                  <a:cubicBezTo>
                    <a:pt x="320" y="1"/>
                    <a:pt x="189" y="32"/>
                    <a:pt x="101" y="82"/>
                  </a:cubicBezTo>
                  <a:cubicBezTo>
                    <a:pt x="251" y="283"/>
                    <a:pt x="552" y="458"/>
                    <a:pt x="552" y="458"/>
                  </a:cubicBezTo>
                  <a:cubicBezTo>
                    <a:pt x="552" y="458"/>
                    <a:pt x="294" y="348"/>
                    <a:pt x="94" y="348"/>
                  </a:cubicBezTo>
                  <a:cubicBezTo>
                    <a:pt x="61" y="348"/>
                    <a:pt x="29" y="351"/>
                    <a:pt x="1" y="358"/>
                  </a:cubicBezTo>
                  <a:cubicBezTo>
                    <a:pt x="26" y="559"/>
                    <a:pt x="276" y="834"/>
                    <a:pt x="627" y="960"/>
                  </a:cubicBezTo>
                  <a:cubicBezTo>
                    <a:pt x="731" y="994"/>
                    <a:pt x="838" y="1008"/>
                    <a:pt x="941" y="1008"/>
                  </a:cubicBezTo>
                  <a:cubicBezTo>
                    <a:pt x="1283" y="1008"/>
                    <a:pt x="1580" y="859"/>
                    <a:pt x="1580" y="859"/>
                  </a:cubicBezTo>
                  <a:cubicBezTo>
                    <a:pt x="1580" y="859"/>
                    <a:pt x="1404" y="333"/>
                    <a:pt x="953" y="107"/>
                  </a:cubicBezTo>
                  <a:cubicBezTo>
                    <a:pt x="790" y="32"/>
                    <a:pt x="621" y="1"/>
                    <a:pt x="4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299" name="Google Shape;35299;p44"/>
            <p:cNvSpPr/>
            <p:nvPr/>
          </p:nvSpPr>
          <p:spPr>
            <a:xfrm>
              <a:off x="4768325" y="4051425"/>
              <a:ext cx="33850" cy="33300"/>
            </a:xfrm>
            <a:custGeom>
              <a:avLst/>
              <a:gdLst/>
              <a:ahLst/>
              <a:cxnLst/>
              <a:rect l="l" t="t" r="r" b="b"/>
              <a:pathLst>
                <a:path w="1354" h="1332" extrusionOk="0">
                  <a:moveTo>
                    <a:pt x="76" y="0"/>
                  </a:moveTo>
                  <a:cubicBezTo>
                    <a:pt x="76" y="0"/>
                    <a:pt x="1" y="552"/>
                    <a:pt x="326" y="927"/>
                  </a:cubicBezTo>
                  <a:cubicBezTo>
                    <a:pt x="533" y="1203"/>
                    <a:pt x="825" y="1332"/>
                    <a:pt x="1026" y="1332"/>
                  </a:cubicBezTo>
                  <a:cubicBezTo>
                    <a:pt x="1044" y="1332"/>
                    <a:pt x="1062" y="1331"/>
                    <a:pt x="1078" y="1328"/>
                  </a:cubicBezTo>
                  <a:cubicBezTo>
                    <a:pt x="1053" y="1078"/>
                    <a:pt x="828" y="802"/>
                    <a:pt x="828" y="802"/>
                  </a:cubicBezTo>
                  <a:lnTo>
                    <a:pt x="828" y="802"/>
                  </a:lnTo>
                  <a:cubicBezTo>
                    <a:pt x="828" y="802"/>
                    <a:pt x="1078" y="1078"/>
                    <a:pt x="1304" y="1153"/>
                  </a:cubicBezTo>
                  <a:cubicBezTo>
                    <a:pt x="1354" y="927"/>
                    <a:pt x="1254" y="602"/>
                    <a:pt x="1003" y="326"/>
                  </a:cubicBezTo>
                  <a:cubicBezTo>
                    <a:pt x="627" y="0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00" name="Google Shape;35300;p44"/>
            <p:cNvSpPr/>
            <p:nvPr/>
          </p:nvSpPr>
          <p:spPr>
            <a:xfrm>
              <a:off x="4741375" y="4052050"/>
              <a:ext cx="32625" cy="35175"/>
            </a:xfrm>
            <a:custGeom>
              <a:avLst/>
              <a:gdLst/>
              <a:ahLst/>
              <a:cxnLst/>
              <a:rect l="l" t="t" r="r" b="b"/>
              <a:pathLst>
                <a:path w="1305" h="1407" extrusionOk="0">
                  <a:moveTo>
                    <a:pt x="1179" y="0"/>
                  </a:moveTo>
                  <a:cubicBezTo>
                    <a:pt x="1179" y="0"/>
                    <a:pt x="627" y="25"/>
                    <a:pt x="302" y="401"/>
                  </a:cubicBezTo>
                  <a:cubicBezTo>
                    <a:pt x="76" y="702"/>
                    <a:pt x="1" y="1028"/>
                    <a:pt x="51" y="1228"/>
                  </a:cubicBezTo>
                  <a:cubicBezTo>
                    <a:pt x="301" y="1153"/>
                    <a:pt x="527" y="903"/>
                    <a:pt x="527" y="902"/>
                  </a:cubicBezTo>
                  <a:lnTo>
                    <a:pt x="527" y="902"/>
                  </a:lnTo>
                  <a:cubicBezTo>
                    <a:pt x="527" y="903"/>
                    <a:pt x="302" y="1178"/>
                    <a:pt x="302" y="1404"/>
                  </a:cubicBezTo>
                  <a:cubicBezTo>
                    <a:pt x="316" y="1406"/>
                    <a:pt x="331" y="1406"/>
                    <a:pt x="346" y="1406"/>
                  </a:cubicBezTo>
                  <a:cubicBezTo>
                    <a:pt x="548" y="1406"/>
                    <a:pt x="842" y="1255"/>
                    <a:pt x="1028" y="953"/>
                  </a:cubicBezTo>
                  <a:cubicBezTo>
                    <a:pt x="1304" y="552"/>
                    <a:pt x="1179" y="0"/>
                    <a:pt x="11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01" name="Google Shape;35301;p44"/>
            <p:cNvSpPr/>
            <p:nvPr/>
          </p:nvSpPr>
          <p:spPr>
            <a:xfrm>
              <a:off x="4772075" y="4026375"/>
              <a:ext cx="37000" cy="27800"/>
            </a:xfrm>
            <a:custGeom>
              <a:avLst/>
              <a:gdLst/>
              <a:ahLst/>
              <a:cxnLst/>
              <a:rect l="l" t="t" r="r" b="b"/>
              <a:pathLst>
                <a:path w="1480" h="1112" extrusionOk="0">
                  <a:moveTo>
                    <a:pt x="1104" y="1"/>
                  </a:moveTo>
                  <a:cubicBezTo>
                    <a:pt x="918" y="1"/>
                    <a:pt x="680" y="73"/>
                    <a:pt x="477" y="225"/>
                  </a:cubicBezTo>
                  <a:cubicBezTo>
                    <a:pt x="101" y="501"/>
                    <a:pt x="1" y="1052"/>
                    <a:pt x="1" y="1052"/>
                  </a:cubicBezTo>
                  <a:cubicBezTo>
                    <a:pt x="1" y="1052"/>
                    <a:pt x="180" y="1112"/>
                    <a:pt x="419" y="1112"/>
                  </a:cubicBezTo>
                  <a:cubicBezTo>
                    <a:pt x="589" y="1112"/>
                    <a:pt x="790" y="1082"/>
                    <a:pt x="978" y="977"/>
                  </a:cubicBezTo>
                  <a:cubicBezTo>
                    <a:pt x="1304" y="802"/>
                    <a:pt x="1480" y="501"/>
                    <a:pt x="1480" y="275"/>
                  </a:cubicBezTo>
                  <a:cubicBezTo>
                    <a:pt x="1254" y="275"/>
                    <a:pt x="928" y="451"/>
                    <a:pt x="928" y="451"/>
                  </a:cubicBezTo>
                  <a:cubicBezTo>
                    <a:pt x="928" y="451"/>
                    <a:pt x="1254" y="250"/>
                    <a:pt x="1329" y="50"/>
                  </a:cubicBezTo>
                  <a:cubicBezTo>
                    <a:pt x="1272" y="17"/>
                    <a:pt x="1194" y="1"/>
                    <a:pt x="1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02" name="Google Shape;35302;p44"/>
            <p:cNvSpPr/>
            <p:nvPr/>
          </p:nvSpPr>
          <p:spPr>
            <a:xfrm>
              <a:off x="4757675" y="4035125"/>
              <a:ext cx="15050" cy="16325"/>
            </a:xfrm>
            <a:custGeom>
              <a:avLst/>
              <a:gdLst/>
              <a:ahLst/>
              <a:cxnLst/>
              <a:rect l="l" t="t" r="r" b="b"/>
              <a:pathLst>
                <a:path w="602" h="653" extrusionOk="0">
                  <a:moveTo>
                    <a:pt x="126" y="1"/>
                  </a:moveTo>
                  <a:cubicBezTo>
                    <a:pt x="151" y="126"/>
                    <a:pt x="226" y="251"/>
                    <a:pt x="226" y="251"/>
                  </a:cubicBezTo>
                  <a:cubicBezTo>
                    <a:pt x="226" y="251"/>
                    <a:pt x="126" y="126"/>
                    <a:pt x="26" y="76"/>
                  </a:cubicBezTo>
                  <a:lnTo>
                    <a:pt x="26" y="76"/>
                  </a:lnTo>
                  <a:cubicBezTo>
                    <a:pt x="0" y="176"/>
                    <a:pt x="26" y="326"/>
                    <a:pt x="151" y="477"/>
                  </a:cubicBezTo>
                  <a:cubicBezTo>
                    <a:pt x="301" y="627"/>
                    <a:pt x="552" y="652"/>
                    <a:pt x="552" y="652"/>
                  </a:cubicBezTo>
                  <a:cubicBezTo>
                    <a:pt x="552" y="652"/>
                    <a:pt x="602" y="402"/>
                    <a:pt x="477" y="226"/>
                  </a:cubicBezTo>
                  <a:cubicBezTo>
                    <a:pt x="376" y="76"/>
                    <a:pt x="226" y="1"/>
                    <a:pt x="1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03" name="Google Shape;35303;p44"/>
            <p:cNvSpPr/>
            <p:nvPr/>
          </p:nvSpPr>
          <p:spPr>
            <a:xfrm>
              <a:off x="4752650" y="4049300"/>
              <a:ext cx="18825" cy="10800"/>
            </a:xfrm>
            <a:custGeom>
              <a:avLst/>
              <a:gdLst/>
              <a:ahLst/>
              <a:cxnLst/>
              <a:rect l="l" t="t" r="r" b="b"/>
              <a:pathLst>
                <a:path w="753" h="432" extrusionOk="0">
                  <a:moveTo>
                    <a:pt x="410" y="1"/>
                  </a:moveTo>
                  <a:cubicBezTo>
                    <a:pt x="383" y="1"/>
                    <a:pt x="355" y="4"/>
                    <a:pt x="327" y="10"/>
                  </a:cubicBezTo>
                  <a:cubicBezTo>
                    <a:pt x="151" y="35"/>
                    <a:pt x="26" y="110"/>
                    <a:pt x="1" y="210"/>
                  </a:cubicBezTo>
                  <a:cubicBezTo>
                    <a:pt x="51" y="236"/>
                    <a:pt x="114" y="242"/>
                    <a:pt x="164" y="242"/>
                  </a:cubicBezTo>
                  <a:cubicBezTo>
                    <a:pt x="214" y="242"/>
                    <a:pt x="251" y="236"/>
                    <a:pt x="252" y="236"/>
                  </a:cubicBezTo>
                  <a:lnTo>
                    <a:pt x="252" y="236"/>
                  </a:lnTo>
                  <a:cubicBezTo>
                    <a:pt x="251" y="236"/>
                    <a:pt x="101" y="261"/>
                    <a:pt x="26" y="336"/>
                  </a:cubicBezTo>
                  <a:cubicBezTo>
                    <a:pt x="62" y="390"/>
                    <a:pt x="163" y="431"/>
                    <a:pt x="273" y="431"/>
                  </a:cubicBezTo>
                  <a:cubicBezTo>
                    <a:pt x="316" y="431"/>
                    <a:pt x="360" y="425"/>
                    <a:pt x="402" y="411"/>
                  </a:cubicBezTo>
                  <a:cubicBezTo>
                    <a:pt x="628" y="361"/>
                    <a:pt x="753" y="135"/>
                    <a:pt x="753" y="135"/>
                  </a:cubicBezTo>
                  <a:cubicBezTo>
                    <a:pt x="753" y="135"/>
                    <a:pt x="599" y="1"/>
                    <a:pt x="41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04" name="Google Shape;35304;p44"/>
            <p:cNvSpPr/>
            <p:nvPr/>
          </p:nvSpPr>
          <p:spPr>
            <a:xfrm>
              <a:off x="4772075" y="4049250"/>
              <a:ext cx="18200" cy="11025"/>
            </a:xfrm>
            <a:custGeom>
              <a:avLst/>
              <a:gdLst/>
              <a:ahLst/>
              <a:cxnLst/>
              <a:rect l="l" t="t" r="r" b="b"/>
              <a:pathLst>
                <a:path w="728" h="441" extrusionOk="0">
                  <a:moveTo>
                    <a:pt x="317" y="0"/>
                  </a:moveTo>
                  <a:cubicBezTo>
                    <a:pt x="140" y="0"/>
                    <a:pt x="1" y="87"/>
                    <a:pt x="1" y="87"/>
                  </a:cubicBezTo>
                  <a:cubicBezTo>
                    <a:pt x="1" y="87"/>
                    <a:pt x="76" y="338"/>
                    <a:pt x="302" y="413"/>
                  </a:cubicBezTo>
                  <a:cubicBezTo>
                    <a:pt x="359" y="432"/>
                    <a:pt x="420" y="440"/>
                    <a:pt x="478" y="440"/>
                  </a:cubicBezTo>
                  <a:cubicBezTo>
                    <a:pt x="571" y="440"/>
                    <a:pt x="656" y="419"/>
                    <a:pt x="703" y="388"/>
                  </a:cubicBezTo>
                  <a:cubicBezTo>
                    <a:pt x="628" y="313"/>
                    <a:pt x="477" y="238"/>
                    <a:pt x="477" y="238"/>
                  </a:cubicBezTo>
                  <a:lnTo>
                    <a:pt x="477" y="238"/>
                  </a:lnTo>
                  <a:cubicBezTo>
                    <a:pt x="477" y="238"/>
                    <a:pt x="573" y="270"/>
                    <a:pt x="663" y="270"/>
                  </a:cubicBezTo>
                  <a:cubicBezTo>
                    <a:pt x="686" y="270"/>
                    <a:pt x="708" y="268"/>
                    <a:pt x="728" y="263"/>
                  </a:cubicBezTo>
                  <a:cubicBezTo>
                    <a:pt x="703" y="162"/>
                    <a:pt x="602" y="62"/>
                    <a:pt x="427" y="12"/>
                  </a:cubicBezTo>
                  <a:cubicBezTo>
                    <a:pt x="389" y="4"/>
                    <a:pt x="352" y="0"/>
                    <a:pt x="31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05" name="Google Shape;35305;p44"/>
            <p:cNvSpPr/>
            <p:nvPr/>
          </p:nvSpPr>
          <p:spPr>
            <a:xfrm>
              <a:off x="4765200" y="4052050"/>
              <a:ext cx="11300" cy="18825"/>
            </a:xfrm>
            <a:custGeom>
              <a:avLst/>
              <a:gdLst/>
              <a:ahLst/>
              <a:cxnLst/>
              <a:rect l="l" t="t" r="r" b="b"/>
              <a:pathLst>
                <a:path w="452" h="753" extrusionOk="0">
                  <a:moveTo>
                    <a:pt x="276" y="0"/>
                  </a:moveTo>
                  <a:cubicBezTo>
                    <a:pt x="276" y="0"/>
                    <a:pt x="50" y="126"/>
                    <a:pt x="25" y="376"/>
                  </a:cubicBezTo>
                  <a:cubicBezTo>
                    <a:pt x="0" y="527"/>
                    <a:pt x="50" y="677"/>
                    <a:pt x="126" y="752"/>
                  </a:cubicBezTo>
                  <a:cubicBezTo>
                    <a:pt x="201" y="652"/>
                    <a:pt x="226" y="501"/>
                    <a:pt x="226" y="501"/>
                  </a:cubicBezTo>
                  <a:cubicBezTo>
                    <a:pt x="226" y="501"/>
                    <a:pt x="226" y="677"/>
                    <a:pt x="276" y="752"/>
                  </a:cubicBezTo>
                  <a:cubicBezTo>
                    <a:pt x="351" y="702"/>
                    <a:pt x="426" y="577"/>
                    <a:pt x="451" y="401"/>
                  </a:cubicBezTo>
                  <a:cubicBezTo>
                    <a:pt x="451" y="176"/>
                    <a:pt x="276" y="0"/>
                    <a:pt x="2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06" name="Google Shape;35306;p44"/>
            <p:cNvSpPr/>
            <p:nvPr/>
          </p:nvSpPr>
          <p:spPr>
            <a:xfrm>
              <a:off x="4769575" y="4033875"/>
              <a:ext cx="13825" cy="17575"/>
            </a:xfrm>
            <a:custGeom>
              <a:avLst/>
              <a:gdLst/>
              <a:ahLst/>
              <a:cxnLst/>
              <a:rect l="l" t="t" r="r" b="b"/>
              <a:pathLst>
                <a:path w="553" h="703" extrusionOk="0">
                  <a:moveTo>
                    <a:pt x="377" y="0"/>
                  </a:moveTo>
                  <a:cubicBezTo>
                    <a:pt x="276" y="0"/>
                    <a:pt x="151" y="101"/>
                    <a:pt x="76" y="276"/>
                  </a:cubicBezTo>
                  <a:cubicBezTo>
                    <a:pt x="1" y="477"/>
                    <a:pt x="101" y="702"/>
                    <a:pt x="101" y="702"/>
                  </a:cubicBezTo>
                  <a:cubicBezTo>
                    <a:pt x="101" y="702"/>
                    <a:pt x="352" y="652"/>
                    <a:pt x="452" y="452"/>
                  </a:cubicBezTo>
                  <a:cubicBezTo>
                    <a:pt x="552" y="301"/>
                    <a:pt x="552" y="126"/>
                    <a:pt x="502" y="51"/>
                  </a:cubicBezTo>
                  <a:lnTo>
                    <a:pt x="502" y="51"/>
                  </a:lnTo>
                  <a:cubicBezTo>
                    <a:pt x="402" y="101"/>
                    <a:pt x="326" y="251"/>
                    <a:pt x="326" y="251"/>
                  </a:cubicBezTo>
                  <a:cubicBezTo>
                    <a:pt x="326" y="251"/>
                    <a:pt x="377" y="101"/>
                    <a:pt x="3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07" name="Google Shape;35307;p44"/>
            <p:cNvSpPr/>
            <p:nvPr/>
          </p:nvSpPr>
          <p:spPr>
            <a:xfrm>
              <a:off x="4769575" y="4037000"/>
              <a:ext cx="650" cy="11300"/>
            </a:xfrm>
            <a:custGeom>
              <a:avLst/>
              <a:gdLst/>
              <a:ahLst/>
              <a:cxnLst/>
              <a:rect l="l" t="t" r="r" b="b"/>
              <a:pathLst>
                <a:path w="26" h="452" fill="none" extrusionOk="0">
                  <a:moveTo>
                    <a:pt x="1" y="1"/>
                  </a:moveTo>
                  <a:lnTo>
                    <a:pt x="26" y="4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08" name="Google Shape;35308;p44"/>
            <p:cNvSpPr/>
            <p:nvPr/>
          </p:nvSpPr>
          <p:spPr>
            <a:xfrm>
              <a:off x="4768950" y="4035125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76"/>
                    <a:pt x="1" y="76"/>
                    <a:pt x="26" y="76"/>
                  </a:cubicBezTo>
                  <a:cubicBezTo>
                    <a:pt x="33" y="83"/>
                    <a:pt x="40" y="86"/>
                    <a:pt x="47" y="86"/>
                  </a:cubicBezTo>
                  <a:cubicBezTo>
                    <a:pt x="63" y="86"/>
                    <a:pt x="76" y="68"/>
                    <a:pt x="76" y="51"/>
                  </a:cubicBezTo>
                  <a:cubicBezTo>
                    <a:pt x="76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09" name="Google Shape;35309;p44"/>
            <p:cNvSpPr/>
            <p:nvPr/>
          </p:nvSpPr>
          <p:spPr>
            <a:xfrm>
              <a:off x="4764575" y="4038250"/>
              <a:ext cx="5650" cy="10050"/>
            </a:xfrm>
            <a:custGeom>
              <a:avLst/>
              <a:gdLst/>
              <a:ahLst/>
              <a:cxnLst/>
              <a:rect l="l" t="t" r="r" b="b"/>
              <a:pathLst>
                <a:path w="226" h="402" fill="none" extrusionOk="0">
                  <a:moveTo>
                    <a:pt x="0" y="1"/>
                  </a:moveTo>
                  <a:lnTo>
                    <a:pt x="226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10" name="Google Shape;35310;p44"/>
            <p:cNvSpPr/>
            <p:nvPr/>
          </p:nvSpPr>
          <p:spPr>
            <a:xfrm>
              <a:off x="4763325" y="403675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56" y="0"/>
                  </a:moveTo>
                  <a:cubicBezTo>
                    <a:pt x="52" y="0"/>
                    <a:pt x="50" y="3"/>
                    <a:pt x="50" y="11"/>
                  </a:cubicBezTo>
                  <a:cubicBezTo>
                    <a:pt x="25" y="11"/>
                    <a:pt x="0" y="36"/>
                    <a:pt x="25" y="61"/>
                  </a:cubicBezTo>
                  <a:cubicBezTo>
                    <a:pt x="25" y="61"/>
                    <a:pt x="50" y="86"/>
                    <a:pt x="75" y="86"/>
                  </a:cubicBezTo>
                  <a:cubicBezTo>
                    <a:pt x="75" y="61"/>
                    <a:pt x="100" y="36"/>
                    <a:pt x="100" y="36"/>
                  </a:cubicBezTo>
                  <a:cubicBezTo>
                    <a:pt x="83" y="18"/>
                    <a:pt x="65" y="0"/>
                    <a:pt x="5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11" name="Google Shape;35311;p44"/>
            <p:cNvSpPr/>
            <p:nvPr/>
          </p:nvSpPr>
          <p:spPr>
            <a:xfrm>
              <a:off x="4770200" y="4037625"/>
              <a:ext cx="4425" cy="10675"/>
            </a:xfrm>
            <a:custGeom>
              <a:avLst/>
              <a:gdLst/>
              <a:ahLst/>
              <a:cxnLst/>
              <a:rect l="l" t="t" r="r" b="b"/>
              <a:pathLst>
                <a:path w="177" h="427" fill="none" extrusionOk="0">
                  <a:moveTo>
                    <a:pt x="176" y="1"/>
                  </a:moveTo>
                  <a:lnTo>
                    <a:pt x="1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12" name="Google Shape;35312;p44"/>
            <p:cNvSpPr/>
            <p:nvPr/>
          </p:nvSpPr>
          <p:spPr>
            <a:xfrm>
              <a:off x="4773350" y="40357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0" y="1"/>
                  </a:moveTo>
                  <a:cubicBezTo>
                    <a:pt x="50" y="1"/>
                    <a:pt x="25" y="26"/>
                    <a:pt x="25" y="51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50" y="83"/>
                    <a:pt x="52" y="86"/>
                    <a:pt x="55" y="86"/>
                  </a:cubicBezTo>
                  <a:cubicBezTo>
                    <a:pt x="63" y="86"/>
                    <a:pt x="75" y="68"/>
                    <a:pt x="75" y="51"/>
                  </a:cubicBezTo>
                  <a:cubicBezTo>
                    <a:pt x="100" y="26"/>
                    <a:pt x="75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13" name="Google Shape;35313;p44"/>
            <p:cNvSpPr/>
            <p:nvPr/>
          </p:nvSpPr>
          <p:spPr>
            <a:xfrm>
              <a:off x="4771450" y="4050800"/>
              <a:ext cx="6925" cy="9425"/>
            </a:xfrm>
            <a:custGeom>
              <a:avLst/>
              <a:gdLst/>
              <a:ahLst/>
              <a:cxnLst/>
              <a:rect l="l" t="t" r="r" b="b"/>
              <a:pathLst>
                <a:path w="277" h="377" fill="none" extrusionOk="0">
                  <a:moveTo>
                    <a:pt x="277" y="3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14" name="Google Shape;35314;p44"/>
            <p:cNvSpPr/>
            <p:nvPr/>
          </p:nvSpPr>
          <p:spPr>
            <a:xfrm>
              <a:off x="4777725" y="4059550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26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26" y="76"/>
                    <a:pt x="51" y="76"/>
                    <a:pt x="51" y="76"/>
                  </a:cubicBezTo>
                  <a:cubicBezTo>
                    <a:pt x="76" y="51"/>
                    <a:pt x="76" y="26"/>
                    <a:pt x="76" y="26"/>
                  </a:cubicBez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15" name="Google Shape;35315;p44"/>
            <p:cNvSpPr/>
            <p:nvPr/>
          </p:nvSpPr>
          <p:spPr>
            <a:xfrm>
              <a:off x="4771450" y="4050800"/>
              <a:ext cx="10050" cy="5650"/>
            </a:xfrm>
            <a:custGeom>
              <a:avLst/>
              <a:gdLst/>
              <a:ahLst/>
              <a:cxnLst/>
              <a:rect l="l" t="t" r="r" b="b"/>
              <a:pathLst>
                <a:path w="402" h="226" fill="none" extrusionOk="0">
                  <a:moveTo>
                    <a:pt x="402" y="2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16" name="Google Shape;35316;p44"/>
            <p:cNvSpPr/>
            <p:nvPr/>
          </p:nvSpPr>
          <p:spPr>
            <a:xfrm>
              <a:off x="4780850" y="4055800"/>
              <a:ext cx="2550" cy="1750"/>
            </a:xfrm>
            <a:custGeom>
              <a:avLst/>
              <a:gdLst/>
              <a:ahLst/>
              <a:cxnLst/>
              <a:rect l="l" t="t" r="r" b="b"/>
              <a:pathLst>
                <a:path w="102" h="70" extrusionOk="0">
                  <a:moveTo>
                    <a:pt x="26" y="1"/>
                  </a:moveTo>
                  <a:cubicBezTo>
                    <a:pt x="1" y="26"/>
                    <a:pt x="1" y="51"/>
                    <a:pt x="26" y="51"/>
                  </a:cubicBezTo>
                  <a:cubicBezTo>
                    <a:pt x="38" y="63"/>
                    <a:pt x="51" y="70"/>
                    <a:pt x="60" y="70"/>
                  </a:cubicBezTo>
                  <a:cubicBezTo>
                    <a:pt x="70" y="70"/>
                    <a:pt x="76" y="63"/>
                    <a:pt x="76" y="51"/>
                  </a:cubicBezTo>
                  <a:cubicBezTo>
                    <a:pt x="101" y="26"/>
                    <a:pt x="101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17" name="Google Shape;35317;p44"/>
            <p:cNvSpPr/>
            <p:nvPr/>
          </p:nvSpPr>
          <p:spPr>
            <a:xfrm>
              <a:off x="4771450" y="4050800"/>
              <a:ext cx="2550" cy="11300"/>
            </a:xfrm>
            <a:custGeom>
              <a:avLst/>
              <a:gdLst/>
              <a:ahLst/>
              <a:cxnLst/>
              <a:rect l="l" t="t" r="r" b="b"/>
              <a:pathLst>
                <a:path w="102" h="452" fill="none" extrusionOk="0">
                  <a:moveTo>
                    <a:pt x="101" y="4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18" name="Google Shape;35318;p44"/>
            <p:cNvSpPr/>
            <p:nvPr/>
          </p:nvSpPr>
          <p:spPr>
            <a:xfrm>
              <a:off x="4773350" y="40614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25"/>
                    <a:pt x="0" y="25"/>
                    <a:pt x="0" y="50"/>
                  </a:cubicBezTo>
                  <a:cubicBezTo>
                    <a:pt x="0" y="75"/>
                    <a:pt x="25" y="75"/>
                    <a:pt x="50" y="75"/>
                  </a:cubicBezTo>
                  <a:cubicBezTo>
                    <a:pt x="75" y="75"/>
                    <a:pt x="75" y="50"/>
                    <a:pt x="75" y="25"/>
                  </a:cubicBez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19" name="Google Shape;35319;p44"/>
            <p:cNvSpPr/>
            <p:nvPr/>
          </p:nvSpPr>
          <p:spPr>
            <a:xfrm>
              <a:off x="4771450" y="4045150"/>
              <a:ext cx="10675" cy="3775"/>
            </a:xfrm>
            <a:custGeom>
              <a:avLst/>
              <a:gdLst/>
              <a:ahLst/>
              <a:cxnLst/>
              <a:rect l="l" t="t" r="r" b="b"/>
              <a:pathLst>
                <a:path w="427" h="151" fill="none" extrusionOk="0">
                  <a:moveTo>
                    <a:pt x="427" y="1"/>
                  </a:moveTo>
                  <a:lnTo>
                    <a:pt x="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20" name="Google Shape;35320;p44"/>
            <p:cNvSpPr/>
            <p:nvPr/>
          </p:nvSpPr>
          <p:spPr>
            <a:xfrm>
              <a:off x="4781475" y="4043900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0"/>
                  </a:moveTo>
                  <a:cubicBezTo>
                    <a:pt x="26" y="0"/>
                    <a:pt x="1" y="25"/>
                    <a:pt x="1" y="51"/>
                  </a:cubicBezTo>
                  <a:cubicBezTo>
                    <a:pt x="26" y="76"/>
                    <a:pt x="26" y="76"/>
                    <a:pt x="51" y="76"/>
                  </a:cubicBezTo>
                  <a:cubicBezTo>
                    <a:pt x="76" y="76"/>
                    <a:pt x="76" y="51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21" name="Google Shape;35321;p44"/>
            <p:cNvSpPr/>
            <p:nvPr/>
          </p:nvSpPr>
          <p:spPr>
            <a:xfrm>
              <a:off x="4771450" y="4040775"/>
              <a:ext cx="8175" cy="8150"/>
            </a:xfrm>
            <a:custGeom>
              <a:avLst/>
              <a:gdLst/>
              <a:ahLst/>
              <a:cxnLst/>
              <a:rect l="l" t="t" r="r" b="b"/>
              <a:pathLst>
                <a:path w="327" h="326" fill="none" extrusionOk="0">
                  <a:moveTo>
                    <a:pt x="327" y="0"/>
                  </a:moveTo>
                  <a:lnTo>
                    <a:pt x="1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22" name="Google Shape;35322;p44"/>
            <p:cNvSpPr/>
            <p:nvPr/>
          </p:nvSpPr>
          <p:spPr>
            <a:xfrm>
              <a:off x="4778975" y="4039500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51" y="76"/>
                  </a:lnTo>
                  <a:cubicBezTo>
                    <a:pt x="76" y="51"/>
                    <a:pt x="76" y="26"/>
                    <a:pt x="76" y="26"/>
                  </a:cubicBezTo>
                  <a:cubicBezTo>
                    <a:pt x="51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23" name="Google Shape;35323;p44"/>
            <p:cNvSpPr/>
            <p:nvPr/>
          </p:nvSpPr>
          <p:spPr>
            <a:xfrm>
              <a:off x="4771450" y="4048900"/>
              <a:ext cx="11300" cy="650"/>
            </a:xfrm>
            <a:custGeom>
              <a:avLst/>
              <a:gdLst/>
              <a:ahLst/>
              <a:cxnLst/>
              <a:rect l="l" t="t" r="r" b="b"/>
              <a:pathLst>
                <a:path w="452" h="26" fill="none" extrusionOk="0">
                  <a:moveTo>
                    <a:pt x="452" y="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24" name="Google Shape;35324;p44"/>
            <p:cNvSpPr/>
            <p:nvPr/>
          </p:nvSpPr>
          <p:spPr>
            <a:xfrm>
              <a:off x="4782725" y="4048900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25" name="Google Shape;35325;p44"/>
            <p:cNvSpPr/>
            <p:nvPr/>
          </p:nvSpPr>
          <p:spPr>
            <a:xfrm>
              <a:off x="4763325" y="4050800"/>
              <a:ext cx="6275" cy="9425"/>
            </a:xfrm>
            <a:custGeom>
              <a:avLst/>
              <a:gdLst/>
              <a:ahLst/>
              <a:cxnLst/>
              <a:rect l="l" t="t" r="r" b="b"/>
              <a:pathLst>
                <a:path w="251" h="377" fill="none" extrusionOk="0">
                  <a:moveTo>
                    <a:pt x="0" y="376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26" name="Google Shape;35326;p44"/>
            <p:cNvSpPr/>
            <p:nvPr/>
          </p:nvSpPr>
          <p:spPr>
            <a:xfrm>
              <a:off x="4762050" y="4059550"/>
              <a:ext cx="2550" cy="1925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76" y="1"/>
                  </a:moveTo>
                  <a:cubicBezTo>
                    <a:pt x="51" y="1"/>
                    <a:pt x="26" y="1"/>
                    <a:pt x="26" y="26"/>
                  </a:cubicBezTo>
                  <a:cubicBezTo>
                    <a:pt x="1" y="51"/>
                    <a:pt x="26" y="76"/>
                    <a:pt x="26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101" y="26"/>
                    <a:pt x="7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27" name="Google Shape;35327;p44"/>
            <p:cNvSpPr/>
            <p:nvPr/>
          </p:nvSpPr>
          <p:spPr>
            <a:xfrm>
              <a:off x="4760175" y="4050800"/>
              <a:ext cx="9425" cy="5650"/>
            </a:xfrm>
            <a:custGeom>
              <a:avLst/>
              <a:gdLst/>
              <a:ahLst/>
              <a:cxnLst/>
              <a:rect l="l" t="t" r="r" b="b"/>
              <a:pathLst>
                <a:path w="377" h="226" fill="none" extrusionOk="0">
                  <a:moveTo>
                    <a:pt x="1" y="226"/>
                  </a:moveTo>
                  <a:lnTo>
                    <a:pt x="3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28" name="Google Shape;35328;p44"/>
            <p:cNvSpPr/>
            <p:nvPr/>
          </p:nvSpPr>
          <p:spPr>
            <a:xfrm>
              <a:off x="4758300" y="4055950"/>
              <a:ext cx="2525" cy="1750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60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20"/>
                    <a:pt x="1" y="45"/>
                    <a:pt x="26" y="70"/>
                  </a:cubicBezTo>
                  <a:lnTo>
                    <a:pt x="76" y="70"/>
                  </a:lnTo>
                  <a:cubicBezTo>
                    <a:pt x="101" y="45"/>
                    <a:pt x="101" y="20"/>
                    <a:pt x="76" y="20"/>
                  </a:cubicBezTo>
                  <a:cubicBezTo>
                    <a:pt x="76" y="7"/>
                    <a:pt x="69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29" name="Google Shape;35329;p44"/>
            <p:cNvSpPr/>
            <p:nvPr/>
          </p:nvSpPr>
          <p:spPr>
            <a:xfrm>
              <a:off x="4767700" y="4050800"/>
              <a:ext cx="1900" cy="11300"/>
            </a:xfrm>
            <a:custGeom>
              <a:avLst/>
              <a:gdLst/>
              <a:ahLst/>
              <a:cxnLst/>
              <a:rect l="l" t="t" r="r" b="b"/>
              <a:pathLst>
                <a:path w="76" h="452" fill="none" extrusionOk="0">
                  <a:moveTo>
                    <a:pt x="0" y="451"/>
                  </a:moveTo>
                  <a:lnTo>
                    <a:pt x="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30" name="Google Shape;35330;p44"/>
            <p:cNvSpPr/>
            <p:nvPr/>
          </p:nvSpPr>
          <p:spPr>
            <a:xfrm>
              <a:off x="4767075" y="40614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50"/>
                    <a:pt x="0" y="75"/>
                    <a:pt x="25" y="75"/>
                  </a:cubicBezTo>
                  <a:cubicBezTo>
                    <a:pt x="51" y="75"/>
                    <a:pt x="76" y="75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31" name="Google Shape;35331;p44"/>
            <p:cNvSpPr/>
            <p:nvPr/>
          </p:nvSpPr>
          <p:spPr>
            <a:xfrm>
              <a:off x="4757675" y="4047025"/>
              <a:ext cx="11300" cy="2525"/>
            </a:xfrm>
            <a:custGeom>
              <a:avLst/>
              <a:gdLst/>
              <a:ahLst/>
              <a:cxnLst/>
              <a:rect l="l" t="t" r="r" b="b"/>
              <a:pathLst>
                <a:path w="452" h="101" fill="none" extrusionOk="0">
                  <a:moveTo>
                    <a:pt x="0" y="1"/>
                  </a:moveTo>
                  <a:lnTo>
                    <a:pt x="452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32" name="Google Shape;35332;p44"/>
            <p:cNvSpPr/>
            <p:nvPr/>
          </p:nvSpPr>
          <p:spPr>
            <a:xfrm>
              <a:off x="4756425" y="4045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0" y="76"/>
                    <a:pt x="25" y="76"/>
                  </a:cubicBezTo>
                  <a:cubicBezTo>
                    <a:pt x="50" y="76"/>
                    <a:pt x="76" y="76"/>
                    <a:pt x="76" y="51"/>
                  </a:cubicBezTo>
                  <a:cubicBezTo>
                    <a:pt x="76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33" name="Google Shape;35333;p44"/>
            <p:cNvSpPr/>
            <p:nvPr/>
          </p:nvSpPr>
          <p:spPr>
            <a:xfrm>
              <a:off x="4759550" y="4042650"/>
              <a:ext cx="9425" cy="6900"/>
            </a:xfrm>
            <a:custGeom>
              <a:avLst/>
              <a:gdLst/>
              <a:ahLst/>
              <a:cxnLst/>
              <a:rect l="l" t="t" r="r" b="b"/>
              <a:pathLst>
                <a:path w="377" h="276" fill="none" extrusionOk="0">
                  <a:moveTo>
                    <a:pt x="1" y="0"/>
                  </a:moveTo>
                  <a:lnTo>
                    <a:pt x="377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34" name="Google Shape;35334;p44"/>
            <p:cNvSpPr/>
            <p:nvPr/>
          </p:nvSpPr>
          <p:spPr>
            <a:xfrm>
              <a:off x="4758300" y="40414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51" y="0"/>
                    <a:pt x="26" y="0"/>
                    <a:pt x="1" y="25"/>
                  </a:cubicBezTo>
                  <a:cubicBezTo>
                    <a:pt x="1" y="25"/>
                    <a:pt x="1" y="50"/>
                    <a:pt x="26" y="75"/>
                  </a:cubicBezTo>
                  <a:cubicBezTo>
                    <a:pt x="51" y="75"/>
                    <a:pt x="51" y="75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35" name="Google Shape;35335;p44"/>
            <p:cNvSpPr/>
            <p:nvPr/>
          </p:nvSpPr>
          <p:spPr>
            <a:xfrm>
              <a:off x="4757675" y="4049525"/>
              <a:ext cx="11300" cy="2550"/>
            </a:xfrm>
            <a:custGeom>
              <a:avLst/>
              <a:gdLst/>
              <a:ahLst/>
              <a:cxnLst/>
              <a:rect l="l" t="t" r="r" b="b"/>
              <a:pathLst>
                <a:path w="452" h="102" fill="none" extrusionOk="0">
                  <a:moveTo>
                    <a:pt x="0" y="101"/>
                  </a:moveTo>
                  <a:lnTo>
                    <a:pt x="45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36" name="Google Shape;35336;p44"/>
            <p:cNvSpPr/>
            <p:nvPr/>
          </p:nvSpPr>
          <p:spPr>
            <a:xfrm>
              <a:off x="4755800" y="405080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0" y="0"/>
                  </a:moveTo>
                  <a:cubicBezTo>
                    <a:pt x="25" y="0"/>
                    <a:pt x="0" y="25"/>
                    <a:pt x="25" y="50"/>
                  </a:cubicBezTo>
                  <a:cubicBezTo>
                    <a:pt x="25" y="75"/>
                    <a:pt x="25" y="75"/>
                    <a:pt x="50" y="75"/>
                  </a:cubicBezTo>
                  <a:cubicBezTo>
                    <a:pt x="75" y="75"/>
                    <a:pt x="101" y="75"/>
                    <a:pt x="101" y="50"/>
                  </a:cubicBezTo>
                  <a:cubicBezTo>
                    <a:pt x="101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37" name="Google Shape;35337;p44"/>
            <p:cNvSpPr/>
            <p:nvPr/>
          </p:nvSpPr>
          <p:spPr>
            <a:xfrm>
              <a:off x="4765200" y="4043275"/>
              <a:ext cx="11300" cy="11300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226" y="0"/>
                  </a:moveTo>
                  <a:cubicBezTo>
                    <a:pt x="100" y="0"/>
                    <a:pt x="0" y="101"/>
                    <a:pt x="0" y="226"/>
                  </a:cubicBezTo>
                  <a:cubicBezTo>
                    <a:pt x="0" y="351"/>
                    <a:pt x="100" y="451"/>
                    <a:pt x="226" y="451"/>
                  </a:cubicBezTo>
                  <a:cubicBezTo>
                    <a:pt x="351" y="451"/>
                    <a:pt x="451" y="351"/>
                    <a:pt x="451" y="226"/>
                  </a:cubicBezTo>
                  <a:cubicBezTo>
                    <a:pt x="451" y="101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38" name="Google Shape;35338;p44"/>
            <p:cNvSpPr/>
            <p:nvPr/>
          </p:nvSpPr>
          <p:spPr>
            <a:xfrm>
              <a:off x="4833500" y="4244400"/>
              <a:ext cx="44500" cy="68325"/>
            </a:xfrm>
            <a:custGeom>
              <a:avLst/>
              <a:gdLst/>
              <a:ahLst/>
              <a:cxnLst/>
              <a:rect l="l" t="t" r="r" b="b"/>
              <a:pathLst>
                <a:path w="1780" h="2733" extrusionOk="0">
                  <a:moveTo>
                    <a:pt x="978" y="0"/>
                  </a:moveTo>
                  <a:lnTo>
                    <a:pt x="978" y="0"/>
                  </a:lnTo>
                  <a:cubicBezTo>
                    <a:pt x="652" y="101"/>
                    <a:pt x="251" y="552"/>
                    <a:pt x="150" y="1178"/>
                  </a:cubicBezTo>
                  <a:cubicBezTo>
                    <a:pt x="0" y="1980"/>
                    <a:pt x="526" y="2732"/>
                    <a:pt x="526" y="2732"/>
                  </a:cubicBezTo>
                  <a:cubicBezTo>
                    <a:pt x="526" y="2732"/>
                    <a:pt x="1353" y="2356"/>
                    <a:pt x="1604" y="1554"/>
                  </a:cubicBezTo>
                  <a:cubicBezTo>
                    <a:pt x="1780" y="953"/>
                    <a:pt x="1679" y="376"/>
                    <a:pt x="1454" y="126"/>
                  </a:cubicBezTo>
                  <a:cubicBezTo>
                    <a:pt x="1153" y="402"/>
                    <a:pt x="952" y="953"/>
                    <a:pt x="952" y="953"/>
                  </a:cubicBezTo>
                  <a:cubicBezTo>
                    <a:pt x="952" y="953"/>
                    <a:pt x="1103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39" name="Google Shape;35339;p44"/>
            <p:cNvSpPr/>
            <p:nvPr/>
          </p:nvSpPr>
          <p:spPr>
            <a:xfrm>
              <a:off x="4786500" y="4265250"/>
              <a:ext cx="58300" cy="50975"/>
            </a:xfrm>
            <a:custGeom>
              <a:avLst/>
              <a:gdLst/>
              <a:ahLst/>
              <a:cxnLst/>
              <a:rect l="l" t="t" r="r" b="b"/>
              <a:pathLst>
                <a:path w="2332" h="2039" extrusionOk="0">
                  <a:moveTo>
                    <a:pt x="553" y="0"/>
                  </a:moveTo>
                  <a:cubicBezTo>
                    <a:pt x="489" y="0"/>
                    <a:pt x="430" y="6"/>
                    <a:pt x="376" y="19"/>
                  </a:cubicBezTo>
                  <a:cubicBezTo>
                    <a:pt x="477" y="420"/>
                    <a:pt x="903" y="846"/>
                    <a:pt x="903" y="846"/>
                  </a:cubicBezTo>
                  <a:cubicBezTo>
                    <a:pt x="903" y="846"/>
                    <a:pt x="426" y="445"/>
                    <a:pt x="50" y="395"/>
                  </a:cubicBezTo>
                  <a:lnTo>
                    <a:pt x="50" y="395"/>
                  </a:lnTo>
                  <a:cubicBezTo>
                    <a:pt x="0" y="745"/>
                    <a:pt x="226" y="1297"/>
                    <a:pt x="727" y="1673"/>
                  </a:cubicBezTo>
                  <a:cubicBezTo>
                    <a:pt x="1154" y="1985"/>
                    <a:pt x="1699" y="2039"/>
                    <a:pt x="2025" y="2039"/>
                  </a:cubicBezTo>
                  <a:cubicBezTo>
                    <a:pt x="2196" y="2039"/>
                    <a:pt x="2306" y="2024"/>
                    <a:pt x="2306" y="2024"/>
                  </a:cubicBezTo>
                  <a:cubicBezTo>
                    <a:pt x="2306" y="2024"/>
                    <a:pt x="2331" y="1096"/>
                    <a:pt x="1730" y="520"/>
                  </a:cubicBezTo>
                  <a:cubicBezTo>
                    <a:pt x="1331" y="164"/>
                    <a:pt x="881" y="0"/>
                    <a:pt x="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40" name="Google Shape;35340;p44"/>
            <p:cNvSpPr/>
            <p:nvPr/>
          </p:nvSpPr>
          <p:spPr>
            <a:xfrm>
              <a:off x="4835375" y="431332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6" y="0"/>
                  </a:moveTo>
                  <a:cubicBezTo>
                    <a:pt x="426" y="0"/>
                    <a:pt x="0" y="827"/>
                    <a:pt x="301" y="1604"/>
                  </a:cubicBezTo>
                  <a:cubicBezTo>
                    <a:pt x="502" y="2206"/>
                    <a:pt x="928" y="2607"/>
                    <a:pt x="1278" y="2657"/>
                  </a:cubicBezTo>
                  <a:cubicBezTo>
                    <a:pt x="1354" y="2256"/>
                    <a:pt x="1178" y="1705"/>
                    <a:pt x="1178" y="1705"/>
                  </a:cubicBezTo>
                  <a:lnTo>
                    <a:pt x="1178" y="1705"/>
                  </a:lnTo>
                  <a:cubicBezTo>
                    <a:pt x="1178" y="1705"/>
                    <a:pt x="1404" y="2256"/>
                    <a:pt x="1730" y="2482"/>
                  </a:cubicBezTo>
                  <a:cubicBezTo>
                    <a:pt x="1930" y="2181"/>
                    <a:pt x="1955" y="1579"/>
                    <a:pt x="1679" y="1028"/>
                  </a:cubicBezTo>
                  <a:cubicBezTo>
                    <a:pt x="1304" y="301"/>
                    <a:pt x="426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41" name="Google Shape;35341;p44"/>
            <p:cNvSpPr/>
            <p:nvPr/>
          </p:nvSpPr>
          <p:spPr>
            <a:xfrm>
              <a:off x="4785250" y="4313375"/>
              <a:ext cx="61425" cy="46900"/>
            </a:xfrm>
            <a:custGeom>
              <a:avLst/>
              <a:gdLst/>
              <a:ahLst/>
              <a:cxnLst/>
              <a:rect l="l" t="t" r="r" b="b"/>
              <a:pathLst>
                <a:path w="2457" h="1876" extrusionOk="0">
                  <a:moveTo>
                    <a:pt x="1850" y="0"/>
                  </a:moveTo>
                  <a:cubicBezTo>
                    <a:pt x="1552" y="0"/>
                    <a:pt x="1186" y="53"/>
                    <a:pt x="852" y="249"/>
                  </a:cubicBezTo>
                  <a:cubicBezTo>
                    <a:pt x="326" y="550"/>
                    <a:pt x="0" y="1051"/>
                    <a:pt x="25" y="1402"/>
                  </a:cubicBezTo>
                  <a:cubicBezTo>
                    <a:pt x="426" y="1402"/>
                    <a:pt x="927" y="1126"/>
                    <a:pt x="928" y="1126"/>
                  </a:cubicBezTo>
                  <a:lnTo>
                    <a:pt x="928" y="1126"/>
                  </a:lnTo>
                  <a:cubicBezTo>
                    <a:pt x="927" y="1126"/>
                    <a:pt x="426" y="1452"/>
                    <a:pt x="276" y="1803"/>
                  </a:cubicBezTo>
                  <a:cubicBezTo>
                    <a:pt x="379" y="1851"/>
                    <a:pt x="510" y="1876"/>
                    <a:pt x="656" y="1876"/>
                  </a:cubicBezTo>
                  <a:cubicBezTo>
                    <a:pt x="970" y="1876"/>
                    <a:pt x="1354" y="1759"/>
                    <a:pt x="1679" y="1502"/>
                  </a:cubicBezTo>
                  <a:cubicBezTo>
                    <a:pt x="2331" y="1001"/>
                    <a:pt x="2456" y="74"/>
                    <a:pt x="2456" y="74"/>
                  </a:cubicBezTo>
                  <a:cubicBezTo>
                    <a:pt x="2456" y="74"/>
                    <a:pt x="2200" y="0"/>
                    <a:pt x="18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42" name="Google Shape;35342;p44"/>
            <p:cNvSpPr/>
            <p:nvPr/>
          </p:nvSpPr>
          <p:spPr>
            <a:xfrm>
              <a:off x="4848525" y="4287800"/>
              <a:ext cx="68325" cy="39525"/>
            </a:xfrm>
            <a:custGeom>
              <a:avLst/>
              <a:gdLst/>
              <a:ahLst/>
              <a:cxnLst/>
              <a:rect l="l" t="t" r="r" b="b"/>
              <a:pathLst>
                <a:path w="2733" h="1581" extrusionOk="0">
                  <a:moveTo>
                    <a:pt x="1777" y="0"/>
                  </a:moveTo>
                  <a:cubicBezTo>
                    <a:pt x="1595" y="0"/>
                    <a:pt x="1401" y="28"/>
                    <a:pt x="1204" y="94"/>
                  </a:cubicBezTo>
                  <a:cubicBezTo>
                    <a:pt x="427" y="345"/>
                    <a:pt x="1" y="1147"/>
                    <a:pt x="1" y="1147"/>
                  </a:cubicBezTo>
                  <a:cubicBezTo>
                    <a:pt x="1" y="1147"/>
                    <a:pt x="548" y="1581"/>
                    <a:pt x="1233" y="1581"/>
                  </a:cubicBezTo>
                  <a:cubicBezTo>
                    <a:pt x="1338" y="1581"/>
                    <a:pt x="1445" y="1571"/>
                    <a:pt x="1554" y="1548"/>
                  </a:cubicBezTo>
                  <a:cubicBezTo>
                    <a:pt x="2156" y="1447"/>
                    <a:pt x="2632" y="1072"/>
                    <a:pt x="2732" y="746"/>
                  </a:cubicBezTo>
                  <a:cubicBezTo>
                    <a:pt x="2588" y="698"/>
                    <a:pt x="2414" y="683"/>
                    <a:pt x="2254" y="683"/>
                  </a:cubicBezTo>
                  <a:cubicBezTo>
                    <a:pt x="1998" y="683"/>
                    <a:pt x="1780" y="721"/>
                    <a:pt x="1780" y="721"/>
                  </a:cubicBezTo>
                  <a:cubicBezTo>
                    <a:pt x="1780" y="721"/>
                    <a:pt x="2382" y="570"/>
                    <a:pt x="2632" y="270"/>
                  </a:cubicBezTo>
                  <a:cubicBezTo>
                    <a:pt x="2464" y="118"/>
                    <a:pt x="2148" y="0"/>
                    <a:pt x="1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43" name="Google Shape;35343;p44"/>
            <p:cNvSpPr/>
            <p:nvPr/>
          </p:nvSpPr>
          <p:spPr>
            <a:xfrm>
              <a:off x="4830975" y="4283250"/>
              <a:ext cx="21975" cy="30725"/>
            </a:xfrm>
            <a:custGeom>
              <a:avLst/>
              <a:gdLst/>
              <a:ahLst/>
              <a:cxnLst/>
              <a:rect l="l" t="t" r="r" b="b"/>
              <a:pathLst>
                <a:path w="879" h="1229" extrusionOk="0">
                  <a:moveTo>
                    <a:pt x="352" y="0"/>
                  </a:moveTo>
                  <a:lnTo>
                    <a:pt x="352" y="0"/>
                  </a:lnTo>
                  <a:cubicBezTo>
                    <a:pt x="302" y="176"/>
                    <a:pt x="377" y="452"/>
                    <a:pt x="377" y="452"/>
                  </a:cubicBezTo>
                  <a:cubicBezTo>
                    <a:pt x="377" y="452"/>
                    <a:pt x="277" y="176"/>
                    <a:pt x="151" y="76"/>
                  </a:cubicBezTo>
                  <a:cubicBezTo>
                    <a:pt x="51" y="201"/>
                    <a:pt x="1" y="452"/>
                    <a:pt x="126" y="727"/>
                  </a:cubicBezTo>
                  <a:cubicBezTo>
                    <a:pt x="251" y="1078"/>
                    <a:pt x="652" y="1228"/>
                    <a:pt x="652" y="1228"/>
                  </a:cubicBezTo>
                  <a:cubicBezTo>
                    <a:pt x="652" y="1228"/>
                    <a:pt x="878" y="878"/>
                    <a:pt x="778" y="502"/>
                  </a:cubicBezTo>
                  <a:cubicBezTo>
                    <a:pt x="703" y="226"/>
                    <a:pt x="527" y="51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44" name="Google Shape;35344;p44"/>
            <p:cNvSpPr/>
            <p:nvPr/>
          </p:nvSpPr>
          <p:spPr>
            <a:xfrm>
              <a:off x="4815325" y="4304775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2" y="1"/>
                  </a:moveTo>
                  <a:cubicBezTo>
                    <a:pt x="291" y="1"/>
                    <a:pt x="104" y="68"/>
                    <a:pt x="25" y="167"/>
                  </a:cubicBezTo>
                  <a:cubicBezTo>
                    <a:pt x="176" y="292"/>
                    <a:pt x="426" y="342"/>
                    <a:pt x="426" y="342"/>
                  </a:cubicBezTo>
                  <a:cubicBezTo>
                    <a:pt x="426" y="342"/>
                    <a:pt x="382" y="338"/>
                    <a:pt x="320" y="338"/>
                  </a:cubicBezTo>
                  <a:cubicBezTo>
                    <a:pt x="226" y="338"/>
                    <a:pt x="90" y="347"/>
                    <a:pt x="0" y="393"/>
                  </a:cubicBezTo>
                  <a:cubicBezTo>
                    <a:pt x="75" y="518"/>
                    <a:pt x="301" y="693"/>
                    <a:pt x="577" y="693"/>
                  </a:cubicBezTo>
                  <a:cubicBezTo>
                    <a:pt x="593" y="694"/>
                    <a:pt x="609" y="695"/>
                    <a:pt x="625" y="695"/>
                  </a:cubicBezTo>
                  <a:cubicBezTo>
                    <a:pt x="980" y="695"/>
                    <a:pt x="1278" y="443"/>
                    <a:pt x="1278" y="443"/>
                  </a:cubicBezTo>
                  <a:cubicBezTo>
                    <a:pt x="1278" y="443"/>
                    <a:pt x="1053" y="92"/>
                    <a:pt x="677" y="17"/>
                  </a:cubicBezTo>
                  <a:cubicBezTo>
                    <a:pt x="618" y="6"/>
                    <a:pt x="559" y="1"/>
                    <a:pt x="5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45" name="Google Shape;35345;p44"/>
            <p:cNvSpPr/>
            <p:nvPr/>
          </p:nvSpPr>
          <p:spPr>
            <a:xfrm>
              <a:off x="4848525" y="4314225"/>
              <a:ext cx="26975" cy="22150"/>
            </a:xfrm>
            <a:custGeom>
              <a:avLst/>
              <a:gdLst/>
              <a:ahLst/>
              <a:cxnLst/>
              <a:rect l="l" t="t" r="r" b="b"/>
              <a:pathLst>
                <a:path w="1079" h="886" extrusionOk="0">
                  <a:moveTo>
                    <a:pt x="184" y="1"/>
                  </a:moveTo>
                  <a:cubicBezTo>
                    <a:pt x="74" y="1"/>
                    <a:pt x="1" y="15"/>
                    <a:pt x="1" y="15"/>
                  </a:cubicBezTo>
                  <a:cubicBezTo>
                    <a:pt x="1" y="15"/>
                    <a:pt x="1" y="441"/>
                    <a:pt x="301" y="691"/>
                  </a:cubicBezTo>
                  <a:cubicBezTo>
                    <a:pt x="472" y="824"/>
                    <a:pt x="672" y="885"/>
                    <a:pt x="824" y="885"/>
                  </a:cubicBezTo>
                  <a:cubicBezTo>
                    <a:pt x="873" y="885"/>
                    <a:pt x="916" y="879"/>
                    <a:pt x="953" y="867"/>
                  </a:cubicBezTo>
                  <a:cubicBezTo>
                    <a:pt x="878" y="691"/>
                    <a:pt x="677" y="516"/>
                    <a:pt x="677" y="516"/>
                  </a:cubicBezTo>
                  <a:lnTo>
                    <a:pt x="677" y="516"/>
                  </a:lnTo>
                  <a:cubicBezTo>
                    <a:pt x="678" y="516"/>
                    <a:pt x="903" y="691"/>
                    <a:pt x="1078" y="691"/>
                  </a:cubicBezTo>
                  <a:cubicBezTo>
                    <a:pt x="1078" y="516"/>
                    <a:pt x="953" y="290"/>
                    <a:pt x="727" y="140"/>
                  </a:cubicBezTo>
                  <a:cubicBezTo>
                    <a:pt x="541" y="25"/>
                    <a:pt x="330" y="1"/>
                    <a:pt x="18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46" name="Google Shape;35346;p44"/>
            <p:cNvSpPr/>
            <p:nvPr/>
          </p:nvSpPr>
          <p:spPr>
            <a:xfrm>
              <a:off x="4830350" y="431520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3" y="1"/>
                  </a:moveTo>
                  <a:cubicBezTo>
                    <a:pt x="703" y="1"/>
                    <a:pt x="302" y="126"/>
                    <a:pt x="126" y="452"/>
                  </a:cubicBezTo>
                  <a:cubicBezTo>
                    <a:pt x="1" y="702"/>
                    <a:pt x="1" y="978"/>
                    <a:pt x="101" y="1103"/>
                  </a:cubicBezTo>
                  <a:cubicBezTo>
                    <a:pt x="251" y="1003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76" y="1028"/>
                    <a:pt x="302" y="1204"/>
                  </a:cubicBezTo>
                  <a:cubicBezTo>
                    <a:pt x="452" y="1179"/>
                    <a:pt x="677" y="1003"/>
                    <a:pt x="753" y="727"/>
                  </a:cubicBezTo>
                  <a:cubicBezTo>
                    <a:pt x="878" y="377"/>
                    <a:pt x="703" y="1"/>
                    <a:pt x="70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47" name="Google Shape;35347;p44"/>
            <p:cNvSpPr/>
            <p:nvPr/>
          </p:nvSpPr>
          <p:spPr>
            <a:xfrm>
              <a:off x="4847900" y="4290050"/>
              <a:ext cx="25725" cy="25200"/>
            </a:xfrm>
            <a:custGeom>
              <a:avLst/>
              <a:gdLst/>
              <a:ahLst/>
              <a:cxnLst/>
              <a:rect l="l" t="t" r="r" b="b"/>
              <a:pathLst>
                <a:path w="1029" h="1008" extrusionOk="0">
                  <a:moveTo>
                    <a:pt x="780" y="0"/>
                  </a:moveTo>
                  <a:cubicBezTo>
                    <a:pt x="628" y="0"/>
                    <a:pt x="409" y="102"/>
                    <a:pt x="251" y="305"/>
                  </a:cubicBezTo>
                  <a:cubicBezTo>
                    <a:pt x="1" y="581"/>
                    <a:pt x="51" y="1007"/>
                    <a:pt x="51" y="1007"/>
                  </a:cubicBezTo>
                  <a:cubicBezTo>
                    <a:pt x="51" y="1007"/>
                    <a:pt x="62" y="1007"/>
                    <a:pt x="83" y="1007"/>
                  </a:cubicBezTo>
                  <a:cubicBezTo>
                    <a:pt x="188" y="1007"/>
                    <a:pt x="523" y="990"/>
                    <a:pt x="752" y="781"/>
                  </a:cubicBezTo>
                  <a:cubicBezTo>
                    <a:pt x="953" y="581"/>
                    <a:pt x="1028" y="330"/>
                    <a:pt x="1003" y="180"/>
                  </a:cubicBezTo>
                  <a:lnTo>
                    <a:pt x="1003" y="180"/>
                  </a:lnTo>
                  <a:cubicBezTo>
                    <a:pt x="828" y="205"/>
                    <a:pt x="627" y="380"/>
                    <a:pt x="627" y="380"/>
                  </a:cubicBezTo>
                  <a:cubicBezTo>
                    <a:pt x="627" y="380"/>
                    <a:pt x="803" y="180"/>
                    <a:pt x="828" y="4"/>
                  </a:cubicBezTo>
                  <a:cubicBezTo>
                    <a:pt x="813" y="2"/>
                    <a:pt x="797" y="0"/>
                    <a:pt x="78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48" name="Google Shape;35348;p44"/>
            <p:cNvSpPr/>
            <p:nvPr/>
          </p:nvSpPr>
          <p:spPr>
            <a:xfrm>
              <a:off x="4847900" y="4290150"/>
              <a:ext cx="5050" cy="18175"/>
            </a:xfrm>
            <a:custGeom>
              <a:avLst/>
              <a:gdLst/>
              <a:ahLst/>
              <a:cxnLst/>
              <a:rect l="l" t="t" r="r" b="b"/>
              <a:pathLst>
                <a:path w="202" h="727" fill="none" extrusionOk="0">
                  <a:moveTo>
                    <a:pt x="201" y="0"/>
                  </a:moveTo>
                  <a:lnTo>
                    <a:pt x="1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49" name="Google Shape;35349;p44"/>
            <p:cNvSpPr/>
            <p:nvPr/>
          </p:nvSpPr>
          <p:spPr>
            <a:xfrm>
              <a:off x="4851025" y="4288000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75" y="1"/>
                  </a:moveTo>
                  <a:cubicBezTo>
                    <a:pt x="51" y="1"/>
                    <a:pt x="26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58" y="118"/>
                    <a:pt x="68" y="122"/>
                    <a:pt x="78" y="122"/>
                  </a:cubicBezTo>
                  <a:cubicBezTo>
                    <a:pt x="101" y="122"/>
                    <a:pt x="126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4" y="4"/>
                    <a:pt x="8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50" name="Google Shape;35350;p44"/>
            <p:cNvSpPr/>
            <p:nvPr/>
          </p:nvSpPr>
          <p:spPr>
            <a:xfrm>
              <a:off x="4844775" y="4289525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51" name="Google Shape;35351;p44"/>
            <p:cNvSpPr/>
            <p:nvPr/>
          </p:nvSpPr>
          <p:spPr>
            <a:xfrm>
              <a:off x="4842900" y="42876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0" y="126"/>
                    <a:pt x="125" y="101"/>
                    <a:pt x="125" y="51"/>
                  </a:cubicBezTo>
                  <a:cubicBezTo>
                    <a:pt x="125" y="26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52" name="Google Shape;35352;p44"/>
            <p:cNvSpPr/>
            <p:nvPr/>
          </p:nvSpPr>
          <p:spPr>
            <a:xfrm>
              <a:off x="4847900" y="4293900"/>
              <a:ext cx="11925" cy="14425"/>
            </a:xfrm>
            <a:custGeom>
              <a:avLst/>
              <a:gdLst/>
              <a:ahLst/>
              <a:cxnLst/>
              <a:rect l="l" t="t" r="r" b="b"/>
              <a:pathLst>
                <a:path w="477" h="577" fill="none" extrusionOk="0">
                  <a:moveTo>
                    <a:pt x="477" y="0"/>
                  </a:moveTo>
                  <a:lnTo>
                    <a:pt x="1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53" name="Google Shape;35353;p44"/>
            <p:cNvSpPr/>
            <p:nvPr/>
          </p:nvSpPr>
          <p:spPr>
            <a:xfrm>
              <a:off x="4858550" y="4291600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0" y="1"/>
                  </a:moveTo>
                  <a:cubicBezTo>
                    <a:pt x="55" y="1"/>
                    <a:pt x="40" y="13"/>
                    <a:pt x="26" y="42"/>
                  </a:cubicBezTo>
                  <a:cubicBezTo>
                    <a:pt x="1" y="67"/>
                    <a:pt x="26" y="92"/>
                    <a:pt x="51" y="118"/>
                  </a:cubicBezTo>
                  <a:cubicBezTo>
                    <a:pt x="58" y="125"/>
                    <a:pt x="65" y="128"/>
                    <a:pt x="73" y="128"/>
                  </a:cubicBezTo>
                  <a:cubicBezTo>
                    <a:pt x="90" y="128"/>
                    <a:pt x="108" y="110"/>
                    <a:pt x="126" y="92"/>
                  </a:cubicBezTo>
                  <a:cubicBezTo>
                    <a:pt x="151" y="67"/>
                    <a:pt x="151" y="17"/>
                    <a:pt x="101" y="17"/>
                  </a:cubicBezTo>
                  <a:cubicBezTo>
                    <a:pt x="90" y="7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54" name="Google Shape;35354;p44"/>
            <p:cNvSpPr/>
            <p:nvPr/>
          </p:nvSpPr>
          <p:spPr>
            <a:xfrm>
              <a:off x="4848525" y="43133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55" name="Google Shape;35355;p44"/>
            <p:cNvSpPr/>
            <p:nvPr/>
          </p:nvSpPr>
          <p:spPr>
            <a:xfrm>
              <a:off x="4852275" y="43308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25"/>
                    <a:pt x="26" y="75"/>
                  </a:cubicBezTo>
                  <a:cubicBezTo>
                    <a:pt x="26" y="100"/>
                    <a:pt x="51" y="125"/>
                    <a:pt x="101" y="125"/>
                  </a:cubicBezTo>
                  <a:cubicBezTo>
                    <a:pt x="126" y="125"/>
                    <a:pt x="151" y="75"/>
                    <a:pt x="151" y="50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56" name="Google Shape;35356;p44"/>
            <p:cNvSpPr/>
            <p:nvPr/>
          </p:nvSpPr>
          <p:spPr>
            <a:xfrm>
              <a:off x="4848525" y="4313325"/>
              <a:ext cx="12550" cy="14425"/>
            </a:xfrm>
            <a:custGeom>
              <a:avLst/>
              <a:gdLst/>
              <a:ahLst/>
              <a:cxnLst/>
              <a:rect l="l" t="t" r="r" b="b"/>
              <a:pathLst>
                <a:path w="502" h="577" fill="none" extrusionOk="0">
                  <a:moveTo>
                    <a:pt x="502" y="5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57" name="Google Shape;35357;p44"/>
            <p:cNvSpPr/>
            <p:nvPr/>
          </p:nvSpPr>
          <p:spPr>
            <a:xfrm>
              <a:off x="4859800" y="4326625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88" y="1"/>
                  </a:moveTo>
                  <a:cubicBezTo>
                    <a:pt x="76" y="1"/>
                    <a:pt x="63" y="7"/>
                    <a:pt x="51" y="20"/>
                  </a:cubicBezTo>
                  <a:cubicBezTo>
                    <a:pt x="26" y="20"/>
                    <a:pt x="1" y="70"/>
                    <a:pt x="26" y="95"/>
                  </a:cubicBezTo>
                  <a:cubicBezTo>
                    <a:pt x="43" y="113"/>
                    <a:pt x="61" y="130"/>
                    <a:pt x="88" y="130"/>
                  </a:cubicBezTo>
                  <a:cubicBezTo>
                    <a:pt x="99" y="130"/>
                    <a:pt x="111" y="127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3" y="7"/>
                    <a:pt x="101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58" name="Google Shape;35358;p44"/>
            <p:cNvSpPr/>
            <p:nvPr/>
          </p:nvSpPr>
          <p:spPr>
            <a:xfrm>
              <a:off x="4846025" y="431395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59" name="Google Shape;35359;p44"/>
            <p:cNvSpPr/>
            <p:nvPr/>
          </p:nvSpPr>
          <p:spPr>
            <a:xfrm>
              <a:off x="4844150" y="43315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5" y="0"/>
                  </a:moveTo>
                  <a:cubicBezTo>
                    <a:pt x="25" y="0"/>
                    <a:pt x="0" y="50"/>
                    <a:pt x="0" y="75"/>
                  </a:cubicBezTo>
                  <a:cubicBezTo>
                    <a:pt x="0" y="100"/>
                    <a:pt x="50" y="126"/>
                    <a:pt x="75" y="126"/>
                  </a:cubicBezTo>
                  <a:cubicBezTo>
                    <a:pt x="100" y="126"/>
                    <a:pt x="125" y="100"/>
                    <a:pt x="125" y="75"/>
                  </a:cubicBezTo>
                  <a:cubicBezTo>
                    <a:pt x="125" y="25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60" name="Google Shape;35360;p44"/>
            <p:cNvSpPr/>
            <p:nvPr/>
          </p:nvSpPr>
          <p:spPr>
            <a:xfrm>
              <a:off x="4849150" y="4310200"/>
              <a:ext cx="18825" cy="25"/>
            </a:xfrm>
            <a:custGeom>
              <a:avLst/>
              <a:gdLst/>
              <a:ahLst/>
              <a:cxnLst/>
              <a:rect l="l" t="t" r="r" b="b"/>
              <a:pathLst>
                <a:path w="753" h="1" fill="none" extrusionOk="0">
                  <a:moveTo>
                    <a:pt x="753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61" name="Google Shape;35361;p44"/>
            <p:cNvSpPr/>
            <p:nvPr/>
          </p:nvSpPr>
          <p:spPr>
            <a:xfrm>
              <a:off x="4867325" y="43083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26" y="1"/>
                    <a:pt x="0" y="26"/>
                    <a:pt x="0" y="51"/>
                  </a:cubicBezTo>
                  <a:cubicBezTo>
                    <a:pt x="0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5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62" name="Google Shape;35362;p44"/>
            <p:cNvSpPr/>
            <p:nvPr/>
          </p:nvSpPr>
          <p:spPr>
            <a:xfrm>
              <a:off x="4849150" y="4302050"/>
              <a:ext cx="16950" cy="8175"/>
            </a:xfrm>
            <a:custGeom>
              <a:avLst/>
              <a:gdLst/>
              <a:ahLst/>
              <a:cxnLst/>
              <a:rect l="l" t="t" r="r" b="b"/>
              <a:pathLst>
                <a:path w="678" h="327" fill="none" extrusionOk="0">
                  <a:moveTo>
                    <a:pt x="677" y="0"/>
                  </a:moveTo>
                  <a:lnTo>
                    <a:pt x="1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63" name="Google Shape;35363;p44"/>
            <p:cNvSpPr/>
            <p:nvPr/>
          </p:nvSpPr>
          <p:spPr>
            <a:xfrm>
              <a:off x="4864825" y="429992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86" y="0"/>
                  </a:moveTo>
                  <a:cubicBezTo>
                    <a:pt x="75" y="0"/>
                    <a:pt x="64" y="3"/>
                    <a:pt x="50" y="10"/>
                  </a:cubicBezTo>
                  <a:cubicBezTo>
                    <a:pt x="25" y="10"/>
                    <a:pt x="0" y="60"/>
                    <a:pt x="25" y="85"/>
                  </a:cubicBezTo>
                  <a:cubicBezTo>
                    <a:pt x="25" y="110"/>
                    <a:pt x="75" y="135"/>
                    <a:pt x="100" y="135"/>
                  </a:cubicBezTo>
                  <a:cubicBezTo>
                    <a:pt x="126" y="110"/>
                    <a:pt x="151" y="85"/>
                    <a:pt x="151" y="60"/>
                  </a:cubicBezTo>
                  <a:cubicBezTo>
                    <a:pt x="132" y="24"/>
                    <a:pt x="114" y="0"/>
                    <a:pt x="8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64" name="Google Shape;35364;p44"/>
            <p:cNvSpPr/>
            <p:nvPr/>
          </p:nvSpPr>
          <p:spPr>
            <a:xfrm>
              <a:off x="4849150" y="4310825"/>
              <a:ext cx="17575" cy="6900"/>
            </a:xfrm>
            <a:custGeom>
              <a:avLst/>
              <a:gdLst/>
              <a:ahLst/>
              <a:cxnLst/>
              <a:rect l="l" t="t" r="r" b="b"/>
              <a:pathLst>
                <a:path w="703" h="276" fill="none" extrusionOk="0">
                  <a:moveTo>
                    <a:pt x="702" y="2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65" name="Google Shape;35365;p44"/>
            <p:cNvSpPr/>
            <p:nvPr/>
          </p:nvSpPr>
          <p:spPr>
            <a:xfrm>
              <a:off x="4865450" y="43164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01" y="1"/>
                  </a:moveTo>
                  <a:cubicBezTo>
                    <a:pt x="75" y="1"/>
                    <a:pt x="25" y="26"/>
                    <a:pt x="25" y="51"/>
                  </a:cubicBezTo>
                  <a:cubicBezTo>
                    <a:pt x="0" y="76"/>
                    <a:pt x="25" y="126"/>
                    <a:pt x="75" y="126"/>
                  </a:cubicBezTo>
                  <a:cubicBezTo>
                    <a:pt x="82" y="133"/>
                    <a:pt x="89" y="136"/>
                    <a:pt x="96" y="136"/>
                  </a:cubicBezTo>
                  <a:cubicBezTo>
                    <a:pt x="114" y="136"/>
                    <a:pt x="132" y="113"/>
                    <a:pt x="151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66" name="Google Shape;35366;p44"/>
            <p:cNvSpPr/>
            <p:nvPr/>
          </p:nvSpPr>
          <p:spPr>
            <a:xfrm>
              <a:off x="4830350" y="431207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67" name="Google Shape;35367;p44"/>
            <p:cNvSpPr/>
            <p:nvPr/>
          </p:nvSpPr>
          <p:spPr>
            <a:xfrm>
              <a:off x="4827850" y="4322875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76" y="1"/>
                  </a:moveTo>
                  <a:cubicBezTo>
                    <a:pt x="57" y="1"/>
                    <a:pt x="38" y="7"/>
                    <a:pt x="26" y="19"/>
                  </a:cubicBezTo>
                  <a:cubicBezTo>
                    <a:pt x="1" y="44"/>
                    <a:pt x="1" y="70"/>
                    <a:pt x="26" y="95"/>
                  </a:cubicBezTo>
                  <a:cubicBezTo>
                    <a:pt x="38" y="107"/>
                    <a:pt x="57" y="113"/>
                    <a:pt x="76" y="113"/>
                  </a:cubicBezTo>
                  <a:cubicBezTo>
                    <a:pt x="94" y="113"/>
                    <a:pt x="113" y="107"/>
                    <a:pt x="126" y="95"/>
                  </a:cubicBezTo>
                  <a:cubicBezTo>
                    <a:pt x="151" y="70"/>
                    <a:pt x="151" y="44"/>
                    <a:pt x="126" y="19"/>
                  </a:cubicBezTo>
                  <a:cubicBezTo>
                    <a:pt x="113" y="7"/>
                    <a:pt x="94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68" name="Google Shape;35368;p44"/>
            <p:cNvSpPr/>
            <p:nvPr/>
          </p:nvSpPr>
          <p:spPr>
            <a:xfrm>
              <a:off x="4826600" y="43120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69" name="Google Shape;35369;p44"/>
            <p:cNvSpPr/>
            <p:nvPr/>
          </p:nvSpPr>
          <p:spPr>
            <a:xfrm>
              <a:off x="4824100" y="431495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88" y="0"/>
                  </a:moveTo>
                  <a:cubicBezTo>
                    <a:pt x="77" y="0"/>
                    <a:pt x="65" y="3"/>
                    <a:pt x="50" y="11"/>
                  </a:cubicBezTo>
                  <a:cubicBezTo>
                    <a:pt x="25" y="11"/>
                    <a:pt x="0" y="61"/>
                    <a:pt x="25" y="86"/>
                  </a:cubicBezTo>
                  <a:cubicBezTo>
                    <a:pt x="25" y="104"/>
                    <a:pt x="50" y="121"/>
                    <a:pt x="74" y="121"/>
                  </a:cubicBezTo>
                  <a:cubicBezTo>
                    <a:pt x="84" y="121"/>
                    <a:pt x="93" y="118"/>
                    <a:pt x="100" y="111"/>
                  </a:cubicBezTo>
                  <a:cubicBezTo>
                    <a:pt x="125" y="111"/>
                    <a:pt x="151" y="86"/>
                    <a:pt x="125" y="36"/>
                  </a:cubicBezTo>
                  <a:cubicBezTo>
                    <a:pt x="125" y="18"/>
                    <a:pt x="113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70" name="Google Shape;35370;p44"/>
            <p:cNvSpPr/>
            <p:nvPr/>
          </p:nvSpPr>
          <p:spPr>
            <a:xfrm>
              <a:off x="4836625" y="4312075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71" name="Google Shape;35371;p44"/>
            <p:cNvSpPr/>
            <p:nvPr/>
          </p:nvSpPr>
          <p:spPr>
            <a:xfrm>
              <a:off x="4834125" y="43279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85" y="0"/>
                  </a:moveTo>
                  <a:cubicBezTo>
                    <a:pt x="63" y="0"/>
                    <a:pt x="40" y="13"/>
                    <a:pt x="25" y="42"/>
                  </a:cubicBezTo>
                  <a:cubicBezTo>
                    <a:pt x="0" y="67"/>
                    <a:pt x="25" y="92"/>
                    <a:pt x="50" y="117"/>
                  </a:cubicBezTo>
                  <a:cubicBezTo>
                    <a:pt x="63" y="130"/>
                    <a:pt x="82" y="136"/>
                    <a:pt x="97" y="136"/>
                  </a:cubicBezTo>
                  <a:cubicBezTo>
                    <a:pt x="113" y="136"/>
                    <a:pt x="125" y="130"/>
                    <a:pt x="125" y="117"/>
                  </a:cubicBezTo>
                  <a:cubicBezTo>
                    <a:pt x="151" y="67"/>
                    <a:pt x="151" y="42"/>
                    <a:pt x="125" y="17"/>
                  </a:cubicBezTo>
                  <a:cubicBezTo>
                    <a:pt x="115" y="7"/>
                    <a:pt x="100" y="0"/>
                    <a:pt x="8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72" name="Google Shape;35372;p44"/>
            <p:cNvSpPr/>
            <p:nvPr/>
          </p:nvSpPr>
          <p:spPr>
            <a:xfrm>
              <a:off x="4828475" y="429955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73" name="Google Shape;35373;p44"/>
            <p:cNvSpPr/>
            <p:nvPr/>
          </p:nvSpPr>
          <p:spPr>
            <a:xfrm>
              <a:off x="4825975" y="429802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62" y="1"/>
                  </a:moveTo>
                  <a:cubicBezTo>
                    <a:pt x="36" y="1"/>
                    <a:pt x="18" y="18"/>
                    <a:pt x="0" y="36"/>
                  </a:cubicBezTo>
                  <a:cubicBezTo>
                    <a:pt x="0" y="61"/>
                    <a:pt x="0" y="111"/>
                    <a:pt x="50" y="111"/>
                  </a:cubicBezTo>
                  <a:cubicBezTo>
                    <a:pt x="58" y="118"/>
                    <a:pt x="65" y="122"/>
                    <a:pt x="72" y="122"/>
                  </a:cubicBezTo>
                  <a:cubicBezTo>
                    <a:pt x="90" y="122"/>
                    <a:pt x="108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86" y="4"/>
                    <a:pt x="73" y="1"/>
                    <a:pt x="6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74" name="Google Shape;35374;p44"/>
            <p:cNvSpPr/>
            <p:nvPr/>
          </p:nvSpPr>
          <p:spPr>
            <a:xfrm>
              <a:off x="4834125" y="429390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0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75" name="Google Shape;35375;p44"/>
            <p:cNvSpPr/>
            <p:nvPr/>
          </p:nvSpPr>
          <p:spPr>
            <a:xfrm>
              <a:off x="4831600" y="4291550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76" y="0"/>
                  </a:moveTo>
                  <a:cubicBezTo>
                    <a:pt x="57" y="0"/>
                    <a:pt x="38" y="7"/>
                    <a:pt x="26" y="19"/>
                  </a:cubicBezTo>
                  <a:cubicBezTo>
                    <a:pt x="1" y="44"/>
                    <a:pt x="1" y="94"/>
                    <a:pt x="26" y="120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5" y="138"/>
                    <a:pt x="114" y="132"/>
                    <a:pt x="126" y="120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4" y="7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76" name="Google Shape;35376;p44"/>
            <p:cNvSpPr/>
            <p:nvPr/>
          </p:nvSpPr>
          <p:spPr>
            <a:xfrm>
              <a:off x="4825350" y="4307675"/>
              <a:ext cx="18825" cy="1925"/>
            </a:xfrm>
            <a:custGeom>
              <a:avLst/>
              <a:gdLst/>
              <a:ahLst/>
              <a:cxnLst/>
              <a:rect l="l" t="t" r="r" b="b"/>
              <a:pathLst>
                <a:path w="753" h="77" fill="none" extrusionOk="0">
                  <a:moveTo>
                    <a:pt x="0" y="1"/>
                  </a:moveTo>
                  <a:lnTo>
                    <a:pt x="752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77" name="Google Shape;35377;p44"/>
            <p:cNvSpPr/>
            <p:nvPr/>
          </p:nvSpPr>
          <p:spPr>
            <a:xfrm>
              <a:off x="4822850" y="430580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0" y="1"/>
                  </a:moveTo>
                  <a:cubicBezTo>
                    <a:pt x="50" y="1"/>
                    <a:pt x="25" y="1"/>
                    <a:pt x="25" y="51"/>
                  </a:cubicBezTo>
                  <a:cubicBezTo>
                    <a:pt x="0" y="76"/>
                    <a:pt x="25" y="126"/>
                    <a:pt x="50" y="126"/>
                  </a:cubicBezTo>
                  <a:cubicBezTo>
                    <a:pt x="100" y="126"/>
                    <a:pt x="125" y="101"/>
                    <a:pt x="150" y="76"/>
                  </a:cubicBezTo>
                  <a:cubicBezTo>
                    <a:pt x="150" y="51"/>
                    <a:pt x="125" y="1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78" name="Google Shape;35378;p44"/>
            <p:cNvSpPr/>
            <p:nvPr/>
          </p:nvSpPr>
          <p:spPr>
            <a:xfrm>
              <a:off x="4837875" y="4301100"/>
              <a:ext cx="20075" cy="17875"/>
            </a:xfrm>
            <a:custGeom>
              <a:avLst/>
              <a:gdLst/>
              <a:ahLst/>
              <a:cxnLst/>
              <a:rect l="l" t="t" r="r" b="b"/>
              <a:pathLst>
                <a:path w="803" h="715" extrusionOk="0">
                  <a:moveTo>
                    <a:pt x="423" y="0"/>
                  </a:moveTo>
                  <a:cubicBezTo>
                    <a:pt x="261" y="0"/>
                    <a:pt x="117" y="94"/>
                    <a:pt x="76" y="239"/>
                  </a:cubicBezTo>
                  <a:cubicBezTo>
                    <a:pt x="1" y="439"/>
                    <a:pt x="101" y="640"/>
                    <a:pt x="301" y="690"/>
                  </a:cubicBezTo>
                  <a:cubicBezTo>
                    <a:pt x="341" y="707"/>
                    <a:pt x="382" y="715"/>
                    <a:pt x="422" y="715"/>
                  </a:cubicBezTo>
                  <a:cubicBezTo>
                    <a:pt x="561" y="715"/>
                    <a:pt x="694" y="620"/>
                    <a:pt x="752" y="464"/>
                  </a:cubicBezTo>
                  <a:cubicBezTo>
                    <a:pt x="803" y="289"/>
                    <a:pt x="702" y="88"/>
                    <a:pt x="527" y="13"/>
                  </a:cubicBezTo>
                  <a:cubicBezTo>
                    <a:pt x="492" y="4"/>
                    <a:pt x="457" y="0"/>
                    <a:pt x="42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79" name="Google Shape;35379;p44"/>
            <p:cNvSpPr/>
            <p:nvPr/>
          </p:nvSpPr>
          <p:spPr>
            <a:xfrm>
              <a:off x="5122350" y="4204925"/>
              <a:ext cx="45125" cy="68950"/>
            </a:xfrm>
            <a:custGeom>
              <a:avLst/>
              <a:gdLst/>
              <a:ahLst/>
              <a:cxnLst/>
              <a:rect l="l" t="t" r="r" b="b"/>
              <a:pathLst>
                <a:path w="1805" h="27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652" y="126"/>
                    <a:pt x="276" y="577"/>
                    <a:pt x="150" y="1178"/>
                  </a:cubicBezTo>
                  <a:cubicBezTo>
                    <a:pt x="0" y="1981"/>
                    <a:pt x="526" y="2757"/>
                    <a:pt x="526" y="2757"/>
                  </a:cubicBezTo>
                  <a:cubicBezTo>
                    <a:pt x="526" y="2757"/>
                    <a:pt x="1378" y="2356"/>
                    <a:pt x="1629" y="1554"/>
                  </a:cubicBezTo>
                  <a:cubicBezTo>
                    <a:pt x="1805" y="953"/>
                    <a:pt x="1704" y="402"/>
                    <a:pt x="1454" y="126"/>
                  </a:cubicBezTo>
                  <a:cubicBezTo>
                    <a:pt x="1153" y="402"/>
                    <a:pt x="977" y="953"/>
                    <a:pt x="977" y="953"/>
                  </a:cubicBezTo>
                  <a:cubicBezTo>
                    <a:pt x="977" y="953"/>
                    <a:pt x="1128" y="351"/>
                    <a:pt x="10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80" name="Google Shape;35380;p44"/>
            <p:cNvSpPr/>
            <p:nvPr/>
          </p:nvSpPr>
          <p:spPr>
            <a:xfrm>
              <a:off x="5075350" y="4226175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88" y="0"/>
                  </a:moveTo>
                  <a:cubicBezTo>
                    <a:pt x="512" y="0"/>
                    <a:pt x="441" y="9"/>
                    <a:pt x="376" y="28"/>
                  </a:cubicBezTo>
                  <a:cubicBezTo>
                    <a:pt x="502" y="429"/>
                    <a:pt x="903" y="830"/>
                    <a:pt x="903" y="830"/>
                  </a:cubicBezTo>
                  <a:cubicBezTo>
                    <a:pt x="903" y="830"/>
                    <a:pt x="426" y="429"/>
                    <a:pt x="50" y="404"/>
                  </a:cubicBezTo>
                  <a:lnTo>
                    <a:pt x="50" y="404"/>
                  </a:lnTo>
                  <a:cubicBezTo>
                    <a:pt x="0" y="755"/>
                    <a:pt x="251" y="1281"/>
                    <a:pt x="752" y="1657"/>
                  </a:cubicBezTo>
                  <a:cubicBezTo>
                    <a:pt x="1187" y="1991"/>
                    <a:pt x="1732" y="2047"/>
                    <a:pt x="2048" y="2047"/>
                  </a:cubicBezTo>
                  <a:cubicBezTo>
                    <a:pt x="2206" y="2047"/>
                    <a:pt x="2306" y="2033"/>
                    <a:pt x="2306" y="2033"/>
                  </a:cubicBezTo>
                  <a:cubicBezTo>
                    <a:pt x="2306" y="2033"/>
                    <a:pt x="2331" y="1105"/>
                    <a:pt x="1730" y="529"/>
                  </a:cubicBezTo>
                  <a:cubicBezTo>
                    <a:pt x="1361" y="181"/>
                    <a:pt x="926" y="0"/>
                    <a:pt x="5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81" name="Google Shape;35381;p44"/>
            <p:cNvSpPr/>
            <p:nvPr/>
          </p:nvSpPr>
          <p:spPr>
            <a:xfrm>
              <a:off x="5124850" y="427447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6" y="1"/>
                  </a:moveTo>
                  <a:cubicBezTo>
                    <a:pt x="426" y="1"/>
                    <a:pt x="0" y="828"/>
                    <a:pt x="276" y="1605"/>
                  </a:cubicBezTo>
                  <a:cubicBezTo>
                    <a:pt x="502" y="2181"/>
                    <a:pt x="928" y="2582"/>
                    <a:pt x="1253" y="2657"/>
                  </a:cubicBezTo>
                  <a:cubicBezTo>
                    <a:pt x="1329" y="2231"/>
                    <a:pt x="1153" y="1680"/>
                    <a:pt x="1153" y="1680"/>
                  </a:cubicBezTo>
                  <a:lnTo>
                    <a:pt x="1153" y="1680"/>
                  </a:lnTo>
                  <a:cubicBezTo>
                    <a:pt x="1153" y="1680"/>
                    <a:pt x="1404" y="2256"/>
                    <a:pt x="1705" y="2457"/>
                  </a:cubicBezTo>
                  <a:cubicBezTo>
                    <a:pt x="1905" y="2181"/>
                    <a:pt x="1955" y="1579"/>
                    <a:pt x="1654" y="1028"/>
                  </a:cubicBezTo>
                  <a:cubicBezTo>
                    <a:pt x="1304" y="301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82" name="Google Shape;35382;p44"/>
            <p:cNvSpPr/>
            <p:nvPr/>
          </p:nvSpPr>
          <p:spPr>
            <a:xfrm>
              <a:off x="5074725" y="4274150"/>
              <a:ext cx="61425" cy="47250"/>
            </a:xfrm>
            <a:custGeom>
              <a:avLst/>
              <a:gdLst/>
              <a:ahLst/>
              <a:cxnLst/>
              <a:rect l="l" t="t" r="r" b="b"/>
              <a:pathLst>
                <a:path w="2457" h="1890" extrusionOk="0">
                  <a:moveTo>
                    <a:pt x="1793" y="1"/>
                  </a:moveTo>
                  <a:cubicBezTo>
                    <a:pt x="1502" y="1"/>
                    <a:pt x="1158" y="53"/>
                    <a:pt x="852" y="239"/>
                  </a:cubicBezTo>
                  <a:cubicBezTo>
                    <a:pt x="301" y="565"/>
                    <a:pt x="0" y="1066"/>
                    <a:pt x="0" y="1417"/>
                  </a:cubicBezTo>
                  <a:cubicBezTo>
                    <a:pt x="401" y="1417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76" y="1818"/>
                  </a:cubicBezTo>
                  <a:cubicBezTo>
                    <a:pt x="378" y="1865"/>
                    <a:pt x="503" y="1890"/>
                    <a:pt x="644" y="1890"/>
                  </a:cubicBezTo>
                  <a:cubicBezTo>
                    <a:pt x="954" y="1890"/>
                    <a:pt x="1334" y="1768"/>
                    <a:pt x="1679" y="1492"/>
                  </a:cubicBezTo>
                  <a:cubicBezTo>
                    <a:pt x="2331" y="991"/>
                    <a:pt x="2456" y="89"/>
                    <a:pt x="2456" y="89"/>
                  </a:cubicBezTo>
                  <a:cubicBezTo>
                    <a:pt x="2456" y="89"/>
                    <a:pt x="2169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83" name="Google Shape;35383;p44"/>
            <p:cNvSpPr/>
            <p:nvPr/>
          </p:nvSpPr>
          <p:spPr>
            <a:xfrm>
              <a:off x="5137375" y="4248800"/>
              <a:ext cx="68950" cy="39500"/>
            </a:xfrm>
            <a:custGeom>
              <a:avLst/>
              <a:gdLst/>
              <a:ahLst/>
              <a:cxnLst/>
              <a:rect l="l" t="t" r="r" b="b"/>
              <a:pathLst>
                <a:path w="2758" h="1580" extrusionOk="0">
                  <a:moveTo>
                    <a:pt x="1803" y="1"/>
                  </a:moveTo>
                  <a:cubicBezTo>
                    <a:pt x="1615" y="1"/>
                    <a:pt x="1411" y="31"/>
                    <a:pt x="1204" y="100"/>
                  </a:cubicBezTo>
                  <a:cubicBezTo>
                    <a:pt x="427" y="326"/>
                    <a:pt x="1" y="1153"/>
                    <a:pt x="1" y="1153"/>
                  </a:cubicBezTo>
                  <a:cubicBezTo>
                    <a:pt x="1" y="1153"/>
                    <a:pt x="583" y="1580"/>
                    <a:pt x="1269" y="1580"/>
                  </a:cubicBezTo>
                  <a:cubicBezTo>
                    <a:pt x="1363" y="1580"/>
                    <a:pt x="1458" y="1572"/>
                    <a:pt x="1554" y="1554"/>
                  </a:cubicBezTo>
                  <a:cubicBezTo>
                    <a:pt x="2181" y="1429"/>
                    <a:pt x="2632" y="1078"/>
                    <a:pt x="2757" y="752"/>
                  </a:cubicBezTo>
                  <a:cubicBezTo>
                    <a:pt x="2586" y="687"/>
                    <a:pt x="2381" y="669"/>
                    <a:pt x="2204" y="669"/>
                  </a:cubicBezTo>
                  <a:cubicBezTo>
                    <a:pt x="1968" y="669"/>
                    <a:pt x="1780" y="702"/>
                    <a:pt x="1780" y="702"/>
                  </a:cubicBezTo>
                  <a:cubicBezTo>
                    <a:pt x="1780" y="702"/>
                    <a:pt x="2381" y="551"/>
                    <a:pt x="2632" y="276"/>
                  </a:cubicBezTo>
                  <a:cubicBezTo>
                    <a:pt x="2468" y="111"/>
                    <a:pt x="2163" y="1"/>
                    <a:pt x="1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84" name="Google Shape;35384;p44"/>
            <p:cNvSpPr/>
            <p:nvPr/>
          </p:nvSpPr>
          <p:spPr>
            <a:xfrm>
              <a:off x="5120450" y="4243775"/>
              <a:ext cx="21975" cy="31350"/>
            </a:xfrm>
            <a:custGeom>
              <a:avLst/>
              <a:gdLst/>
              <a:ahLst/>
              <a:cxnLst/>
              <a:rect l="l" t="t" r="r" b="b"/>
              <a:pathLst>
                <a:path w="879" h="1254" extrusionOk="0">
                  <a:moveTo>
                    <a:pt x="352" y="0"/>
                  </a:moveTo>
                  <a:lnTo>
                    <a:pt x="352" y="0"/>
                  </a:lnTo>
                  <a:cubicBezTo>
                    <a:pt x="302" y="201"/>
                    <a:pt x="377" y="452"/>
                    <a:pt x="377" y="452"/>
                  </a:cubicBezTo>
                  <a:cubicBezTo>
                    <a:pt x="377" y="452"/>
                    <a:pt x="277" y="176"/>
                    <a:pt x="126" y="76"/>
                  </a:cubicBezTo>
                  <a:cubicBezTo>
                    <a:pt x="26" y="201"/>
                    <a:pt x="1" y="477"/>
                    <a:pt x="101" y="752"/>
                  </a:cubicBezTo>
                  <a:cubicBezTo>
                    <a:pt x="251" y="1078"/>
                    <a:pt x="627" y="1254"/>
                    <a:pt x="627" y="1254"/>
                  </a:cubicBezTo>
                  <a:cubicBezTo>
                    <a:pt x="627" y="1254"/>
                    <a:pt x="878" y="903"/>
                    <a:pt x="753" y="527"/>
                  </a:cubicBezTo>
                  <a:cubicBezTo>
                    <a:pt x="678" y="251"/>
                    <a:pt x="502" y="51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85" name="Google Shape;35385;p44"/>
            <p:cNvSpPr/>
            <p:nvPr/>
          </p:nvSpPr>
          <p:spPr>
            <a:xfrm>
              <a:off x="5104175" y="4265575"/>
              <a:ext cx="31975" cy="17725"/>
            </a:xfrm>
            <a:custGeom>
              <a:avLst/>
              <a:gdLst/>
              <a:ahLst/>
              <a:cxnLst/>
              <a:rect l="l" t="t" r="r" b="b"/>
              <a:pathLst>
                <a:path w="1279" h="709" extrusionOk="0">
                  <a:moveTo>
                    <a:pt x="458" y="1"/>
                  </a:moveTo>
                  <a:cubicBezTo>
                    <a:pt x="275" y="1"/>
                    <a:pt x="123" y="65"/>
                    <a:pt x="50" y="156"/>
                  </a:cubicBezTo>
                  <a:cubicBezTo>
                    <a:pt x="176" y="281"/>
                    <a:pt x="451" y="357"/>
                    <a:pt x="451" y="357"/>
                  </a:cubicBezTo>
                  <a:cubicBezTo>
                    <a:pt x="451" y="357"/>
                    <a:pt x="361" y="340"/>
                    <a:pt x="251" y="340"/>
                  </a:cubicBezTo>
                  <a:cubicBezTo>
                    <a:pt x="169" y="340"/>
                    <a:pt x="75" y="349"/>
                    <a:pt x="0" y="382"/>
                  </a:cubicBezTo>
                  <a:cubicBezTo>
                    <a:pt x="75" y="532"/>
                    <a:pt x="301" y="682"/>
                    <a:pt x="602" y="707"/>
                  </a:cubicBezTo>
                  <a:cubicBezTo>
                    <a:pt x="617" y="708"/>
                    <a:pt x="632" y="709"/>
                    <a:pt x="647" y="709"/>
                  </a:cubicBezTo>
                  <a:cubicBezTo>
                    <a:pt x="980" y="709"/>
                    <a:pt x="1278" y="457"/>
                    <a:pt x="1278" y="457"/>
                  </a:cubicBezTo>
                  <a:cubicBezTo>
                    <a:pt x="1278" y="457"/>
                    <a:pt x="1053" y="81"/>
                    <a:pt x="677" y="31"/>
                  </a:cubicBezTo>
                  <a:cubicBezTo>
                    <a:pt x="601" y="10"/>
                    <a:pt x="527" y="1"/>
                    <a:pt x="45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86" name="Google Shape;35386;p44"/>
            <p:cNvSpPr/>
            <p:nvPr/>
          </p:nvSpPr>
          <p:spPr>
            <a:xfrm>
              <a:off x="5137375" y="4275100"/>
              <a:ext cx="27600" cy="22425"/>
            </a:xfrm>
            <a:custGeom>
              <a:avLst/>
              <a:gdLst/>
              <a:ahLst/>
              <a:cxnLst/>
              <a:rect l="l" t="t" r="r" b="b"/>
              <a:pathLst>
                <a:path w="1104" h="897" extrusionOk="0">
                  <a:moveTo>
                    <a:pt x="242" y="1"/>
                  </a:moveTo>
                  <a:cubicBezTo>
                    <a:pt x="101" y="1"/>
                    <a:pt x="1" y="26"/>
                    <a:pt x="1" y="26"/>
                  </a:cubicBezTo>
                  <a:cubicBezTo>
                    <a:pt x="1" y="26"/>
                    <a:pt x="26" y="452"/>
                    <a:pt x="326" y="702"/>
                  </a:cubicBezTo>
                  <a:cubicBezTo>
                    <a:pt x="497" y="835"/>
                    <a:pt x="682" y="896"/>
                    <a:pt x="828" y="896"/>
                  </a:cubicBezTo>
                  <a:cubicBezTo>
                    <a:pt x="874" y="896"/>
                    <a:pt x="916" y="890"/>
                    <a:pt x="953" y="878"/>
                  </a:cubicBezTo>
                  <a:cubicBezTo>
                    <a:pt x="878" y="702"/>
                    <a:pt x="677" y="527"/>
                    <a:pt x="677" y="527"/>
                  </a:cubicBezTo>
                  <a:lnTo>
                    <a:pt x="677" y="527"/>
                  </a:lnTo>
                  <a:cubicBezTo>
                    <a:pt x="677" y="527"/>
                    <a:pt x="903" y="677"/>
                    <a:pt x="1078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64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87" name="Google Shape;35387;p44"/>
            <p:cNvSpPr/>
            <p:nvPr/>
          </p:nvSpPr>
          <p:spPr>
            <a:xfrm>
              <a:off x="5119825" y="4275725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703" y="1"/>
                  </a:moveTo>
                  <a:cubicBezTo>
                    <a:pt x="703" y="1"/>
                    <a:pt x="276" y="126"/>
                    <a:pt x="126" y="477"/>
                  </a:cubicBezTo>
                  <a:cubicBezTo>
                    <a:pt x="1" y="727"/>
                    <a:pt x="1" y="1003"/>
                    <a:pt x="76" y="1128"/>
                  </a:cubicBezTo>
                  <a:cubicBezTo>
                    <a:pt x="251" y="1028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51" y="1053"/>
                    <a:pt x="276" y="1229"/>
                  </a:cubicBezTo>
                  <a:cubicBezTo>
                    <a:pt x="452" y="1204"/>
                    <a:pt x="652" y="1028"/>
                    <a:pt x="753" y="753"/>
                  </a:cubicBezTo>
                  <a:cubicBezTo>
                    <a:pt x="878" y="402"/>
                    <a:pt x="703" y="1"/>
                    <a:pt x="70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88" name="Google Shape;35388;p44"/>
            <p:cNvSpPr/>
            <p:nvPr/>
          </p:nvSpPr>
          <p:spPr>
            <a:xfrm>
              <a:off x="5137375" y="4251175"/>
              <a:ext cx="25725" cy="25225"/>
            </a:xfrm>
            <a:custGeom>
              <a:avLst/>
              <a:gdLst/>
              <a:ahLst/>
              <a:cxnLst/>
              <a:rect l="l" t="t" r="r" b="b"/>
              <a:pathLst>
                <a:path w="1029" h="1009" extrusionOk="0">
                  <a:moveTo>
                    <a:pt x="768" y="1"/>
                  </a:moveTo>
                  <a:cubicBezTo>
                    <a:pt x="612" y="1"/>
                    <a:pt x="380" y="83"/>
                    <a:pt x="226" y="281"/>
                  </a:cubicBezTo>
                  <a:cubicBezTo>
                    <a:pt x="1" y="582"/>
                    <a:pt x="26" y="1008"/>
                    <a:pt x="26" y="1008"/>
                  </a:cubicBezTo>
                  <a:cubicBezTo>
                    <a:pt x="26" y="1008"/>
                    <a:pt x="36" y="1008"/>
                    <a:pt x="54" y="1008"/>
                  </a:cubicBezTo>
                  <a:cubicBezTo>
                    <a:pt x="153" y="1008"/>
                    <a:pt x="494" y="990"/>
                    <a:pt x="727" y="757"/>
                  </a:cubicBezTo>
                  <a:cubicBezTo>
                    <a:pt x="928" y="557"/>
                    <a:pt x="1028" y="306"/>
                    <a:pt x="978" y="156"/>
                  </a:cubicBezTo>
                  <a:lnTo>
                    <a:pt x="978" y="156"/>
                  </a:lnTo>
                  <a:cubicBezTo>
                    <a:pt x="803" y="206"/>
                    <a:pt x="602" y="381"/>
                    <a:pt x="602" y="381"/>
                  </a:cubicBezTo>
                  <a:cubicBezTo>
                    <a:pt x="602" y="381"/>
                    <a:pt x="803" y="181"/>
                    <a:pt x="828" y="5"/>
                  </a:cubicBezTo>
                  <a:cubicBezTo>
                    <a:pt x="809" y="2"/>
                    <a:pt x="789" y="1"/>
                    <a:pt x="76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89" name="Google Shape;35389;p44"/>
            <p:cNvSpPr/>
            <p:nvPr/>
          </p:nvSpPr>
          <p:spPr>
            <a:xfrm>
              <a:off x="5136750" y="4251300"/>
              <a:ext cx="5025" cy="18175"/>
            </a:xfrm>
            <a:custGeom>
              <a:avLst/>
              <a:gdLst/>
              <a:ahLst/>
              <a:cxnLst/>
              <a:rect l="l" t="t" r="r" b="b"/>
              <a:pathLst>
                <a:path w="201" h="727" fill="none" extrusionOk="0">
                  <a:moveTo>
                    <a:pt x="201" y="0"/>
                  </a:moveTo>
                  <a:lnTo>
                    <a:pt x="0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90" name="Google Shape;35390;p44"/>
            <p:cNvSpPr/>
            <p:nvPr/>
          </p:nvSpPr>
          <p:spPr>
            <a:xfrm>
              <a:off x="5140500" y="42487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01" y="1"/>
                  </a:moveTo>
                  <a:cubicBezTo>
                    <a:pt x="51" y="1"/>
                    <a:pt x="26" y="1"/>
                    <a:pt x="1" y="51"/>
                  </a:cubicBezTo>
                  <a:cubicBezTo>
                    <a:pt x="1" y="76"/>
                    <a:pt x="1" y="101"/>
                    <a:pt x="51" y="126"/>
                  </a:cubicBezTo>
                  <a:cubicBezTo>
                    <a:pt x="76" y="126"/>
                    <a:pt x="101" y="126"/>
                    <a:pt x="126" y="101"/>
                  </a:cubicBezTo>
                  <a:cubicBezTo>
                    <a:pt x="126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91" name="Google Shape;35391;p44"/>
            <p:cNvSpPr/>
            <p:nvPr/>
          </p:nvSpPr>
          <p:spPr>
            <a:xfrm>
              <a:off x="5133625" y="4250675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92" name="Google Shape;35392;p44"/>
            <p:cNvSpPr/>
            <p:nvPr/>
          </p:nvSpPr>
          <p:spPr>
            <a:xfrm>
              <a:off x="5131725" y="42481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6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93" name="Google Shape;35393;p44"/>
            <p:cNvSpPr/>
            <p:nvPr/>
          </p:nvSpPr>
          <p:spPr>
            <a:xfrm>
              <a:off x="5137375" y="4254425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477" y="1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94" name="Google Shape;35394;p44"/>
            <p:cNvSpPr/>
            <p:nvPr/>
          </p:nvSpPr>
          <p:spPr>
            <a:xfrm>
              <a:off x="5148025" y="42525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101" y="0"/>
                  </a:moveTo>
                  <a:cubicBezTo>
                    <a:pt x="76" y="0"/>
                    <a:pt x="26" y="0"/>
                    <a:pt x="1" y="25"/>
                  </a:cubicBezTo>
                  <a:cubicBezTo>
                    <a:pt x="1" y="50"/>
                    <a:pt x="1" y="101"/>
                    <a:pt x="26" y="126"/>
                  </a:cubicBezTo>
                  <a:cubicBezTo>
                    <a:pt x="51" y="126"/>
                    <a:pt x="101" y="126"/>
                    <a:pt x="126" y="101"/>
                  </a:cubicBezTo>
                  <a:cubicBezTo>
                    <a:pt x="126" y="76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95" name="Google Shape;35395;p44"/>
            <p:cNvSpPr/>
            <p:nvPr/>
          </p:nvSpPr>
          <p:spPr>
            <a:xfrm>
              <a:off x="5137375" y="427447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96" name="Google Shape;35396;p44"/>
            <p:cNvSpPr/>
            <p:nvPr/>
          </p:nvSpPr>
          <p:spPr>
            <a:xfrm>
              <a:off x="5141750" y="4291400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51" y="0"/>
                  </a:moveTo>
                  <a:cubicBezTo>
                    <a:pt x="26" y="25"/>
                    <a:pt x="1" y="50"/>
                    <a:pt x="1" y="75"/>
                  </a:cubicBezTo>
                  <a:cubicBezTo>
                    <a:pt x="1" y="112"/>
                    <a:pt x="28" y="135"/>
                    <a:pt x="52" y="135"/>
                  </a:cubicBezTo>
                  <a:cubicBezTo>
                    <a:pt x="61" y="135"/>
                    <a:pt x="69" y="132"/>
                    <a:pt x="76" y="126"/>
                  </a:cubicBezTo>
                  <a:cubicBezTo>
                    <a:pt x="101" y="126"/>
                    <a:pt x="126" y="100"/>
                    <a:pt x="126" y="75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97" name="Google Shape;35397;p44"/>
            <p:cNvSpPr/>
            <p:nvPr/>
          </p:nvSpPr>
          <p:spPr>
            <a:xfrm>
              <a:off x="5137375" y="4274475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527" y="55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98" name="Google Shape;35398;p44"/>
            <p:cNvSpPr/>
            <p:nvPr/>
          </p:nvSpPr>
          <p:spPr>
            <a:xfrm>
              <a:off x="5149275" y="4287375"/>
              <a:ext cx="3175" cy="3250"/>
            </a:xfrm>
            <a:custGeom>
              <a:avLst/>
              <a:gdLst/>
              <a:ahLst/>
              <a:cxnLst/>
              <a:rect l="l" t="t" r="r" b="b"/>
              <a:pathLst>
                <a:path w="127" h="130" extrusionOk="0">
                  <a:moveTo>
                    <a:pt x="53" y="0"/>
                  </a:moveTo>
                  <a:cubicBezTo>
                    <a:pt x="43" y="0"/>
                    <a:pt x="33" y="3"/>
                    <a:pt x="26" y="11"/>
                  </a:cubicBezTo>
                  <a:cubicBezTo>
                    <a:pt x="1" y="36"/>
                    <a:pt x="1" y="86"/>
                    <a:pt x="26" y="111"/>
                  </a:cubicBezTo>
                  <a:cubicBezTo>
                    <a:pt x="26" y="124"/>
                    <a:pt x="38" y="130"/>
                    <a:pt x="54" y="130"/>
                  </a:cubicBezTo>
                  <a:cubicBezTo>
                    <a:pt x="70" y="130"/>
                    <a:pt x="88" y="124"/>
                    <a:pt x="101" y="111"/>
                  </a:cubicBezTo>
                  <a:cubicBezTo>
                    <a:pt x="126" y="111"/>
                    <a:pt x="126" y="61"/>
                    <a:pt x="126" y="36"/>
                  </a:cubicBezTo>
                  <a:cubicBezTo>
                    <a:pt x="108" y="18"/>
                    <a:pt x="78" y="0"/>
                    <a:pt x="5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399" name="Google Shape;35399;p44"/>
            <p:cNvSpPr/>
            <p:nvPr/>
          </p:nvSpPr>
          <p:spPr>
            <a:xfrm>
              <a:off x="5134875" y="427447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00" name="Google Shape;35400;p44"/>
            <p:cNvSpPr/>
            <p:nvPr/>
          </p:nvSpPr>
          <p:spPr>
            <a:xfrm>
              <a:off x="5133625" y="42926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0" y="126"/>
                    <a:pt x="125" y="101"/>
                    <a:pt x="125" y="50"/>
                  </a:cubicBezTo>
                  <a:cubicBezTo>
                    <a:pt x="125" y="25"/>
                    <a:pt x="10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01" name="Google Shape;35401;p44"/>
            <p:cNvSpPr/>
            <p:nvPr/>
          </p:nvSpPr>
          <p:spPr>
            <a:xfrm>
              <a:off x="5138000" y="42707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02" name="Google Shape;35402;p44"/>
            <p:cNvSpPr/>
            <p:nvPr/>
          </p:nvSpPr>
          <p:spPr>
            <a:xfrm>
              <a:off x="5156175" y="42694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6" y="0"/>
                  </a:moveTo>
                  <a:cubicBezTo>
                    <a:pt x="51" y="0"/>
                    <a:pt x="25" y="25"/>
                    <a:pt x="0" y="50"/>
                  </a:cubicBezTo>
                  <a:cubicBezTo>
                    <a:pt x="0" y="75"/>
                    <a:pt x="25" y="125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51" y="25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03" name="Google Shape;35403;p44"/>
            <p:cNvSpPr/>
            <p:nvPr/>
          </p:nvSpPr>
          <p:spPr>
            <a:xfrm>
              <a:off x="5138000" y="4262575"/>
              <a:ext cx="17575" cy="8800"/>
            </a:xfrm>
            <a:custGeom>
              <a:avLst/>
              <a:gdLst/>
              <a:ahLst/>
              <a:cxnLst/>
              <a:rect l="l" t="t" r="r" b="b"/>
              <a:pathLst>
                <a:path w="703" h="352" fill="none" extrusionOk="0">
                  <a:moveTo>
                    <a:pt x="702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04" name="Google Shape;35404;p44"/>
            <p:cNvSpPr/>
            <p:nvPr/>
          </p:nvSpPr>
          <p:spPr>
            <a:xfrm>
              <a:off x="5154300" y="42607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50" y="0"/>
                  </a:moveTo>
                  <a:cubicBezTo>
                    <a:pt x="25" y="25"/>
                    <a:pt x="0" y="50"/>
                    <a:pt x="0" y="100"/>
                  </a:cubicBezTo>
                  <a:cubicBezTo>
                    <a:pt x="18" y="118"/>
                    <a:pt x="36" y="136"/>
                    <a:pt x="62" y="136"/>
                  </a:cubicBezTo>
                  <a:cubicBezTo>
                    <a:pt x="73" y="136"/>
                    <a:pt x="86" y="133"/>
                    <a:pt x="100" y="125"/>
                  </a:cubicBezTo>
                  <a:cubicBezTo>
                    <a:pt x="126" y="125"/>
                    <a:pt x="151" y="75"/>
                    <a:pt x="126" y="50"/>
                  </a:cubicBezTo>
                  <a:cubicBezTo>
                    <a:pt x="126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05" name="Google Shape;35405;p44"/>
            <p:cNvSpPr/>
            <p:nvPr/>
          </p:nvSpPr>
          <p:spPr>
            <a:xfrm>
              <a:off x="5138625" y="4271350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2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06" name="Google Shape;35406;p44"/>
            <p:cNvSpPr/>
            <p:nvPr/>
          </p:nvSpPr>
          <p:spPr>
            <a:xfrm>
              <a:off x="5154925" y="42776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75" y="1"/>
                  </a:moveTo>
                  <a:cubicBezTo>
                    <a:pt x="50" y="1"/>
                    <a:pt x="25" y="1"/>
                    <a:pt x="0" y="51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75" y="126"/>
                    <a:pt x="126" y="101"/>
                    <a:pt x="126" y="76"/>
                  </a:cubicBezTo>
                  <a:cubicBezTo>
                    <a:pt x="151" y="51"/>
                    <a:pt x="126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07" name="Google Shape;35407;p44"/>
            <p:cNvSpPr/>
            <p:nvPr/>
          </p:nvSpPr>
          <p:spPr>
            <a:xfrm>
              <a:off x="5119825" y="4272600"/>
              <a:ext cx="14450" cy="11925"/>
            </a:xfrm>
            <a:custGeom>
              <a:avLst/>
              <a:gdLst/>
              <a:ahLst/>
              <a:cxnLst/>
              <a:rect l="l" t="t" r="r" b="b"/>
              <a:pathLst>
                <a:path w="578" h="477" fill="none" extrusionOk="0">
                  <a:moveTo>
                    <a:pt x="1" y="477"/>
                  </a:moveTo>
                  <a:lnTo>
                    <a:pt x="5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08" name="Google Shape;35408;p44"/>
            <p:cNvSpPr/>
            <p:nvPr/>
          </p:nvSpPr>
          <p:spPr>
            <a:xfrm>
              <a:off x="5117325" y="4283400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1" y="45"/>
                    <a:pt x="1" y="95"/>
                    <a:pt x="26" y="120"/>
                  </a:cubicBezTo>
                  <a:cubicBezTo>
                    <a:pt x="38" y="132"/>
                    <a:pt x="57" y="139"/>
                    <a:pt x="76" y="139"/>
                  </a:cubicBezTo>
                  <a:cubicBezTo>
                    <a:pt x="95" y="139"/>
                    <a:pt x="113" y="132"/>
                    <a:pt x="126" y="120"/>
                  </a:cubicBezTo>
                  <a:cubicBezTo>
                    <a:pt x="151" y="95"/>
                    <a:pt x="126" y="45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09" name="Google Shape;35409;p44"/>
            <p:cNvSpPr/>
            <p:nvPr/>
          </p:nvSpPr>
          <p:spPr>
            <a:xfrm>
              <a:off x="5116075" y="4272600"/>
              <a:ext cx="18200" cy="4400"/>
            </a:xfrm>
            <a:custGeom>
              <a:avLst/>
              <a:gdLst/>
              <a:ahLst/>
              <a:cxnLst/>
              <a:rect l="l" t="t" r="r" b="b"/>
              <a:pathLst>
                <a:path w="728" h="176" fill="none" extrusionOk="0">
                  <a:moveTo>
                    <a:pt x="0" y="176"/>
                  </a:moveTo>
                  <a:lnTo>
                    <a:pt x="72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10" name="Google Shape;35410;p44"/>
            <p:cNvSpPr/>
            <p:nvPr/>
          </p:nvSpPr>
          <p:spPr>
            <a:xfrm>
              <a:off x="5113575" y="4275725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50" y="1"/>
                  </a:moveTo>
                  <a:cubicBezTo>
                    <a:pt x="0" y="26"/>
                    <a:pt x="0" y="51"/>
                    <a:pt x="0" y="101"/>
                  </a:cubicBezTo>
                  <a:cubicBezTo>
                    <a:pt x="18" y="119"/>
                    <a:pt x="36" y="136"/>
                    <a:pt x="53" y="136"/>
                  </a:cubicBezTo>
                  <a:cubicBezTo>
                    <a:pt x="61" y="136"/>
                    <a:pt x="68" y="133"/>
                    <a:pt x="75" y="126"/>
                  </a:cubicBezTo>
                  <a:cubicBezTo>
                    <a:pt x="125" y="126"/>
                    <a:pt x="125" y="76"/>
                    <a:pt x="125" y="51"/>
                  </a:cubicBezTo>
                  <a:cubicBezTo>
                    <a:pt x="100" y="1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11" name="Google Shape;35411;p44"/>
            <p:cNvSpPr/>
            <p:nvPr/>
          </p:nvSpPr>
          <p:spPr>
            <a:xfrm>
              <a:off x="5125475" y="427322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12" name="Google Shape;35412;p44"/>
            <p:cNvSpPr/>
            <p:nvPr/>
          </p:nvSpPr>
          <p:spPr>
            <a:xfrm>
              <a:off x="5123600" y="428905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53" y="0"/>
                  </a:moveTo>
                  <a:cubicBezTo>
                    <a:pt x="38" y="0"/>
                    <a:pt x="25" y="6"/>
                    <a:pt x="25" y="19"/>
                  </a:cubicBezTo>
                  <a:cubicBezTo>
                    <a:pt x="0" y="44"/>
                    <a:pt x="0" y="94"/>
                    <a:pt x="25" y="119"/>
                  </a:cubicBezTo>
                  <a:cubicBezTo>
                    <a:pt x="33" y="127"/>
                    <a:pt x="42" y="130"/>
                    <a:pt x="52" y="130"/>
                  </a:cubicBezTo>
                  <a:cubicBezTo>
                    <a:pt x="77" y="130"/>
                    <a:pt x="108" y="112"/>
                    <a:pt x="125" y="94"/>
                  </a:cubicBezTo>
                  <a:cubicBezTo>
                    <a:pt x="151" y="69"/>
                    <a:pt x="125" y="19"/>
                    <a:pt x="100" y="19"/>
                  </a:cubicBezTo>
                  <a:cubicBezTo>
                    <a:pt x="88" y="6"/>
                    <a:pt x="69" y="0"/>
                    <a:pt x="5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13" name="Google Shape;35413;p44"/>
            <p:cNvSpPr/>
            <p:nvPr/>
          </p:nvSpPr>
          <p:spPr>
            <a:xfrm>
              <a:off x="5117325" y="426070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14" name="Google Shape;35414;p44"/>
            <p:cNvSpPr/>
            <p:nvPr/>
          </p:nvSpPr>
          <p:spPr>
            <a:xfrm>
              <a:off x="5114825" y="42588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1" y="1"/>
                  </a:moveTo>
                  <a:cubicBezTo>
                    <a:pt x="75" y="1"/>
                    <a:pt x="25" y="1"/>
                    <a:pt x="25" y="26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75" y="126"/>
                    <a:pt x="126" y="126"/>
                    <a:pt x="126" y="101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15" name="Google Shape;35415;p44"/>
            <p:cNvSpPr/>
            <p:nvPr/>
          </p:nvSpPr>
          <p:spPr>
            <a:xfrm>
              <a:off x="5122975" y="4254425"/>
              <a:ext cx="10675" cy="16325"/>
            </a:xfrm>
            <a:custGeom>
              <a:avLst/>
              <a:gdLst/>
              <a:ahLst/>
              <a:cxnLst/>
              <a:rect l="l" t="t" r="r" b="b"/>
              <a:pathLst>
                <a:path w="427" h="653" fill="none" extrusionOk="0">
                  <a:moveTo>
                    <a:pt x="0" y="1"/>
                  </a:moveTo>
                  <a:lnTo>
                    <a:pt x="426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16" name="Google Shape;35416;p44"/>
            <p:cNvSpPr/>
            <p:nvPr/>
          </p:nvSpPr>
          <p:spPr>
            <a:xfrm>
              <a:off x="5121075" y="4252550"/>
              <a:ext cx="3175" cy="3000"/>
            </a:xfrm>
            <a:custGeom>
              <a:avLst/>
              <a:gdLst/>
              <a:ahLst/>
              <a:cxnLst/>
              <a:rect l="l" t="t" r="r" b="b"/>
              <a:pathLst>
                <a:path w="127" h="120" extrusionOk="0">
                  <a:moveTo>
                    <a:pt x="26" y="0"/>
                  </a:moveTo>
                  <a:cubicBezTo>
                    <a:pt x="1" y="25"/>
                    <a:pt x="1" y="76"/>
                    <a:pt x="26" y="101"/>
                  </a:cubicBezTo>
                  <a:cubicBezTo>
                    <a:pt x="26" y="113"/>
                    <a:pt x="38" y="119"/>
                    <a:pt x="54" y="119"/>
                  </a:cubicBezTo>
                  <a:cubicBezTo>
                    <a:pt x="70" y="119"/>
                    <a:pt x="89" y="113"/>
                    <a:pt x="101" y="101"/>
                  </a:cubicBezTo>
                  <a:cubicBezTo>
                    <a:pt x="126" y="76"/>
                    <a:pt x="126" y="50"/>
                    <a:pt x="101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17" name="Google Shape;35417;p44"/>
            <p:cNvSpPr/>
            <p:nvPr/>
          </p:nvSpPr>
          <p:spPr>
            <a:xfrm>
              <a:off x="5114825" y="4268200"/>
              <a:ext cx="18825" cy="2550"/>
            </a:xfrm>
            <a:custGeom>
              <a:avLst/>
              <a:gdLst/>
              <a:ahLst/>
              <a:cxnLst/>
              <a:rect l="l" t="t" r="r" b="b"/>
              <a:pathLst>
                <a:path w="753" h="102" fill="none" extrusionOk="0">
                  <a:moveTo>
                    <a:pt x="0" y="1"/>
                  </a:moveTo>
                  <a:lnTo>
                    <a:pt x="752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18" name="Google Shape;35418;p44"/>
            <p:cNvSpPr/>
            <p:nvPr/>
          </p:nvSpPr>
          <p:spPr>
            <a:xfrm>
              <a:off x="5112325" y="4266325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75" y="1"/>
                  </a:moveTo>
                  <a:cubicBezTo>
                    <a:pt x="50" y="1"/>
                    <a:pt x="0" y="26"/>
                    <a:pt x="0" y="51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57" y="133"/>
                    <a:pt x="67" y="136"/>
                    <a:pt x="77" y="136"/>
                  </a:cubicBezTo>
                  <a:cubicBezTo>
                    <a:pt x="100" y="136"/>
                    <a:pt x="125" y="119"/>
                    <a:pt x="125" y="101"/>
                  </a:cubicBezTo>
                  <a:cubicBezTo>
                    <a:pt x="125" y="51"/>
                    <a:pt x="125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19" name="Google Shape;35419;p44"/>
            <p:cNvSpPr/>
            <p:nvPr/>
          </p:nvSpPr>
          <p:spPr>
            <a:xfrm>
              <a:off x="5127350" y="4261950"/>
              <a:ext cx="20075" cy="17875"/>
            </a:xfrm>
            <a:custGeom>
              <a:avLst/>
              <a:gdLst/>
              <a:ahLst/>
              <a:cxnLst/>
              <a:rect l="l" t="t" r="r" b="b"/>
              <a:pathLst>
                <a:path w="803" h="715" extrusionOk="0">
                  <a:moveTo>
                    <a:pt x="381" y="0"/>
                  </a:moveTo>
                  <a:cubicBezTo>
                    <a:pt x="242" y="0"/>
                    <a:pt x="109" y="96"/>
                    <a:pt x="51" y="251"/>
                  </a:cubicBezTo>
                  <a:cubicBezTo>
                    <a:pt x="1" y="426"/>
                    <a:pt x="101" y="627"/>
                    <a:pt x="276" y="702"/>
                  </a:cubicBezTo>
                  <a:cubicBezTo>
                    <a:pt x="311" y="711"/>
                    <a:pt x="346" y="715"/>
                    <a:pt x="380" y="715"/>
                  </a:cubicBezTo>
                  <a:cubicBezTo>
                    <a:pt x="542" y="715"/>
                    <a:pt x="686" y="621"/>
                    <a:pt x="727" y="476"/>
                  </a:cubicBezTo>
                  <a:cubicBezTo>
                    <a:pt x="803" y="276"/>
                    <a:pt x="702" y="75"/>
                    <a:pt x="502" y="25"/>
                  </a:cubicBezTo>
                  <a:cubicBezTo>
                    <a:pt x="462" y="8"/>
                    <a:pt x="422" y="0"/>
                    <a:pt x="38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20" name="Google Shape;35420;p44"/>
            <p:cNvSpPr/>
            <p:nvPr/>
          </p:nvSpPr>
          <p:spPr>
            <a:xfrm>
              <a:off x="5531500" y="4073975"/>
              <a:ext cx="45125" cy="68325"/>
            </a:xfrm>
            <a:custGeom>
              <a:avLst/>
              <a:gdLst/>
              <a:ahLst/>
              <a:cxnLst/>
              <a:rect l="l" t="t" r="r" b="b"/>
              <a:pathLst>
                <a:path w="1805" h="2733" extrusionOk="0">
                  <a:moveTo>
                    <a:pt x="977" y="0"/>
                  </a:moveTo>
                  <a:cubicBezTo>
                    <a:pt x="652" y="101"/>
                    <a:pt x="276" y="552"/>
                    <a:pt x="150" y="1178"/>
                  </a:cubicBezTo>
                  <a:cubicBezTo>
                    <a:pt x="0" y="1980"/>
                    <a:pt x="526" y="2732"/>
                    <a:pt x="526" y="2732"/>
                  </a:cubicBezTo>
                  <a:cubicBezTo>
                    <a:pt x="526" y="2732"/>
                    <a:pt x="1353" y="2356"/>
                    <a:pt x="1604" y="1554"/>
                  </a:cubicBezTo>
                  <a:cubicBezTo>
                    <a:pt x="1805" y="953"/>
                    <a:pt x="1704" y="376"/>
                    <a:pt x="1454" y="126"/>
                  </a:cubicBezTo>
                  <a:cubicBezTo>
                    <a:pt x="1153" y="401"/>
                    <a:pt x="977" y="953"/>
                    <a:pt x="977" y="953"/>
                  </a:cubicBezTo>
                  <a:cubicBezTo>
                    <a:pt x="977" y="953"/>
                    <a:pt x="1128" y="351"/>
                    <a:pt x="9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21" name="Google Shape;35421;p44"/>
            <p:cNvSpPr/>
            <p:nvPr/>
          </p:nvSpPr>
          <p:spPr>
            <a:xfrm>
              <a:off x="5484500" y="4095225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78" y="0"/>
                  </a:moveTo>
                  <a:cubicBezTo>
                    <a:pt x="504" y="0"/>
                    <a:pt x="436" y="9"/>
                    <a:pt x="376" y="28"/>
                  </a:cubicBezTo>
                  <a:cubicBezTo>
                    <a:pt x="477" y="429"/>
                    <a:pt x="903" y="830"/>
                    <a:pt x="903" y="830"/>
                  </a:cubicBezTo>
                  <a:cubicBezTo>
                    <a:pt x="903" y="830"/>
                    <a:pt x="426" y="429"/>
                    <a:pt x="50" y="378"/>
                  </a:cubicBezTo>
                  <a:lnTo>
                    <a:pt x="50" y="378"/>
                  </a:lnTo>
                  <a:cubicBezTo>
                    <a:pt x="0" y="729"/>
                    <a:pt x="226" y="1281"/>
                    <a:pt x="727" y="1657"/>
                  </a:cubicBezTo>
                  <a:cubicBezTo>
                    <a:pt x="1162" y="1991"/>
                    <a:pt x="1719" y="2047"/>
                    <a:pt x="2042" y="2047"/>
                  </a:cubicBezTo>
                  <a:cubicBezTo>
                    <a:pt x="2203" y="2047"/>
                    <a:pt x="2306" y="2033"/>
                    <a:pt x="2306" y="2033"/>
                  </a:cubicBezTo>
                  <a:cubicBezTo>
                    <a:pt x="2306" y="2033"/>
                    <a:pt x="2331" y="1105"/>
                    <a:pt x="1730" y="529"/>
                  </a:cubicBezTo>
                  <a:cubicBezTo>
                    <a:pt x="1361" y="181"/>
                    <a:pt x="909" y="0"/>
                    <a:pt x="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22" name="Google Shape;35422;p44"/>
            <p:cNvSpPr/>
            <p:nvPr/>
          </p:nvSpPr>
          <p:spPr>
            <a:xfrm>
              <a:off x="5533375" y="4143525"/>
              <a:ext cx="48900" cy="65800"/>
            </a:xfrm>
            <a:custGeom>
              <a:avLst/>
              <a:gdLst/>
              <a:ahLst/>
              <a:cxnLst/>
              <a:rect l="l" t="t" r="r" b="b"/>
              <a:pathLst>
                <a:path w="1956" h="2632" extrusionOk="0">
                  <a:moveTo>
                    <a:pt x="451" y="0"/>
                  </a:moveTo>
                  <a:cubicBezTo>
                    <a:pt x="451" y="0"/>
                    <a:pt x="0" y="802"/>
                    <a:pt x="301" y="1604"/>
                  </a:cubicBezTo>
                  <a:cubicBezTo>
                    <a:pt x="501" y="2181"/>
                    <a:pt x="928" y="2582"/>
                    <a:pt x="1278" y="2632"/>
                  </a:cubicBezTo>
                  <a:cubicBezTo>
                    <a:pt x="1354" y="2231"/>
                    <a:pt x="1178" y="1680"/>
                    <a:pt x="1178" y="1680"/>
                  </a:cubicBezTo>
                  <a:lnTo>
                    <a:pt x="1178" y="1680"/>
                  </a:lnTo>
                  <a:cubicBezTo>
                    <a:pt x="1178" y="1680"/>
                    <a:pt x="1404" y="2256"/>
                    <a:pt x="1730" y="2457"/>
                  </a:cubicBezTo>
                  <a:cubicBezTo>
                    <a:pt x="1930" y="2156"/>
                    <a:pt x="1955" y="1579"/>
                    <a:pt x="1679" y="1028"/>
                  </a:cubicBezTo>
                  <a:cubicBezTo>
                    <a:pt x="1303" y="276"/>
                    <a:pt x="451" y="0"/>
                    <a:pt x="4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23" name="Google Shape;35423;p44"/>
            <p:cNvSpPr/>
            <p:nvPr/>
          </p:nvSpPr>
          <p:spPr>
            <a:xfrm>
              <a:off x="5483875" y="4143200"/>
              <a:ext cx="60800" cy="47125"/>
            </a:xfrm>
            <a:custGeom>
              <a:avLst/>
              <a:gdLst/>
              <a:ahLst/>
              <a:cxnLst/>
              <a:rect l="l" t="t" r="r" b="b"/>
              <a:pathLst>
                <a:path w="2432" h="1885" extrusionOk="0">
                  <a:moveTo>
                    <a:pt x="1778" y="1"/>
                  </a:moveTo>
                  <a:cubicBezTo>
                    <a:pt x="1490" y="1"/>
                    <a:pt x="1144" y="53"/>
                    <a:pt x="827" y="239"/>
                  </a:cubicBezTo>
                  <a:cubicBezTo>
                    <a:pt x="301" y="565"/>
                    <a:pt x="0" y="1066"/>
                    <a:pt x="0" y="1417"/>
                  </a:cubicBezTo>
                  <a:cubicBezTo>
                    <a:pt x="401" y="1392"/>
                    <a:pt x="902" y="1116"/>
                    <a:pt x="903" y="1116"/>
                  </a:cubicBezTo>
                  <a:lnTo>
                    <a:pt x="903" y="1116"/>
                  </a:lnTo>
                  <a:cubicBezTo>
                    <a:pt x="902" y="1116"/>
                    <a:pt x="401" y="1467"/>
                    <a:pt x="251" y="1818"/>
                  </a:cubicBezTo>
                  <a:cubicBezTo>
                    <a:pt x="347" y="1862"/>
                    <a:pt x="468" y="1885"/>
                    <a:pt x="602" y="1885"/>
                  </a:cubicBezTo>
                  <a:cubicBezTo>
                    <a:pt x="921" y="1885"/>
                    <a:pt x="1319" y="1757"/>
                    <a:pt x="1654" y="1492"/>
                  </a:cubicBezTo>
                  <a:cubicBezTo>
                    <a:pt x="2306" y="991"/>
                    <a:pt x="2431" y="89"/>
                    <a:pt x="2431" y="89"/>
                  </a:cubicBezTo>
                  <a:cubicBezTo>
                    <a:pt x="2431" y="89"/>
                    <a:pt x="2152" y="1"/>
                    <a:pt x="1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24" name="Google Shape;35424;p44"/>
            <p:cNvSpPr/>
            <p:nvPr/>
          </p:nvSpPr>
          <p:spPr>
            <a:xfrm>
              <a:off x="5546525" y="4117675"/>
              <a:ext cx="68950" cy="39675"/>
            </a:xfrm>
            <a:custGeom>
              <a:avLst/>
              <a:gdLst/>
              <a:ahLst/>
              <a:cxnLst/>
              <a:rect l="l" t="t" r="r" b="b"/>
              <a:pathLst>
                <a:path w="2758" h="1587" extrusionOk="0">
                  <a:moveTo>
                    <a:pt x="1767" y="0"/>
                  </a:moveTo>
                  <a:cubicBezTo>
                    <a:pt x="1588" y="0"/>
                    <a:pt x="1397" y="26"/>
                    <a:pt x="1204" y="82"/>
                  </a:cubicBezTo>
                  <a:cubicBezTo>
                    <a:pt x="427" y="333"/>
                    <a:pt x="1" y="1160"/>
                    <a:pt x="1" y="1160"/>
                  </a:cubicBezTo>
                  <a:cubicBezTo>
                    <a:pt x="1" y="1160"/>
                    <a:pt x="563" y="1587"/>
                    <a:pt x="1262" y="1587"/>
                  </a:cubicBezTo>
                  <a:cubicBezTo>
                    <a:pt x="1357" y="1587"/>
                    <a:pt x="1455" y="1579"/>
                    <a:pt x="1554" y="1561"/>
                  </a:cubicBezTo>
                  <a:cubicBezTo>
                    <a:pt x="2181" y="1435"/>
                    <a:pt x="2632" y="1085"/>
                    <a:pt x="2757" y="734"/>
                  </a:cubicBezTo>
                  <a:cubicBezTo>
                    <a:pt x="2603" y="685"/>
                    <a:pt x="2423" y="671"/>
                    <a:pt x="2260" y="671"/>
                  </a:cubicBezTo>
                  <a:cubicBezTo>
                    <a:pt x="1998" y="671"/>
                    <a:pt x="1780" y="709"/>
                    <a:pt x="1780" y="709"/>
                  </a:cubicBezTo>
                  <a:cubicBezTo>
                    <a:pt x="1780" y="709"/>
                    <a:pt x="2381" y="558"/>
                    <a:pt x="2632" y="283"/>
                  </a:cubicBezTo>
                  <a:cubicBezTo>
                    <a:pt x="2462" y="113"/>
                    <a:pt x="2142" y="0"/>
                    <a:pt x="17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25" name="Google Shape;35425;p44"/>
            <p:cNvSpPr/>
            <p:nvPr/>
          </p:nvSpPr>
          <p:spPr>
            <a:xfrm>
              <a:off x="5529600" y="4112825"/>
              <a:ext cx="21325" cy="31350"/>
            </a:xfrm>
            <a:custGeom>
              <a:avLst/>
              <a:gdLst/>
              <a:ahLst/>
              <a:cxnLst/>
              <a:rect l="l" t="t" r="r" b="b"/>
              <a:pathLst>
                <a:path w="853" h="1254" extrusionOk="0">
                  <a:moveTo>
                    <a:pt x="352" y="0"/>
                  </a:moveTo>
                  <a:cubicBezTo>
                    <a:pt x="302" y="201"/>
                    <a:pt x="352" y="451"/>
                    <a:pt x="352" y="451"/>
                  </a:cubicBezTo>
                  <a:cubicBezTo>
                    <a:pt x="352" y="451"/>
                    <a:pt x="277" y="176"/>
                    <a:pt x="126" y="75"/>
                  </a:cubicBezTo>
                  <a:cubicBezTo>
                    <a:pt x="26" y="201"/>
                    <a:pt x="1" y="477"/>
                    <a:pt x="101" y="727"/>
                  </a:cubicBezTo>
                  <a:cubicBezTo>
                    <a:pt x="251" y="1078"/>
                    <a:pt x="627" y="1253"/>
                    <a:pt x="627" y="1253"/>
                  </a:cubicBezTo>
                  <a:cubicBezTo>
                    <a:pt x="627" y="1253"/>
                    <a:pt x="853" y="878"/>
                    <a:pt x="753" y="527"/>
                  </a:cubicBezTo>
                  <a:cubicBezTo>
                    <a:pt x="678" y="251"/>
                    <a:pt x="502" y="50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26" name="Google Shape;35426;p44"/>
            <p:cNvSpPr/>
            <p:nvPr/>
          </p:nvSpPr>
          <p:spPr>
            <a:xfrm>
              <a:off x="5513325" y="4134350"/>
              <a:ext cx="31975" cy="18000"/>
            </a:xfrm>
            <a:custGeom>
              <a:avLst/>
              <a:gdLst/>
              <a:ahLst/>
              <a:cxnLst/>
              <a:rect l="l" t="t" r="r" b="b"/>
              <a:pathLst>
                <a:path w="1279" h="720" extrusionOk="0">
                  <a:moveTo>
                    <a:pt x="505" y="1"/>
                  </a:moveTo>
                  <a:cubicBezTo>
                    <a:pt x="300" y="1"/>
                    <a:pt x="124" y="68"/>
                    <a:pt x="25" y="167"/>
                  </a:cubicBezTo>
                  <a:cubicBezTo>
                    <a:pt x="176" y="292"/>
                    <a:pt x="451" y="342"/>
                    <a:pt x="451" y="342"/>
                  </a:cubicBezTo>
                  <a:cubicBezTo>
                    <a:pt x="451" y="342"/>
                    <a:pt x="403" y="338"/>
                    <a:pt x="336" y="338"/>
                  </a:cubicBezTo>
                  <a:cubicBezTo>
                    <a:pt x="235" y="338"/>
                    <a:pt x="90" y="347"/>
                    <a:pt x="0" y="392"/>
                  </a:cubicBezTo>
                  <a:cubicBezTo>
                    <a:pt x="75" y="543"/>
                    <a:pt x="301" y="693"/>
                    <a:pt x="577" y="718"/>
                  </a:cubicBezTo>
                  <a:cubicBezTo>
                    <a:pt x="593" y="719"/>
                    <a:pt x="609" y="720"/>
                    <a:pt x="625" y="720"/>
                  </a:cubicBezTo>
                  <a:cubicBezTo>
                    <a:pt x="980" y="720"/>
                    <a:pt x="1278" y="468"/>
                    <a:pt x="1278" y="468"/>
                  </a:cubicBezTo>
                  <a:cubicBezTo>
                    <a:pt x="1278" y="468"/>
                    <a:pt x="1053" y="92"/>
                    <a:pt x="677" y="17"/>
                  </a:cubicBezTo>
                  <a:cubicBezTo>
                    <a:pt x="618" y="6"/>
                    <a:pt x="560" y="1"/>
                    <a:pt x="50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27" name="Google Shape;35427;p44"/>
            <p:cNvSpPr/>
            <p:nvPr/>
          </p:nvSpPr>
          <p:spPr>
            <a:xfrm>
              <a:off x="5546525" y="4144150"/>
              <a:ext cx="27600" cy="22050"/>
            </a:xfrm>
            <a:custGeom>
              <a:avLst/>
              <a:gdLst/>
              <a:ahLst/>
              <a:cxnLst/>
              <a:rect l="l" t="t" r="r" b="b"/>
              <a:pathLst>
                <a:path w="1104" h="882" extrusionOk="0">
                  <a:moveTo>
                    <a:pt x="242" y="0"/>
                  </a:moveTo>
                  <a:cubicBezTo>
                    <a:pt x="101" y="0"/>
                    <a:pt x="1" y="26"/>
                    <a:pt x="1" y="26"/>
                  </a:cubicBezTo>
                  <a:cubicBezTo>
                    <a:pt x="1" y="26"/>
                    <a:pt x="26" y="452"/>
                    <a:pt x="301" y="677"/>
                  </a:cubicBezTo>
                  <a:cubicBezTo>
                    <a:pt x="468" y="807"/>
                    <a:pt x="662" y="882"/>
                    <a:pt x="812" y="882"/>
                  </a:cubicBezTo>
                  <a:cubicBezTo>
                    <a:pt x="866" y="882"/>
                    <a:pt x="914" y="872"/>
                    <a:pt x="953" y="853"/>
                  </a:cubicBezTo>
                  <a:cubicBezTo>
                    <a:pt x="878" y="677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03" y="677"/>
                    <a:pt x="1078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64" y="26"/>
                    <a:pt x="383" y="0"/>
                    <a:pt x="2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28" name="Google Shape;35428;p44"/>
            <p:cNvSpPr/>
            <p:nvPr/>
          </p:nvSpPr>
          <p:spPr>
            <a:xfrm>
              <a:off x="5528350" y="4144775"/>
              <a:ext cx="22575" cy="30100"/>
            </a:xfrm>
            <a:custGeom>
              <a:avLst/>
              <a:gdLst/>
              <a:ahLst/>
              <a:cxnLst/>
              <a:rect l="l" t="t" r="r" b="b"/>
              <a:pathLst>
                <a:path w="903" h="1204" extrusionOk="0">
                  <a:moveTo>
                    <a:pt x="702" y="1"/>
                  </a:moveTo>
                  <a:cubicBezTo>
                    <a:pt x="702" y="1"/>
                    <a:pt x="301" y="126"/>
                    <a:pt x="126" y="477"/>
                  </a:cubicBezTo>
                  <a:cubicBezTo>
                    <a:pt x="1" y="727"/>
                    <a:pt x="1" y="978"/>
                    <a:pt x="101" y="1128"/>
                  </a:cubicBezTo>
                  <a:cubicBezTo>
                    <a:pt x="251" y="1028"/>
                    <a:pt x="377" y="778"/>
                    <a:pt x="377" y="777"/>
                  </a:cubicBezTo>
                  <a:lnTo>
                    <a:pt x="377" y="777"/>
                  </a:lnTo>
                  <a:cubicBezTo>
                    <a:pt x="377" y="778"/>
                    <a:pt x="276" y="1053"/>
                    <a:pt x="301" y="1204"/>
                  </a:cubicBezTo>
                  <a:cubicBezTo>
                    <a:pt x="452" y="1178"/>
                    <a:pt x="677" y="1003"/>
                    <a:pt x="778" y="752"/>
                  </a:cubicBezTo>
                  <a:cubicBezTo>
                    <a:pt x="903" y="402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29" name="Google Shape;35429;p44"/>
            <p:cNvSpPr/>
            <p:nvPr/>
          </p:nvSpPr>
          <p:spPr>
            <a:xfrm>
              <a:off x="5545900" y="4120225"/>
              <a:ext cx="26350" cy="24675"/>
            </a:xfrm>
            <a:custGeom>
              <a:avLst/>
              <a:gdLst/>
              <a:ahLst/>
              <a:cxnLst/>
              <a:rect l="l" t="t" r="r" b="b"/>
              <a:pathLst>
                <a:path w="1054" h="987" extrusionOk="0">
                  <a:moveTo>
                    <a:pt x="786" y="0"/>
                  </a:moveTo>
                  <a:cubicBezTo>
                    <a:pt x="617" y="0"/>
                    <a:pt x="405" y="83"/>
                    <a:pt x="251" y="281"/>
                  </a:cubicBezTo>
                  <a:cubicBezTo>
                    <a:pt x="0" y="582"/>
                    <a:pt x="51" y="983"/>
                    <a:pt x="51" y="983"/>
                  </a:cubicBezTo>
                  <a:cubicBezTo>
                    <a:pt x="51" y="983"/>
                    <a:pt x="81" y="986"/>
                    <a:pt x="131" y="986"/>
                  </a:cubicBezTo>
                  <a:cubicBezTo>
                    <a:pt x="267" y="986"/>
                    <a:pt x="550" y="959"/>
                    <a:pt x="752" y="757"/>
                  </a:cubicBezTo>
                  <a:cubicBezTo>
                    <a:pt x="953" y="556"/>
                    <a:pt x="1053" y="306"/>
                    <a:pt x="1003" y="155"/>
                  </a:cubicBezTo>
                  <a:lnTo>
                    <a:pt x="1003" y="155"/>
                  </a:lnTo>
                  <a:cubicBezTo>
                    <a:pt x="828" y="206"/>
                    <a:pt x="627" y="381"/>
                    <a:pt x="627" y="381"/>
                  </a:cubicBezTo>
                  <a:cubicBezTo>
                    <a:pt x="627" y="381"/>
                    <a:pt x="828" y="181"/>
                    <a:pt x="853" y="5"/>
                  </a:cubicBezTo>
                  <a:cubicBezTo>
                    <a:pt x="831" y="2"/>
                    <a:pt x="809" y="0"/>
                    <a:pt x="78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30" name="Google Shape;35430;p44"/>
            <p:cNvSpPr/>
            <p:nvPr/>
          </p:nvSpPr>
          <p:spPr>
            <a:xfrm>
              <a:off x="5545900" y="4119725"/>
              <a:ext cx="5025" cy="18800"/>
            </a:xfrm>
            <a:custGeom>
              <a:avLst/>
              <a:gdLst/>
              <a:ahLst/>
              <a:cxnLst/>
              <a:rect l="l" t="t" r="r" b="b"/>
              <a:pathLst>
                <a:path w="201" h="752" fill="none" extrusionOk="0">
                  <a:moveTo>
                    <a:pt x="2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31" name="Google Shape;35431;p44"/>
            <p:cNvSpPr/>
            <p:nvPr/>
          </p:nvSpPr>
          <p:spPr>
            <a:xfrm>
              <a:off x="5549025" y="4117825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101" y="1"/>
                  </a:moveTo>
                  <a:cubicBezTo>
                    <a:pt x="76" y="1"/>
                    <a:pt x="26" y="1"/>
                    <a:pt x="26" y="26"/>
                  </a:cubicBezTo>
                  <a:cubicBezTo>
                    <a:pt x="1" y="76"/>
                    <a:pt x="26" y="101"/>
                    <a:pt x="51" y="126"/>
                  </a:cubicBezTo>
                  <a:cubicBezTo>
                    <a:pt x="101" y="126"/>
                    <a:pt x="126" y="126"/>
                    <a:pt x="151" y="76"/>
                  </a:cubicBezTo>
                  <a:cubicBezTo>
                    <a:pt x="151" y="51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32" name="Google Shape;35432;p44"/>
            <p:cNvSpPr/>
            <p:nvPr/>
          </p:nvSpPr>
          <p:spPr>
            <a:xfrm>
              <a:off x="5542775" y="4119725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33" name="Google Shape;35433;p44"/>
            <p:cNvSpPr/>
            <p:nvPr/>
          </p:nvSpPr>
          <p:spPr>
            <a:xfrm>
              <a:off x="5540875" y="41172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34" name="Google Shape;35434;p44"/>
            <p:cNvSpPr/>
            <p:nvPr/>
          </p:nvSpPr>
          <p:spPr>
            <a:xfrm>
              <a:off x="5545900" y="4123475"/>
              <a:ext cx="12550" cy="15050"/>
            </a:xfrm>
            <a:custGeom>
              <a:avLst/>
              <a:gdLst/>
              <a:ahLst/>
              <a:cxnLst/>
              <a:rect l="l" t="t" r="r" b="b"/>
              <a:pathLst>
                <a:path w="502" h="602" fill="none" extrusionOk="0">
                  <a:moveTo>
                    <a:pt x="502" y="0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35" name="Google Shape;35435;p44"/>
            <p:cNvSpPr/>
            <p:nvPr/>
          </p:nvSpPr>
          <p:spPr>
            <a:xfrm>
              <a:off x="5556550" y="41213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88" y="1"/>
                  </a:moveTo>
                  <a:cubicBezTo>
                    <a:pt x="61" y="1"/>
                    <a:pt x="43" y="19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63" y="124"/>
                    <a:pt x="82" y="130"/>
                    <a:pt x="98" y="130"/>
                  </a:cubicBezTo>
                  <a:cubicBezTo>
                    <a:pt x="113" y="130"/>
                    <a:pt x="126" y="124"/>
                    <a:pt x="126" y="111"/>
                  </a:cubicBezTo>
                  <a:cubicBezTo>
                    <a:pt x="151" y="61"/>
                    <a:pt x="151" y="36"/>
                    <a:pt x="126" y="11"/>
                  </a:cubicBezTo>
                  <a:cubicBezTo>
                    <a:pt x="111" y="4"/>
                    <a:pt x="99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36" name="Google Shape;35436;p44"/>
            <p:cNvSpPr/>
            <p:nvPr/>
          </p:nvSpPr>
          <p:spPr>
            <a:xfrm>
              <a:off x="5546525" y="41435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37" name="Google Shape;35437;p44"/>
            <p:cNvSpPr/>
            <p:nvPr/>
          </p:nvSpPr>
          <p:spPr>
            <a:xfrm>
              <a:off x="5550900" y="4160450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51" y="0"/>
                  </a:moveTo>
                  <a:cubicBezTo>
                    <a:pt x="1" y="25"/>
                    <a:pt x="1" y="50"/>
                    <a:pt x="1" y="75"/>
                  </a:cubicBezTo>
                  <a:cubicBezTo>
                    <a:pt x="1" y="112"/>
                    <a:pt x="14" y="135"/>
                    <a:pt x="41" y="135"/>
                  </a:cubicBezTo>
                  <a:cubicBezTo>
                    <a:pt x="51" y="135"/>
                    <a:pt x="63" y="132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38" name="Google Shape;35438;p44"/>
            <p:cNvSpPr/>
            <p:nvPr/>
          </p:nvSpPr>
          <p:spPr>
            <a:xfrm>
              <a:off x="5546525" y="4143525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527" y="552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39" name="Google Shape;35439;p44"/>
            <p:cNvSpPr/>
            <p:nvPr/>
          </p:nvSpPr>
          <p:spPr>
            <a:xfrm>
              <a:off x="5557800" y="4156425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77" y="0"/>
                  </a:moveTo>
                  <a:cubicBezTo>
                    <a:pt x="68" y="0"/>
                    <a:pt x="58" y="3"/>
                    <a:pt x="51" y="11"/>
                  </a:cubicBezTo>
                  <a:cubicBezTo>
                    <a:pt x="26" y="36"/>
                    <a:pt x="1" y="61"/>
                    <a:pt x="26" y="111"/>
                  </a:cubicBezTo>
                  <a:cubicBezTo>
                    <a:pt x="38" y="123"/>
                    <a:pt x="57" y="130"/>
                    <a:pt x="76" y="130"/>
                  </a:cubicBezTo>
                  <a:cubicBezTo>
                    <a:pt x="95" y="130"/>
                    <a:pt x="113" y="123"/>
                    <a:pt x="126" y="111"/>
                  </a:cubicBezTo>
                  <a:cubicBezTo>
                    <a:pt x="151" y="86"/>
                    <a:pt x="151" y="61"/>
                    <a:pt x="126" y="36"/>
                  </a:cubicBezTo>
                  <a:cubicBezTo>
                    <a:pt x="126" y="18"/>
                    <a:pt x="101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40" name="Google Shape;35440;p44"/>
            <p:cNvSpPr/>
            <p:nvPr/>
          </p:nvSpPr>
          <p:spPr>
            <a:xfrm>
              <a:off x="5544025" y="414352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41" name="Google Shape;35441;p44"/>
            <p:cNvSpPr/>
            <p:nvPr/>
          </p:nvSpPr>
          <p:spPr>
            <a:xfrm>
              <a:off x="5542775" y="41617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0" y="100"/>
                    <a:pt x="25" y="126"/>
                    <a:pt x="50" y="126"/>
                  </a:cubicBezTo>
                  <a:cubicBezTo>
                    <a:pt x="100" y="126"/>
                    <a:pt x="125" y="100"/>
                    <a:pt x="125" y="50"/>
                  </a:cubicBezTo>
                  <a:cubicBezTo>
                    <a:pt x="125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42" name="Google Shape;35442;p44"/>
            <p:cNvSpPr/>
            <p:nvPr/>
          </p:nvSpPr>
          <p:spPr>
            <a:xfrm>
              <a:off x="5547150" y="4139775"/>
              <a:ext cx="18825" cy="650"/>
            </a:xfrm>
            <a:custGeom>
              <a:avLst/>
              <a:gdLst/>
              <a:ahLst/>
              <a:cxnLst/>
              <a:rect l="l" t="t" r="r" b="b"/>
              <a:pathLst>
                <a:path w="753" h="26" fill="none" extrusionOk="0">
                  <a:moveTo>
                    <a:pt x="752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43" name="Google Shape;35443;p44"/>
            <p:cNvSpPr/>
            <p:nvPr/>
          </p:nvSpPr>
          <p:spPr>
            <a:xfrm>
              <a:off x="5565325" y="4138275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41" y="0"/>
                  </a:moveTo>
                  <a:cubicBezTo>
                    <a:pt x="14" y="0"/>
                    <a:pt x="0" y="23"/>
                    <a:pt x="0" y="60"/>
                  </a:cubicBezTo>
                  <a:cubicBezTo>
                    <a:pt x="0" y="85"/>
                    <a:pt x="25" y="110"/>
                    <a:pt x="51" y="135"/>
                  </a:cubicBezTo>
                  <a:cubicBezTo>
                    <a:pt x="101" y="135"/>
                    <a:pt x="126" y="110"/>
                    <a:pt x="126" y="60"/>
                  </a:cubicBezTo>
                  <a:cubicBezTo>
                    <a:pt x="126" y="35"/>
                    <a:pt x="101" y="10"/>
                    <a:pt x="76" y="10"/>
                  </a:cubicBezTo>
                  <a:cubicBezTo>
                    <a:pt x="62" y="3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44" name="Google Shape;35444;p44"/>
            <p:cNvSpPr/>
            <p:nvPr/>
          </p:nvSpPr>
          <p:spPr>
            <a:xfrm>
              <a:off x="5547150" y="41316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45" name="Google Shape;35445;p44"/>
            <p:cNvSpPr/>
            <p:nvPr/>
          </p:nvSpPr>
          <p:spPr>
            <a:xfrm>
              <a:off x="5563450" y="41297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50" y="0"/>
                  </a:moveTo>
                  <a:cubicBezTo>
                    <a:pt x="0" y="25"/>
                    <a:pt x="0" y="50"/>
                    <a:pt x="0" y="100"/>
                  </a:cubicBezTo>
                  <a:cubicBezTo>
                    <a:pt x="18" y="118"/>
                    <a:pt x="36" y="136"/>
                    <a:pt x="53" y="136"/>
                  </a:cubicBezTo>
                  <a:cubicBezTo>
                    <a:pt x="61" y="136"/>
                    <a:pt x="68" y="133"/>
                    <a:pt x="75" y="125"/>
                  </a:cubicBezTo>
                  <a:cubicBezTo>
                    <a:pt x="126" y="125"/>
                    <a:pt x="126" y="75"/>
                    <a:pt x="126" y="50"/>
                  </a:cubicBezTo>
                  <a:cubicBezTo>
                    <a:pt x="100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46" name="Google Shape;35446;p44"/>
            <p:cNvSpPr/>
            <p:nvPr/>
          </p:nvSpPr>
          <p:spPr>
            <a:xfrm>
              <a:off x="5547150" y="4140400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2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47" name="Google Shape;35447;p44"/>
            <p:cNvSpPr/>
            <p:nvPr/>
          </p:nvSpPr>
          <p:spPr>
            <a:xfrm>
              <a:off x="5564075" y="414640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51" y="1"/>
                  </a:moveTo>
                  <a:cubicBezTo>
                    <a:pt x="27" y="1"/>
                    <a:pt x="0" y="24"/>
                    <a:pt x="0" y="61"/>
                  </a:cubicBezTo>
                  <a:cubicBezTo>
                    <a:pt x="0" y="86"/>
                    <a:pt x="0" y="111"/>
                    <a:pt x="50" y="136"/>
                  </a:cubicBezTo>
                  <a:cubicBezTo>
                    <a:pt x="75" y="136"/>
                    <a:pt x="126" y="111"/>
                    <a:pt x="126" y="86"/>
                  </a:cubicBezTo>
                  <a:cubicBezTo>
                    <a:pt x="126" y="36"/>
                    <a:pt x="101" y="11"/>
                    <a:pt x="75" y="11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48" name="Google Shape;35448;p44"/>
            <p:cNvSpPr/>
            <p:nvPr/>
          </p:nvSpPr>
          <p:spPr>
            <a:xfrm>
              <a:off x="5528350" y="4141650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49" name="Google Shape;35449;p44"/>
            <p:cNvSpPr/>
            <p:nvPr/>
          </p:nvSpPr>
          <p:spPr>
            <a:xfrm>
              <a:off x="5526475" y="415245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1" y="44"/>
                    <a:pt x="1" y="95"/>
                    <a:pt x="26" y="120"/>
                  </a:cubicBezTo>
                  <a:cubicBezTo>
                    <a:pt x="36" y="130"/>
                    <a:pt x="46" y="136"/>
                    <a:pt x="57" y="136"/>
                  </a:cubicBezTo>
                  <a:cubicBezTo>
                    <a:pt x="71" y="136"/>
                    <a:pt x="86" y="124"/>
                    <a:pt x="101" y="95"/>
                  </a:cubicBezTo>
                  <a:cubicBezTo>
                    <a:pt x="126" y="69"/>
                    <a:pt x="126" y="44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50" name="Google Shape;35450;p44"/>
            <p:cNvSpPr/>
            <p:nvPr/>
          </p:nvSpPr>
          <p:spPr>
            <a:xfrm>
              <a:off x="5524600" y="4141650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51" name="Google Shape;35451;p44"/>
            <p:cNvSpPr/>
            <p:nvPr/>
          </p:nvSpPr>
          <p:spPr>
            <a:xfrm>
              <a:off x="5522100" y="41447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1"/>
                  </a:moveTo>
                  <a:cubicBezTo>
                    <a:pt x="25" y="26"/>
                    <a:pt x="0" y="51"/>
                    <a:pt x="25" y="76"/>
                  </a:cubicBezTo>
                  <a:cubicBezTo>
                    <a:pt x="25" y="126"/>
                    <a:pt x="75" y="126"/>
                    <a:pt x="100" y="126"/>
                  </a:cubicBezTo>
                  <a:cubicBezTo>
                    <a:pt x="125" y="101"/>
                    <a:pt x="150" y="76"/>
                    <a:pt x="150" y="51"/>
                  </a:cubicBezTo>
                  <a:cubicBezTo>
                    <a:pt x="125" y="1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52" name="Google Shape;35452;p44"/>
            <p:cNvSpPr/>
            <p:nvPr/>
          </p:nvSpPr>
          <p:spPr>
            <a:xfrm>
              <a:off x="5534625" y="4141650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53" name="Google Shape;35453;p44"/>
            <p:cNvSpPr/>
            <p:nvPr/>
          </p:nvSpPr>
          <p:spPr>
            <a:xfrm>
              <a:off x="5532750" y="41579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100" y="1"/>
                  </a:moveTo>
                  <a:cubicBezTo>
                    <a:pt x="75" y="1"/>
                    <a:pt x="25" y="1"/>
                    <a:pt x="0" y="26"/>
                  </a:cubicBezTo>
                  <a:cubicBezTo>
                    <a:pt x="0" y="51"/>
                    <a:pt x="0" y="101"/>
                    <a:pt x="25" y="126"/>
                  </a:cubicBezTo>
                  <a:cubicBezTo>
                    <a:pt x="50" y="126"/>
                    <a:pt x="100" y="126"/>
                    <a:pt x="125" y="101"/>
                  </a:cubicBezTo>
                  <a:cubicBezTo>
                    <a:pt x="125" y="76"/>
                    <a:pt x="125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54" name="Google Shape;35454;p44"/>
            <p:cNvSpPr/>
            <p:nvPr/>
          </p:nvSpPr>
          <p:spPr>
            <a:xfrm>
              <a:off x="5526475" y="4129750"/>
              <a:ext cx="16325" cy="9400"/>
            </a:xfrm>
            <a:custGeom>
              <a:avLst/>
              <a:gdLst/>
              <a:ahLst/>
              <a:cxnLst/>
              <a:rect l="l" t="t" r="r" b="b"/>
              <a:pathLst>
                <a:path w="653" h="376" fill="none" extrusionOk="0">
                  <a:moveTo>
                    <a:pt x="1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55" name="Google Shape;35455;p44"/>
            <p:cNvSpPr/>
            <p:nvPr/>
          </p:nvSpPr>
          <p:spPr>
            <a:xfrm>
              <a:off x="5523975" y="412760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3" y="0"/>
                  </a:moveTo>
                  <a:cubicBezTo>
                    <a:pt x="48" y="0"/>
                    <a:pt x="18" y="18"/>
                    <a:pt x="0" y="36"/>
                  </a:cubicBezTo>
                  <a:cubicBezTo>
                    <a:pt x="0" y="86"/>
                    <a:pt x="25" y="111"/>
                    <a:pt x="50" y="136"/>
                  </a:cubicBezTo>
                  <a:cubicBezTo>
                    <a:pt x="75" y="136"/>
                    <a:pt x="126" y="136"/>
                    <a:pt x="126" y="86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93" y="3"/>
                    <a:pt x="84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56" name="Google Shape;35456;p44"/>
            <p:cNvSpPr/>
            <p:nvPr/>
          </p:nvSpPr>
          <p:spPr>
            <a:xfrm>
              <a:off x="5532125" y="4123475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0" y="0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57" name="Google Shape;35457;p44"/>
            <p:cNvSpPr/>
            <p:nvPr/>
          </p:nvSpPr>
          <p:spPr>
            <a:xfrm>
              <a:off x="5529600" y="412117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7" y="1"/>
                  </a:moveTo>
                  <a:cubicBezTo>
                    <a:pt x="63" y="1"/>
                    <a:pt x="47" y="7"/>
                    <a:pt x="26" y="17"/>
                  </a:cubicBezTo>
                  <a:cubicBezTo>
                    <a:pt x="1" y="42"/>
                    <a:pt x="1" y="92"/>
                    <a:pt x="26" y="117"/>
                  </a:cubicBezTo>
                  <a:cubicBezTo>
                    <a:pt x="38" y="130"/>
                    <a:pt x="57" y="136"/>
                    <a:pt x="76" y="136"/>
                  </a:cubicBezTo>
                  <a:cubicBezTo>
                    <a:pt x="95" y="136"/>
                    <a:pt x="114" y="130"/>
                    <a:pt x="126" y="117"/>
                  </a:cubicBezTo>
                  <a:cubicBezTo>
                    <a:pt x="151" y="92"/>
                    <a:pt x="151" y="67"/>
                    <a:pt x="126" y="42"/>
                  </a:cubicBezTo>
                  <a:cubicBezTo>
                    <a:pt x="111" y="13"/>
                    <a:pt x="97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58" name="Google Shape;35458;p44"/>
            <p:cNvSpPr/>
            <p:nvPr/>
          </p:nvSpPr>
          <p:spPr>
            <a:xfrm>
              <a:off x="5523350" y="4137250"/>
              <a:ext cx="19450" cy="2525"/>
            </a:xfrm>
            <a:custGeom>
              <a:avLst/>
              <a:gdLst/>
              <a:ahLst/>
              <a:cxnLst/>
              <a:rect l="l" t="t" r="r" b="b"/>
              <a:pathLst>
                <a:path w="778" h="101" fill="none" extrusionOk="0">
                  <a:moveTo>
                    <a:pt x="0" y="1"/>
                  </a:moveTo>
                  <a:lnTo>
                    <a:pt x="777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59" name="Google Shape;35459;p44"/>
            <p:cNvSpPr/>
            <p:nvPr/>
          </p:nvSpPr>
          <p:spPr>
            <a:xfrm>
              <a:off x="5520825" y="4135375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101" y="1"/>
                  </a:moveTo>
                  <a:cubicBezTo>
                    <a:pt x="76" y="1"/>
                    <a:pt x="26" y="26"/>
                    <a:pt x="26" y="51"/>
                  </a:cubicBezTo>
                  <a:cubicBezTo>
                    <a:pt x="1" y="76"/>
                    <a:pt x="26" y="126"/>
                    <a:pt x="76" y="126"/>
                  </a:cubicBezTo>
                  <a:cubicBezTo>
                    <a:pt x="83" y="133"/>
                    <a:pt x="90" y="136"/>
                    <a:pt x="96" y="136"/>
                  </a:cubicBezTo>
                  <a:cubicBezTo>
                    <a:pt x="115" y="136"/>
                    <a:pt x="133" y="112"/>
                    <a:pt x="151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60" name="Google Shape;35460;p44"/>
            <p:cNvSpPr/>
            <p:nvPr/>
          </p:nvSpPr>
          <p:spPr>
            <a:xfrm>
              <a:off x="5535875" y="4130675"/>
              <a:ext cx="20700" cy="18200"/>
            </a:xfrm>
            <a:custGeom>
              <a:avLst/>
              <a:gdLst/>
              <a:ahLst/>
              <a:cxnLst/>
              <a:rect l="l" t="t" r="r" b="b"/>
              <a:pathLst>
                <a:path w="828" h="728" extrusionOk="0">
                  <a:moveTo>
                    <a:pt x="432" y="0"/>
                  </a:moveTo>
                  <a:cubicBezTo>
                    <a:pt x="278" y="0"/>
                    <a:pt x="117" y="94"/>
                    <a:pt x="76" y="239"/>
                  </a:cubicBezTo>
                  <a:cubicBezTo>
                    <a:pt x="0" y="439"/>
                    <a:pt x="101" y="640"/>
                    <a:pt x="301" y="715"/>
                  </a:cubicBezTo>
                  <a:cubicBezTo>
                    <a:pt x="332" y="724"/>
                    <a:pt x="363" y="728"/>
                    <a:pt x="394" y="728"/>
                  </a:cubicBezTo>
                  <a:cubicBezTo>
                    <a:pt x="543" y="728"/>
                    <a:pt x="690" y="634"/>
                    <a:pt x="752" y="489"/>
                  </a:cubicBezTo>
                  <a:cubicBezTo>
                    <a:pt x="828" y="289"/>
                    <a:pt x="727" y="88"/>
                    <a:pt x="527" y="13"/>
                  </a:cubicBezTo>
                  <a:cubicBezTo>
                    <a:pt x="496" y="4"/>
                    <a:pt x="464" y="0"/>
                    <a:pt x="4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61" name="Google Shape;35461;p44"/>
            <p:cNvSpPr/>
            <p:nvPr/>
          </p:nvSpPr>
          <p:spPr>
            <a:xfrm>
              <a:off x="4971325" y="4268825"/>
              <a:ext cx="47650" cy="67700"/>
            </a:xfrm>
            <a:custGeom>
              <a:avLst/>
              <a:gdLst/>
              <a:ahLst/>
              <a:cxnLst/>
              <a:rect l="l" t="t" r="r" b="b"/>
              <a:pathLst>
                <a:path w="1906" h="2708" extrusionOk="0">
                  <a:moveTo>
                    <a:pt x="778" y="1"/>
                  </a:moveTo>
                  <a:lnTo>
                    <a:pt x="778" y="1"/>
                  </a:lnTo>
                  <a:cubicBezTo>
                    <a:pt x="678" y="402"/>
                    <a:pt x="803" y="953"/>
                    <a:pt x="803" y="953"/>
                  </a:cubicBezTo>
                  <a:cubicBezTo>
                    <a:pt x="803" y="953"/>
                    <a:pt x="602" y="377"/>
                    <a:pt x="327" y="151"/>
                  </a:cubicBezTo>
                  <a:cubicBezTo>
                    <a:pt x="101" y="427"/>
                    <a:pt x="1" y="1003"/>
                    <a:pt x="252" y="1580"/>
                  </a:cubicBezTo>
                  <a:cubicBezTo>
                    <a:pt x="552" y="2357"/>
                    <a:pt x="1404" y="2708"/>
                    <a:pt x="1404" y="2708"/>
                  </a:cubicBezTo>
                  <a:cubicBezTo>
                    <a:pt x="1404" y="2708"/>
                    <a:pt x="1906" y="1931"/>
                    <a:pt x="1680" y="1129"/>
                  </a:cubicBezTo>
                  <a:cubicBezTo>
                    <a:pt x="1505" y="527"/>
                    <a:pt x="1104" y="76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62" name="Google Shape;35462;p44"/>
            <p:cNvSpPr/>
            <p:nvPr/>
          </p:nvSpPr>
          <p:spPr>
            <a:xfrm>
              <a:off x="4936875" y="4315675"/>
              <a:ext cx="68950" cy="38475"/>
            </a:xfrm>
            <a:custGeom>
              <a:avLst/>
              <a:gdLst/>
              <a:ahLst/>
              <a:cxnLst/>
              <a:rect l="l" t="t" r="r" b="b"/>
              <a:pathLst>
                <a:path w="2758" h="1539" extrusionOk="0">
                  <a:moveTo>
                    <a:pt x="1094" y="1"/>
                  </a:moveTo>
                  <a:cubicBezTo>
                    <a:pt x="633" y="1"/>
                    <a:pt x="248" y="140"/>
                    <a:pt x="51" y="358"/>
                  </a:cubicBezTo>
                  <a:cubicBezTo>
                    <a:pt x="376" y="633"/>
                    <a:pt x="953" y="759"/>
                    <a:pt x="953" y="759"/>
                  </a:cubicBezTo>
                  <a:cubicBezTo>
                    <a:pt x="953" y="759"/>
                    <a:pt x="775" y="730"/>
                    <a:pt x="559" y="730"/>
                  </a:cubicBezTo>
                  <a:cubicBezTo>
                    <a:pt x="370" y="730"/>
                    <a:pt x="152" y="752"/>
                    <a:pt x="0" y="834"/>
                  </a:cubicBezTo>
                  <a:cubicBezTo>
                    <a:pt x="126" y="1160"/>
                    <a:pt x="627" y="1485"/>
                    <a:pt x="1254" y="1535"/>
                  </a:cubicBezTo>
                  <a:cubicBezTo>
                    <a:pt x="1286" y="1537"/>
                    <a:pt x="1318" y="1538"/>
                    <a:pt x="1349" y="1538"/>
                  </a:cubicBezTo>
                  <a:cubicBezTo>
                    <a:pt x="2111" y="1538"/>
                    <a:pt x="2757" y="984"/>
                    <a:pt x="2757" y="984"/>
                  </a:cubicBezTo>
                  <a:cubicBezTo>
                    <a:pt x="2757" y="984"/>
                    <a:pt x="2281" y="207"/>
                    <a:pt x="1479" y="32"/>
                  </a:cubicBezTo>
                  <a:cubicBezTo>
                    <a:pt x="1347" y="11"/>
                    <a:pt x="1218" y="1"/>
                    <a:pt x="10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63" name="Google Shape;35463;p44"/>
            <p:cNvSpPr/>
            <p:nvPr/>
          </p:nvSpPr>
          <p:spPr>
            <a:xfrm>
              <a:off x="5006425" y="4335650"/>
              <a:ext cx="60800" cy="47275"/>
            </a:xfrm>
            <a:custGeom>
              <a:avLst/>
              <a:gdLst/>
              <a:ahLst/>
              <a:cxnLst/>
              <a:rect l="l" t="t" r="r" b="b"/>
              <a:pathLst>
                <a:path w="2432" h="1891" extrusionOk="0">
                  <a:moveTo>
                    <a:pt x="566" y="0"/>
                  </a:moveTo>
                  <a:cubicBezTo>
                    <a:pt x="239" y="0"/>
                    <a:pt x="0" y="60"/>
                    <a:pt x="0" y="60"/>
                  </a:cubicBezTo>
                  <a:cubicBezTo>
                    <a:pt x="0" y="60"/>
                    <a:pt x="76" y="987"/>
                    <a:pt x="752" y="1488"/>
                  </a:cubicBezTo>
                  <a:cubicBezTo>
                    <a:pt x="1118" y="1763"/>
                    <a:pt x="1525" y="1890"/>
                    <a:pt x="1844" y="1890"/>
                  </a:cubicBezTo>
                  <a:cubicBezTo>
                    <a:pt x="1962" y="1890"/>
                    <a:pt x="2068" y="1873"/>
                    <a:pt x="2156" y="1839"/>
                  </a:cubicBezTo>
                  <a:cubicBezTo>
                    <a:pt x="2005" y="1463"/>
                    <a:pt x="1530" y="1088"/>
                    <a:pt x="1529" y="1087"/>
                  </a:cubicBezTo>
                  <a:lnTo>
                    <a:pt x="1529" y="1087"/>
                  </a:lnTo>
                  <a:cubicBezTo>
                    <a:pt x="1530" y="1088"/>
                    <a:pt x="2056" y="1438"/>
                    <a:pt x="2431" y="1438"/>
                  </a:cubicBezTo>
                  <a:cubicBezTo>
                    <a:pt x="2431" y="1087"/>
                    <a:pt x="2156" y="561"/>
                    <a:pt x="1604" y="260"/>
                  </a:cubicBezTo>
                  <a:cubicBezTo>
                    <a:pt x="1264" y="53"/>
                    <a:pt x="875" y="0"/>
                    <a:pt x="5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64" name="Google Shape;35464;p44"/>
            <p:cNvSpPr/>
            <p:nvPr/>
          </p:nvSpPr>
          <p:spPr>
            <a:xfrm>
              <a:off x="4969450" y="4338375"/>
              <a:ext cx="48275" cy="65825"/>
            </a:xfrm>
            <a:custGeom>
              <a:avLst/>
              <a:gdLst/>
              <a:ahLst/>
              <a:cxnLst/>
              <a:rect l="l" t="t" r="r" b="b"/>
              <a:pathLst>
                <a:path w="1931" h="2633" extrusionOk="0">
                  <a:moveTo>
                    <a:pt x="1555" y="1"/>
                  </a:moveTo>
                  <a:cubicBezTo>
                    <a:pt x="1555" y="1"/>
                    <a:pt x="652" y="252"/>
                    <a:pt x="276" y="1003"/>
                  </a:cubicBezTo>
                  <a:cubicBezTo>
                    <a:pt x="1" y="1555"/>
                    <a:pt x="1" y="2156"/>
                    <a:pt x="201" y="2432"/>
                  </a:cubicBezTo>
                  <a:cubicBezTo>
                    <a:pt x="552" y="2207"/>
                    <a:pt x="828" y="1706"/>
                    <a:pt x="828" y="1705"/>
                  </a:cubicBezTo>
                  <a:lnTo>
                    <a:pt x="828" y="1705"/>
                  </a:lnTo>
                  <a:cubicBezTo>
                    <a:pt x="828" y="1706"/>
                    <a:pt x="577" y="2257"/>
                    <a:pt x="652" y="2633"/>
                  </a:cubicBezTo>
                  <a:cubicBezTo>
                    <a:pt x="1003" y="2582"/>
                    <a:pt x="1454" y="2206"/>
                    <a:pt x="1655" y="1605"/>
                  </a:cubicBezTo>
                  <a:cubicBezTo>
                    <a:pt x="1931" y="853"/>
                    <a:pt x="1555" y="1"/>
                    <a:pt x="1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65" name="Google Shape;35465;p44"/>
            <p:cNvSpPr/>
            <p:nvPr/>
          </p:nvSpPr>
          <p:spPr>
            <a:xfrm>
              <a:off x="5008300" y="4284150"/>
              <a:ext cx="56425" cy="54925"/>
            </a:xfrm>
            <a:custGeom>
              <a:avLst/>
              <a:gdLst/>
              <a:ahLst/>
              <a:cxnLst/>
              <a:rect l="l" t="t" r="r" b="b"/>
              <a:pathLst>
                <a:path w="2257" h="2197" extrusionOk="0">
                  <a:moveTo>
                    <a:pt x="1688" y="0"/>
                  </a:moveTo>
                  <a:cubicBezTo>
                    <a:pt x="1342" y="0"/>
                    <a:pt x="877" y="225"/>
                    <a:pt x="527" y="641"/>
                  </a:cubicBezTo>
                  <a:cubicBezTo>
                    <a:pt x="1" y="1268"/>
                    <a:pt x="76" y="2195"/>
                    <a:pt x="76" y="2195"/>
                  </a:cubicBezTo>
                  <a:cubicBezTo>
                    <a:pt x="76" y="2195"/>
                    <a:pt x="96" y="2196"/>
                    <a:pt x="133" y="2196"/>
                  </a:cubicBezTo>
                  <a:cubicBezTo>
                    <a:pt x="343" y="2196"/>
                    <a:pt x="1092" y="2160"/>
                    <a:pt x="1605" y="1669"/>
                  </a:cubicBezTo>
                  <a:cubicBezTo>
                    <a:pt x="2056" y="1243"/>
                    <a:pt x="2256" y="691"/>
                    <a:pt x="2156" y="365"/>
                  </a:cubicBezTo>
                  <a:lnTo>
                    <a:pt x="2156" y="365"/>
                  </a:lnTo>
                  <a:cubicBezTo>
                    <a:pt x="1780" y="441"/>
                    <a:pt x="1329" y="842"/>
                    <a:pt x="1329" y="842"/>
                  </a:cubicBezTo>
                  <a:cubicBezTo>
                    <a:pt x="1329" y="842"/>
                    <a:pt x="1755" y="390"/>
                    <a:pt x="1830" y="15"/>
                  </a:cubicBezTo>
                  <a:cubicBezTo>
                    <a:pt x="1786" y="5"/>
                    <a:pt x="1738" y="0"/>
                    <a:pt x="16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66" name="Google Shape;35466;p44"/>
            <p:cNvSpPr/>
            <p:nvPr/>
          </p:nvSpPr>
          <p:spPr>
            <a:xfrm>
              <a:off x="4981350" y="4314750"/>
              <a:ext cx="26350" cy="22700"/>
            </a:xfrm>
            <a:custGeom>
              <a:avLst/>
              <a:gdLst/>
              <a:ahLst/>
              <a:cxnLst/>
              <a:rect l="l" t="t" r="r" b="b"/>
              <a:pathLst>
                <a:path w="1054" h="908" extrusionOk="0">
                  <a:moveTo>
                    <a:pt x="273" y="1"/>
                  </a:moveTo>
                  <a:cubicBezTo>
                    <a:pt x="228" y="1"/>
                    <a:pt x="187" y="7"/>
                    <a:pt x="151" y="19"/>
                  </a:cubicBezTo>
                  <a:cubicBezTo>
                    <a:pt x="201" y="194"/>
                    <a:pt x="402" y="369"/>
                    <a:pt x="402" y="369"/>
                  </a:cubicBezTo>
                  <a:cubicBezTo>
                    <a:pt x="402" y="369"/>
                    <a:pt x="176" y="194"/>
                    <a:pt x="1" y="194"/>
                  </a:cubicBezTo>
                  <a:cubicBezTo>
                    <a:pt x="1" y="344"/>
                    <a:pt x="101" y="595"/>
                    <a:pt x="327" y="745"/>
                  </a:cubicBezTo>
                  <a:cubicBezTo>
                    <a:pt x="522" y="881"/>
                    <a:pt x="745" y="908"/>
                    <a:pt x="892" y="908"/>
                  </a:cubicBezTo>
                  <a:cubicBezTo>
                    <a:pt x="989" y="908"/>
                    <a:pt x="1054" y="896"/>
                    <a:pt x="1054" y="896"/>
                  </a:cubicBezTo>
                  <a:cubicBezTo>
                    <a:pt x="1054" y="896"/>
                    <a:pt x="1054" y="470"/>
                    <a:pt x="778" y="219"/>
                  </a:cubicBezTo>
                  <a:cubicBezTo>
                    <a:pt x="606" y="66"/>
                    <a:pt x="419" y="1"/>
                    <a:pt x="27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67" name="Google Shape;35467;p44"/>
            <p:cNvSpPr/>
            <p:nvPr/>
          </p:nvSpPr>
          <p:spPr>
            <a:xfrm>
              <a:off x="4978850" y="4336350"/>
              <a:ext cx="30100" cy="19850"/>
            </a:xfrm>
            <a:custGeom>
              <a:avLst/>
              <a:gdLst/>
              <a:ahLst/>
              <a:cxnLst/>
              <a:rect l="l" t="t" r="r" b="b"/>
              <a:pathLst>
                <a:path w="1204" h="794" extrusionOk="0">
                  <a:moveTo>
                    <a:pt x="741" y="1"/>
                  </a:moveTo>
                  <a:cubicBezTo>
                    <a:pt x="647" y="1"/>
                    <a:pt x="547" y="16"/>
                    <a:pt x="452" y="57"/>
                  </a:cubicBezTo>
                  <a:cubicBezTo>
                    <a:pt x="201" y="157"/>
                    <a:pt x="26" y="358"/>
                    <a:pt x="1" y="533"/>
                  </a:cubicBezTo>
                  <a:cubicBezTo>
                    <a:pt x="20" y="536"/>
                    <a:pt x="41" y="537"/>
                    <a:pt x="61" y="537"/>
                  </a:cubicBezTo>
                  <a:cubicBezTo>
                    <a:pt x="229" y="537"/>
                    <a:pt x="427" y="458"/>
                    <a:pt x="427" y="458"/>
                  </a:cubicBezTo>
                  <a:lnTo>
                    <a:pt x="427" y="458"/>
                  </a:lnTo>
                  <a:cubicBezTo>
                    <a:pt x="427" y="458"/>
                    <a:pt x="176" y="583"/>
                    <a:pt x="76" y="734"/>
                  </a:cubicBezTo>
                  <a:cubicBezTo>
                    <a:pt x="147" y="769"/>
                    <a:pt x="246" y="793"/>
                    <a:pt x="357" y="793"/>
                  </a:cubicBezTo>
                  <a:cubicBezTo>
                    <a:pt x="481" y="793"/>
                    <a:pt x="620" y="763"/>
                    <a:pt x="753" y="683"/>
                  </a:cubicBezTo>
                  <a:cubicBezTo>
                    <a:pt x="1078" y="508"/>
                    <a:pt x="1204" y="107"/>
                    <a:pt x="1204" y="107"/>
                  </a:cubicBezTo>
                  <a:cubicBezTo>
                    <a:pt x="1204" y="107"/>
                    <a:pt x="992" y="1"/>
                    <a:pt x="74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68" name="Google Shape;35468;p44"/>
            <p:cNvSpPr/>
            <p:nvPr/>
          </p:nvSpPr>
          <p:spPr>
            <a:xfrm>
              <a:off x="5008925" y="4329625"/>
              <a:ext cx="31975" cy="17650"/>
            </a:xfrm>
            <a:custGeom>
              <a:avLst/>
              <a:gdLst/>
              <a:ahLst/>
              <a:cxnLst/>
              <a:rect l="l" t="t" r="r" b="b"/>
              <a:pathLst>
                <a:path w="1279" h="706" extrusionOk="0">
                  <a:moveTo>
                    <a:pt x="677" y="0"/>
                  </a:moveTo>
                  <a:cubicBezTo>
                    <a:pt x="301" y="0"/>
                    <a:pt x="1" y="301"/>
                    <a:pt x="1" y="301"/>
                  </a:cubicBezTo>
                  <a:cubicBezTo>
                    <a:pt x="1" y="301"/>
                    <a:pt x="251" y="652"/>
                    <a:pt x="627" y="702"/>
                  </a:cubicBezTo>
                  <a:cubicBezTo>
                    <a:pt x="659" y="704"/>
                    <a:pt x="689" y="706"/>
                    <a:pt x="720" y="706"/>
                  </a:cubicBezTo>
                  <a:cubicBezTo>
                    <a:pt x="978" y="706"/>
                    <a:pt x="1186" y="614"/>
                    <a:pt x="1254" y="501"/>
                  </a:cubicBezTo>
                  <a:cubicBezTo>
                    <a:pt x="1103" y="376"/>
                    <a:pt x="853" y="351"/>
                    <a:pt x="853" y="351"/>
                  </a:cubicBezTo>
                  <a:lnTo>
                    <a:pt x="853" y="351"/>
                  </a:lnTo>
                  <a:cubicBezTo>
                    <a:pt x="853" y="351"/>
                    <a:pt x="883" y="354"/>
                    <a:pt x="930" y="354"/>
                  </a:cubicBezTo>
                  <a:cubicBezTo>
                    <a:pt x="1023" y="354"/>
                    <a:pt x="1179" y="343"/>
                    <a:pt x="1279" y="276"/>
                  </a:cubicBezTo>
                  <a:cubicBezTo>
                    <a:pt x="1204" y="125"/>
                    <a:pt x="953" y="0"/>
                    <a:pt x="6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69" name="Google Shape;35469;p44"/>
            <p:cNvSpPr/>
            <p:nvPr/>
          </p:nvSpPr>
          <p:spPr>
            <a:xfrm>
              <a:off x="5002025" y="4337750"/>
              <a:ext cx="19450" cy="31350"/>
            </a:xfrm>
            <a:custGeom>
              <a:avLst/>
              <a:gdLst/>
              <a:ahLst/>
              <a:cxnLst/>
              <a:rect l="l" t="t" r="r" b="b"/>
              <a:pathLst>
                <a:path w="778" h="1254" extrusionOk="0">
                  <a:moveTo>
                    <a:pt x="277" y="1"/>
                  </a:moveTo>
                  <a:cubicBezTo>
                    <a:pt x="277" y="1"/>
                    <a:pt x="1" y="302"/>
                    <a:pt x="51" y="703"/>
                  </a:cubicBezTo>
                  <a:cubicBezTo>
                    <a:pt x="76" y="978"/>
                    <a:pt x="227" y="1204"/>
                    <a:pt x="377" y="1254"/>
                  </a:cubicBezTo>
                  <a:cubicBezTo>
                    <a:pt x="452" y="1104"/>
                    <a:pt x="427" y="828"/>
                    <a:pt x="427" y="828"/>
                  </a:cubicBezTo>
                  <a:lnTo>
                    <a:pt x="427" y="828"/>
                  </a:lnTo>
                  <a:cubicBezTo>
                    <a:pt x="427" y="828"/>
                    <a:pt x="477" y="1104"/>
                    <a:pt x="577" y="1229"/>
                  </a:cubicBezTo>
                  <a:cubicBezTo>
                    <a:pt x="703" y="1129"/>
                    <a:pt x="778" y="853"/>
                    <a:pt x="728" y="577"/>
                  </a:cubicBezTo>
                  <a:cubicBezTo>
                    <a:pt x="628" y="226"/>
                    <a:pt x="277" y="1"/>
                    <a:pt x="2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70" name="Google Shape;35470;p44"/>
            <p:cNvSpPr/>
            <p:nvPr/>
          </p:nvSpPr>
          <p:spPr>
            <a:xfrm>
              <a:off x="5003300" y="4305800"/>
              <a:ext cx="20075" cy="31350"/>
            </a:xfrm>
            <a:custGeom>
              <a:avLst/>
              <a:gdLst/>
              <a:ahLst/>
              <a:cxnLst/>
              <a:rect l="l" t="t" r="r" b="b"/>
              <a:pathLst>
                <a:path w="803" h="1254" extrusionOk="0">
                  <a:moveTo>
                    <a:pt x="401" y="1"/>
                  </a:moveTo>
                  <a:cubicBezTo>
                    <a:pt x="251" y="51"/>
                    <a:pt x="75" y="276"/>
                    <a:pt x="50" y="552"/>
                  </a:cubicBezTo>
                  <a:cubicBezTo>
                    <a:pt x="0" y="928"/>
                    <a:pt x="276" y="1254"/>
                    <a:pt x="276" y="1254"/>
                  </a:cubicBezTo>
                  <a:cubicBezTo>
                    <a:pt x="276" y="1254"/>
                    <a:pt x="627" y="1053"/>
                    <a:pt x="727" y="677"/>
                  </a:cubicBezTo>
                  <a:cubicBezTo>
                    <a:pt x="802" y="402"/>
                    <a:pt x="727" y="151"/>
                    <a:pt x="627" y="26"/>
                  </a:cubicBezTo>
                  <a:cubicBezTo>
                    <a:pt x="476" y="176"/>
                    <a:pt x="426" y="427"/>
                    <a:pt x="426" y="427"/>
                  </a:cubicBezTo>
                  <a:cubicBezTo>
                    <a:pt x="426" y="427"/>
                    <a:pt x="476" y="151"/>
                    <a:pt x="4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71" name="Google Shape;35471;p44"/>
            <p:cNvSpPr/>
            <p:nvPr/>
          </p:nvSpPr>
          <p:spPr>
            <a:xfrm>
              <a:off x="4999525" y="431395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1" y="0"/>
                  </a:moveTo>
                  <a:lnTo>
                    <a:pt x="226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72" name="Google Shape;35472;p44"/>
            <p:cNvSpPr/>
            <p:nvPr/>
          </p:nvSpPr>
          <p:spPr>
            <a:xfrm>
              <a:off x="4997650" y="4311825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86" y="0"/>
                  </a:moveTo>
                  <a:cubicBezTo>
                    <a:pt x="76" y="0"/>
                    <a:pt x="64" y="4"/>
                    <a:pt x="51" y="10"/>
                  </a:cubicBezTo>
                  <a:cubicBezTo>
                    <a:pt x="26" y="10"/>
                    <a:pt x="1" y="35"/>
                    <a:pt x="1" y="60"/>
                  </a:cubicBezTo>
                  <a:cubicBezTo>
                    <a:pt x="1" y="111"/>
                    <a:pt x="51" y="136"/>
                    <a:pt x="76" y="136"/>
                  </a:cubicBezTo>
                  <a:cubicBezTo>
                    <a:pt x="126" y="111"/>
                    <a:pt x="126" y="85"/>
                    <a:pt x="126" y="60"/>
                  </a:cubicBezTo>
                  <a:cubicBezTo>
                    <a:pt x="126" y="24"/>
                    <a:pt x="112" y="0"/>
                    <a:pt x="8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73" name="Google Shape;35473;p44"/>
            <p:cNvSpPr/>
            <p:nvPr/>
          </p:nvSpPr>
          <p:spPr>
            <a:xfrm>
              <a:off x="4992000" y="4318325"/>
              <a:ext cx="13200" cy="13825"/>
            </a:xfrm>
            <a:custGeom>
              <a:avLst/>
              <a:gdLst/>
              <a:ahLst/>
              <a:cxnLst/>
              <a:rect l="l" t="t" r="r" b="b"/>
              <a:pathLst>
                <a:path w="528" h="553" fill="none" extrusionOk="0">
                  <a:moveTo>
                    <a:pt x="1" y="1"/>
                  </a:moveTo>
                  <a:lnTo>
                    <a:pt x="527" y="5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74" name="Google Shape;35474;p44"/>
            <p:cNvSpPr/>
            <p:nvPr/>
          </p:nvSpPr>
          <p:spPr>
            <a:xfrm>
              <a:off x="4990125" y="4315975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20"/>
                    <a:pt x="1" y="70"/>
                    <a:pt x="26" y="95"/>
                  </a:cubicBezTo>
                  <a:cubicBezTo>
                    <a:pt x="26" y="113"/>
                    <a:pt x="51" y="130"/>
                    <a:pt x="74" y="130"/>
                  </a:cubicBezTo>
                  <a:cubicBezTo>
                    <a:pt x="84" y="130"/>
                    <a:pt x="94" y="127"/>
                    <a:pt x="101" y="120"/>
                  </a:cubicBezTo>
                  <a:cubicBezTo>
                    <a:pt x="126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75" name="Google Shape;35475;p44"/>
            <p:cNvSpPr/>
            <p:nvPr/>
          </p:nvSpPr>
          <p:spPr>
            <a:xfrm>
              <a:off x="5005175" y="431332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1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76" name="Google Shape;35476;p44"/>
            <p:cNvSpPr/>
            <p:nvPr/>
          </p:nvSpPr>
          <p:spPr>
            <a:xfrm>
              <a:off x="5005800" y="43108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6" y="0"/>
                  </a:moveTo>
                  <a:cubicBezTo>
                    <a:pt x="50" y="0"/>
                    <a:pt x="0" y="25"/>
                    <a:pt x="0" y="75"/>
                  </a:cubicBezTo>
                  <a:cubicBezTo>
                    <a:pt x="0" y="100"/>
                    <a:pt x="50" y="125"/>
                    <a:pt x="76" y="125"/>
                  </a:cubicBezTo>
                  <a:cubicBezTo>
                    <a:pt x="101" y="125"/>
                    <a:pt x="151" y="100"/>
                    <a:pt x="151" y="50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77" name="Google Shape;35477;p44"/>
            <p:cNvSpPr/>
            <p:nvPr/>
          </p:nvSpPr>
          <p:spPr>
            <a:xfrm>
              <a:off x="5008300" y="4335875"/>
              <a:ext cx="15075" cy="12550"/>
            </a:xfrm>
            <a:custGeom>
              <a:avLst/>
              <a:gdLst/>
              <a:ahLst/>
              <a:cxnLst/>
              <a:rect l="l" t="t" r="r" b="b"/>
              <a:pathLst>
                <a:path w="603" h="502" fill="none" extrusionOk="0">
                  <a:moveTo>
                    <a:pt x="602" y="5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78" name="Google Shape;35478;p44"/>
            <p:cNvSpPr/>
            <p:nvPr/>
          </p:nvSpPr>
          <p:spPr>
            <a:xfrm>
              <a:off x="5022075" y="4347325"/>
              <a:ext cx="3175" cy="2825"/>
            </a:xfrm>
            <a:custGeom>
              <a:avLst/>
              <a:gdLst/>
              <a:ahLst/>
              <a:cxnLst/>
              <a:rect l="l" t="t" r="r" b="b"/>
              <a:pathLst>
                <a:path w="127" h="113" extrusionOk="0">
                  <a:moveTo>
                    <a:pt x="64" y="0"/>
                  </a:moveTo>
                  <a:cubicBezTo>
                    <a:pt x="51" y="0"/>
                    <a:pt x="39" y="6"/>
                    <a:pt x="26" y="19"/>
                  </a:cubicBezTo>
                  <a:cubicBezTo>
                    <a:pt x="1" y="44"/>
                    <a:pt x="1" y="69"/>
                    <a:pt x="1" y="94"/>
                  </a:cubicBezTo>
                  <a:cubicBezTo>
                    <a:pt x="14" y="107"/>
                    <a:pt x="32" y="113"/>
                    <a:pt x="51" y="113"/>
                  </a:cubicBezTo>
                  <a:cubicBezTo>
                    <a:pt x="70" y="113"/>
                    <a:pt x="89" y="107"/>
                    <a:pt x="101" y="94"/>
                  </a:cubicBezTo>
                  <a:cubicBezTo>
                    <a:pt x="126" y="69"/>
                    <a:pt x="126" y="44"/>
                    <a:pt x="101" y="19"/>
                  </a:cubicBezTo>
                  <a:cubicBezTo>
                    <a:pt x="89" y="6"/>
                    <a:pt x="76" y="0"/>
                    <a:pt x="6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79" name="Google Shape;35479;p44"/>
            <p:cNvSpPr/>
            <p:nvPr/>
          </p:nvSpPr>
          <p:spPr>
            <a:xfrm>
              <a:off x="5008300" y="4335875"/>
              <a:ext cx="18825" cy="5050"/>
            </a:xfrm>
            <a:custGeom>
              <a:avLst/>
              <a:gdLst/>
              <a:ahLst/>
              <a:cxnLst/>
              <a:rect l="l" t="t" r="r" b="b"/>
              <a:pathLst>
                <a:path w="753" h="202" fill="none" extrusionOk="0">
                  <a:moveTo>
                    <a:pt x="752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80" name="Google Shape;35480;p44"/>
            <p:cNvSpPr/>
            <p:nvPr/>
          </p:nvSpPr>
          <p:spPr>
            <a:xfrm>
              <a:off x="5025850" y="43396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1" y="0"/>
                  </a:moveTo>
                  <a:cubicBezTo>
                    <a:pt x="76" y="0"/>
                    <a:pt x="25" y="0"/>
                    <a:pt x="25" y="25"/>
                  </a:cubicBezTo>
                  <a:cubicBezTo>
                    <a:pt x="0" y="75"/>
                    <a:pt x="25" y="100"/>
                    <a:pt x="50" y="125"/>
                  </a:cubicBezTo>
                  <a:cubicBezTo>
                    <a:pt x="76" y="125"/>
                    <a:pt x="126" y="125"/>
                    <a:pt x="126" y="75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81" name="Google Shape;35481;p44"/>
            <p:cNvSpPr/>
            <p:nvPr/>
          </p:nvSpPr>
          <p:spPr>
            <a:xfrm>
              <a:off x="5008300" y="4335875"/>
              <a:ext cx="8175" cy="17575"/>
            </a:xfrm>
            <a:custGeom>
              <a:avLst/>
              <a:gdLst/>
              <a:ahLst/>
              <a:cxnLst/>
              <a:rect l="l" t="t" r="r" b="b"/>
              <a:pathLst>
                <a:path w="327" h="703" fill="none" extrusionOk="0">
                  <a:moveTo>
                    <a:pt x="326" y="7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82" name="Google Shape;35482;p44"/>
            <p:cNvSpPr/>
            <p:nvPr/>
          </p:nvSpPr>
          <p:spPr>
            <a:xfrm>
              <a:off x="5015200" y="435232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88" y="1"/>
                  </a:moveTo>
                  <a:cubicBezTo>
                    <a:pt x="75" y="1"/>
                    <a:pt x="63" y="7"/>
                    <a:pt x="50" y="19"/>
                  </a:cubicBezTo>
                  <a:cubicBezTo>
                    <a:pt x="0" y="44"/>
                    <a:pt x="0" y="69"/>
                    <a:pt x="25" y="95"/>
                  </a:cubicBezTo>
                  <a:cubicBezTo>
                    <a:pt x="43" y="112"/>
                    <a:pt x="61" y="130"/>
                    <a:pt x="79" y="130"/>
                  </a:cubicBezTo>
                  <a:cubicBezTo>
                    <a:pt x="86" y="130"/>
                    <a:pt x="93" y="127"/>
                    <a:pt x="101" y="120"/>
                  </a:cubicBezTo>
                  <a:cubicBezTo>
                    <a:pt x="151" y="95"/>
                    <a:pt x="151" y="69"/>
                    <a:pt x="126" y="19"/>
                  </a:cubicBezTo>
                  <a:cubicBezTo>
                    <a:pt x="113" y="7"/>
                    <a:pt x="101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83" name="Google Shape;35483;p44"/>
            <p:cNvSpPr/>
            <p:nvPr/>
          </p:nvSpPr>
          <p:spPr>
            <a:xfrm>
              <a:off x="5007050" y="4322100"/>
              <a:ext cx="16325" cy="11300"/>
            </a:xfrm>
            <a:custGeom>
              <a:avLst/>
              <a:gdLst/>
              <a:ahLst/>
              <a:cxnLst/>
              <a:rect l="l" t="t" r="r" b="b"/>
              <a:pathLst>
                <a:path w="653" h="452" fill="none" extrusionOk="0">
                  <a:moveTo>
                    <a:pt x="652" y="0"/>
                  </a:moveTo>
                  <a:lnTo>
                    <a:pt x="0" y="4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84" name="Google Shape;35484;p44"/>
            <p:cNvSpPr/>
            <p:nvPr/>
          </p:nvSpPr>
          <p:spPr>
            <a:xfrm>
              <a:off x="5022075" y="4320425"/>
              <a:ext cx="3800" cy="3200"/>
            </a:xfrm>
            <a:custGeom>
              <a:avLst/>
              <a:gdLst/>
              <a:ahLst/>
              <a:cxnLst/>
              <a:rect l="l" t="t" r="r" b="b"/>
              <a:pathLst>
                <a:path w="152" h="128" extrusionOk="0">
                  <a:moveTo>
                    <a:pt x="82" y="1"/>
                  </a:moveTo>
                  <a:cubicBezTo>
                    <a:pt x="72" y="1"/>
                    <a:pt x="61" y="7"/>
                    <a:pt x="51" y="17"/>
                  </a:cubicBezTo>
                  <a:cubicBezTo>
                    <a:pt x="1" y="17"/>
                    <a:pt x="1" y="67"/>
                    <a:pt x="1" y="92"/>
                  </a:cubicBezTo>
                  <a:cubicBezTo>
                    <a:pt x="19" y="110"/>
                    <a:pt x="49" y="128"/>
                    <a:pt x="74" y="128"/>
                  </a:cubicBezTo>
                  <a:cubicBezTo>
                    <a:pt x="84" y="128"/>
                    <a:pt x="94" y="125"/>
                    <a:pt x="101" y="117"/>
                  </a:cubicBezTo>
                  <a:cubicBezTo>
                    <a:pt x="126" y="117"/>
                    <a:pt x="151" y="67"/>
                    <a:pt x="126" y="42"/>
                  </a:cubicBezTo>
                  <a:cubicBezTo>
                    <a:pt x="112" y="13"/>
                    <a:pt x="97" y="1"/>
                    <a:pt x="8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85" name="Google Shape;35485;p44"/>
            <p:cNvSpPr/>
            <p:nvPr/>
          </p:nvSpPr>
          <p:spPr>
            <a:xfrm>
              <a:off x="5007675" y="4316450"/>
              <a:ext cx="9425" cy="16325"/>
            </a:xfrm>
            <a:custGeom>
              <a:avLst/>
              <a:gdLst/>
              <a:ahLst/>
              <a:cxnLst/>
              <a:rect l="l" t="t" r="r" b="b"/>
              <a:pathLst>
                <a:path w="377" h="653" fill="none" extrusionOk="0">
                  <a:moveTo>
                    <a:pt x="376" y="1"/>
                  </a:moveTo>
                  <a:lnTo>
                    <a:pt x="1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86" name="Google Shape;35486;p44"/>
            <p:cNvSpPr/>
            <p:nvPr/>
          </p:nvSpPr>
          <p:spPr>
            <a:xfrm>
              <a:off x="5015825" y="431432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9" y="0"/>
                  </a:moveTo>
                  <a:cubicBezTo>
                    <a:pt x="61" y="0"/>
                    <a:pt x="43" y="18"/>
                    <a:pt x="25" y="36"/>
                  </a:cubicBezTo>
                  <a:cubicBezTo>
                    <a:pt x="0" y="61"/>
                    <a:pt x="0" y="86"/>
                    <a:pt x="25" y="111"/>
                  </a:cubicBezTo>
                  <a:cubicBezTo>
                    <a:pt x="38" y="123"/>
                    <a:pt x="57" y="130"/>
                    <a:pt x="76" y="130"/>
                  </a:cubicBezTo>
                  <a:cubicBezTo>
                    <a:pt x="94" y="130"/>
                    <a:pt x="113" y="123"/>
                    <a:pt x="126" y="111"/>
                  </a:cubicBezTo>
                  <a:cubicBezTo>
                    <a:pt x="151" y="86"/>
                    <a:pt x="126" y="36"/>
                    <a:pt x="101" y="11"/>
                  </a:cubicBezTo>
                  <a:cubicBezTo>
                    <a:pt x="93" y="3"/>
                    <a:pt x="86" y="0"/>
                    <a:pt x="7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87" name="Google Shape;35487;p44"/>
            <p:cNvSpPr/>
            <p:nvPr/>
          </p:nvSpPr>
          <p:spPr>
            <a:xfrm>
              <a:off x="5007675" y="4329625"/>
              <a:ext cx="18825" cy="3775"/>
            </a:xfrm>
            <a:custGeom>
              <a:avLst/>
              <a:gdLst/>
              <a:ahLst/>
              <a:cxnLst/>
              <a:rect l="l" t="t" r="r" b="b"/>
              <a:pathLst>
                <a:path w="753" h="151" fill="none" extrusionOk="0">
                  <a:moveTo>
                    <a:pt x="752" y="0"/>
                  </a:moveTo>
                  <a:lnTo>
                    <a:pt x="1" y="1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88" name="Google Shape;35488;p44"/>
            <p:cNvSpPr/>
            <p:nvPr/>
          </p:nvSpPr>
          <p:spPr>
            <a:xfrm>
              <a:off x="5025225" y="43281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88" y="1"/>
                  </a:moveTo>
                  <a:cubicBezTo>
                    <a:pt x="78" y="1"/>
                    <a:pt x="65" y="4"/>
                    <a:pt x="50" y="11"/>
                  </a:cubicBezTo>
                  <a:cubicBezTo>
                    <a:pt x="25" y="11"/>
                    <a:pt x="0" y="36"/>
                    <a:pt x="25" y="86"/>
                  </a:cubicBezTo>
                  <a:cubicBezTo>
                    <a:pt x="25" y="104"/>
                    <a:pt x="38" y="122"/>
                    <a:pt x="63" y="122"/>
                  </a:cubicBezTo>
                  <a:cubicBezTo>
                    <a:pt x="73" y="122"/>
                    <a:pt x="86" y="119"/>
                    <a:pt x="101" y="111"/>
                  </a:cubicBezTo>
                  <a:cubicBezTo>
                    <a:pt x="126" y="111"/>
                    <a:pt x="151" y="86"/>
                    <a:pt x="126" y="36"/>
                  </a:cubicBezTo>
                  <a:cubicBezTo>
                    <a:pt x="126" y="18"/>
                    <a:pt x="113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89" name="Google Shape;35489;p44"/>
            <p:cNvSpPr/>
            <p:nvPr/>
          </p:nvSpPr>
          <p:spPr>
            <a:xfrm>
              <a:off x="4998900" y="4336500"/>
              <a:ext cx="6300" cy="17575"/>
            </a:xfrm>
            <a:custGeom>
              <a:avLst/>
              <a:gdLst/>
              <a:ahLst/>
              <a:cxnLst/>
              <a:rect l="l" t="t" r="r" b="b"/>
              <a:pathLst>
                <a:path w="252" h="703" fill="none" extrusionOk="0">
                  <a:moveTo>
                    <a:pt x="1" y="702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90" name="Google Shape;35490;p44"/>
            <p:cNvSpPr/>
            <p:nvPr/>
          </p:nvSpPr>
          <p:spPr>
            <a:xfrm>
              <a:off x="4997025" y="43534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51" y="0"/>
                    <a:pt x="0" y="25"/>
                    <a:pt x="0" y="51"/>
                  </a:cubicBezTo>
                  <a:cubicBezTo>
                    <a:pt x="0" y="76"/>
                    <a:pt x="26" y="126"/>
                    <a:pt x="51" y="126"/>
                  </a:cubicBezTo>
                  <a:cubicBezTo>
                    <a:pt x="76" y="126"/>
                    <a:pt x="126" y="101"/>
                    <a:pt x="126" y="76"/>
                  </a:cubicBezTo>
                  <a:cubicBezTo>
                    <a:pt x="126" y="51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91" name="Google Shape;35491;p44"/>
            <p:cNvSpPr/>
            <p:nvPr/>
          </p:nvSpPr>
          <p:spPr>
            <a:xfrm>
              <a:off x="4992000" y="4336500"/>
              <a:ext cx="13200" cy="13825"/>
            </a:xfrm>
            <a:custGeom>
              <a:avLst/>
              <a:gdLst/>
              <a:ahLst/>
              <a:cxnLst/>
              <a:rect l="l" t="t" r="r" b="b"/>
              <a:pathLst>
                <a:path w="528" h="553" fill="none" extrusionOk="0">
                  <a:moveTo>
                    <a:pt x="1" y="552"/>
                  </a:moveTo>
                  <a:lnTo>
                    <a:pt x="5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92" name="Google Shape;35492;p44"/>
            <p:cNvSpPr/>
            <p:nvPr/>
          </p:nvSpPr>
          <p:spPr>
            <a:xfrm>
              <a:off x="4989500" y="4349025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101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1" y="51"/>
                    <a:pt x="1" y="101"/>
                    <a:pt x="26" y="126"/>
                  </a:cubicBezTo>
                  <a:cubicBezTo>
                    <a:pt x="51" y="126"/>
                    <a:pt x="101" y="126"/>
                    <a:pt x="126" y="101"/>
                  </a:cubicBezTo>
                  <a:cubicBezTo>
                    <a:pt x="151" y="76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93" name="Google Shape;35493;p44"/>
            <p:cNvSpPr/>
            <p:nvPr/>
          </p:nvSpPr>
          <p:spPr>
            <a:xfrm>
              <a:off x="5005175" y="4336500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75" y="753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94" name="Google Shape;35494;p44"/>
            <p:cNvSpPr/>
            <p:nvPr/>
          </p:nvSpPr>
          <p:spPr>
            <a:xfrm>
              <a:off x="5005175" y="43546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95" name="Google Shape;35495;p44"/>
            <p:cNvSpPr/>
            <p:nvPr/>
          </p:nvSpPr>
          <p:spPr>
            <a:xfrm>
              <a:off x="4983875" y="43346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0" y="26"/>
                  </a:moveTo>
                  <a:lnTo>
                    <a:pt x="7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96" name="Google Shape;35496;p44"/>
            <p:cNvSpPr/>
            <p:nvPr/>
          </p:nvSpPr>
          <p:spPr>
            <a:xfrm>
              <a:off x="4981975" y="4334000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0"/>
                  </a:moveTo>
                  <a:cubicBezTo>
                    <a:pt x="1" y="0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0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97" name="Google Shape;35497;p44"/>
            <p:cNvSpPr/>
            <p:nvPr/>
          </p:nvSpPr>
          <p:spPr>
            <a:xfrm>
              <a:off x="4985750" y="432710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0" y="1"/>
                  </a:moveTo>
                  <a:lnTo>
                    <a:pt x="702" y="3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98" name="Google Shape;35498;p44"/>
            <p:cNvSpPr/>
            <p:nvPr/>
          </p:nvSpPr>
          <p:spPr>
            <a:xfrm>
              <a:off x="4983250" y="432522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5" y="1"/>
                  </a:moveTo>
                  <a:cubicBezTo>
                    <a:pt x="50" y="1"/>
                    <a:pt x="25" y="26"/>
                    <a:pt x="0" y="51"/>
                  </a:cubicBezTo>
                  <a:cubicBezTo>
                    <a:pt x="0" y="76"/>
                    <a:pt x="25" y="126"/>
                    <a:pt x="50" y="126"/>
                  </a:cubicBezTo>
                  <a:cubicBezTo>
                    <a:pt x="57" y="133"/>
                    <a:pt x="65" y="136"/>
                    <a:pt x="74" y="136"/>
                  </a:cubicBezTo>
                  <a:cubicBezTo>
                    <a:pt x="99" y="136"/>
                    <a:pt x="125" y="112"/>
                    <a:pt x="125" y="76"/>
                  </a:cubicBezTo>
                  <a:cubicBezTo>
                    <a:pt x="150" y="51"/>
                    <a:pt x="125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499" name="Google Shape;35499;p44"/>
            <p:cNvSpPr/>
            <p:nvPr/>
          </p:nvSpPr>
          <p:spPr>
            <a:xfrm>
              <a:off x="4985750" y="4335250"/>
              <a:ext cx="17575" cy="8175"/>
            </a:xfrm>
            <a:custGeom>
              <a:avLst/>
              <a:gdLst/>
              <a:ahLst/>
              <a:cxnLst/>
              <a:rect l="l" t="t" r="r" b="b"/>
              <a:pathLst>
                <a:path w="703" h="327" fill="none" extrusionOk="0">
                  <a:moveTo>
                    <a:pt x="0" y="326"/>
                  </a:moveTo>
                  <a:lnTo>
                    <a:pt x="7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00" name="Google Shape;35500;p44"/>
            <p:cNvSpPr/>
            <p:nvPr/>
          </p:nvSpPr>
          <p:spPr>
            <a:xfrm>
              <a:off x="4983250" y="43418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88" y="1"/>
                  </a:moveTo>
                  <a:cubicBezTo>
                    <a:pt x="77" y="1"/>
                    <a:pt x="65" y="4"/>
                    <a:pt x="50" y="11"/>
                  </a:cubicBezTo>
                  <a:cubicBezTo>
                    <a:pt x="25" y="11"/>
                    <a:pt x="0" y="61"/>
                    <a:pt x="25" y="86"/>
                  </a:cubicBezTo>
                  <a:cubicBezTo>
                    <a:pt x="25" y="112"/>
                    <a:pt x="75" y="137"/>
                    <a:pt x="100" y="137"/>
                  </a:cubicBezTo>
                  <a:cubicBezTo>
                    <a:pt x="125" y="112"/>
                    <a:pt x="150" y="86"/>
                    <a:pt x="150" y="36"/>
                  </a:cubicBezTo>
                  <a:cubicBezTo>
                    <a:pt x="133" y="19"/>
                    <a:pt x="115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01" name="Google Shape;35501;p44"/>
            <p:cNvSpPr/>
            <p:nvPr/>
          </p:nvSpPr>
          <p:spPr>
            <a:xfrm>
              <a:off x="4996400" y="4324325"/>
              <a:ext cx="20075" cy="18125"/>
            </a:xfrm>
            <a:custGeom>
              <a:avLst/>
              <a:gdLst/>
              <a:ahLst/>
              <a:cxnLst/>
              <a:rect l="l" t="t" r="r" b="b"/>
              <a:pathLst>
                <a:path w="803" h="725" extrusionOk="0">
                  <a:moveTo>
                    <a:pt x="391" y="0"/>
                  </a:moveTo>
                  <a:cubicBezTo>
                    <a:pt x="362" y="0"/>
                    <a:pt x="331" y="4"/>
                    <a:pt x="301" y="12"/>
                  </a:cubicBezTo>
                  <a:cubicBezTo>
                    <a:pt x="126" y="62"/>
                    <a:pt x="0" y="237"/>
                    <a:pt x="51" y="438"/>
                  </a:cubicBezTo>
                  <a:cubicBezTo>
                    <a:pt x="93" y="608"/>
                    <a:pt x="227" y="724"/>
                    <a:pt x="389" y="724"/>
                  </a:cubicBezTo>
                  <a:cubicBezTo>
                    <a:pt x="417" y="724"/>
                    <a:pt x="447" y="721"/>
                    <a:pt x="477" y="713"/>
                  </a:cubicBezTo>
                  <a:cubicBezTo>
                    <a:pt x="677" y="663"/>
                    <a:pt x="802" y="463"/>
                    <a:pt x="752" y="262"/>
                  </a:cubicBezTo>
                  <a:cubicBezTo>
                    <a:pt x="710" y="113"/>
                    <a:pt x="559" y="0"/>
                    <a:pt x="39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02" name="Google Shape;35502;p44"/>
            <p:cNvSpPr/>
            <p:nvPr/>
          </p:nvSpPr>
          <p:spPr>
            <a:xfrm>
              <a:off x="4925600" y="4110950"/>
              <a:ext cx="48900" cy="65175"/>
            </a:xfrm>
            <a:custGeom>
              <a:avLst/>
              <a:gdLst/>
              <a:ahLst/>
              <a:cxnLst/>
              <a:rect l="l" t="t" r="r" b="b"/>
              <a:pathLst>
                <a:path w="1956" h="2607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1003" y="50"/>
                    <a:pt x="527" y="401"/>
                    <a:pt x="301" y="1003"/>
                  </a:cubicBezTo>
                  <a:cubicBezTo>
                    <a:pt x="0" y="1755"/>
                    <a:pt x="376" y="2607"/>
                    <a:pt x="376" y="2607"/>
                  </a:cubicBezTo>
                  <a:cubicBezTo>
                    <a:pt x="376" y="2607"/>
                    <a:pt x="1253" y="2381"/>
                    <a:pt x="1654" y="1654"/>
                  </a:cubicBezTo>
                  <a:cubicBezTo>
                    <a:pt x="1955" y="1103"/>
                    <a:pt x="1955" y="501"/>
                    <a:pt x="1780" y="201"/>
                  </a:cubicBezTo>
                  <a:lnTo>
                    <a:pt x="1780" y="201"/>
                  </a:lnTo>
                  <a:cubicBezTo>
                    <a:pt x="1429" y="426"/>
                    <a:pt x="1128" y="927"/>
                    <a:pt x="1128" y="927"/>
                  </a:cubicBezTo>
                  <a:cubicBezTo>
                    <a:pt x="1128" y="927"/>
                    <a:pt x="1404" y="376"/>
                    <a:pt x="1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03" name="Google Shape;35503;p44"/>
            <p:cNvSpPr/>
            <p:nvPr/>
          </p:nvSpPr>
          <p:spPr>
            <a:xfrm>
              <a:off x="4881100" y="4120300"/>
              <a:ext cx="55800" cy="58325"/>
            </a:xfrm>
            <a:custGeom>
              <a:avLst/>
              <a:gdLst/>
              <a:ahLst/>
              <a:cxnLst/>
              <a:rect l="l" t="t" r="r" b="b"/>
              <a:pathLst>
                <a:path w="2232" h="2333" extrusionOk="0">
                  <a:moveTo>
                    <a:pt x="551" y="0"/>
                  </a:moveTo>
                  <a:cubicBezTo>
                    <a:pt x="534" y="0"/>
                    <a:pt x="518" y="1"/>
                    <a:pt x="502" y="2"/>
                  </a:cubicBezTo>
                  <a:cubicBezTo>
                    <a:pt x="552" y="403"/>
                    <a:pt x="878" y="904"/>
                    <a:pt x="878" y="904"/>
                  </a:cubicBezTo>
                  <a:cubicBezTo>
                    <a:pt x="878" y="904"/>
                    <a:pt x="477" y="403"/>
                    <a:pt x="126" y="303"/>
                  </a:cubicBezTo>
                  <a:lnTo>
                    <a:pt x="126" y="303"/>
                  </a:lnTo>
                  <a:cubicBezTo>
                    <a:pt x="1" y="629"/>
                    <a:pt x="126" y="1205"/>
                    <a:pt x="552" y="1681"/>
                  </a:cubicBezTo>
                  <a:cubicBezTo>
                    <a:pt x="1104" y="2283"/>
                    <a:pt x="2031" y="2333"/>
                    <a:pt x="2031" y="2333"/>
                  </a:cubicBezTo>
                  <a:cubicBezTo>
                    <a:pt x="2031" y="2333"/>
                    <a:pt x="2231" y="1431"/>
                    <a:pt x="1730" y="754"/>
                  </a:cubicBezTo>
                  <a:cubicBezTo>
                    <a:pt x="1395" y="252"/>
                    <a:pt x="900" y="0"/>
                    <a:pt x="5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04" name="Google Shape;35504;p44"/>
            <p:cNvSpPr/>
            <p:nvPr/>
          </p:nvSpPr>
          <p:spPr>
            <a:xfrm>
              <a:off x="4919950" y="4176725"/>
              <a:ext cx="44525" cy="68950"/>
            </a:xfrm>
            <a:custGeom>
              <a:avLst/>
              <a:gdLst/>
              <a:ahLst/>
              <a:cxnLst/>
              <a:rect l="l" t="t" r="r" b="b"/>
              <a:pathLst>
                <a:path w="1781" h="2758" extrusionOk="0">
                  <a:moveTo>
                    <a:pt x="577" y="1"/>
                  </a:moveTo>
                  <a:cubicBezTo>
                    <a:pt x="577" y="1"/>
                    <a:pt x="1" y="728"/>
                    <a:pt x="126" y="1555"/>
                  </a:cubicBezTo>
                  <a:cubicBezTo>
                    <a:pt x="226" y="2156"/>
                    <a:pt x="577" y="2632"/>
                    <a:pt x="903" y="2758"/>
                  </a:cubicBezTo>
                  <a:cubicBezTo>
                    <a:pt x="1053" y="2382"/>
                    <a:pt x="978" y="1806"/>
                    <a:pt x="978" y="1805"/>
                  </a:cubicBezTo>
                  <a:lnTo>
                    <a:pt x="978" y="1805"/>
                  </a:lnTo>
                  <a:cubicBezTo>
                    <a:pt x="978" y="1806"/>
                    <a:pt x="1104" y="2407"/>
                    <a:pt x="1379" y="2657"/>
                  </a:cubicBezTo>
                  <a:cubicBezTo>
                    <a:pt x="1630" y="2407"/>
                    <a:pt x="1780" y="1830"/>
                    <a:pt x="1605" y="1229"/>
                  </a:cubicBezTo>
                  <a:cubicBezTo>
                    <a:pt x="1379" y="452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05" name="Google Shape;35505;p44"/>
            <p:cNvSpPr/>
            <p:nvPr/>
          </p:nvSpPr>
          <p:spPr>
            <a:xfrm>
              <a:off x="4867950" y="4172525"/>
              <a:ext cx="66450" cy="42125"/>
            </a:xfrm>
            <a:custGeom>
              <a:avLst/>
              <a:gdLst/>
              <a:ahLst/>
              <a:cxnLst/>
              <a:rect l="l" t="t" r="r" b="b"/>
              <a:pathLst>
                <a:path w="2658" h="1685" extrusionOk="0">
                  <a:moveTo>
                    <a:pt x="1630" y="1"/>
                  </a:moveTo>
                  <a:cubicBezTo>
                    <a:pt x="1445" y="1"/>
                    <a:pt x="1249" y="26"/>
                    <a:pt x="1053" y="94"/>
                  </a:cubicBezTo>
                  <a:cubicBezTo>
                    <a:pt x="477" y="294"/>
                    <a:pt x="76" y="720"/>
                    <a:pt x="1" y="1071"/>
                  </a:cubicBezTo>
                  <a:cubicBezTo>
                    <a:pt x="71" y="1084"/>
                    <a:pt x="148" y="1090"/>
                    <a:pt x="225" y="1090"/>
                  </a:cubicBezTo>
                  <a:cubicBezTo>
                    <a:pt x="587" y="1090"/>
                    <a:pt x="978" y="971"/>
                    <a:pt x="978" y="971"/>
                  </a:cubicBezTo>
                  <a:lnTo>
                    <a:pt x="978" y="971"/>
                  </a:lnTo>
                  <a:cubicBezTo>
                    <a:pt x="978" y="971"/>
                    <a:pt x="401" y="1196"/>
                    <a:pt x="201" y="1522"/>
                  </a:cubicBezTo>
                  <a:cubicBezTo>
                    <a:pt x="339" y="1622"/>
                    <a:pt x="558" y="1685"/>
                    <a:pt x="812" y="1685"/>
                  </a:cubicBezTo>
                  <a:cubicBezTo>
                    <a:pt x="1066" y="1685"/>
                    <a:pt x="1354" y="1622"/>
                    <a:pt x="1630" y="1472"/>
                  </a:cubicBezTo>
                  <a:cubicBezTo>
                    <a:pt x="2356" y="1121"/>
                    <a:pt x="2657" y="244"/>
                    <a:pt x="2657" y="244"/>
                  </a:cubicBezTo>
                  <a:cubicBezTo>
                    <a:pt x="2657" y="244"/>
                    <a:pt x="2199" y="1"/>
                    <a:pt x="16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06" name="Google Shape;35506;p44"/>
            <p:cNvSpPr/>
            <p:nvPr/>
          </p:nvSpPr>
          <p:spPr>
            <a:xfrm>
              <a:off x="4935625" y="4159475"/>
              <a:ext cx="69575" cy="37950"/>
            </a:xfrm>
            <a:custGeom>
              <a:avLst/>
              <a:gdLst/>
              <a:ahLst/>
              <a:cxnLst/>
              <a:rect l="l" t="t" r="r" b="b"/>
              <a:pathLst>
                <a:path w="2783" h="1518" extrusionOk="0">
                  <a:moveTo>
                    <a:pt x="1629" y="1"/>
                  </a:moveTo>
                  <a:cubicBezTo>
                    <a:pt x="1556" y="1"/>
                    <a:pt x="1480" y="5"/>
                    <a:pt x="1404" y="14"/>
                  </a:cubicBezTo>
                  <a:cubicBezTo>
                    <a:pt x="577" y="114"/>
                    <a:pt x="0" y="841"/>
                    <a:pt x="0" y="841"/>
                  </a:cubicBezTo>
                  <a:cubicBezTo>
                    <a:pt x="0" y="841"/>
                    <a:pt x="627" y="1518"/>
                    <a:pt x="1454" y="1518"/>
                  </a:cubicBezTo>
                  <a:cubicBezTo>
                    <a:pt x="2081" y="1518"/>
                    <a:pt x="2607" y="1267"/>
                    <a:pt x="2782" y="966"/>
                  </a:cubicBezTo>
                  <a:cubicBezTo>
                    <a:pt x="2431" y="741"/>
                    <a:pt x="1855" y="741"/>
                    <a:pt x="1855" y="741"/>
                  </a:cubicBezTo>
                  <a:cubicBezTo>
                    <a:pt x="1855" y="741"/>
                    <a:pt x="2456" y="691"/>
                    <a:pt x="2757" y="465"/>
                  </a:cubicBezTo>
                  <a:cubicBezTo>
                    <a:pt x="2581" y="223"/>
                    <a:pt x="2154" y="1"/>
                    <a:pt x="16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07" name="Google Shape;35507;p44"/>
            <p:cNvSpPr/>
            <p:nvPr/>
          </p:nvSpPr>
          <p:spPr>
            <a:xfrm>
              <a:off x="4923100" y="4145400"/>
              <a:ext cx="19425" cy="31975"/>
            </a:xfrm>
            <a:custGeom>
              <a:avLst/>
              <a:gdLst/>
              <a:ahLst/>
              <a:cxnLst/>
              <a:rect l="l" t="t" r="r" b="b"/>
              <a:pathLst>
                <a:path w="777" h="1279" extrusionOk="0">
                  <a:moveTo>
                    <a:pt x="426" y="1"/>
                  </a:moveTo>
                  <a:cubicBezTo>
                    <a:pt x="351" y="176"/>
                    <a:pt x="376" y="452"/>
                    <a:pt x="376" y="452"/>
                  </a:cubicBezTo>
                  <a:cubicBezTo>
                    <a:pt x="376" y="452"/>
                    <a:pt x="326" y="176"/>
                    <a:pt x="226" y="51"/>
                  </a:cubicBezTo>
                  <a:cubicBezTo>
                    <a:pt x="100" y="151"/>
                    <a:pt x="0" y="402"/>
                    <a:pt x="50" y="677"/>
                  </a:cubicBezTo>
                  <a:cubicBezTo>
                    <a:pt x="125" y="1053"/>
                    <a:pt x="476" y="1279"/>
                    <a:pt x="476" y="1279"/>
                  </a:cubicBezTo>
                  <a:cubicBezTo>
                    <a:pt x="476" y="1279"/>
                    <a:pt x="777" y="978"/>
                    <a:pt x="752" y="602"/>
                  </a:cubicBezTo>
                  <a:cubicBezTo>
                    <a:pt x="727" y="301"/>
                    <a:pt x="577" y="76"/>
                    <a:pt x="4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08" name="Google Shape;35508;p44"/>
            <p:cNvSpPr/>
            <p:nvPr/>
          </p:nvSpPr>
          <p:spPr>
            <a:xfrm>
              <a:off x="4903675" y="4163950"/>
              <a:ext cx="31350" cy="18875"/>
            </a:xfrm>
            <a:custGeom>
              <a:avLst/>
              <a:gdLst/>
              <a:ahLst/>
              <a:cxnLst/>
              <a:rect l="l" t="t" r="r" b="b"/>
              <a:pathLst>
                <a:path w="1254" h="755" extrusionOk="0">
                  <a:moveTo>
                    <a:pt x="373" y="1"/>
                  </a:moveTo>
                  <a:cubicBezTo>
                    <a:pt x="249" y="1"/>
                    <a:pt x="141" y="33"/>
                    <a:pt x="75" y="86"/>
                  </a:cubicBezTo>
                  <a:cubicBezTo>
                    <a:pt x="201" y="236"/>
                    <a:pt x="451" y="336"/>
                    <a:pt x="451" y="336"/>
                  </a:cubicBezTo>
                  <a:cubicBezTo>
                    <a:pt x="451" y="336"/>
                    <a:pt x="296" y="294"/>
                    <a:pt x="145" y="294"/>
                  </a:cubicBezTo>
                  <a:cubicBezTo>
                    <a:pt x="94" y="294"/>
                    <a:pt x="44" y="299"/>
                    <a:pt x="0" y="311"/>
                  </a:cubicBezTo>
                  <a:cubicBezTo>
                    <a:pt x="50" y="462"/>
                    <a:pt x="226" y="662"/>
                    <a:pt x="501" y="737"/>
                  </a:cubicBezTo>
                  <a:cubicBezTo>
                    <a:pt x="561" y="749"/>
                    <a:pt x="620" y="754"/>
                    <a:pt x="678" y="754"/>
                  </a:cubicBezTo>
                  <a:cubicBezTo>
                    <a:pt x="987" y="754"/>
                    <a:pt x="1253" y="612"/>
                    <a:pt x="1253" y="612"/>
                  </a:cubicBezTo>
                  <a:cubicBezTo>
                    <a:pt x="1253" y="612"/>
                    <a:pt x="1103" y="211"/>
                    <a:pt x="727" y="86"/>
                  </a:cubicBezTo>
                  <a:cubicBezTo>
                    <a:pt x="609" y="26"/>
                    <a:pt x="485" y="1"/>
                    <a:pt x="37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09" name="Google Shape;35509;p44"/>
            <p:cNvSpPr/>
            <p:nvPr/>
          </p:nvSpPr>
          <p:spPr>
            <a:xfrm>
              <a:off x="4934375" y="4178600"/>
              <a:ext cx="26325" cy="25200"/>
            </a:xfrm>
            <a:custGeom>
              <a:avLst/>
              <a:gdLst/>
              <a:ahLst/>
              <a:cxnLst/>
              <a:rect l="l" t="t" r="r" b="b"/>
              <a:pathLst>
                <a:path w="1053" h="1008" extrusionOk="0">
                  <a:moveTo>
                    <a:pt x="108" y="0"/>
                  </a:moveTo>
                  <a:cubicBezTo>
                    <a:pt x="87" y="0"/>
                    <a:pt x="75" y="1"/>
                    <a:pt x="75" y="1"/>
                  </a:cubicBezTo>
                  <a:cubicBezTo>
                    <a:pt x="75" y="1"/>
                    <a:pt x="0" y="402"/>
                    <a:pt x="251" y="703"/>
                  </a:cubicBezTo>
                  <a:cubicBezTo>
                    <a:pt x="409" y="906"/>
                    <a:pt x="628" y="1007"/>
                    <a:pt x="798" y="1007"/>
                  </a:cubicBezTo>
                  <a:cubicBezTo>
                    <a:pt x="816" y="1007"/>
                    <a:pt x="835" y="1006"/>
                    <a:pt x="852" y="1003"/>
                  </a:cubicBezTo>
                  <a:cubicBezTo>
                    <a:pt x="802" y="803"/>
                    <a:pt x="652" y="603"/>
                    <a:pt x="652" y="602"/>
                  </a:cubicBezTo>
                  <a:lnTo>
                    <a:pt x="652" y="602"/>
                  </a:lnTo>
                  <a:cubicBezTo>
                    <a:pt x="652" y="603"/>
                    <a:pt x="827" y="803"/>
                    <a:pt x="1003" y="853"/>
                  </a:cubicBezTo>
                  <a:cubicBezTo>
                    <a:pt x="1053" y="703"/>
                    <a:pt x="978" y="427"/>
                    <a:pt x="752" y="226"/>
                  </a:cubicBezTo>
                  <a:cubicBezTo>
                    <a:pt x="543" y="18"/>
                    <a:pt x="213" y="0"/>
                    <a:pt x="10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10" name="Google Shape;35510;p44"/>
            <p:cNvSpPr/>
            <p:nvPr/>
          </p:nvSpPr>
          <p:spPr>
            <a:xfrm>
              <a:off x="4913700" y="4178600"/>
              <a:ext cx="24450" cy="27600"/>
            </a:xfrm>
            <a:custGeom>
              <a:avLst/>
              <a:gdLst/>
              <a:ahLst/>
              <a:cxnLst/>
              <a:rect l="l" t="t" r="r" b="b"/>
              <a:pathLst>
                <a:path w="978" h="1104" extrusionOk="0">
                  <a:moveTo>
                    <a:pt x="877" y="1"/>
                  </a:moveTo>
                  <a:lnTo>
                    <a:pt x="877" y="1"/>
                  </a:lnTo>
                  <a:cubicBezTo>
                    <a:pt x="877" y="1"/>
                    <a:pt x="451" y="26"/>
                    <a:pt x="226" y="327"/>
                  </a:cubicBezTo>
                  <a:cubicBezTo>
                    <a:pt x="50" y="577"/>
                    <a:pt x="0" y="828"/>
                    <a:pt x="75" y="978"/>
                  </a:cubicBezTo>
                  <a:cubicBezTo>
                    <a:pt x="251" y="903"/>
                    <a:pt x="401" y="703"/>
                    <a:pt x="401" y="703"/>
                  </a:cubicBezTo>
                  <a:lnTo>
                    <a:pt x="401" y="703"/>
                  </a:lnTo>
                  <a:cubicBezTo>
                    <a:pt x="401" y="703"/>
                    <a:pt x="251" y="928"/>
                    <a:pt x="251" y="1104"/>
                  </a:cubicBezTo>
                  <a:cubicBezTo>
                    <a:pt x="426" y="1104"/>
                    <a:pt x="652" y="978"/>
                    <a:pt x="802" y="728"/>
                  </a:cubicBezTo>
                  <a:cubicBezTo>
                    <a:pt x="978" y="402"/>
                    <a:pt x="877" y="1"/>
                    <a:pt x="8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11" name="Google Shape;35511;p44"/>
            <p:cNvSpPr/>
            <p:nvPr/>
          </p:nvSpPr>
          <p:spPr>
            <a:xfrm>
              <a:off x="4936875" y="4157725"/>
              <a:ext cx="27600" cy="21875"/>
            </a:xfrm>
            <a:custGeom>
              <a:avLst/>
              <a:gdLst/>
              <a:ahLst/>
              <a:cxnLst/>
              <a:rect l="l" t="t" r="r" b="b"/>
              <a:pathLst>
                <a:path w="1104" h="875" extrusionOk="0">
                  <a:moveTo>
                    <a:pt x="805" y="0"/>
                  </a:moveTo>
                  <a:cubicBezTo>
                    <a:pt x="667" y="0"/>
                    <a:pt x="484" y="61"/>
                    <a:pt x="326" y="184"/>
                  </a:cubicBezTo>
                  <a:cubicBezTo>
                    <a:pt x="26" y="435"/>
                    <a:pt x="0" y="836"/>
                    <a:pt x="0" y="836"/>
                  </a:cubicBezTo>
                  <a:cubicBezTo>
                    <a:pt x="0" y="836"/>
                    <a:pt x="124" y="875"/>
                    <a:pt x="290" y="875"/>
                  </a:cubicBezTo>
                  <a:cubicBezTo>
                    <a:pt x="423" y="875"/>
                    <a:pt x="582" y="850"/>
                    <a:pt x="727" y="761"/>
                  </a:cubicBezTo>
                  <a:cubicBezTo>
                    <a:pt x="953" y="585"/>
                    <a:pt x="1103" y="360"/>
                    <a:pt x="1103" y="209"/>
                  </a:cubicBezTo>
                  <a:cubicBezTo>
                    <a:pt x="903" y="209"/>
                    <a:pt x="677" y="360"/>
                    <a:pt x="677" y="360"/>
                  </a:cubicBezTo>
                  <a:cubicBezTo>
                    <a:pt x="677" y="360"/>
                    <a:pt x="903" y="184"/>
                    <a:pt x="953" y="34"/>
                  </a:cubicBezTo>
                  <a:cubicBezTo>
                    <a:pt x="915" y="11"/>
                    <a:pt x="864" y="0"/>
                    <a:pt x="80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12" name="Google Shape;35512;p44"/>
            <p:cNvSpPr/>
            <p:nvPr/>
          </p:nvSpPr>
          <p:spPr>
            <a:xfrm>
              <a:off x="4936875" y="4154800"/>
              <a:ext cx="8175" cy="17575"/>
            </a:xfrm>
            <a:custGeom>
              <a:avLst/>
              <a:gdLst/>
              <a:ahLst/>
              <a:cxnLst/>
              <a:rect l="l" t="t" r="r" b="b"/>
              <a:pathLst>
                <a:path w="327" h="703" fill="none" extrusionOk="0">
                  <a:moveTo>
                    <a:pt x="326" y="1"/>
                  </a:moveTo>
                  <a:lnTo>
                    <a:pt x="0" y="7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13" name="Google Shape;35513;p44"/>
            <p:cNvSpPr/>
            <p:nvPr/>
          </p:nvSpPr>
          <p:spPr>
            <a:xfrm>
              <a:off x="4943775" y="4152650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78" y="1"/>
                  </a:moveTo>
                  <a:cubicBezTo>
                    <a:pt x="61" y="1"/>
                    <a:pt x="43" y="19"/>
                    <a:pt x="25" y="36"/>
                  </a:cubicBezTo>
                  <a:cubicBezTo>
                    <a:pt x="0" y="61"/>
                    <a:pt x="0" y="112"/>
                    <a:pt x="25" y="112"/>
                  </a:cubicBezTo>
                  <a:cubicBezTo>
                    <a:pt x="50" y="124"/>
                    <a:pt x="69" y="130"/>
                    <a:pt x="85" y="130"/>
                  </a:cubicBezTo>
                  <a:cubicBezTo>
                    <a:pt x="100" y="130"/>
                    <a:pt x="113" y="124"/>
                    <a:pt x="125" y="112"/>
                  </a:cubicBezTo>
                  <a:cubicBezTo>
                    <a:pt x="151" y="87"/>
                    <a:pt x="125" y="36"/>
                    <a:pt x="100" y="11"/>
                  </a:cubicBezTo>
                  <a:cubicBezTo>
                    <a:pt x="93" y="4"/>
                    <a:pt x="86" y="1"/>
                    <a:pt x="7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14" name="Google Shape;35514;p44"/>
            <p:cNvSpPr/>
            <p:nvPr/>
          </p:nvSpPr>
          <p:spPr>
            <a:xfrm>
              <a:off x="4936875" y="4152925"/>
              <a:ext cx="25" cy="18825"/>
            </a:xfrm>
            <a:custGeom>
              <a:avLst/>
              <a:gdLst/>
              <a:ahLst/>
              <a:cxnLst/>
              <a:rect l="l" t="t" r="r" b="b"/>
              <a:pathLst>
                <a:path w="1" h="753" fill="none" extrusionOk="0">
                  <a:moveTo>
                    <a:pt x="0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15" name="Google Shape;35515;p44"/>
            <p:cNvSpPr/>
            <p:nvPr/>
          </p:nvSpPr>
          <p:spPr>
            <a:xfrm>
              <a:off x="4935625" y="4150425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6" y="0"/>
                  </a:moveTo>
                  <a:cubicBezTo>
                    <a:pt x="50" y="0"/>
                    <a:pt x="0" y="25"/>
                    <a:pt x="0" y="50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64" y="132"/>
                    <a:pt x="76" y="135"/>
                    <a:pt x="85" y="135"/>
                  </a:cubicBezTo>
                  <a:cubicBezTo>
                    <a:pt x="112" y="135"/>
                    <a:pt x="126" y="112"/>
                    <a:pt x="126" y="75"/>
                  </a:cubicBezTo>
                  <a:cubicBezTo>
                    <a:pt x="126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16" name="Google Shape;35516;p44"/>
            <p:cNvSpPr/>
            <p:nvPr/>
          </p:nvSpPr>
          <p:spPr>
            <a:xfrm>
              <a:off x="4936875" y="415982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fill="none" extrusionOk="0">
                  <a:moveTo>
                    <a:pt x="602" y="0"/>
                  </a:moveTo>
                  <a:lnTo>
                    <a:pt x="0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17" name="Google Shape;35517;p44"/>
            <p:cNvSpPr/>
            <p:nvPr/>
          </p:nvSpPr>
          <p:spPr>
            <a:xfrm>
              <a:off x="4950650" y="4157925"/>
              <a:ext cx="3175" cy="3000"/>
            </a:xfrm>
            <a:custGeom>
              <a:avLst/>
              <a:gdLst/>
              <a:ahLst/>
              <a:cxnLst/>
              <a:rect l="l" t="t" r="r" b="b"/>
              <a:pathLst>
                <a:path w="127" h="120" extrusionOk="0">
                  <a:moveTo>
                    <a:pt x="101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1" y="51"/>
                    <a:pt x="1" y="76"/>
                    <a:pt x="26" y="101"/>
                  </a:cubicBezTo>
                  <a:cubicBezTo>
                    <a:pt x="38" y="114"/>
                    <a:pt x="51" y="120"/>
                    <a:pt x="63" y="120"/>
                  </a:cubicBezTo>
                  <a:cubicBezTo>
                    <a:pt x="76" y="120"/>
                    <a:pt x="89" y="114"/>
                    <a:pt x="101" y="101"/>
                  </a:cubicBezTo>
                  <a:cubicBezTo>
                    <a:pt x="126" y="76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18" name="Google Shape;35518;p44"/>
            <p:cNvSpPr/>
            <p:nvPr/>
          </p:nvSpPr>
          <p:spPr>
            <a:xfrm>
              <a:off x="4936250" y="4176725"/>
              <a:ext cx="2525" cy="19450"/>
            </a:xfrm>
            <a:custGeom>
              <a:avLst/>
              <a:gdLst/>
              <a:ahLst/>
              <a:cxnLst/>
              <a:rect l="l" t="t" r="r" b="b"/>
              <a:pathLst>
                <a:path w="101" h="778" fill="none" extrusionOk="0">
                  <a:moveTo>
                    <a:pt x="101" y="778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19" name="Google Shape;35519;p44"/>
            <p:cNvSpPr/>
            <p:nvPr/>
          </p:nvSpPr>
          <p:spPr>
            <a:xfrm>
              <a:off x="4936875" y="41949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26" y="1"/>
                    <a:pt x="0" y="26"/>
                    <a:pt x="0" y="76"/>
                  </a:cubicBezTo>
                  <a:cubicBezTo>
                    <a:pt x="0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20" name="Google Shape;35520;p44"/>
            <p:cNvSpPr/>
            <p:nvPr/>
          </p:nvSpPr>
          <p:spPr>
            <a:xfrm>
              <a:off x="4936250" y="4177350"/>
              <a:ext cx="10050" cy="16325"/>
            </a:xfrm>
            <a:custGeom>
              <a:avLst/>
              <a:gdLst/>
              <a:ahLst/>
              <a:cxnLst/>
              <a:rect l="l" t="t" r="r" b="b"/>
              <a:pathLst>
                <a:path w="402" h="653" fill="none" extrusionOk="0">
                  <a:moveTo>
                    <a:pt x="401" y="65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21" name="Google Shape;35521;p44"/>
            <p:cNvSpPr/>
            <p:nvPr/>
          </p:nvSpPr>
          <p:spPr>
            <a:xfrm>
              <a:off x="4945025" y="419240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0"/>
                  </a:moveTo>
                  <a:cubicBezTo>
                    <a:pt x="0" y="25"/>
                    <a:pt x="0" y="50"/>
                    <a:pt x="0" y="101"/>
                  </a:cubicBezTo>
                  <a:cubicBezTo>
                    <a:pt x="25" y="126"/>
                    <a:pt x="75" y="126"/>
                    <a:pt x="101" y="126"/>
                  </a:cubicBezTo>
                  <a:cubicBezTo>
                    <a:pt x="126" y="101"/>
                    <a:pt x="151" y="75"/>
                    <a:pt x="126" y="50"/>
                  </a:cubicBezTo>
                  <a:cubicBezTo>
                    <a:pt x="126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22" name="Google Shape;35522;p44"/>
            <p:cNvSpPr/>
            <p:nvPr/>
          </p:nvSpPr>
          <p:spPr>
            <a:xfrm>
              <a:off x="4930600" y="417735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1" y="728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23" name="Google Shape;35523;p44"/>
            <p:cNvSpPr/>
            <p:nvPr/>
          </p:nvSpPr>
          <p:spPr>
            <a:xfrm>
              <a:off x="4928725" y="41942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51" y="0"/>
                    <a:pt x="1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76" y="126"/>
                    <a:pt x="126" y="126"/>
                    <a:pt x="126" y="76"/>
                  </a:cubicBezTo>
                  <a:cubicBezTo>
                    <a:pt x="126" y="51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24" name="Google Shape;35524;p44"/>
            <p:cNvSpPr/>
            <p:nvPr/>
          </p:nvSpPr>
          <p:spPr>
            <a:xfrm>
              <a:off x="4937500" y="4174225"/>
              <a:ext cx="18825" cy="3150"/>
            </a:xfrm>
            <a:custGeom>
              <a:avLst/>
              <a:gdLst/>
              <a:ahLst/>
              <a:cxnLst/>
              <a:rect l="l" t="t" r="r" b="b"/>
              <a:pathLst>
                <a:path w="753" h="126" fill="none" extrusionOk="0">
                  <a:moveTo>
                    <a:pt x="752" y="1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25" name="Google Shape;35525;p44"/>
            <p:cNvSpPr/>
            <p:nvPr/>
          </p:nvSpPr>
          <p:spPr>
            <a:xfrm>
              <a:off x="4955675" y="41758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49" y="0"/>
                  </a:moveTo>
                  <a:cubicBezTo>
                    <a:pt x="25" y="0"/>
                    <a:pt x="0" y="18"/>
                    <a:pt x="0" y="36"/>
                  </a:cubicBezTo>
                  <a:cubicBezTo>
                    <a:pt x="0" y="86"/>
                    <a:pt x="0" y="111"/>
                    <a:pt x="50" y="136"/>
                  </a:cubicBezTo>
                  <a:cubicBezTo>
                    <a:pt x="76" y="136"/>
                    <a:pt x="101" y="111"/>
                    <a:pt x="126" y="86"/>
                  </a:cubicBezTo>
                  <a:cubicBezTo>
                    <a:pt x="126" y="61"/>
                    <a:pt x="126" y="11"/>
                    <a:pt x="76" y="11"/>
                  </a:cubicBezTo>
                  <a:cubicBezTo>
                    <a:pt x="68" y="3"/>
                    <a:pt x="59" y="0"/>
                    <a:pt x="4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26" name="Google Shape;35526;p44"/>
            <p:cNvSpPr/>
            <p:nvPr/>
          </p:nvSpPr>
          <p:spPr>
            <a:xfrm>
              <a:off x="4937500" y="4169200"/>
              <a:ext cx="18825" cy="5050"/>
            </a:xfrm>
            <a:custGeom>
              <a:avLst/>
              <a:gdLst/>
              <a:ahLst/>
              <a:cxnLst/>
              <a:rect l="l" t="t" r="r" b="b"/>
              <a:pathLst>
                <a:path w="753" h="202" fill="none" extrusionOk="0">
                  <a:moveTo>
                    <a:pt x="752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27" name="Google Shape;35527;p44"/>
            <p:cNvSpPr/>
            <p:nvPr/>
          </p:nvSpPr>
          <p:spPr>
            <a:xfrm>
              <a:off x="4955050" y="416732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75" y="1"/>
                  </a:moveTo>
                  <a:cubicBezTo>
                    <a:pt x="25" y="1"/>
                    <a:pt x="0" y="26"/>
                    <a:pt x="0" y="76"/>
                  </a:cubicBezTo>
                  <a:cubicBezTo>
                    <a:pt x="25" y="101"/>
                    <a:pt x="50" y="126"/>
                    <a:pt x="75" y="126"/>
                  </a:cubicBezTo>
                  <a:cubicBezTo>
                    <a:pt x="126" y="126"/>
                    <a:pt x="151" y="101"/>
                    <a:pt x="126" y="51"/>
                  </a:cubicBezTo>
                  <a:cubicBezTo>
                    <a:pt x="126" y="26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28" name="Google Shape;35528;p44"/>
            <p:cNvSpPr/>
            <p:nvPr/>
          </p:nvSpPr>
          <p:spPr>
            <a:xfrm>
              <a:off x="4937500" y="4174225"/>
              <a:ext cx="16325" cy="10675"/>
            </a:xfrm>
            <a:custGeom>
              <a:avLst/>
              <a:gdLst/>
              <a:ahLst/>
              <a:cxnLst/>
              <a:rect l="l" t="t" r="r" b="b"/>
              <a:pathLst>
                <a:path w="653" h="427" fill="none" extrusionOk="0">
                  <a:moveTo>
                    <a:pt x="652" y="4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29" name="Google Shape;35529;p44"/>
            <p:cNvSpPr/>
            <p:nvPr/>
          </p:nvSpPr>
          <p:spPr>
            <a:xfrm>
              <a:off x="4952550" y="41836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100" y="0"/>
                  </a:moveTo>
                  <a:cubicBezTo>
                    <a:pt x="75" y="0"/>
                    <a:pt x="25" y="0"/>
                    <a:pt x="25" y="51"/>
                  </a:cubicBezTo>
                  <a:cubicBezTo>
                    <a:pt x="0" y="76"/>
                    <a:pt x="0" y="101"/>
                    <a:pt x="50" y="126"/>
                  </a:cubicBezTo>
                  <a:cubicBezTo>
                    <a:pt x="57" y="133"/>
                    <a:pt x="65" y="136"/>
                    <a:pt x="72" y="136"/>
                  </a:cubicBezTo>
                  <a:cubicBezTo>
                    <a:pt x="90" y="136"/>
                    <a:pt x="108" y="118"/>
                    <a:pt x="125" y="101"/>
                  </a:cubicBezTo>
                  <a:cubicBezTo>
                    <a:pt x="150" y="76"/>
                    <a:pt x="125" y="25"/>
                    <a:pt x="10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30" name="Google Shape;35530;p44"/>
            <p:cNvSpPr/>
            <p:nvPr/>
          </p:nvSpPr>
          <p:spPr>
            <a:xfrm>
              <a:off x="4916825" y="4174850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0" y="351"/>
                  </a:moveTo>
                  <a:lnTo>
                    <a:pt x="6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31" name="Google Shape;35531;p44"/>
            <p:cNvSpPr/>
            <p:nvPr/>
          </p:nvSpPr>
          <p:spPr>
            <a:xfrm>
              <a:off x="4914325" y="41823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0"/>
                  </a:moveTo>
                  <a:cubicBezTo>
                    <a:pt x="0" y="25"/>
                    <a:pt x="0" y="75"/>
                    <a:pt x="25" y="101"/>
                  </a:cubicBezTo>
                  <a:cubicBezTo>
                    <a:pt x="50" y="126"/>
                    <a:pt x="75" y="126"/>
                    <a:pt x="125" y="126"/>
                  </a:cubicBezTo>
                  <a:cubicBezTo>
                    <a:pt x="151" y="101"/>
                    <a:pt x="151" y="50"/>
                    <a:pt x="125" y="25"/>
                  </a:cubicBezTo>
                  <a:cubicBezTo>
                    <a:pt x="100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32" name="Google Shape;35532;p44"/>
            <p:cNvSpPr/>
            <p:nvPr/>
          </p:nvSpPr>
          <p:spPr>
            <a:xfrm>
              <a:off x="4914950" y="4174850"/>
              <a:ext cx="18825" cy="650"/>
            </a:xfrm>
            <a:custGeom>
              <a:avLst/>
              <a:gdLst/>
              <a:ahLst/>
              <a:cxnLst/>
              <a:rect l="l" t="t" r="r" b="b"/>
              <a:pathLst>
                <a:path w="753" h="26" fill="none" extrusionOk="0">
                  <a:moveTo>
                    <a:pt x="0" y="26"/>
                  </a:moveTo>
                  <a:lnTo>
                    <a:pt x="75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33" name="Google Shape;35533;p44"/>
            <p:cNvSpPr/>
            <p:nvPr/>
          </p:nvSpPr>
          <p:spPr>
            <a:xfrm>
              <a:off x="4912425" y="417422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0"/>
                  </a:moveTo>
                  <a:cubicBezTo>
                    <a:pt x="26" y="0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34" name="Google Shape;35534;p44"/>
            <p:cNvSpPr/>
            <p:nvPr/>
          </p:nvSpPr>
          <p:spPr>
            <a:xfrm>
              <a:off x="4921825" y="4174850"/>
              <a:ext cx="11950" cy="15075"/>
            </a:xfrm>
            <a:custGeom>
              <a:avLst/>
              <a:gdLst/>
              <a:ahLst/>
              <a:cxnLst/>
              <a:rect l="l" t="t" r="r" b="b"/>
              <a:pathLst>
                <a:path w="478" h="603" fill="none" extrusionOk="0">
                  <a:moveTo>
                    <a:pt x="1" y="602"/>
                  </a:moveTo>
                  <a:lnTo>
                    <a:pt x="4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35" name="Google Shape;35535;p44"/>
            <p:cNvSpPr/>
            <p:nvPr/>
          </p:nvSpPr>
          <p:spPr>
            <a:xfrm>
              <a:off x="4919325" y="4188800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85" y="0"/>
                  </a:moveTo>
                  <a:cubicBezTo>
                    <a:pt x="70" y="0"/>
                    <a:pt x="51" y="6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5" y="138"/>
                    <a:pt x="113" y="132"/>
                    <a:pt x="126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3" y="6"/>
                    <a:pt x="101" y="0"/>
                    <a:pt x="8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36" name="Google Shape;35536;p44"/>
            <p:cNvSpPr/>
            <p:nvPr/>
          </p:nvSpPr>
          <p:spPr>
            <a:xfrm>
              <a:off x="4919325" y="4159825"/>
              <a:ext cx="14450" cy="12550"/>
            </a:xfrm>
            <a:custGeom>
              <a:avLst/>
              <a:gdLst/>
              <a:ahLst/>
              <a:cxnLst/>
              <a:rect l="l" t="t" r="r" b="b"/>
              <a:pathLst>
                <a:path w="578" h="502" fill="none" extrusionOk="0">
                  <a:moveTo>
                    <a:pt x="1" y="0"/>
                  </a:moveTo>
                  <a:lnTo>
                    <a:pt x="577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37" name="Google Shape;35537;p44"/>
            <p:cNvSpPr/>
            <p:nvPr/>
          </p:nvSpPr>
          <p:spPr>
            <a:xfrm>
              <a:off x="4916825" y="415767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88" y="0"/>
                  </a:moveTo>
                  <a:cubicBezTo>
                    <a:pt x="61" y="0"/>
                    <a:pt x="43" y="18"/>
                    <a:pt x="25" y="36"/>
                  </a:cubicBezTo>
                  <a:cubicBezTo>
                    <a:pt x="0" y="61"/>
                    <a:pt x="0" y="86"/>
                    <a:pt x="51" y="111"/>
                  </a:cubicBezTo>
                  <a:cubicBezTo>
                    <a:pt x="63" y="124"/>
                    <a:pt x="76" y="130"/>
                    <a:pt x="88" y="130"/>
                  </a:cubicBezTo>
                  <a:cubicBezTo>
                    <a:pt x="101" y="130"/>
                    <a:pt x="113" y="124"/>
                    <a:pt x="126" y="111"/>
                  </a:cubicBezTo>
                  <a:cubicBezTo>
                    <a:pt x="151" y="61"/>
                    <a:pt x="151" y="36"/>
                    <a:pt x="126" y="11"/>
                  </a:cubicBezTo>
                  <a:cubicBezTo>
                    <a:pt x="111" y="3"/>
                    <a:pt x="99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38" name="Google Shape;35538;p44"/>
            <p:cNvSpPr/>
            <p:nvPr/>
          </p:nvSpPr>
          <p:spPr>
            <a:xfrm>
              <a:off x="4926225" y="4154800"/>
              <a:ext cx="7550" cy="17575"/>
            </a:xfrm>
            <a:custGeom>
              <a:avLst/>
              <a:gdLst/>
              <a:ahLst/>
              <a:cxnLst/>
              <a:rect l="l" t="t" r="r" b="b"/>
              <a:pathLst>
                <a:path w="302" h="703" fill="none" extrusionOk="0">
                  <a:moveTo>
                    <a:pt x="0" y="1"/>
                  </a:moveTo>
                  <a:lnTo>
                    <a:pt x="301" y="7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39" name="Google Shape;35539;p44"/>
            <p:cNvSpPr/>
            <p:nvPr/>
          </p:nvSpPr>
          <p:spPr>
            <a:xfrm>
              <a:off x="4923725" y="4152650"/>
              <a:ext cx="3775" cy="3225"/>
            </a:xfrm>
            <a:custGeom>
              <a:avLst/>
              <a:gdLst/>
              <a:ahLst/>
              <a:cxnLst/>
              <a:rect l="l" t="t" r="r" b="b"/>
              <a:pathLst>
                <a:path w="151" h="129" extrusionOk="0">
                  <a:moveTo>
                    <a:pt x="77" y="1"/>
                  </a:moveTo>
                  <a:cubicBezTo>
                    <a:pt x="67" y="1"/>
                    <a:pt x="58" y="4"/>
                    <a:pt x="50" y="11"/>
                  </a:cubicBezTo>
                  <a:cubicBezTo>
                    <a:pt x="25" y="36"/>
                    <a:pt x="0" y="61"/>
                    <a:pt x="25" y="87"/>
                  </a:cubicBezTo>
                  <a:cubicBezTo>
                    <a:pt x="40" y="116"/>
                    <a:pt x="55" y="128"/>
                    <a:pt x="69" y="128"/>
                  </a:cubicBezTo>
                  <a:cubicBezTo>
                    <a:pt x="80" y="128"/>
                    <a:pt x="90" y="122"/>
                    <a:pt x="100" y="112"/>
                  </a:cubicBezTo>
                  <a:cubicBezTo>
                    <a:pt x="150" y="112"/>
                    <a:pt x="150" y="61"/>
                    <a:pt x="125" y="36"/>
                  </a:cubicBezTo>
                  <a:cubicBezTo>
                    <a:pt x="125" y="19"/>
                    <a:pt x="100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40" name="Google Shape;35540;p44"/>
            <p:cNvSpPr/>
            <p:nvPr/>
          </p:nvSpPr>
          <p:spPr>
            <a:xfrm>
              <a:off x="4914950" y="4166700"/>
              <a:ext cx="18200" cy="5675"/>
            </a:xfrm>
            <a:custGeom>
              <a:avLst/>
              <a:gdLst/>
              <a:ahLst/>
              <a:cxnLst/>
              <a:rect l="l" t="t" r="r" b="b"/>
              <a:pathLst>
                <a:path w="728" h="227" fill="none" extrusionOk="0">
                  <a:moveTo>
                    <a:pt x="0" y="1"/>
                  </a:moveTo>
                  <a:lnTo>
                    <a:pt x="727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41" name="Google Shape;35541;p44"/>
            <p:cNvSpPr/>
            <p:nvPr/>
          </p:nvSpPr>
          <p:spPr>
            <a:xfrm>
              <a:off x="4912425" y="416482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1" y="76"/>
                    <a:pt x="26" y="101"/>
                    <a:pt x="51" y="126"/>
                  </a:cubicBezTo>
                  <a:cubicBezTo>
                    <a:pt x="76" y="126"/>
                    <a:pt x="126" y="126"/>
                    <a:pt x="126" y="101"/>
                  </a:cubicBezTo>
                  <a:cubicBezTo>
                    <a:pt x="151" y="51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42" name="Google Shape;35542;p44"/>
            <p:cNvSpPr/>
            <p:nvPr/>
          </p:nvSpPr>
          <p:spPr>
            <a:xfrm>
              <a:off x="4926225" y="4164325"/>
              <a:ext cx="20700" cy="18100"/>
            </a:xfrm>
            <a:custGeom>
              <a:avLst/>
              <a:gdLst/>
              <a:ahLst/>
              <a:cxnLst/>
              <a:rect l="l" t="t" r="r" b="b"/>
              <a:pathLst>
                <a:path w="828" h="724" extrusionOk="0">
                  <a:moveTo>
                    <a:pt x="432" y="1"/>
                  </a:moveTo>
                  <a:cubicBezTo>
                    <a:pt x="300" y="1"/>
                    <a:pt x="170" y="74"/>
                    <a:pt x="101" y="196"/>
                  </a:cubicBezTo>
                  <a:cubicBezTo>
                    <a:pt x="0" y="371"/>
                    <a:pt x="76" y="572"/>
                    <a:pt x="251" y="672"/>
                  </a:cubicBezTo>
                  <a:cubicBezTo>
                    <a:pt x="311" y="707"/>
                    <a:pt x="374" y="723"/>
                    <a:pt x="435" y="723"/>
                  </a:cubicBezTo>
                  <a:cubicBezTo>
                    <a:pt x="552" y="723"/>
                    <a:pt x="661" y="662"/>
                    <a:pt x="727" y="547"/>
                  </a:cubicBezTo>
                  <a:cubicBezTo>
                    <a:pt x="827" y="371"/>
                    <a:pt x="777" y="146"/>
                    <a:pt x="602" y="46"/>
                  </a:cubicBezTo>
                  <a:cubicBezTo>
                    <a:pt x="548" y="15"/>
                    <a:pt x="490" y="1"/>
                    <a:pt x="4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43" name="Google Shape;35543;p44"/>
            <p:cNvSpPr/>
            <p:nvPr/>
          </p:nvSpPr>
          <p:spPr>
            <a:xfrm>
              <a:off x="5406175" y="4177350"/>
              <a:ext cx="48900" cy="65200"/>
            </a:xfrm>
            <a:custGeom>
              <a:avLst/>
              <a:gdLst/>
              <a:ahLst/>
              <a:cxnLst/>
              <a:rect l="l" t="t" r="r" b="b"/>
              <a:pathLst>
                <a:path w="1956" h="2608" extrusionOk="0">
                  <a:moveTo>
                    <a:pt x="1329" y="1"/>
                  </a:moveTo>
                  <a:lnTo>
                    <a:pt x="1329" y="1"/>
                  </a:lnTo>
                  <a:cubicBezTo>
                    <a:pt x="978" y="51"/>
                    <a:pt x="527" y="402"/>
                    <a:pt x="301" y="978"/>
                  </a:cubicBezTo>
                  <a:cubicBezTo>
                    <a:pt x="0" y="1755"/>
                    <a:pt x="351" y="2607"/>
                    <a:pt x="351" y="2607"/>
                  </a:cubicBezTo>
                  <a:cubicBezTo>
                    <a:pt x="351" y="2607"/>
                    <a:pt x="1254" y="2382"/>
                    <a:pt x="1655" y="1630"/>
                  </a:cubicBezTo>
                  <a:cubicBezTo>
                    <a:pt x="1930" y="1078"/>
                    <a:pt x="1955" y="502"/>
                    <a:pt x="1780" y="201"/>
                  </a:cubicBezTo>
                  <a:lnTo>
                    <a:pt x="1780" y="201"/>
                  </a:lnTo>
                  <a:cubicBezTo>
                    <a:pt x="1429" y="427"/>
                    <a:pt x="1128" y="928"/>
                    <a:pt x="1128" y="928"/>
                  </a:cubicBezTo>
                  <a:cubicBezTo>
                    <a:pt x="1128" y="928"/>
                    <a:pt x="1404" y="377"/>
                    <a:pt x="13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44" name="Google Shape;35544;p44"/>
            <p:cNvSpPr/>
            <p:nvPr/>
          </p:nvSpPr>
          <p:spPr>
            <a:xfrm>
              <a:off x="5361700" y="4186725"/>
              <a:ext cx="55150" cy="58325"/>
            </a:xfrm>
            <a:custGeom>
              <a:avLst/>
              <a:gdLst/>
              <a:ahLst/>
              <a:cxnLst/>
              <a:rect l="l" t="t" r="r" b="b"/>
              <a:pathLst>
                <a:path w="2206" h="2333" extrusionOk="0">
                  <a:moveTo>
                    <a:pt x="550" y="0"/>
                  </a:moveTo>
                  <a:cubicBezTo>
                    <a:pt x="533" y="0"/>
                    <a:pt x="517" y="1"/>
                    <a:pt x="501" y="2"/>
                  </a:cubicBezTo>
                  <a:cubicBezTo>
                    <a:pt x="526" y="403"/>
                    <a:pt x="852" y="904"/>
                    <a:pt x="852" y="904"/>
                  </a:cubicBezTo>
                  <a:cubicBezTo>
                    <a:pt x="852" y="904"/>
                    <a:pt x="476" y="403"/>
                    <a:pt x="125" y="302"/>
                  </a:cubicBezTo>
                  <a:lnTo>
                    <a:pt x="125" y="302"/>
                  </a:lnTo>
                  <a:cubicBezTo>
                    <a:pt x="0" y="628"/>
                    <a:pt x="125" y="1205"/>
                    <a:pt x="551" y="1681"/>
                  </a:cubicBezTo>
                  <a:cubicBezTo>
                    <a:pt x="1078" y="2282"/>
                    <a:pt x="2005" y="2333"/>
                    <a:pt x="2005" y="2333"/>
                  </a:cubicBezTo>
                  <a:cubicBezTo>
                    <a:pt x="2005" y="2333"/>
                    <a:pt x="2206" y="1430"/>
                    <a:pt x="1729" y="754"/>
                  </a:cubicBezTo>
                  <a:cubicBezTo>
                    <a:pt x="1370" y="251"/>
                    <a:pt x="897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45" name="Google Shape;35545;p44"/>
            <p:cNvSpPr/>
            <p:nvPr/>
          </p:nvSpPr>
          <p:spPr>
            <a:xfrm>
              <a:off x="5399900" y="4243150"/>
              <a:ext cx="44525" cy="68950"/>
            </a:xfrm>
            <a:custGeom>
              <a:avLst/>
              <a:gdLst/>
              <a:ahLst/>
              <a:cxnLst/>
              <a:rect l="l" t="t" r="r" b="b"/>
              <a:pathLst>
                <a:path w="1781" h="2758" extrusionOk="0">
                  <a:moveTo>
                    <a:pt x="602" y="0"/>
                  </a:moveTo>
                  <a:cubicBezTo>
                    <a:pt x="602" y="0"/>
                    <a:pt x="1" y="727"/>
                    <a:pt x="151" y="1529"/>
                  </a:cubicBezTo>
                  <a:cubicBezTo>
                    <a:pt x="226" y="2156"/>
                    <a:pt x="577" y="2632"/>
                    <a:pt x="903" y="2757"/>
                  </a:cubicBezTo>
                  <a:cubicBezTo>
                    <a:pt x="1053" y="2381"/>
                    <a:pt x="978" y="1805"/>
                    <a:pt x="978" y="1805"/>
                  </a:cubicBezTo>
                  <a:lnTo>
                    <a:pt x="978" y="1805"/>
                  </a:lnTo>
                  <a:cubicBezTo>
                    <a:pt x="978" y="1805"/>
                    <a:pt x="1104" y="2406"/>
                    <a:pt x="1379" y="2657"/>
                  </a:cubicBezTo>
                  <a:cubicBezTo>
                    <a:pt x="1630" y="2406"/>
                    <a:pt x="1780" y="1830"/>
                    <a:pt x="1605" y="1228"/>
                  </a:cubicBezTo>
                  <a:cubicBezTo>
                    <a:pt x="1404" y="452"/>
                    <a:pt x="602" y="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46" name="Google Shape;35546;p44"/>
            <p:cNvSpPr/>
            <p:nvPr/>
          </p:nvSpPr>
          <p:spPr>
            <a:xfrm>
              <a:off x="5348525" y="4238675"/>
              <a:ext cx="66450" cy="42400"/>
            </a:xfrm>
            <a:custGeom>
              <a:avLst/>
              <a:gdLst/>
              <a:ahLst/>
              <a:cxnLst/>
              <a:rect l="l" t="t" r="r" b="b"/>
              <a:pathLst>
                <a:path w="2658" h="1696" extrusionOk="0">
                  <a:moveTo>
                    <a:pt x="1632" y="1"/>
                  </a:moveTo>
                  <a:cubicBezTo>
                    <a:pt x="1445" y="1"/>
                    <a:pt x="1248" y="29"/>
                    <a:pt x="1053" y="104"/>
                  </a:cubicBezTo>
                  <a:cubicBezTo>
                    <a:pt x="452" y="305"/>
                    <a:pt x="51" y="731"/>
                    <a:pt x="1" y="1082"/>
                  </a:cubicBezTo>
                  <a:cubicBezTo>
                    <a:pt x="71" y="1095"/>
                    <a:pt x="147" y="1100"/>
                    <a:pt x="223" y="1100"/>
                  </a:cubicBezTo>
                  <a:cubicBezTo>
                    <a:pt x="579" y="1100"/>
                    <a:pt x="953" y="981"/>
                    <a:pt x="953" y="981"/>
                  </a:cubicBezTo>
                  <a:lnTo>
                    <a:pt x="953" y="981"/>
                  </a:lnTo>
                  <a:cubicBezTo>
                    <a:pt x="953" y="981"/>
                    <a:pt x="377" y="1207"/>
                    <a:pt x="176" y="1533"/>
                  </a:cubicBezTo>
                  <a:cubicBezTo>
                    <a:pt x="327" y="1633"/>
                    <a:pt x="546" y="1696"/>
                    <a:pt x="800" y="1696"/>
                  </a:cubicBezTo>
                  <a:cubicBezTo>
                    <a:pt x="1053" y="1696"/>
                    <a:pt x="1342" y="1633"/>
                    <a:pt x="1630" y="1483"/>
                  </a:cubicBezTo>
                  <a:cubicBezTo>
                    <a:pt x="2357" y="1132"/>
                    <a:pt x="2657" y="255"/>
                    <a:pt x="2657" y="255"/>
                  </a:cubicBezTo>
                  <a:cubicBezTo>
                    <a:pt x="2657" y="255"/>
                    <a:pt x="2192" y="1"/>
                    <a:pt x="16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47" name="Google Shape;35547;p44"/>
            <p:cNvSpPr/>
            <p:nvPr/>
          </p:nvSpPr>
          <p:spPr>
            <a:xfrm>
              <a:off x="5416200" y="4225900"/>
              <a:ext cx="69575" cy="37950"/>
            </a:xfrm>
            <a:custGeom>
              <a:avLst/>
              <a:gdLst/>
              <a:ahLst/>
              <a:cxnLst/>
              <a:rect l="l" t="t" r="r" b="b"/>
              <a:pathLst>
                <a:path w="2783" h="1518" extrusionOk="0">
                  <a:moveTo>
                    <a:pt x="1605" y="0"/>
                  </a:moveTo>
                  <a:cubicBezTo>
                    <a:pt x="1531" y="0"/>
                    <a:pt x="1456" y="4"/>
                    <a:pt x="1379" y="14"/>
                  </a:cubicBezTo>
                  <a:cubicBezTo>
                    <a:pt x="577" y="114"/>
                    <a:pt x="0" y="816"/>
                    <a:pt x="0" y="816"/>
                  </a:cubicBezTo>
                  <a:cubicBezTo>
                    <a:pt x="0" y="816"/>
                    <a:pt x="602" y="1517"/>
                    <a:pt x="1454" y="1517"/>
                  </a:cubicBezTo>
                  <a:cubicBezTo>
                    <a:pt x="2081" y="1517"/>
                    <a:pt x="2607" y="1267"/>
                    <a:pt x="2782" y="941"/>
                  </a:cubicBezTo>
                  <a:cubicBezTo>
                    <a:pt x="2407" y="740"/>
                    <a:pt x="1830" y="715"/>
                    <a:pt x="1830" y="715"/>
                  </a:cubicBezTo>
                  <a:cubicBezTo>
                    <a:pt x="1830" y="715"/>
                    <a:pt x="2457" y="690"/>
                    <a:pt x="2757" y="465"/>
                  </a:cubicBezTo>
                  <a:cubicBezTo>
                    <a:pt x="2581" y="223"/>
                    <a:pt x="2135" y="0"/>
                    <a:pt x="16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48" name="Google Shape;35548;p44"/>
            <p:cNvSpPr/>
            <p:nvPr/>
          </p:nvSpPr>
          <p:spPr>
            <a:xfrm>
              <a:off x="5403675" y="4211825"/>
              <a:ext cx="19450" cy="31975"/>
            </a:xfrm>
            <a:custGeom>
              <a:avLst/>
              <a:gdLst/>
              <a:ahLst/>
              <a:cxnLst/>
              <a:rect l="l" t="t" r="r" b="b"/>
              <a:pathLst>
                <a:path w="778" h="1279" extrusionOk="0">
                  <a:moveTo>
                    <a:pt x="426" y="0"/>
                  </a:moveTo>
                  <a:cubicBezTo>
                    <a:pt x="351" y="176"/>
                    <a:pt x="351" y="451"/>
                    <a:pt x="351" y="451"/>
                  </a:cubicBezTo>
                  <a:cubicBezTo>
                    <a:pt x="351" y="451"/>
                    <a:pt x="326" y="176"/>
                    <a:pt x="201" y="25"/>
                  </a:cubicBezTo>
                  <a:cubicBezTo>
                    <a:pt x="75" y="151"/>
                    <a:pt x="0" y="401"/>
                    <a:pt x="50" y="677"/>
                  </a:cubicBezTo>
                  <a:cubicBezTo>
                    <a:pt x="126" y="1053"/>
                    <a:pt x="476" y="1278"/>
                    <a:pt x="476" y="1278"/>
                  </a:cubicBezTo>
                  <a:cubicBezTo>
                    <a:pt x="476" y="1278"/>
                    <a:pt x="777" y="978"/>
                    <a:pt x="727" y="602"/>
                  </a:cubicBezTo>
                  <a:cubicBezTo>
                    <a:pt x="702" y="301"/>
                    <a:pt x="577" y="75"/>
                    <a:pt x="4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49" name="Google Shape;35549;p44"/>
            <p:cNvSpPr/>
            <p:nvPr/>
          </p:nvSpPr>
          <p:spPr>
            <a:xfrm>
              <a:off x="5384250" y="4230275"/>
              <a:ext cx="30725" cy="18600"/>
            </a:xfrm>
            <a:custGeom>
              <a:avLst/>
              <a:gdLst/>
              <a:ahLst/>
              <a:cxnLst/>
              <a:rect l="l" t="t" r="r" b="b"/>
              <a:pathLst>
                <a:path w="1229" h="744" extrusionOk="0">
                  <a:moveTo>
                    <a:pt x="387" y="0"/>
                  </a:moveTo>
                  <a:cubicBezTo>
                    <a:pt x="256" y="0"/>
                    <a:pt x="146" y="33"/>
                    <a:pt x="75" y="89"/>
                  </a:cubicBezTo>
                  <a:cubicBezTo>
                    <a:pt x="176" y="240"/>
                    <a:pt x="426" y="340"/>
                    <a:pt x="426" y="340"/>
                  </a:cubicBezTo>
                  <a:cubicBezTo>
                    <a:pt x="426" y="340"/>
                    <a:pt x="224" y="285"/>
                    <a:pt x="71" y="285"/>
                  </a:cubicBezTo>
                  <a:cubicBezTo>
                    <a:pt x="46" y="285"/>
                    <a:pt x="22" y="286"/>
                    <a:pt x="0" y="290"/>
                  </a:cubicBezTo>
                  <a:cubicBezTo>
                    <a:pt x="25" y="465"/>
                    <a:pt x="226" y="641"/>
                    <a:pt x="502" y="716"/>
                  </a:cubicBezTo>
                  <a:cubicBezTo>
                    <a:pt x="572" y="736"/>
                    <a:pt x="643" y="744"/>
                    <a:pt x="712" y="744"/>
                  </a:cubicBezTo>
                  <a:cubicBezTo>
                    <a:pt x="988" y="744"/>
                    <a:pt x="1228" y="616"/>
                    <a:pt x="1228" y="616"/>
                  </a:cubicBezTo>
                  <a:cubicBezTo>
                    <a:pt x="1228" y="616"/>
                    <a:pt x="1078" y="215"/>
                    <a:pt x="727" y="64"/>
                  </a:cubicBezTo>
                  <a:cubicBezTo>
                    <a:pt x="606" y="20"/>
                    <a:pt x="490" y="0"/>
                    <a:pt x="38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50" name="Google Shape;35550;p44"/>
            <p:cNvSpPr/>
            <p:nvPr/>
          </p:nvSpPr>
          <p:spPr>
            <a:xfrm>
              <a:off x="5414950" y="4244400"/>
              <a:ext cx="25700" cy="25800"/>
            </a:xfrm>
            <a:custGeom>
              <a:avLst/>
              <a:gdLst/>
              <a:ahLst/>
              <a:cxnLst/>
              <a:rect l="l" t="t" r="r" b="b"/>
              <a:pathLst>
                <a:path w="1028" h="1032" extrusionOk="0">
                  <a:moveTo>
                    <a:pt x="50" y="0"/>
                  </a:moveTo>
                  <a:cubicBezTo>
                    <a:pt x="50" y="0"/>
                    <a:pt x="0" y="427"/>
                    <a:pt x="251" y="727"/>
                  </a:cubicBezTo>
                  <a:cubicBezTo>
                    <a:pt x="409" y="930"/>
                    <a:pt x="628" y="1032"/>
                    <a:pt x="779" y="1032"/>
                  </a:cubicBezTo>
                  <a:cubicBezTo>
                    <a:pt x="796" y="1032"/>
                    <a:pt x="812" y="1031"/>
                    <a:pt x="827" y="1028"/>
                  </a:cubicBezTo>
                  <a:cubicBezTo>
                    <a:pt x="802" y="828"/>
                    <a:pt x="627" y="627"/>
                    <a:pt x="627" y="627"/>
                  </a:cubicBezTo>
                  <a:lnTo>
                    <a:pt x="627" y="627"/>
                  </a:lnTo>
                  <a:cubicBezTo>
                    <a:pt x="627" y="627"/>
                    <a:pt x="828" y="828"/>
                    <a:pt x="1003" y="878"/>
                  </a:cubicBezTo>
                  <a:cubicBezTo>
                    <a:pt x="1028" y="727"/>
                    <a:pt x="953" y="452"/>
                    <a:pt x="752" y="251"/>
                  </a:cubicBezTo>
                  <a:cubicBezTo>
                    <a:pt x="477" y="1"/>
                    <a:pt x="51" y="0"/>
                    <a:pt x="5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51" name="Google Shape;35551;p44"/>
            <p:cNvSpPr/>
            <p:nvPr/>
          </p:nvSpPr>
          <p:spPr>
            <a:xfrm>
              <a:off x="5394275" y="4245025"/>
              <a:ext cx="24450" cy="27600"/>
            </a:xfrm>
            <a:custGeom>
              <a:avLst/>
              <a:gdLst/>
              <a:ahLst/>
              <a:cxnLst/>
              <a:rect l="l" t="t" r="r" b="b"/>
              <a:pathLst>
                <a:path w="978" h="1104" extrusionOk="0">
                  <a:moveTo>
                    <a:pt x="877" y="1"/>
                  </a:moveTo>
                  <a:cubicBezTo>
                    <a:pt x="877" y="1"/>
                    <a:pt x="451" y="26"/>
                    <a:pt x="226" y="326"/>
                  </a:cubicBezTo>
                  <a:cubicBezTo>
                    <a:pt x="50" y="552"/>
                    <a:pt x="0" y="828"/>
                    <a:pt x="50" y="978"/>
                  </a:cubicBezTo>
                  <a:cubicBezTo>
                    <a:pt x="226" y="903"/>
                    <a:pt x="401" y="702"/>
                    <a:pt x="401" y="702"/>
                  </a:cubicBezTo>
                  <a:lnTo>
                    <a:pt x="401" y="702"/>
                  </a:lnTo>
                  <a:cubicBezTo>
                    <a:pt x="401" y="702"/>
                    <a:pt x="251" y="928"/>
                    <a:pt x="251" y="1103"/>
                  </a:cubicBezTo>
                  <a:cubicBezTo>
                    <a:pt x="401" y="1103"/>
                    <a:pt x="652" y="978"/>
                    <a:pt x="777" y="727"/>
                  </a:cubicBezTo>
                  <a:cubicBezTo>
                    <a:pt x="978" y="402"/>
                    <a:pt x="877" y="1"/>
                    <a:pt x="8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52" name="Google Shape;35552;p44"/>
            <p:cNvSpPr/>
            <p:nvPr/>
          </p:nvSpPr>
          <p:spPr>
            <a:xfrm>
              <a:off x="5416825" y="4223900"/>
              <a:ext cx="27600" cy="22125"/>
            </a:xfrm>
            <a:custGeom>
              <a:avLst/>
              <a:gdLst/>
              <a:ahLst/>
              <a:cxnLst/>
              <a:rect l="l" t="t" r="r" b="b"/>
              <a:pathLst>
                <a:path w="1104" h="885" extrusionOk="0">
                  <a:moveTo>
                    <a:pt x="849" y="0"/>
                  </a:moveTo>
                  <a:cubicBezTo>
                    <a:pt x="698" y="0"/>
                    <a:pt x="503" y="61"/>
                    <a:pt x="351" y="194"/>
                  </a:cubicBezTo>
                  <a:cubicBezTo>
                    <a:pt x="51" y="445"/>
                    <a:pt x="1" y="846"/>
                    <a:pt x="1" y="846"/>
                  </a:cubicBezTo>
                  <a:cubicBezTo>
                    <a:pt x="1" y="846"/>
                    <a:pt x="132" y="884"/>
                    <a:pt x="300" y="884"/>
                  </a:cubicBezTo>
                  <a:cubicBezTo>
                    <a:pt x="435" y="884"/>
                    <a:pt x="594" y="859"/>
                    <a:pt x="727" y="770"/>
                  </a:cubicBezTo>
                  <a:cubicBezTo>
                    <a:pt x="978" y="595"/>
                    <a:pt x="1103" y="369"/>
                    <a:pt x="1103" y="219"/>
                  </a:cubicBezTo>
                  <a:cubicBezTo>
                    <a:pt x="928" y="219"/>
                    <a:pt x="702" y="369"/>
                    <a:pt x="702" y="369"/>
                  </a:cubicBezTo>
                  <a:cubicBezTo>
                    <a:pt x="702" y="369"/>
                    <a:pt x="928" y="194"/>
                    <a:pt x="978" y="18"/>
                  </a:cubicBezTo>
                  <a:cubicBezTo>
                    <a:pt x="941" y="6"/>
                    <a:pt x="898" y="0"/>
                    <a:pt x="84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53" name="Google Shape;35553;p44"/>
            <p:cNvSpPr/>
            <p:nvPr/>
          </p:nvSpPr>
          <p:spPr>
            <a:xfrm>
              <a:off x="5416825" y="4221225"/>
              <a:ext cx="8800" cy="17550"/>
            </a:xfrm>
            <a:custGeom>
              <a:avLst/>
              <a:gdLst/>
              <a:ahLst/>
              <a:cxnLst/>
              <a:rect l="l" t="t" r="r" b="b"/>
              <a:pathLst>
                <a:path w="352" h="702" fill="none" extrusionOk="0">
                  <a:moveTo>
                    <a:pt x="351" y="0"/>
                  </a:moveTo>
                  <a:lnTo>
                    <a:pt x="1" y="7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54" name="Google Shape;35554;p44"/>
            <p:cNvSpPr/>
            <p:nvPr/>
          </p:nvSpPr>
          <p:spPr>
            <a:xfrm>
              <a:off x="5424350" y="4219075"/>
              <a:ext cx="3150" cy="3275"/>
            </a:xfrm>
            <a:custGeom>
              <a:avLst/>
              <a:gdLst/>
              <a:ahLst/>
              <a:cxnLst/>
              <a:rect l="l" t="t" r="r" b="b"/>
              <a:pathLst>
                <a:path w="126" h="131" extrusionOk="0">
                  <a:moveTo>
                    <a:pt x="73" y="1"/>
                  </a:moveTo>
                  <a:cubicBezTo>
                    <a:pt x="48" y="1"/>
                    <a:pt x="18" y="18"/>
                    <a:pt x="0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38" y="124"/>
                    <a:pt x="57" y="130"/>
                    <a:pt x="75" y="130"/>
                  </a:cubicBezTo>
                  <a:cubicBezTo>
                    <a:pt x="94" y="130"/>
                    <a:pt x="113" y="124"/>
                    <a:pt x="126" y="111"/>
                  </a:cubicBezTo>
                  <a:cubicBezTo>
                    <a:pt x="126" y="61"/>
                    <a:pt x="126" y="36"/>
                    <a:pt x="101" y="11"/>
                  </a:cubicBezTo>
                  <a:cubicBezTo>
                    <a:pt x="93" y="4"/>
                    <a:pt x="84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55" name="Google Shape;35555;p44"/>
            <p:cNvSpPr/>
            <p:nvPr/>
          </p:nvSpPr>
          <p:spPr>
            <a:xfrm>
              <a:off x="5416825" y="4219325"/>
              <a:ext cx="650" cy="18825"/>
            </a:xfrm>
            <a:custGeom>
              <a:avLst/>
              <a:gdLst/>
              <a:ahLst/>
              <a:cxnLst/>
              <a:rect l="l" t="t" r="r" b="b"/>
              <a:pathLst>
                <a:path w="26" h="753" fill="none" extrusionOk="0">
                  <a:moveTo>
                    <a:pt x="26" y="1"/>
                  </a:moveTo>
                  <a:lnTo>
                    <a:pt x="1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56" name="Google Shape;35556;p44"/>
            <p:cNvSpPr/>
            <p:nvPr/>
          </p:nvSpPr>
          <p:spPr>
            <a:xfrm>
              <a:off x="5415575" y="421682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6" y="1"/>
                  </a:moveTo>
                  <a:cubicBezTo>
                    <a:pt x="51" y="1"/>
                    <a:pt x="25" y="26"/>
                    <a:pt x="25" y="51"/>
                  </a:cubicBezTo>
                  <a:cubicBezTo>
                    <a:pt x="0" y="101"/>
                    <a:pt x="25" y="126"/>
                    <a:pt x="76" y="126"/>
                  </a:cubicBezTo>
                  <a:cubicBezTo>
                    <a:pt x="82" y="133"/>
                    <a:pt x="89" y="136"/>
                    <a:pt x="96" y="136"/>
                  </a:cubicBezTo>
                  <a:cubicBezTo>
                    <a:pt x="114" y="136"/>
                    <a:pt x="132" y="113"/>
                    <a:pt x="151" y="76"/>
                  </a:cubicBezTo>
                  <a:cubicBezTo>
                    <a:pt x="151" y="51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57" name="Google Shape;35557;p44"/>
            <p:cNvSpPr/>
            <p:nvPr/>
          </p:nvSpPr>
          <p:spPr>
            <a:xfrm>
              <a:off x="5417450" y="4226225"/>
              <a:ext cx="14450" cy="11925"/>
            </a:xfrm>
            <a:custGeom>
              <a:avLst/>
              <a:gdLst/>
              <a:ahLst/>
              <a:cxnLst/>
              <a:rect l="l" t="t" r="r" b="b"/>
              <a:pathLst>
                <a:path w="578" h="477" fill="none" extrusionOk="0">
                  <a:moveTo>
                    <a:pt x="577" y="1"/>
                  </a:moveTo>
                  <a:lnTo>
                    <a:pt x="1" y="4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58" name="Google Shape;35558;p44"/>
            <p:cNvSpPr/>
            <p:nvPr/>
          </p:nvSpPr>
          <p:spPr>
            <a:xfrm>
              <a:off x="5430600" y="422395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86" y="0"/>
                  </a:moveTo>
                  <a:cubicBezTo>
                    <a:pt x="64" y="0"/>
                    <a:pt x="41" y="12"/>
                    <a:pt x="26" y="42"/>
                  </a:cubicBezTo>
                  <a:cubicBezTo>
                    <a:pt x="1" y="67"/>
                    <a:pt x="1" y="92"/>
                    <a:pt x="26" y="117"/>
                  </a:cubicBezTo>
                  <a:cubicBezTo>
                    <a:pt x="39" y="129"/>
                    <a:pt x="57" y="136"/>
                    <a:pt x="76" y="136"/>
                  </a:cubicBezTo>
                  <a:cubicBezTo>
                    <a:pt x="95" y="136"/>
                    <a:pt x="114" y="129"/>
                    <a:pt x="126" y="117"/>
                  </a:cubicBezTo>
                  <a:cubicBezTo>
                    <a:pt x="151" y="92"/>
                    <a:pt x="151" y="42"/>
                    <a:pt x="126" y="16"/>
                  </a:cubicBezTo>
                  <a:cubicBezTo>
                    <a:pt x="116" y="6"/>
                    <a:pt x="101" y="0"/>
                    <a:pt x="8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59" name="Google Shape;35559;p44"/>
            <p:cNvSpPr/>
            <p:nvPr/>
          </p:nvSpPr>
          <p:spPr>
            <a:xfrm>
              <a:off x="5416825" y="4243150"/>
              <a:ext cx="1900" cy="19450"/>
            </a:xfrm>
            <a:custGeom>
              <a:avLst/>
              <a:gdLst/>
              <a:ahLst/>
              <a:cxnLst/>
              <a:rect l="l" t="t" r="r" b="b"/>
              <a:pathLst>
                <a:path w="76" h="778" fill="none" extrusionOk="0">
                  <a:moveTo>
                    <a:pt x="76" y="7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60" name="Google Shape;35560;p44"/>
            <p:cNvSpPr/>
            <p:nvPr/>
          </p:nvSpPr>
          <p:spPr>
            <a:xfrm>
              <a:off x="5417450" y="42613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6" y="0"/>
                    <a:pt x="1" y="25"/>
                    <a:pt x="1" y="75"/>
                  </a:cubicBezTo>
                  <a:cubicBezTo>
                    <a:pt x="1" y="100"/>
                    <a:pt x="26" y="126"/>
                    <a:pt x="51" y="126"/>
                  </a:cubicBezTo>
                  <a:cubicBezTo>
                    <a:pt x="101" y="126"/>
                    <a:pt x="126" y="100"/>
                    <a:pt x="126" y="75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61" name="Google Shape;35561;p44"/>
            <p:cNvSpPr/>
            <p:nvPr/>
          </p:nvSpPr>
          <p:spPr>
            <a:xfrm>
              <a:off x="5416825" y="4243150"/>
              <a:ext cx="10050" cy="16300"/>
            </a:xfrm>
            <a:custGeom>
              <a:avLst/>
              <a:gdLst/>
              <a:ahLst/>
              <a:cxnLst/>
              <a:rect l="l" t="t" r="r" b="b"/>
              <a:pathLst>
                <a:path w="402" h="652" fill="none" extrusionOk="0">
                  <a:moveTo>
                    <a:pt x="402" y="652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62" name="Google Shape;35562;p44"/>
            <p:cNvSpPr/>
            <p:nvPr/>
          </p:nvSpPr>
          <p:spPr>
            <a:xfrm>
              <a:off x="5424975" y="42588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50" y="1"/>
                  </a:moveTo>
                  <a:cubicBezTo>
                    <a:pt x="25" y="26"/>
                    <a:pt x="0" y="51"/>
                    <a:pt x="25" y="101"/>
                  </a:cubicBezTo>
                  <a:cubicBezTo>
                    <a:pt x="50" y="126"/>
                    <a:pt x="76" y="126"/>
                    <a:pt x="101" y="126"/>
                  </a:cubicBezTo>
                  <a:cubicBezTo>
                    <a:pt x="151" y="101"/>
                    <a:pt x="151" y="76"/>
                    <a:pt x="151" y="26"/>
                  </a:cubicBezTo>
                  <a:cubicBezTo>
                    <a:pt x="126" y="1"/>
                    <a:pt x="101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63" name="Google Shape;35563;p44"/>
            <p:cNvSpPr/>
            <p:nvPr/>
          </p:nvSpPr>
          <p:spPr>
            <a:xfrm>
              <a:off x="5410550" y="4243775"/>
              <a:ext cx="6300" cy="18200"/>
            </a:xfrm>
            <a:custGeom>
              <a:avLst/>
              <a:gdLst/>
              <a:ahLst/>
              <a:cxnLst/>
              <a:rect l="l" t="t" r="r" b="b"/>
              <a:pathLst>
                <a:path w="252" h="728" fill="none" extrusionOk="0">
                  <a:moveTo>
                    <a:pt x="1" y="727"/>
                  </a:moveTo>
                  <a:lnTo>
                    <a:pt x="2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64" name="Google Shape;35564;p44"/>
            <p:cNvSpPr/>
            <p:nvPr/>
          </p:nvSpPr>
          <p:spPr>
            <a:xfrm>
              <a:off x="5408675" y="426070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0"/>
                  </a:moveTo>
                  <a:cubicBezTo>
                    <a:pt x="51" y="0"/>
                    <a:pt x="26" y="25"/>
                    <a:pt x="26" y="50"/>
                  </a:cubicBezTo>
                  <a:cubicBezTo>
                    <a:pt x="1" y="100"/>
                    <a:pt x="26" y="125"/>
                    <a:pt x="76" y="125"/>
                  </a:cubicBezTo>
                  <a:cubicBezTo>
                    <a:pt x="101" y="125"/>
                    <a:pt x="126" y="100"/>
                    <a:pt x="151" y="75"/>
                  </a:cubicBezTo>
                  <a:cubicBezTo>
                    <a:pt x="151" y="50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65" name="Google Shape;35565;p44"/>
            <p:cNvSpPr/>
            <p:nvPr/>
          </p:nvSpPr>
          <p:spPr>
            <a:xfrm>
              <a:off x="5418075" y="4240650"/>
              <a:ext cx="18825" cy="3150"/>
            </a:xfrm>
            <a:custGeom>
              <a:avLst/>
              <a:gdLst/>
              <a:ahLst/>
              <a:cxnLst/>
              <a:rect l="l" t="t" r="r" b="b"/>
              <a:pathLst>
                <a:path w="753" h="126" fill="none" extrusionOk="0">
                  <a:moveTo>
                    <a:pt x="753" y="125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66" name="Google Shape;35566;p44"/>
            <p:cNvSpPr/>
            <p:nvPr/>
          </p:nvSpPr>
          <p:spPr>
            <a:xfrm>
              <a:off x="5435625" y="42422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63" y="1"/>
                  </a:moveTo>
                  <a:cubicBezTo>
                    <a:pt x="38" y="1"/>
                    <a:pt x="25" y="19"/>
                    <a:pt x="25" y="36"/>
                  </a:cubicBezTo>
                  <a:cubicBezTo>
                    <a:pt x="0" y="86"/>
                    <a:pt x="25" y="112"/>
                    <a:pt x="51" y="137"/>
                  </a:cubicBezTo>
                  <a:cubicBezTo>
                    <a:pt x="101" y="137"/>
                    <a:pt x="126" y="112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86" y="4"/>
                    <a:pt x="73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67" name="Google Shape;35567;p44"/>
            <p:cNvSpPr/>
            <p:nvPr/>
          </p:nvSpPr>
          <p:spPr>
            <a:xfrm>
              <a:off x="5418075" y="4235625"/>
              <a:ext cx="18200" cy="5050"/>
            </a:xfrm>
            <a:custGeom>
              <a:avLst/>
              <a:gdLst/>
              <a:ahLst/>
              <a:cxnLst/>
              <a:rect l="l" t="t" r="r" b="b"/>
              <a:pathLst>
                <a:path w="728" h="202" fill="none" extrusionOk="0">
                  <a:moveTo>
                    <a:pt x="727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68" name="Google Shape;35568;p44"/>
            <p:cNvSpPr/>
            <p:nvPr/>
          </p:nvSpPr>
          <p:spPr>
            <a:xfrm>
              <a:off x="5435625" y="42337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5" y="0"/>
                    <a:pt x="0" y="25"/>
                    <a:pt x="0" y="76"/>
                  </a:cubicBezTo>
                  <a:cubicBezTo>
                    <a:pt x="0" y="101"/>
                    <a:pt x="25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69" name="Google Shape;35569;p44"/>
            <p:cNvSpPr/>
            <p:nvPr/>
          </p:nvSpPr>
          <p:spPr>
            <a:xfrm>
              <a:off x="5418075" y="4240650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fill="none" extrusionOk="0">
                  <a:moveTo>
                    <a:pt x="627" y="4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70" name="Google Shape;35570;p44"/>
            <p:cNvSpPr/>
            <p:nvPr/>
          </p:nvSpPr>
          <p:spPr>
            <a:xfrm>
              <a:off x="5432500" y="42500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25" y="0"/>
                  </a:moveTo>
                  <a:cubicBezTo>
                    <a:pt x="75" y="0"/>
                    <a:pt x="50" y="0"/>
                    <a:pt x="25" y="25"/>
                  </a:cubicBezTo>
                  <a:cubicBezTo>
                    <a:pt x="0" y="75"/>
                    <a:pt x="25" y="100"/>
                    <a:pt x="50" y="125"/>
                  </a:cubicBezTo>
                  <a:cubicBezTo>
                    <a:pt x="65" y="133"/>
                    <a:pt x="77" y="136"/>
                    <a:pt x="88" y="136"/>
                  </a:cubicBezTo>
                  <a:cubicBezTo>
                    <a:pt x="115" y="136"/>
                    <a:pt x="133" y="118"/>
                    <a:pt x="150" y="100"/>
                  </a:cubicBezTo>
                  <a:cubicBezTo>
                    <a:pt x="150" y="50"/>
                    <a:pt x="150" y="25"/>
                    <a:pt x="1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71" name="Google Shape;35571;p44"/>
            <p:cNvSpPr/>
            <p:nvPr/>
          </p:nvSpPr>
          <p:spPr>
            <a:xfrm>
              <a:off x="5397400" y="424127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1" y="351"/>
                  </a:moveTo>
                  <a:lnTo>
                    <a:pt x="6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72" name="Google Shape;35572;p44"/>
            <p:cNvSpPr/>
            <p:nvPr/>
          </p:nvSpPr>
          <p:spPr>
            <a:xfrm>
              <a:off x="5394900" y="424877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25" y="1"/>
                  </a:moveTo>
                  <a:cubicBezTo>
                    <a:pt x="0" y="26"/>
                    <a:pt x="0" y="76"/>
                    <a:pt x="25" y="101"/>
                  </a:cubicBezTo>
                  <a:cubicBezTo>
                    <a:pt x="25" y="126"/>
                    <a:pt x="76" y="126"/>
                    <a:pt x="101" y="126"/>
                  </a:cubicBezTo>
                  <a:cubicBezTo>
                    <a:pt x="126" y="101"/>
                    <a:pt x="151" y="51"/>
                    <a:pt x="126" y="26"/>
                  </a:cubicBezTo>
                  <a:cubicBezTo>
                    <a:pt x="101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73" name="Google Shape;35573;p44"/>
            <p:cNvSpPr/>
            <p:nvPr/>
          </p:nvSpPr>
          <p:spPr>
            <a:xfrm>
              <a:off x="5394900" y="424127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0" y="25"/>
                  </a:moveTo>
                  <a:lnTo>
                    <a:pt x="7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74" name="Google Shape;35574;p44"/>
            <p:cNvSpPr/>
            <p:nvPr/>
          </p:nvSpPr>
          <p:spPr>
            <a:xfrm>
              <a:off x="5392400" y="42406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25" y="0"/>
                    <a:pt x="0" y="25"/>
                    <a:pt x="0" y="75"/>
                  </a:cubicBezTo>
                  <a:cubicBezTo>
                    <a:pt x="25" y="100"/>
                    <a:pt x="50" y="125"/>
                    <a:pt x="75" y="125"/>
                  </a:cubicBezTo>
                  <a:cubicBezTo>
                    <a:pt x="125" y="125"/>
                    <a:pt x="150" y="75"/>
                    <a:pt x="125" y="50"/>
                  </a:cubicBezTo>
                  <a:cubicBezTo>
                    <a:pt x="125" y="0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75" name="Google Shape;35575;p44"/>
            <p:cNvSpPr/>
            <p:nvPr/>
          </p:nvSpPr>
          <p:spPr>
            <a:xfrm>
              <a:off x="5402425" y="4241275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0" y="602"/>
                  </a:moveTo>
                  <a:lnTo>
                    <a:pt x="4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76" name="Google Shape;35576;p44"/>
            <p:cNvSpPr/>
            <p:nvPr/>
          </p:nvSpPr>
          <p:spPr>
            <a:xfrm>
              <a:off x="5399900" y="4255200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45"/>
                    <a:pt x="1" y="95"/>
                    <a:pt x="26" y="120"/>
                  </a:cubicBezTo>
                  <a:cubicBezTo>
                    <a:pt x="38" y="132"/>
                    <a:pt x="57" y="139"/>
                    <a:pt x="76" y="139"/>
                  </a:cubicBezTo>
                  <a:cubicBezTo>
                    <a:pt x="95" y="139"/>
                    <a:pt x="114" y="132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77" name="Google Shape;35577;p44"/>
            <p:cNvSpPr/>
            <p:nvPr/>
          </p:nvSpPr>
          <p:spPr>
            <a:xfrm>
              <a:off x="5399900" y="4226225"/>
              <a:ext cx="13825" cy="12550"/>
            </a:xfrm>
            <a:custGeom>
              <a:avLst/>
              <a:gdLst/>
              <a:ahLst/>
              <a:cxnLst/>
              <a:rect l="l" t="t" r="r" b="b"/>
              <a:pathLst>
                <a:path w="553" h="502" fill="none" extrusionOk="0">
                  <a:moveTo>
                    <a:pt x="1" y="1"/>
                  </a:moveTo>
                  <a:lnTo>
                    <a:pt x="552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78" name="Google Shape;35578;p44"/>
            <p:cNvSpPr/>
            <p:nvPr/>
          </p:nvSpPr>
          <p:spPr>
            <a:xfrm>
              <a:off x="5397400" y="42239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62" y="0"/>
                  </a:moveTo>
                  <a:cubicBezTo>
                    <a:pt x="43" y="0"/>
                    <a:pt x="26" y="12"/>
                    <a:pt x="26" y="42"/>
                  </a:cubicBezTo>
                  <a:cubicBezTo>
                    <a:pt x="1" y="67"/>
                    <a:pt x="1" y="92"/>
                    <a:pt x="26" y="117"/>
                  </a:cubicBezTo>
                  <a:cubicBezTo>
                    <a:pt x="38" y="129"/>
                    <a:pt x="57" y="136"/>
                    <a:pt x="76" y="136"/>
                  </a:cubicBezTo>
                  <a:cubicBezTo>
                    <a:pt x="95" y="136"/>
                    <a:pt x="113" y="129"/>
                    <a:pt x="126" y="117"/>
                  </a:cubicBezTo>
                  <a:cubicBezTo>
                    <a:pt x="151" y="67"/>
                    <a:pt x="126" y="42"/>
                    <a:pt x="101" y="16"/>
                  </a:cubicBezTo>
                  <a:cubicBezTo>
                    <a:pt x="90" y="6"/>
                    <a:pt x="76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79" name="Google Shape;35579;p44"/>
            <p:cNvSpPr/>
            <p:nvPr/>
          </p:nvSpPr>
          <p:spPr>
            <a:xfrm>
              <a:off x="5406175" y="4221225"/>
              <a:ext cx="7550" cy="17550"/>
            </a:xfrm>
            <a:custGeom>
              <a:avLst/>
              <a:gdLst/>
              <a:ahLst/>
              <a:cxnLst/>
              <a:rect l="l" t="t" r="r" b="b"/>
              <a:pathLst>
                <a:path w="302" h="702" fill="none" extrusionOk="0">
                  <a:moveTo>
                    <a:pt x="0" y="0"/>
                  </a:moveTo>
                  <a:lnTo>
                    <a:pt x="301" y="7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80" name="Google Shape;35580;p44"/>
            <p:cNvSpPr/>
            <p:nvPr/>
          </p:nvSpPr>
          <p:spPr>
            <a:xfrm>
              <a:off x="5404300" y="4218925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7" y="1"/>
                  </a:moveTo>
                  <a:cubicBezTo>
                    <a:pt x="63" y="1"/>
                    <a:pt x="46" y="7"/>
                    <a:pt x="25" y="17"/>
                  </a:cubicBezTo>
                  <a:cubicBezTo>
                    <a:pt x="0" y="17"/>
                    <a:pt x="0" y="67"/>
                    <a:pt x="25" y="92"/>
                  </a:cubicBezTo>
                  <a:cubicBezTo>
                    <a:pt x="25" y="110"/>
                    <a:pt x="50" y="128"/>
                    <a:pt x="74" y="128"/>
                  </a:cubicBezTo>
                  <a:cubicBezTo>
                    <a:pt x="84" y="128"/>
                    <a:pt x="93" y="125"/>
                    <a:pt x="101" y="117"/>
                  </a:cubicBezTo>
                  <a:cubicBezTo>
                    <a:pt x="126" y="92"/>
                    <a:pt x="151" y="67"/>
                    <a:pt x="126" y="42"/>
                  </a:cubicBezTo>
                  <a:cubicBezTo>
                    <a:pt x="111" y="13"/>
                    <a:pt x="96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81" name="Google Shape;35581;p44"/>
            <p:cNvSpPr/>
            <p:nvPr/>
          </p:nvSpPr>
          <p:spPr>
            <a:xfrm>
              <a:off x="5395525" y="4233125"/>
              <a:ext cx="18200" cy="5650"/>
            </a:xfrm>
            <a:custGeom>
              <a:avLst/>
              <a:gdLst/>
              <a:ahLst/>
              <a:cxnLst/>
              <a:rect l="l" t="t" r="r" b="b"/>
              <a:pathLst>
                <a:path w="728" h="226" fill="none" extrusionOk="0">
                  <a:moveTo>
                    <a:pt x="0" y="0"/>
                  </a:moveTo>
                  <a:lnTo>
                    <a:pt x="727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82" name="Google Shape;35582;p44"/>
            <p:cNvSpPr/>
            <p:nvPr/>
          </p:nvSpPr>
          <p:spPr>
            <a:xfrm>
              <a:off x="5393025" y="42312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0" y="0"/>
                  </a:moveTo>
                  <a:cubicBezTo>
                    <a:pt x="75" y="0"/>
                    <a:pt x="25" y="0"/>
                    <a:pt x="0" y="25"/>
                  </a:cubicBezTo>
                  <a:cubicBezTo>
                    <a:pt x="0" y="75"/>
                    <a:pt x="0" y="100"/>
                    <a:pt x="50" y="125"/>
                  </a:cubicBezTo>
                  <a:cubicBezTo>
                    <a:pt x="75" y="125"/>
                    <a:pt x="100" y="125"/>
                    <a:pt x="125" y="100"/>
                  </a:cubicBezTo>
                  <a:cubicBezTo>
                    <a:pt x="151" y="50"/>
                    <a:pt x="125" y="25"/>
                    <a:pt x="10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83" name="Google Shape;35583;p44"/>
            <p:cNvSpPr/>
            <p:nvPr/>
          </p:nvSpPr>
          <p:spPr>
            <a:xfrm>
              <a:off x="5406800" y="4230750"/>
              <a:ext cx="20700" cy="18075"/>
            </a:xfrm>
            <a:custGeom>
              <a:avLst/>
              <a:gdLst/>
              <a:ahLst/>
              <a:cxnLst/>
              <a:rect l="l" t="t" r="r" b="b"/>
              <a:pathLst>
                <a:path w="828" h="723" extrusionOk="0">
                  <a:moveTo>
                    <a:pt x="432" y="0"/>
                  </a:moveTo>
                  <a:cubicBezTo>
                    <a:pt x="300" y="0"/>
                    <a:pt x="170" y="74"/>
                    <a:pt x="101" y="196"/>
                  </a:cubicBezTo>
                  <a:cubicBezTo>
                    <a:pt x="1" y="346"/>
                    <a:pt x="51" y="572"/>
                    <a:pt x="226" y="672"/>
                  </a:cubicBezTo>
                  <a:cubicBezTo>
                    <a:pt x="286" y="706"/>
                    <a:pt x="352" y="723"/>
                    <a:pt x="417" y="723"/>
                  </a:cubicBezTo>
                  <a:cubicBezTo>
                    <a:pt x="542" y="723"/>
                    <a:pt x="662" y="662"/>
                    <a:pt x="727" y="546"/>
                  </a:cubicBezTo>
                  <a:cubicBezTo>
                    <a:pt x="828" y="371"/>
                    <a:pt x="752" y="145"/>
                    <a:pt x="602" y="45"/>
                  </a:cubicBezTo>
                  <a:cubicBezTo>
                    <a:pt x="548" y="15"/>
                    <a:pt x="490" y="0"/>
                    <a:pt x="4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84" name="Google Shape;35584;p44"/>
            <p:cNvSpPr/>
            <p:nvPr/>
          </p:nvSpPr>
          <p:spPr>
            <a:xfrm>
              <a:off x="5537125" y="4224350"/>
              <a:ext cx="48900" cy="65200"/>
            </a:xfrm>
            <a:custGeom>
              <a:avLst/>
              <a:gdLst/>
              <a:ahLst/>
              <a:cxnLst/>
              <a:rect l="l" t="t" r="r" b="b"/>
              <a:pathLst>
                <a:path w="1956" h="2608" extrusionOk="0">
                  <a:moveTo>
                    <a:pt x="1329" y="0"/>
                  </a:moveTo>
                  <a:lnTo>
                    <a:pt x="1329" y="0"/>
                  </a:lnTo>
                  <a:cubicBezTo>
                    <a:pt x="978" y="51"/>
                    <a:pt x="527" y="427"/>
                    <a:pt x="301" y="1003"/>
                  </a:cubicBezTo>
                  <a:cubicBezTo>
                    <a:pt x="1" y="1755"/>
                    <a:pt x="351" y="2607"/>
                    <a:pt x="351" y="2607"/>
                  </a:cubicBezTo>
                  <a:cubicBezTo>
                    <a:pt x="351" y="2607"/>
                    <a:pt x="1254" y="2381"/>
                    <a:pt x="1655" y="1655"/>
                  </a:cubicBezTo>
                  <a:cubicBezTo>
                    <a:pt x="1955" y="1103"/>
                    <a:pt x="1955" y="527"/>
                    <a:pt x="1780" y="226"/>
                  </a:cubicBezTo>
                  <a:lnTo>
                    <a:pt x="1780" y="226"/>
                  </a:lnTo>
                  <a:cubicBezTo>
                    <a:pt x="1429" y="427"/>
                    <a:pt x="1128" y="928"/>
                    <a:pt x="1128" y="928"/>
                  </a:cubicBezTo>
                  <a:cubicBezTo>
                    <a:pt x="1128" y="928"/>
                    <a:pt x="1404" y="376"/>
                    <a:pt x="13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85" name="Google Shape;35585;p44"/>
            <p:cNvSpPr/>
            <p:nvPr/>
          </p:nvSpPr>
          <p:spPr>
            <a:xfrm>
              <a:off x="5492650" y="4233700"/>
              <a:ext cx="55150" cy="58350"/>
            </a:xfrm>
            <a:custGeom>
              <a:avLst/>
              <a:gdLst/>
              <a:ahLst/>
              <a:cxnLst/>
              <a:rect l="l" t="t" r="r" b="b"/>
              <a:pathLst>
                <a:path w="2206" h="2334" extrusionOk="0">
                  <a:moveTo>
                    <a:pt x="546" y="1"/>
                  </a:moveTo>
                  <a:cubicBezTo>
                    <a:pt x="531" y="1"/>
                    <a:pt x="516" y="1"/>
                    <a:pt x="501" y="2"/>
                  </a:cubicBezTo>
                  <a:cubicBezTo>
                    <a:pt x="526" y="428"/>
                    <a:pt x="852" y="905"/>
                    <a:pt x="852" y="905"/>
                  </a:cubicBezTo>
                  <a:cubicBezTo>
                    <a:pt x="852" y="905"/>
                    <a:pt x="476" y="428"/>
                    <a:pt x="125" y="303"/>
                  </a:cubicBezTo>
                  <a:lnTo>
                    <a:pt x="125" y="303"/>
                  </a:lnTo>
                  <a:cubicBezTo>
                    <a:pt x="0" y="629"/>
                    <a:pt x="125" y="1231"/>
                    <a:pt x="552" y="1682"/>
                  </a:cubicBezTo>
                  <a:cubicBezTo>
                    <a:pt x="1103" y="2283"/>
                    <a:pt x="2005" y="2333"/>
                    <a:pt x="2005" y="2333"/>
                  </a:cubicBezTo>
                  <a:cubicBezTo>
                    <a:pt x="2005" y="2333"/>
                    <a:pt x="2206" y="1431"/>
                    <a:pt x="1729" y="754"/>
                  </a:cubicBezTo>
                  <a:cubicBezTo>
                    <a:pt x="1393" y="274"/>
                    <a:pt x="896" y="1"/>
                    <a:pt x="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86" name="Google Shape;35586;p44"/>
            <p:cNvSpPr/>
            <p:nvPr/>
          </p:nvSpPr>
          <p:spPr>
            <a:xfrm>
              <a:off x="5530850" y="4290150"/>
              <a:ext cx="44525" cy="68925"/>
            </a:xfrm>
            <a:custGeom>
              <a:avLst/>
              <a:gdLst/>
              <a:ahLst/>
              <a:cxnLst/>
              <a:rect l="l" t="t" r="r" b="b"/>
              <a:pathLst>
                <a:path w="1781" h="2757" extrusionOk="0">
                  <a:moveTo>
                    <a:pt x="602" y="0"/>
                  </a:moveTo>
                  <a:cubicBezTo>
                    <a:pt x="602" y="0"/>
                    <a:pt x="1" y="727"/>
                    <a:pt x="151" y="1554"/>
                  </a:cubicBezTo>
                  <a:cubicBezTo>
                    <a:pt x="252" y="2181"/>
                    <a:pt x="577" y="2632"/>
                    <a:pt x="903" y="2757"/>
                  </a:cubicBezTo>
                  <a:cubicBezTo>
                    <a:pt x="1054" y="2381"/>
                    <a:pt x="978" y="1805"/>
                    <a:pt x="978" y="1805"/>
                  </a:cubicBezTo>
                  <a:lnTo>
                    <a:pt x="978" y="1805"/>
                  </a:lnTo>
                  <a:cubicBezTo>
                    <a:pt x="979" y="1805"/>
                    <a:pt x="1129" y="2406"/>
                    <a:pt x="1379" y="2682"/>
                  </a:cubicBezTo>
                  <a:cubicBezTo>
                    <a:pt x="1655" y="2431"/>
                    <a:pt x="1780" y="1855"/>
                    <a:pt x="1630" y="1253"/>
                  </a:cubicBezTo>
                  <a:cubicBezTo>
                    <a:pt x="1404" y="451"/>
                    <a:pt x="602" y="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87" name="Google Shape;35587;p44"/>
            <p:cNvSpPr/>
            <p:nvPr/>
          </p:nvSpPr>
          <p:spPr>
            <a:xfrm>
              <a:off x="5479475" y="4285950"/>
              <a:ext cx="66450" cy="42425"/>
            </a:xfrm>
            <a:custGeom>
              <a:avLst/>
              <a:gdLst/>
              <a:ahLst/>
              <a:cxnLst/>
              <a:rect l="l" t="t" r="r" b="b"/>
              <a:pathLst>
                <a:path w="2658" h="1697" extrusionOk="0">
                  <a:moveTo>
                    <a:pt x="1619" y="0"/>
                  </a:moveTo>
                  <a:cubicBezTo>
                    <a:pt x="1436" y="0"/>
                    <a:pt x="1243" y="26"/>
                    <a:pt x="1053" y="93"/>
                  </a:cubicBezTo>
                  <a:cubicBezTo>
                    <a:pt x="452" y="318"/>
                    <a:pt x="76" y="745"/>
                    <a:pt x="1" y="1095"/>
                  </a:cubicBezTo>
                  <a:cubicBezTo>
                    <a:pt x="64" y="1107"/>
                    <a:pt x="131" y="1112"/>
                    <a:pt x="199" y="1112"/>
                  </a:cubicBezTo>
                  <a:cubicBezTo>
                    <a:pt x="562" y="1112"/>
                    <a:pt x="953" y="970"/>
                    <a:pt x="953" y="970"/>
                  </a:cubicBezTo>
                  <a:lnTo>
                    <a:pt x="953" y="970"/>
                  </a:lnTo>
                  <a:cubicBezTo>
                    <a:pt x="953" y="970"/>
                    <a:pt x="402" y="1221"/>
                    <a:pt x="176" y="1521"/>
                  </a:cubicBezTo>
                  <a:cubicBezTo>
                    <a:pt x="327" y="1634"/>
                    <a:pt x="546" y="1697"/>
                    <a:pt x="800" y="1697"/>
                  </a:cubicBezTo>
                  <a:cubicBezTo>
                    <a:pt x="1053" y="1697"/>
                    <a:pt x="1342" y="1634"/>
                    <a:pt x="1630" y="1496"/>
                  </a:cubicBezTo>
                  <a:cubicBezTo>
                    <a:pt x="2357" y="1120"/>
                    <a:pt x="2657" y="243"/>
                    <a:pt x="2657" y="243"/>
                  </a:cubicBezTo>
                  <a:cubicBezTo>
                    <a:pt x="2657" y="243"/>
                    <a:pt x="2185" y="0"/>
                    <a:pt x="16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88" name="Google Shape;35588;p44"/>
            <p:cNvSpPr/>
            <p:nvPr/>
          </p:nvSpPr>
          <p:spPr>
            <a:xfrm>
              <a:off x="5547150" y="4273050"/>
              <a:ext cx="69575" cy="38425"/>
            </a:xfrm>
            <a:custGeom>
              <a:avLst/>
              <a:gdLst/>
              <a:ahLst/>
              <a:cxnLst/>
              <a:rect l="l" t="t" r="r" b="b"/>
              <a:pathLst>
                <a:path w="2783" h="1537" extrusionOk="0">
                  <a:moveTo>
                    <a:pt x="1554" y="0"/>
                  </a:moveTo>
                  <a:cubicBezTo>
                    <a:pt x="1496" y="0"/>
                    <a:pt x="1438" y="3"/>
                    <a:pt x="1379" y="7"/>
                  </a:cubicBezTo>
                  <a:cubicBezTo>
                    <a:pt x="577" y="108"/>
                    <a:pt x="1" y="834"/>
                    <a:pt x="1" y="834"/>
                  </a:cubicBezTo>
                  <a:cubicBezTo>
                    <a:pt x="1" y="834"/>
                    <a:pt x="627" y="1511"/>
                    <a:pt x="1454" y="1536"/>
                  </a:cubicBezTo>
                  <a:cubicBezTo>
                    <a:pt x="2081" y="1536"/>
                    <a:pt x="2607" y="1261"/>
                    <a:pt x="2783" y="960"/>
                  </a:cubicBezTo>
                  <a:cubicBezTo>
                    <a:pt x="2432" y="759"/>
                    <a:pt x="1830" y="734"/>
                    <a:pt x="1830" y="734"/>
                  </a:cubicBezTo>
                  <a:cubicBezTo>
                    <a:pt x="1830" y="734"/>
                    <a:pt x="2457" y="709"/>
                    <a:pt x="2758" y="484"/>
                  </a:cubicBezTo>
                  <a:cubicBezTo>
                    <a:pt x="2576" y="211"/>
                    <a:pt x="2106" y="0"/>
                    <a:pt x="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89" name="Google Shape;35589;p44"/>
            <p:cNvSpPr/>
            <p:nvPr/>
          </p:nvSpPr>
          <p:spPr>
            <a:xfrm>
              <a:off x="5534625" y="4259450"/>
              <a:ext cx="19450" cy="31975"/>
            </a:xfrm>
            <a:custGeom>
              <a:avLst/>
              <a:gdLst/>
              <a:ahLst/>
              <a:cxnLst/>
              <a:rect l="l" t="t" r="r" b="b"/>
              <a:pathLst>
                <a:path w="778" h="1279" extrusionOk="0">
                  <a:moveTo>
                    <a:pt x="426" y="0"/>
                  </a:moveTo>
                  <a:cubicBezTo>
                    <a:pt x="351" y="175"/>
                    <a:pt x="351" y="426"/>
                    <a:pt x="351" y="426"/>
                  </a:cubicBezTo>
                  <a:cubicBezTo>
                    <a:pt x="351" y="426"/>
                    <a:pt x="326" y="150"/>
                    <a:pt x="201" y="25"/>
                  </a:cubicBezTo>
                  <a:cubicBezTo>
                    <a:pt x="76" y="125"/>
                    <a:pt x="0" y="376"/>
                    <a:pt x="50" y="677"/>
                  </a:cubicBezTo>
                  <a:cubicBezTo>
                    <a:pt x="126" y="1028"/>
                    <a:pt x="477" y="1278"/>
                    <a:pt x="477" y="1278"/>
                  </a:cubicBezTo>
                  <a:cubicBezTo>
                    <a:pt x="477" y="1278"/>
                    <a:pt x="777" y="952"/>
                    <a:pt x="727" y="576"/>
                  </a:cubicBezTo>
                  <a:cubicBezTo>
                    <a:pt x="727" y="301"/>
                    <a:pt x="577" y="75"/>
                    <a:pt x="4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90" name="Google Shape;35590;p44"/>
            <p:cNvSpPr/>
            <p:nvPr/>
          </p:nvSpPr>
          <p:spPr>
            <a:xfrm>
              <a:off x="5515200" y="4277900"/>
              <a:ext cx="30725" cy="18550"/>
            </a:xfrm>
            <a:custGeom>
              <a:avLst/>
              <a:gdLst/>
              <a:ahLst/>
              <a:cxnLst/>
              <a:rect l="l" t="t" r="r" b="b"/>
              <a:pathLst>
                <a:path w="1229" h="742" extrusionOk="0">
                  <a:moveTo>
                    <a:pt x="398" y="0"/>
                  </a:moveTo>
                  <a:cubicBezTo>
                    <a:pt x="264" y="0"/>
                    <a:pt x="146" y="33"/>
                    <a:pt x="76" y="89"/>
                  </a:cubicBezTo>
                  <a:cubicBezTo>
                    <a:pt x="201" y="239"/>
                    <a:pt x="426" y="340"/>
                    <a:pt x="426" y="340"/>
                  </a:cubicBezTo>
                  <a:cubicBezTo>
                    <a:pt x="426" y="340"/>
                    <a:pt x="266" y="276"/>
                    <a:pt x="112" y="276"/>
                  </a:cubicBezTo>
                  <a:cubicBezTo>
                    <a:pt x="74" y="276"/>
                    <a:pt x="35" y="280"/>
                    <a:pt x="0" y="290"/>
                  </a:cubicBezTo>
                  <a:cubicBezTo>
                    <a:pt x="51" y="440"/>
                    <a:pt x="226" y="640"/>
                    <a:pt x="502" y="716"/>
                  </a:cubicBezTo>
                  <a:cubicBezTo>
                    <a:pt x="570" y="734"/>
                    <a:pt x="638" y="741"/>
                    <a:pt x="702" y="741"/>
                  </a:cubicBezTo>
                  <a:cubicBezTo>
                    <a:pt x="994" y="741"/>
                    <a:pt x="1228" y="590"/>
                    <a:pt x="1228" y="590"/>
                  </a:cubicBezTo>
                  <a:cubicBezTo>
                    <a:pt x="1228" y="590"/>
                    <a:pt x="1078" y="214"/>
                    <a:pt x="727" y="64"/>
                  </a:cubicBezTo>
                  <a:cubicBezTo>
                    <a:pt x="617" y="20"/>
                    <a:pt x="503" y="0"/>
                    <a:pt x="39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91" name="Google Shape;35591;p44"/>
            <p:cNvSpPr/>
            <p:nvPr/>
          </p:nvSpPr>
          <p:spPr>
            <a:xfrm>
              <a:off x="5545900" y="4292000"/>
              <a:ext cx="26350" cy="25200"/>
            </a:xfrm>
            <a:custGeom>
              <a:avLst/>
              <a:gdLst/>
              <a:ahLst/>
              <a:cxnLst/>
              <a:rect l="l" t="t" r="r" b="b"/>
              <a:pathLst>
                <a:path w="1054" h="1008" extrusionOk="0">
                  <a:moveTo>
                    <a:pt x="79" y="1"/>
                  </a:moveTo>
                  <a:cubicBezTo>
                    <a:pt x="61" y="1"/>
                    <a:pt x="51" y="1"/>
                    <a:pt x="51" y="1"/>
                  </a:cubicBezTo>
                  <a:cubicBezTo>
                    <a:pt x="51" y="1"/>
                    <a:pt x="0" y="427"/>
                    <a:pt x="251" y="703"/>
                  </a:cubicBezTo>
                  <a:cubicBezTo>
                    <a:pt x="409" y="906"/>
                    <a:pt x="628" y="1008"/>
                    <a:pt x="780" y="1008"/>
                  </a:cubicBezTo>
                  <a:cubicBezTo>
                    <a:pt x="796" y="1008"/>
                    <a:pt x="813" y="1006"/>
                    <a:pt x="828" y="1004"/>
                  </a:cubicBezTo>
                  <a:cubicBezTo>
                    <a:pt x="802" y="828"/>
                    <a:pt x="652" y="603"/>
                    <a:pt x="652" y="603"/>
                  </a:cubicBezTo>
                  <a:lnTo>
                    <a:pt x="652" y="603"/>
                  </a:lnTo>
                  <a:cubicBezTo>
                    <a:pt x="652" y="603"/>
                    <a:pt x="828" y="828"/>
                    <a:pt x="1003" y="853"/>
                  </a:cubicBezTo>
                  <a:cubicBezTo>
                    <a:pt x="1053" y="703"/>
                    <a:pt x="953" y="452"/>
                    <a:pt x="752" y="252"/>
                  </a:cubicBezTo>
                  <a:cubicBezTo>
                    <a:pt x="519" y="19"/>
                    <a:pt x="178" y="1"/>
                    <a:pt x="7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92" name="Google Shape;35592;p44"/>
            <p:cNvSpPr/>
            <p:nvPr/>
          </p:nvSpPr>
          <p:spPr>
            <a:xfrm>
              <a:off x="5525225" y="4292025"/>
              <a:ext cx="24450" cy="27650"/>
            </a:xfrm>
            <a:custGeom>
              <a:avLst/>
              <a:gdLst/>
              <a:ahLst/>
              <a:cxnLst/>
              <a:rect l="l" t="t" r="r" b="b"/>
              <a:pathLst>
                <a:path w="978" h="1106" extrusionOk="0">
                  <a:moveTo>
                    <a:pt x="878" y="0"/>
                  </a:moveTo>
                  <a:cubicBezTo>
                    <a:pt x="877" y="0"/>
                    <a:pt x="452" y="50"/>
                    <a:pt x="226" y="351"/>
                  </a:cubicBezTo>
                  <a:cubicBezTo>
                    <a:pt x="51" y="577"/>
                    <a:pt x="0" y="827"/>
                    <a:pt x="76" y="978"/>
                  </a:cubicBezTo>
                  <a:cubicBezTo>
                    <a:pt x="251" y="928"/>
                    <a:pt x="401" y="702"/>
                    <a:pt x="401" y="702"/>
                  </a:cubicBezTo>
                  <a:lnTo>
                    <a:pt x="401" y="702"/>
                  </a:lnTo>
                  <a:cubicBezTo>
                    <a:pt x="401" y="702"/>
                    <a:pt x="251" y="953"/>
                    <a:pt x="251" y="1103"/>
                  </a:cubicBezTo>
                  <a:cubicBezTo>
                    <a:pt x="262" y="1105"/>
                    <a:pt x="274" y="1106"/>
                    <a:pt x="285" y="1106"/>
                  </a:cubicBezTo>
                  <a:cubicBezTo>
                    <a:pt x="437" y="1106"/>
                    <a:pt x="663" y="961"/>
                    <a:pt x="802" y="752"/>
                  </a:cubicBezTo>
                  <a:cubicBezTo>
                    <a:pt x="978" y="426"/>
                    <a:pt x="878" y="0"/>
                    <a:pt x="87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93" name="Google Shape;35593;p44"/>
            <p:cNvSpPr/>
            <p:nvPr/>
          </p:nvSpPr>
          <p:spPr>
            <a:xfrm>
              <a:off x="5547775" y="4271125"/>
              <a:ext cx="28225" cy="22175"/>
            </a:xfrm>
            <a:custGeom>
              <a:avLst/>
              <a:gdLst/>
              <a:ahLst/>
              <a:cxnLst/>
              <a:rect l="l" t="t" r="r" b="b"/>
              <a:pathLst>
                <a:path w="1129" h="887" extrusionOk="0">
                  <a:moveTo>
                    <a:pt x="819" y="0"/>
                  </a:moveTo>
                  <a:cubicBezTo>
                    <a:pt x="680" y="0"/>
                    <a:pt x="509" y="62"/>
                    <a:pt x="352" y="185"/>
                  </a:cubicBezTo>
                  <a:cubicBezTo>
                    <a:pt x="51" y="435"/>
                    <a:pt x="1" y="861"/>
                    <a:pt x="1" y="861"/>
                  </a:cubicBezTo>
                  <a:cubicBezTo>
                    <a:pt x="1" y="861"/>
                    <a:pt x="107" y="886"/>
                    <a:pt x="254" y="886"/>
                  </a:cubicBezTo>
                  <a:cubicBezTo>
                    <a:pt x="402" y="886"/>
                    <a:pt x="590" y="861"/>
                    <a:pt x="753" y="761"/>
                  </a:cubicBezTo>
                  <a:cubicBezTo>
                    <a:pt x="978" y="611"/>
                    <a:pt x="1128" y="385"/>
                    <a:pt x="1103" y="210"/>
                  </a:cubicBezTo>
                  <a:cubicBezTo>
                    <a:pt x="928" y="210"/>
                    <a:pt x="702" y="360"/>
                    <a:pt x="702" y="360"/>
                  </a:cubicBezTo>
                  <a:cubicBezTo>
                    <a:pt x="702" y="360"/>
                    <a:pt x="928" y="185"/>
                    <a:pt x="978" y="34"/>
                  </a:cubicBezTo>
                  <a:cubicBezTo>
                    <a:pt x="933" y="12"/>
                    <a:pt x="879" y="0"/>
                    <a:pt x="81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94" name="Google Shape;35594;p44"/>
            <p:cNvSpPr/>
            <p:nvPr/>
          </p:nvSpPr>
          <p:spPr>
            <a:xfrm>
              <a:off x="5547775" y="426882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352" y="1"/>
                  </a:moveTo>
                  <a:lnTo>
                    <a:pt x="1" y="67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95" name="Google Shape;35595;p44"/>
            <p:cNvSpPr/>
            <p:nvPr/>
          </p:nvSpPr>
          <p:spPr>
            <a:xfrm>
              <a:off x="5555300" y="426647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51" y="1"/>
                  </a:moveTo>
                  <a:cubicBezTo>
                    <a:pt x="32" y="1"/>
                    <a:pt x="13" y="7"/>
                    <a:pt x="0" y="20"/>
                  </a:cubicBezTo>
                  <a:cubicBezTo>
                    <a:pt x="0" y="45"/>
                    <a:pt x="0" y="95"/>
                    <a:pt x="25" y="120"/>
                  </a:cubicBezTo>
                  <a:cubicBezTo>
                    <a:pt x="33" y="127"/>
                    <a:pt x="42" y="130"/>
                    <a:pt x="53" y="130"/>
                  </a:cubicBezTo>
                  <a:cubicBezTo>
                    <a:pt x="78" y="130"/>
                    <a:pt x="108" y="113"/>
                    <a:pt x="126" y="95"/>
                  </a:cubicBezTo>
                  <a:cubicBezTo>
                    <a:pt x="151" y="70"/>
                    <a:pt x="126" y="20"/>
                    <a:pt x="101" y="20"/>
                  </a:cubicBezTo>
                  <a:cubicBezTo>
                    <a:pt x="88" y="7"/>
                    <a:pt x="69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96" name="Google Shape;35596;p44"/>
            <p:cNvSpPr/>
            <p:nvPr/>
          </p:nvSpPr>
          <p:spPr>
            <a:xfrm>
              <a:off x="5548400" y="4266325"/>
              <a:ext cx="25" cy="19450"/>
            </a:xfrm>
            <a:custGeom>
              <a:avLst/>
              <a:gdLst/>
              <a:ahLst/>
              <a:cxnLst/>
              <a:rect l="l" t="t" r="r" b="b"/>
              <a:pathLst>
                <a:path w="1" h="778" fill="none" extrusionOk="0">
                  <a:moveTo>
                    <a:pt x="1" y="1"/>
                  </a:moveTo>
                  <a:lnTo>
                    <a:pt x="1" y="77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97" name="Google Shape;35597;p44"/>
            <p:cNvSpPr/>
            <p:nvPr/>
          </p:nvSpPr>
          <p:spPr>
            <a:xfrm>
              <a:off x="5547150" y="42644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26" y="1"/>
                    <a:pt x="1" y="1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76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98" name="Google Shape;35598;p44"/>
            <p:cNvSpPr/>
            <p:nvPr/>
          </p:nvSpPr>
          <p:spPr>
            <a:xfrm>
              <a:off x="5548400" y="4273225"/>
              <a:ext cx="14450" cy="12550"/>
            </a:xfrm>
            <a:custGeom>
              <a:avLst/>
              <a:gdLst/>
              <a:ahLst/>
              <a:cxnLst/>
              <a:rect l="l" t="t" r="r" b="b"/>
              <a:pathLst>
                <a:path w="578" h="502" fill="none" extrusionOk="0">
                  <a:moveTo>
                    <a:pt x="577" y="0"/>
                  </a:moveTo>
                  <a:lnTo>
                    <a:pt x="1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599" name="Google Shape;35599;p44"/>
            <p:cNvSpPr/>
            <p:nvPr/>
          </p:nvSpPr>
          <p:spPr>
            <a:xfrm>
              <a:off x="5561575" y="427150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5" y="0"/>
                  </a:moveTo>
                  <a:cubicBezTo>
                    <a:pt x="56" y="0"/>
                    <a:pt x="38" y="7"/>
                    <a:pt x="25" y="19"/>
                  </a:cubicBezTo>
                  <a:cubicBezTo>
                    <a:pt x="0" y="44"/>
                    <a:pt x="0" y="94"/>
                    <a:pt x="25" y="120"/>
                  </a:cubicBezTo>
                  <a:cubicBezTo>
                    <a:pt x="32" y="127"/>
                    <a:pt x="42" y="130"/>
                    <a:pt x="52" y="130"/>
                  </a:cubicBezTo>
                  <a:cubicBezTo>
                    <a:pt x="77" y="130"/>
                    <a:pt x="108" y="112"/>
                    <a:pt x="125" y="94"/>
                  </a:cubicBezTo>
                  <a:cubicBezTo>
                    <a:pt x="150" y="69"/>
                    <a:pt x="150" y="44"/>
                    <a:pt x="125" y="19"/>
                  </a:cubicBezTo>
                  <a:cubicBezTo>
                    <a:pt x="113" y="7"/>
                    <a:pt x="9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00" name="Google Shape;35600;p44"/>
            <p:cNvSpPr/>
            <p:nvPr/>
          </p:nvSpPr>
          <p:spPr>
            <a:xfrm>
              <a:off x="5547775" y="4290775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76" y="752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01" name="Google Shape;35601;p44"/>
            <p:cNvSpPr/>
            <p:nvPr/>
          </p:nvSpPr>
          <p:spPr>
            <a:xfrm>
              <a:off x="5548400" y="43089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02" name="Google Shape;35602;p44"/>
            <p:cNvSpPr/>
            <p:nvPr/>
          </p:nvSpPr>
          <p:spPr>
            <a:xfrm>
              <a:off x="5547775" y="4290775"/>
              <a:ext cx="10050" cy="16300"/>
            </a:xfrm>
            <a:custGeom>
              <a:avLst/>
              <a:gdLst/>
              <a:ahLst/>
              <a:cxnLst/>
              <a:rect l="l" t="t" r="r" b="b"/>
              <a:pathLst>
                <a:path w="402" h="652" fill="none" extrusionOk="0">
                  <a:moveTo>
                    <a:pt x="402" y="652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03" name="Google Shape;35603;p44"/>
            <p:cNvSpPr/>
            <p:nvPr/>
          </p:nvSpPr>
          <p:spPr>
            <a:xfrm>
              <a:off x="5556550" y="4306175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73" y="0"/>
                  </a:moveTo>
                  <a:cubicBezTo>
                    <a:pt x="65" y="0"/>
                    <a:pt x="58" y="3"/>
                    <a:pt x="51" y="11"/>
                  </a:cubicBezTo>
                  <a:cubicBezTo>
                    <a:pt x="1" y="11"/>
                    <a:pt x="1" y="61"/>
                    <a:pt x="1" y="86"/>
                  </a:cubicBezTo>
                  <a:cubicBezTo>
                    <a:pt x="18" y="104"/>
                    <a:pt x="36" y="121"/>
                    <a:pt x="63" y="121"/>
                  </a:cubicBezTo>
                  <a:cubicBezTo>
                    <a:pt x="74" y="121"/>
                    <a:pt x="86" y="118"/>
                    <a:pt x="101" y="111"/>
                  </a:cubicBezTo>
                  <a:cubicBezTo>
                    <a:pt x="126" y="111"/>
                    <a:pt x="126" y="61"/>
                    <a:pt x="126" y="36"/>
                  </a:cubicBezTo>
                  <a:cubicBezTo>
                    <a:pt x="108" y="18"/>
                    <a:pt x="90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04" name="Google Shape;35604;p44"/>
            <p:cNvSpPr/>
            <p:nvPr/>
          </p:nvSpPr>
          <p:spPr>
            <a:xfrm>
              <a:off x="5542150" y="4290775"/>
              <a:ext cx="5650" cy="18175"/>
            </a:xfrm>
            <a:custGeom>
              <a:avLst/>
              <a:gdLst/>
              <a:ahLst/>
              <a:cxnLst/>
              <a:rect l="l" t="t" r="r" b="b"/>
              <a:pathLst>
                <a:path w="226" h="727" fill="none" extrusionOk="0">
                  <a:moveTo>
                    <a:pt x="0" y="727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05" name="Google Shape;35605;p44"/>
            <p:cNvSpPr/>
            <p:nvPr/>
          </p:nvSpPr>
          <p:spPr>
            <a:xfrm>
              <a:off x="5539625" y="4308075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66" y="0"/>
                  </a:moveTo>
                  <a:cubicBezTo>
                    <a:pt x="39" y="0"/>
                    <a:pt x="26" y="23"/>
                    <a:pt x="26" y="60"/>
                  </a:cubicBezTo>
                  <a:cubicBezTo>
                    <a:pt x="1" y="85"/>
                    <a:pt x="26" y="110"/>
                    <a:pt x="76" y="135"/>
                  </a:cubicBezTo>
                  <a:cubicBezTo>
                    <a:pt x="101" y="135"/>
                    <a:pt x="126" y="110"/>
                    <a:pt x="151" y="85"/>
                  </a:cubicBezTo>
                  <a:cubicBezTo>
                    <a:pt x="151" y="35"/>
                    <a:pt x="126" y="10"/>
                    <a:pt x="101" y="10"/>
                  </a:cubicBezTo>
                  <a:cubicBezTo>
                    <a:pt x="88" y="3"/>
                    <a:pt x="76" y="0"/>
                    <a:pt x="6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06" name="Google Shape;35606;p44"/>
            <p:cNvSpPr/>
            <p:nvPr/>
          </p:nvSpPr>
          <p:spPr>
            <a:xfrm>
              <a:off x="5549025" y="4287625"/>
              <a:ext cx="18825" cy="3175"/>
            </a:xfrm>
            <a:custGeom>
              <a:avLst/>
              <a:gdLst/>
              <a:ahLst/>
              <a:cxnLst/>
              <a:rect l="l" t="t" r="r" b="b"/>
              <a:pathLst>
                <a:path w="753" h="127" fill="none" extrusionOk="0">
                  <a:moveTo>
                    <a:pt x="753" y="1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07" name="Google Shape;35607;p44"/>
            <p:cNvSpPr/>
            <p:nvPr/>
          </p:nvSpPr>
          <p:spPr>
            <a:xfrm>
              <a:off x="5566575" y="42895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1" y="0"/>
                  </a:moveTo>
                  <a:cubicBezTo>
                    <a:pt x="76" y="0"/>
                    <a:pt x="26" y="25"/>
                    <a:pt x="26" y="50"/>
                  </a:cubicBezTo>
                  <a:cubicBezTo>
                    <a:pt x="1" y="75"/>
                    <a:pt x="26" y="125"/>
                    <a:pt x="51" y="125"/>
                  </a:cubicBezTo>
                  <a:cubicBezTo>
                    <a:pt x="101" y="125"/>
                    <a:pt x="126" y="125"/>
                    <a:pt x="151" y="75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08" name="Google Shape;35608;p44"/>
            <p:cNvSpPr/>
            <p:nvPr/>
          </p:nvSpPr>
          <p:spPr>
            <a:xfrm>
              <a:off x="5549025" y="4282625"/>
              <a:ext cx="18825" cy="5025"/>
            </a:xfrm>
            <a:custGeom>
              <a:avLst/>
              <a:gdLst/>
              <a:ahLst/>
              <a:cxnLst/>
              <a:rect l="l" t="t" r="r" b="b"/>
              <a:pathLst>
                <a:path w="753" h="201" fill="none" extrusionOk="0">
                  <a:moveTo>
                    <a:pt x="753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09" name="Google Shape;35609;p44"/>
            <p:cNvSpPr/>
            <p:nvPr/>
          </p:nvSpPr>
          <p:spPr>
            <a:xfrm>
              <a:off x="5566575" y="42807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51" y="0"/>
                  </a:moveTo>
                  <a:cubicBezTo>
                    <a:pt x="26" y="25"/>
                    <a:pt x="1" y="50"/>
                    <a:pt x="1" y="75"/>
                  </a:cubicBezTo>
                  <a:cubicBezTo>
                    <a:pt x="1" y="112"/>
                    <a:pt x="27" y="135"/>
                    <a:pt x="52" y="135"/>
                  </a:cubicBezTo>
                  <a:cubicBezTo>
                    <a:pt x="61" y="135"/>
                    <a:pt x="69" y="132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10" name="Google Shape;35610;p44"/>
            <p:cNvSpPr/>
            <p:nvPr/>
          </p:nvSpPr>
          <p:spPr>
            <a:xfrm>
              <a:off x="5549025" y="4288250"/>
              <a:ext cx="16325" cy="10675"/>
            </a:xfrm>
            <a:custGeom>
              <a:avLst/>
              <a:gdLst/>
              <a:ahLst/>
              <a:cxnLst/>
              <a:rect l="l" t="t" r="r" b="b"/>
              <a:pathLst>
                <a:path w="653" h="427" fill="none" extrusionOk="0">
                  <a:moveTo>
                    <a:pt x="652" y="42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11" name="Google Shape;35611;p44"/>
            <p:cNvSpPr/>
            <p:nvPr/>
          </p:nvSpPr>
          <p:spPr>
            <a:xfrm>
              <a:off x="5564075" y="4297400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62" y="0"/>
                  </a:moveTo>
                  <a:cubicBezTo>
                    <a:pt x="36" y="0"/>
                    <a:pt x="18" y="18"/>
                    <a:pt x="0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40" y="118"/>
                    <a:pt x="53" y="121"/>
                    <a:pt x="64" y="121"/>
                  </a:cubicBezTo>
                  <a:cubicBezTo>
                    <a:pt x="90" y="121"/>
                    <a:pt x="108" y="104"/>
                    <a:pt x="126" y="86"/>
                  </a:cubicBezTo>
                  <a:cubicBezTo>
                    <a:pt x="126" y="61"/>
                    <a:pt x="126" y="11"/>
                    <a:pt x="101" y="11"/>
                  </a:cubicBezTo>
                  <a:cubicBezTo>
                    <a:pt x="86" y="3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12" name="Google Shape;35612;p44"/>
            <p:cNvSpPr/>
            <p:nvPr/>
          </p:nvSpPr>
          <p:spPr>
            <a:xfrm>
              <a:off x="5528350" y="4288250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1" y="352"/>
                  </a:moveTo>
                  <a:lnTo>
                    <a:pt x="6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13" name="Google Shape;35613;p44"/>
            <p:cNvSpPr/>
            <p:nvPr/>
          </p:nvSpPr>
          <p:spPr>
            <a:xfrm>
              <a:off x="5525850" y="42959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85" y="1"/>
                  </a:moveTo>
                  <a:cubicBezTo>
                    <a:pt x="69" y="1"/>
                    <a:pt x="51" y="7"/>
                    <a:pt x="26" y="20"/>
                  </a:cubicBezTo>
                  <a:cubicBezTo>
                    <a:pt x="0" y="45"/>
                    <a:pt x="0" y="70"/>
                    <a:pt x="26" y="95"/>
                  </a:cubicBezTo>
                  <a:cubicBezTo>
                    <a:pt x="40" y="124"/>
                    <a:pt x="55" y="136"/>
                    <a:pt x="70" y="136"/>
                  </a:cubicBezTo>
                  <a:cubicBezTo>
                    <a:pt x="80" y="136"/>
                    <a:pt x="90" y="130"/>
                    <a:pt x="101" y="120"/>
                  </a:cubicBezTo>
                  <a:cubicBezTo>
                    <a:pt x="126" y="95"/>
                    <a:pt x="151" y="70"/>
                    <a:pt x="126" y="20"/>
                  </a:cubicBezTo>
                  <a:cubicBezTo>
                    <a:pt x="113" y="7"/>
                    <a:pt x="101" y="1"/>
                    <a:pt x="8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14" name="Google Shape;35614;p44"/>
            <p:cNvSpPr/>
            <p:nvPr/>
          </p:nvSpPr>
          <p:spPr>
            <a:xfrm>
              <a:off x="5525850" y="4288250"/>
              <a:ext cx="19450" cy="1300"/>
            </a:xfrm>
            <a:custGeom>
              <a:avLst/>
              <a:gdLst/>
              <a:ahLst/>
              <a:cxnLst/>
              <a:rect l="l" t="t" r="r" b="b"/>
              <a:pathLst>
                <a:path w="778" h="52" fill="none" extrusionOk="0">
                  <a:moveTo>
                    <a:pt x="0" y="51"/>
                  </a:moveTo>
                  <a:lnTo>
                    <a:pt x="7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15" name="Google Shape;35615;p44"/>
            <p:cNvSpPr/>
            <p:nvPr/>
          </p:nvSpPr>
          <p:spPr>
            <a:xfrm>
              <a:off x="5523350" y="428762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75" y="1"/>
                  </a:moveTo>
                  <a:cubicBezTo>
                    <a:pt x="25" y="1"/>
                    <a:pt x="0" y="51"/>
                    <a:pt x="25" y="76"/>
                  </a:cubicBezTo>
                  <a:cubicBezTo>
                    <a:pt x="25" y="126"/>
                    <a:pt x="50" y="126"/>
                    <a:pt x="100" y="126"/>
                  </a:cubicBezTo>
                  <a:cubicBezTo>
                    <a:pt x="126" y="126"/>
                    <a:pt x="151" y="101"/>
                    <a:pt x="151" y="51"/>
                  </a:cubicBezTo>
                  <a:cubicBezTo>
                    <a:pt x="126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16" name="Google Shape;35616;p44"/>
            <p:cNvSpPr/>
            <p:nvPr/>
          </p:nvSpPr>
          <p:spPr>
            <a:xfrm>
              <a:off x="5533375" y="4288875"/>
              <a:ext cx="11925" cy="15075"/>
            </a:xfrm>
            <a:custGeom>
              <a:avLst/>
              <a:gdLst/>
              <a:ahLst/>
              <a:cxnLst/>
              <a:rect l="l" t="t" r="r" b="b"/>
              <a:pathLst>
                <a:path w="477" h="603" fill="none" extrusionOk="0">
                  <a:moveTo>
                    <a:pt x="0" y="602"/>
                  </a:moveTo>
                  <a:lnTo>
                    <a:pt x="4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17" name="Google Shape;35617;p44"/>
            <p:cNvSpPr/>
            <p:nvPr/>
          </p:nvSpPr>
          <p:spPr>
            <a:xfrm>
              <a:off x="5530850" y="4302825"/>
              <a:ext cx="3800" cy="2850"/>
            </a:xfrm>
            <a:custGeom>
              <a:avLst/>
              <a:gdLst/>
              <a:ahLst/>
              <a:cxnLst/>
              <a:rect l="l" t="t" r="r" b="b"/>
              <a:pathLst>
                <a:path w="152" h="114" extrusionOk="0">
                  <a:moveTo>
                    <a:pt x="76" y="1"/>
                  </a:moveTo>
                  <a:cubicBezTo>
                    <a:pt x="57" y="1"/>
                    <a:pt x="39" y="7"/>
                    <a:pt x="26" y="19"/>
                  </a:cubicBezTo>
                  <a:cubicBezTo>
                    <a:pt x="1" y="44"/>
                    <a:pt x="1" y="70"/>
                    <a:pt x="26" y="95"/>
                  </a:cubicBezTo>
                  <a:cubicBezTo>
                    <a:pt x="39" y="107"/>
                    <a:pt x="57" y="113"/>
                    <a:pt x="76" y="113"/>
                  </a:cubicBezTo>
                  <a:cubicBezTo>
                    <a:pt x="95" y="113"/>
                    <a:pt x="114" y="107"/>
                    <a:pt x="126" y="95"/>
                  </a:cubicBezTo>
                  <a:cubicBezTo>
                    <a:pt x="151" y="70"/>
                    <a:pt x="151" y="44"/>
                    <a:pt x="126" y="19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18" name="Google Shape;35618;p44"/>
            <p:cNvSpPr/>
            <p:nvPr/>
          </p:nvSpPr>
          <p:spPr>
            <a:xfrm>
              <a:off x="5530850" y="4273225"/>
              <a:ext cx="13825" cy="13175"/>
            </a:xfrm>
            <a:custGeom>
              <a:avLst/>
              <a:gdLst/>
              <a:ahLst/>
              <a:cxnLst/>
              <a:rect l="l" t="t" r="r" b="b"/>
              <a:pathLst>
                <a:path w="553" h="527" fill="none" extrusionOk="0">
                  <a:moveTo>
                    <a:pt x="1" y="0"/>
                  </a:moveTo>
                  <a:lnTo>
                    <a:pt x="552" y="5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19" name="Google Shape;35619;p44"/>
            <p:cNvSpPr/>
            <p:nvPr/>
          </p:nvSpPr>
          <p:spPr>
            <a:xfrm>
              <a:off x="5528350" y="42713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0"/>
                  </a:moveTo>
                  <a:cubicBezTo>
                    <a:pt x="76" y="0"/>
                    <a:pt x="51" y="0"/>
                    <a:pt x="26" y="25"/>
                  </a:cubicBezTo>
                  <a:cubicBezTo>
                    <a:pt x="1" y="50"/>
                    <a:pt x="1" y="100"/>
                    <a:pt x="26" y="126"/>
                  </a:cubicBezTo>
                  <a:cubicBezTo>
                    <a:pt x="76" y="126"/>
                    <a:pt x="101" y="126"/>
                    <a:pt x="126" y="100"/>
                  </a:cubicBezTo>
                  <a:cubicBezTo>
                    <a:pt x="151" y="75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20" name="Google Shape;35620;p44"/>
            <p:cNvSpPr/>
            <p:nvPr/>
          </p:nvSpPr>
          <p:spPr>
            <a:xfrm>
              <a:off x="5537125" y="4268200"/>
              <a:ext cx="7550" cy="18200"/>
            </a:xfrm>
            <a:custGeom>
              <a:avLst/>
              <a:gdLst/>
              <a:ahLst/>
              <a:cxnLst/>
              <a:rect l="l" t="t" r="r" b="b"/>
              <a:pathLst>
                <a:path w="302" h="728" fill="none" extrusionOk="0">
                  <a:moveTo>
                    <a:pt x="1" y="1"/>
                  </a:moveTo>
                  <a:lnTo>
                    <a:pt x="301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21" name="Google Shape;35621;p44"/>
            <p:cNvSpPr/>
            <p:nvPr/>
          </p:nvSpPr>
          <p:spPr>
            <a:xfrm>
              <a:off x="5535250" y="42663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1" y="1"/>
                  </a:moveTo>
                  <a:cubicBezTo>
                    <a:pt x="0" y="26"/>
                    <a:pt x="0" y="76"/>
                    <a:pt x="25" y="101"/>
                  </a:cubicBezTo>
                  <a:cubicBezTo>
                    <a:pt x="25" y="126"/>
                    <a:pt x="76" y="126"/>
                    <a:pt x="101" y="126"/>
                  </a:cubicBezTo>
                  <a:cubicBezTo>
                    <a:pt x="126" y="101"/>
                    <a:pt x="151" y="51"/>
                    <a:pt x="126" y="26"/>
                  </a:cubicBezTo>
                  <a:cubicBezTo>
                    <a:pt x="101" y="1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22" name="Google Shape;35622;p44"/>
            <p:cNvSpPr/>
            <p:nvPr/>
          </p:nvSpPr>
          <p:spPr>
            <a:xfrm>
              <a:off x="5526475" y="4280125"/>
              <a:ext cx="18200" cy="6275"/>
            </a:xfrm>
            <a:custGeom>
              <a:avLst/>
              <a:gdLst/>
              <a:ahLst/>
              <a:cxnLst/>
              <a:rect l="l" t="t" r="r" b="b"/>
              <a:pathLst>
                <a:path w="728" h="251" fill="none" extrusionOk="0">
                  <a:moveTo>
                    <a:pt x="1" y="0"/>
                  </a:moveTo>
                  <a:lnTo>
                    <a:pt x="727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23" name="Google Shape;35623;p44"/>
            <p:cNvSpPr/>
            <p:nvPr/>
          </p:nvSpPr>
          <p:spPr>
            <a:xfrm>
              <a:off x="5523975" y="42786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1"/>
                  </a:moveTo>
                  <a:cubicBezTo>
                    <a:pt x="50" y="1"/>
                    <a:pt x="25" y="18"/>
                    <a:pt x="25" y="36"/>
                  </a:cubicBezTo>
                  <a:cubicBezTo>
                    <a:pt x="0" y="61"/>
                    <a:pt x="25" y="111"/>
                    <a:pt x="50" y="111"/>
                  </a:cubicBezTo>
                  <a:cubicBezTo>
                    <a:pt x="58" y="119"/>
                    <a:pt x="67" y="122"/>
                    <a:pt x="77" y="122"/>
                  </a:cubicBezTo>
                  <a:cubicBezTo>
                    <a:pt x="101" y="122"/>
                    <a:pt x="126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3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24" name="Google Shape;35624;p44"/>
            <p:cNvSpPr/>
            <p:nvPr/>
          </p:nvSpPr>
          <p:spPr>
            <a:xfrm>
              <a:off x="5537750" y="4278200"/>
              <a:ext cx="20700" cy="18100"/>
            </a:xfrm>
            <a:custGeom>
              <a:avLst/>
              <a:gdLst/>
              <a:ahLst/>
              <a:cxnLst/>
              <a:rect l="l" t="t" r="r" b="b"/>
              <a:pathLst>
                <a:path w="828" h="724" extrusionOk="0">
                  <a:moveTo>
                    <a:pt x="411" y="1"/>
                  </a:moveTo>
                  <a:cubicBezTo>
                    <a:pt x="287" y="1"/>
                    <a:pt x="167" y="62"/>
                    <a:pt x="101" y="177"/>
                  </a:cubicBezTo>
                  <a:cubicBezTo>
                    <a:pt x="1" y="353"/>
                    <a:pt x="76" y="578"/>
                    <a:pt x="226" y="679"/>
                  </a:cubicBezTo>
                  <a:cubicBezTo>
                    <a:pt x="280" y="709"/>
                    <a:pt x="338" y="723"/>
                    <a:pt x="396" y="723"/>
                  </a:cubicBezTo>
                  <a:cubicBezTo>
                    <a:pt x="528" y="723"/>
                    <a:pt x="658" y="650"/>
                    <a:pt x="727" y="528"/>
                  </a:cubicBezTo>
                  <a:cubicBezTo>
                    <a:pt x="828" y="378"/>
                    <a:pt x="778" y="152"/>
                    <a:pt x="602" y="52"/>
                  </a:cubicBezTo>
                  <a:cubicBezTo>
                    <a:pt x="542" y="18"/>
                    <a:pt x="476" y="1"/>
                    <a:pt x="41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25" name="Google Shape;35625;p44"/>
            <p:cNvSpPr/>
            <p:nvPr/>
          </p:nvSpPr>
          <p:spPr>
            <a:xfrm>
              <a:off x="5275850" y="4258800"/>
              <a:ext cx="48900" cy="64575"/>
            </a:xfrm>
            <a:custGeom>
              <a:avLst/>
              <a:gdLst/>
              <a:ahLst/>
              <a:cxnLst/>
              <a:rect l="l" t="t" r="r" b="b"/>
              <a:pathLst>
                <a:path w="1956" h="2583" extrusionOk="0">
                  <a:moveTo>
                    <a:pt x="1329" y="1"/>
                  </a:moveTo>
                  <a:cubicBezTo>
                    <a:pt x="978" y="26"/>
                    <a:pt x="527" y="402"/>
                    <a:pt x="301" y="978"/>
                  </a:cubicBezTo>
                  <a:cubicBezTo>
                    <a:pt x="0" y="1755"/>
                    <a:pt x="351" y="2582"/>
                    <a:pt x="351" y="2582"/>
                  </a:cubicBezTo>
                  <a:cubicBezTo>
                    <a:pt x="351" y="2582"/>
                    <a:pt x="1254" y="2382"/>
                    <a:pt x="1655" y="1630"/>
                  </a:cubicBezTo>
                  <a:cubicBezTo>
                    <a:pt x="1955" y="1079"/>
                    <a:pt x="1955" y="502"/>
                    <a:pt x="1780" y="201"/>
                  </a:cubicBezTo>
                  <a:lnTo>
                    <a:pt x="1780" y="201"/>
                  </a:lnTo>
                  <a:cubicBezTo>
                    <a:pt x="1429" y="427"/>
                    <a:pt x="1128" y="928"/>
                    <a:pt x="1128" y="928"/>
                  </a:cubicBezTo>
                  <a:cubicBezTo>
                    <a:pt x="1128" y="928"/>
                    <a:pt x="1404" y="352"/>
                    <a:pt x="13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26" name="Google Shape;35626;p44"/>
            <p:cNvSpPr/>
            <p:nvPr/>
          </p:nvSpPr>
          <p:spPr>
            <a:xfrm>
              <a:off x="5231350" y="4268075"/>
              <a:ext cx="55175" cy="58425"/>
            </a:xfrm>
            <a:custGeom>
              <a:avLst/>
              <a:gdLst/>
              <a:ahLst/>
              <a:cxnLst/>
              <a:rect l="l" t="t" r="r" b="b"/>
              <a:pathLst>
                <a:path w="2207" h="2337" extrusionOk="0">
                  <a:moveTo>
                    <a:pt x="587" y="0"/>
                  </a:moveTo>
                  <a:cubicBezTo>
                    <a:pt x="558" y="0"/>
                    <a:pt x="530" y="2"/>
                    <a:pt x="502" y="6"/>
                  </a:cubicBezTo>
                  <a:cubicBezTo>
                    <a:pt x="527" y="407"/>
                    <a:pt x="853" y="883"/>
                    <a:pt x="853" y="883"/>
                  </a:cubicBezTo>
                  <a:cubicBezTo>
                    <a:pt x="853" y="883"/>
                    <a:pt x="477" y="407"/>
                    <a:pt x="126" y="282"/>
                  </a:cubicBezTo>
                  <a:lnTo>
                    <a:pt x="126" y="282"/>
                  </a:lnTo>
                  <a:cubicBezTo>
                    <a:pt x="1" y="632"/>
                    <a:pt x="126" y="1209"/>
                    <a:pt x="552" y="1660"/>
                  </a:cubicBezTo>
                  <a:cubicBezTo>
                    <a:pt x="1104" y="2287"/>
                    <a:pt x="2006" y="2337"/>
                    <a:pt x="2006" y="2337"/>
                  </a:cubicBezTo>
                  <a:cubicBezTo>
                    <a:pt x="2006" y="2337"/>
                    <a:pt x="2206" y="1434"/>
                    <a:pt x="1730" y="733"/>
                  </a:cubicBezTo>
                  <a:cubicBezTo>
                    <a:pt x="1407" y="270"/>
                    <a:pt x="934" y="0"/>
                    <a:pt x="5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27" name="Google Shape;35627;p44"/>
            <p:cNvSpPr/>
            <p:nvPr/>
          </p:nvSpPr>
          <p:spPr>
            <a:xfrm>
              <a:off x="5269575" y="4324600"/>
              <a:ext cx="44525" cy="68950"/>
            </a:xfrm>
            <a:custGeom>
              <a:avLst/>
              <a:gdLst/>
              <a:ahLst/>
              <a:cxnLst/>
              <a:rect l="l" t="t" r="r" b="b"/>
              <a:pathLst>
                <a:path w="1781" h="2758" extrusionOk="0">
                  <a:moveTo>
                    <a:pt x="602" y="1"/>
                  </a:moveTo>
                  <a:cubicBezTo>
                    <a:pt x="602" y="1"/>
                    <a:pt x="1" y="702"/>
                    <a:pt x="151" y="1529"/>
                  </a:cubicBezTo>
                  <a:cubicBezTo>
                    <a:pt x="251" y="2156"/>
                    <a:pt x="577" y="2632"/>
                    <a:pt x="903" y="2757"/>
                  </a:cubicBezTo>
                  <a:cubicBezTo>
                    <a:pt x="1053" y="2357"/>
                    <a:pt x="978" y="1780"/>
                    <a:pt x="978" y="1780"/>
                  </a:cubicBezTo>
                  <a:lnTo>
                    <a:pt x="978" y="1780"/>
                  </a:lnTo>
                  <a:cubicBezTo>
                    <a:pt x="978" y="1780"/>
                    <a:pt x="1129" y="2382"/>
                    <a:pt x="1379" y="2657"/>
                  </a:cubicBezTo>
                  <a:cubicBezTo>
                    <a:pt x="1630" y="2407"/>
                    <a:pt x="1780" y="1830"/>
                    <a:pt x="1630" y="1229"/>
                  </a:cubicBezTo>
                  <a:cubicBezTo>
                    <a:pt x="1404" y="452"/>
                    <a:pt x="602" y="1"/>
                    <a:pt x="6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28" name="Google Shape;35628;p44"/>
            <p:cNvSpPr/>
            <p:nvPr/>
          </p:nvSpPr>
          <p:spPr>
            <a:xfrm>
              <a:off x="5218200" y="4320125"/>
              <a:ext cx="66450" cy="42175"/>
            </a:xfrm>
            <a:custGeom>
              <a:avLst/>
              <a:gdLst/>
              <a:ahLst/>
              <a:cxnLst/>
              <a:rect l="l" t="t" r="r" b="b"/>
              <a:pathLst>
                <a:path w="2658" h="1687" extrusionOk="0">
                  <a:moveTo>
                    <a:pt x="1632" y="1"/>
                  </a:moveTo>
                  <a:cubicBezTo>
                    <a:pt x="1445" y="1"/>
                    <a:pt x="1248" y="29"/>
                    <a:pt x="1053" y="104"/>
                  </a:cubicBezTo>
                  <a:cubicBezTo>
                    <a:pt x="452" y="305"/>
                    <a:pt x="76" y="731"/>
                    <a:pt x="1" y="1082"/>
                  </a:cubicBezTo>
                  <a:cubicBezTo>
                    <a:pt x="71" y="1095"/>
                    <a:pt x="147" y="1101"/>
                    <a:pt x="223" y="1101"/>
                  </a:cubicBezTo>
                  <a:cubicBezTo>
                    <a:pt x="579" y="1101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53" y="982"/>
                    <a:pt x="402" y="1207"/>
                    <a:pt x="176" y="1533"/>
                  </a:cubicBezTo>
                  <a:cubicBezTo>
                    <a:pt x="322" y="1631"/>
                    <a:pt x="534" y="1687"/>
                    <a:pt x="779" y="1687"/>
                  </a:cubicBezTo>
                  <a:cubicBezTo>
                    <a:pt x="1038" y="1687"/>
                    <a:pt x="1334" y="1624"/>
                    <a:pt x="1630" y="1483"/>
                  </a:cubicBezTo>
                  <a:cubicBezTo>
                    <a:pt x="2357" y="1132"/>
                    <a:pt x="2657" y="255"/>
                    <a:pt x="2657" y="255"/>
                  </a:cubicBezTo>
                  <a:cubicBezTo>
                    <a:pt x="2657" y="255"/>
                    <a:pt x="2192" y="1"/>
                    <a:pt x="16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29" name="Google Shape;35629;p44"/>
            <p:cNvSpPr/>
            <p:nvPr/>
          </p:nvSpPr>
          <p:spPr>
            <a:xfrm>
              <a:off x="5285875" y="4307325"/>
              <a:ext cx="69575" cy="37975"/>
            </a:xfrm>
            <a:custGeom>
              <a:avLst/>
              <a:gdLst/>
              <a:ahLst/>
              <a:cxnLst/>
              <a:rect l="l" t="t" r="r" b="b"/>
              <a:pathLst>
                <a:path w="2783" h="1519" extrusionOk="0">
                  <a:moveTo>
                    <a:pt x="1621" y="0"/>
                  </a:moveTo>
                  <a:cubicBezTo>
                    <a:pt x="1542" y="0"/>
                    <a:pt x="1461" y="5"/>
                    <a:pt x="1379" y="15"/>
                  </a:cubicBezTo>
                  <a:cubicBezTo>
                    <a:pt x="577" y="115"/>
                    <a:pt x="0" y="817"/>
                    <a:pt x="0" y="817"/>
                  </a:cubicBezTo>
                  <a:cubicBezTo>
                    <a:pt x="0" y="817"/>
                    <a:pt x="627" y="1519"/>
                    <a:pt x="1454" y="1519"/>
                  </a:cubicBezTo>
                  <a:cubicBezTo>
                    <a:pt x="2081" y="1519"/>
                    <a:pt x="2607" y="1243"/>
                    <a:pt x="2782" y="942"/>
                  </a:cubicBezTo>
                  <a:cubicBezTo>
                    <a:pt x="2432" y="742"/>
                    <a:pt x="1830" y="717"/>
                    <a:pt x="1830" y="717"/>
                  </a:cubicBezTo>
                  <a:cubicBezTo>
                    <a:pt x="1830" y="717"/>
                    <a:pt x="2457" y="692"/>
                    <a:pt x="2757" y="466"/>
                  </a:cubicBezTo>
                  <a:cubicBezTo>
                    <a:pt x="2583" y="205"/>
                    <a:pt x="2144" y="0"/>
                    <a:pt x="16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30" name="Google Shape;35630;p44"/>
            <p:cNvSpPr/>
            <p:nvPr/>
          </p:nvSpPr>
          <p:spPr>
            <a:xfrm>
              <a:off x="5273350" y="4293275"/>
              <a:ext cx="19450" cy="31975"/>
            </a:xfrm>
            <a:custGeom>
              <a:avLst/>
              <a:gdLst/>
              <a:ahLst/>
              <a:cxnLst/>
              <a:rect l="l" t="t" r="r" b="b"/>
              <a:pathLst>
                <a:path w="778" h="1279" extrusionOk="0">
                  <a:moveTo>
                    <a:pt x="426" y="0"/>
                  </a:moveTo>
                  <a:cubicBezTo>
                    <a:pt x="351" y="176"/>
                    <a:pt x="351" y="452"/>
                    <a:pt x="351" y="452"/>
                  </a:cubicBezTo>
                  <a:cubicBezTo>
                    <a:pt x="351" y="452"/>
                    <a:pt x="326" y="151"/>
                    <a:pt x="201" y="25"/>
                  </a:cubicBezTo>
                  <a:cubicBezTo>
                    <a:pt x="75" y="126"/>
                    <a:pt x="0" y="401"/>
                    <a:pt x="50" y="677"/>
                  </a:cubicBezTo>
                  <a:cubicBezTo>
                    <a:pt x="125" y="1028"/>
                    <a:pt x="476" y="1279"/>
                    <a:pt x="476" y="1279"/>
                  </a:cubicBezTo>
                  <a:cubicBezTo>
                    <a:pt x="476" y="1279"/>
                    <a:pt x="777" y="978"/>
                    <a:pt x="727" y="577"/>
                  </a:cubicBezTo>
                  <a:cubicBezTo>
                    <a:pt x="727" y="301"/>
                    <a:pt x="577" y="76"/>
                    <a:pt x="4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31" name="Google Shape;35631;p44"/>
            <p:cNvSpPr/>
            <p:nvPr/>
          </p:nvSpPr>
          <p:spPr>
            <a:xfrm>
              <a:off x="5253925" y="4311725"/>
              <a:ext cx="30725" cy="18625"/>
            </a:xfrm>
            <a:custGeom>
              <a:avLst/>
              <a:gdLst/>
              <a:ahLst/>
              <a:cxnLst/>
              <a:rect l="l" t="t" r="r" b="b"/>
              <a:pathLst>
                <a:path w="1229" h="745" extrusionOk="0">
                  <a:moveTo>
                    <a:pt x="398" y="1"/>
                  </a:moveTo>
                  <a:cubicBezTo>
                    <a:pt x="264" y="1"/>
                    <a:pt x="146" y="33"/>
                    <a:pt x="75" y="89"/>
                  </a:cubicBezTo>
                  <a:cubicBezTo>
                    <a:pt x="201" y="240"/>
                    <a:pt x="426" y="340"/>
                    <a:pt x="426" y="340"/>
                  </a:cubicBezTo>
                  <a:cubicBezTo>
                    <a:pt x="426" y="340"/>
                    <a:pt x="266" y="276"/>
                    <a:pt x="112" y="276"/>
                  </a:cubicBezTo>
                  <a:cubicBezTo>
                    <a:pt x="73" y="276"/>
                    <a:pt x="35" y="280"/>
                    <a:pt x="0" y="290"/>
                  </a:cubicBezTo>
                  <a:cubicBezTo>
                    <a:pt x="25" y="465"/>
                    <a:pt x="226" y="641"/>
                    <a:pt x="501" y="716"/>
                  </a:cubicBezTo>
                  <a:cubicBezTo>
                    <a:pt x="577" y="736"/>
                    <a:pt x="651" y="744"/>
                    <a:pt x="721" y="744"/>
                  </a:cubicBezTo>
                  <a:cubicBezTo>
                    <a:pt x="1004" y="744"/>
                    <a:pt x="1228" y="616"/>
                    <a:pt x="1228" y="616"/>
                  </a:cubicBezTo>
                  <a:cubicBezTo>
                    <a:pt x="1228" y="616"/>
                    <a:pt x="1078" y="215"/>
                    <a:pt x="727" y="64"/>
                  </a:cubicBezTo>
                  <a:cubicBezTo>
                    <a:pt x="617" y="20"/>
                    <a:pt x="502" y="1"/>
                    <a:pt x="39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32" name="Google Shape;35632;p44"/>
            <p:cNvSpPr/>
            <p:nvPr/>
          </p:nvSpPr>
          <p:spPr>
            <a:xfrm>
              <a:off x="5284625" y="4325850"/>
              <a:ext cx="26325" cy="25375"/>
            </a:xfrm>
            <a:custGeom>
              <a:avLst/>
              <a:gdLst/>
              <a:ahLst/>
              <a:cxnLst/>
              <a:rect l="l" t="t" r="r" b="b"/>
              <a:pathLst>
                <a:path w="1053" h="1015" extrusionOk="0">
                  <a:moveTo>
                    <a:pt x="50" y="1"/>
                  </a:moveTo>
                  <a:cubicBezTo>
                    <a:pt x="50" y="1"/>
                    <a:pt x="0" y="427"/>
                    <a:pt x="251" y="727"/>
                  </a:cubicBezTo>
                  <a:cubicBezTo>
                    <a:pt x="400" y="898"/>
                    <a:pt x="604" y="1014"/>
                    <a:pt x="754" y="1014"/>
                  </a:cubicBezTo>
                  <a:cubicBezTo>
                    <a:pt x="780" y="1014"/>
                    <a:pt x="805" y="1011"/>
                    <a:pt x="827" y="1003"/>
                  </a:cubicBezTo>
                  <a:cubicBezTo>
                    <a:pt x="802" y="828"/>
                    <a:pt x="627" y="627"/>
                    <a:pt x="627" y="627"/>
                  </a:cubicBezTo>
                  <a:lnTo>
                    <a:pt x="627" y="627"/>
                  </a:lnTo>
                  <a:cubicBezTo>
                    <a:pt x="627" y="627"/>
                    <a:pt x="827" y="828"/>
                    <a:pt x="1003" y="878"/>
                  </a:cubicBezTo>
                  <a:cubicBezTo>
                    <a:pt x="1053" y="702"/>
                    <a:pt x="953" y="452"/>
                    <a:pt x="752" y="251"/>
                  </a:cubicBezTo>
                  <a:cubicBezTo>
                    <a:pt x="477" y="1"/>
                    <a:pt x="51" y="1"/>
                    <a:pt x="5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33" name="Google Shape;35633;p44"/>
            <p:cNvSpPr/>
            <p:nvPr/>
          </p:nvSpPr>
          <p:spPr>
            <a:xfrm>
              <a:off x="5263950" y="4326475"/>
              <a:ext cx="24450" cy="27600"/>
            </a:xfrm>
            <a:custGeom>
              <a:avLst/>
              <a:gdLst/>
              <a:ahLst/>
              <a:cxnLst/>
              <a:rect l="l" t="t" r="r" b="b"/>
              <a:pathLst>
                <a:path w="978" h="1104" extrusionOk="0">
                  <a:moveTo>
                    <a:pt x="877" y="1"/>
                  </a:moveTo>
                  <a:cubicBezTo>
                    <a:pt x="877" y="1"/>
                    <a:pt x="451" y="26"/>
                    <a:pt x="226" y="327"/>
                  </a:cubicBezTo>
                  <a:cubicBezTo>
                    <a:pt x="50" y="552"/>
                    <a:pt x="0" y="828"/>
                    <a:pt x="75" y="978"/>
                  </a:cubicBezTo>
                  <a:cubicBezTo>
                    <a:pt x="226" y="903"/>
                    <a:pt x="401" y="678"/>
                    <a:pt x="401" y="677"/>
                  </a:cubicBezTo>
                  <a:lnTo>
                    <a:pt x="401" y="677"/>
                  </a:lnTo>
                  <a:cubicBezTo>
                    <a:pt x="401" y="678"/>
                    <a:pt x="251" y="928"/>
                    <a:pt x="251" y="1103"/>
                  </a:cubicBezTo>
                  <a:cubicBezTo>
                    <a:pt x="401" y="1103"/>
                    <a:pt x="652" y="978"/>
                    <a:pt x="777" y="728"/>
                  </a:cubicBezTo>
                  <a:cubicBezTo>
                    <a:pt x="978" y="402"/>
                    <a:pt x="877" y="1"/>
                    <a:pt x="8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34" name="Google Shape;35634;p44"/>
            <p:cNvSpPr/>
            <p:nvPr/>
          </p:nvSpPr>
          <p:spPr>
            <a:xfrm>
              <a:off x="5286500" y="4305350"/>
              <a:ext cx="28225" cy="21775"/>
            </a:xfrm>
            <a:custGeom>
              <a:avLst/>
              <a:gdLst/>
              <a:ahLst/>
              <a:cxnLst/>
              <a:rect l="l" t="t" r="r" b="b"/>
              <a:pathLst>
                <a:path w="1129" h="871" extrusionOk="0">
                  <a:moveTo>
                    <a:pt x="853" y="0"/>
                  </a:moveTo>
                  <a:cubicBezTo>
                    <a:pt x="707" y="0"/>
                    <a:pt x="522" y="61"/>
                    <a:pt x="351" y="194"/>
                  </a:cubicBezTo>
                  <a:cubicBezTo>
                    <a:pt x="51" y="420"/>
                    <a:pt x="0" y="846"/>
                    <a:pt x="0" y="846"/>
                  </a:cubicBezTo>
                  <a:cubicBezTo>
                    <a:pt x="0" y="846"/>
                    <a:pt x="107" y="871"/>
                    <a:pt x="254" y="871"/>
                  </a:cubicBezTo>
                  <a:cubicBezTo>
                    <a:pt x="401" y="871"/>
                    <a:pt x="589" y="846"/>
                    <a:pt x="752" y="745"/>
                  </a:cubicBezTo>
                  <a:cubicBezTo>
                    <a:pt x="978" y="595"/>
                    <a:pt x="1128" y="370"/>
                    <a:pt x="1103" y="194"/>
                  </a:cubicBezTo>
                  <a:lnTo>
                    <a:pt x="1103" y="194"/>
                  </a:lnTo>
                  <a:cubicBezTo>
                    <a:pt x="928" y="219"/>
                    <a:pt x="702" y="344"/>
                    <a:pt x="702" y="344"/>
                  </a:cubicBezTo>
                  <a:cubicBezTo>
                    <a:pt x="702" y="344"/>
                    <a:pt x="928" y="194"/>
                    <a:pt x="978" y="19"/>
                  </a:cubicBezTo>
                  <a:cubicBezTo>
                    <a:pt x="941" y="6"/>
                    <a:pt x="899" y="0"/>
                    <a:pt x="85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35" name="Google Shape;35635;p44"/>
            <p:cNvSpPr/>
            <p:nvPr/>
          </p:nvSpPr>
          <p:spPr>
            <a:xfrm>
              <a:off x="5286500" y="430267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351" y="0"/>
                  </a:moveTo>
                  <a:lnTo>
                    <a:pt x="0" y="6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36" name="Google Shape;35636;p44"/>
            <p:cNvSpPr/>
            <p:nvPr/>
          </p:nvSpPr>
          <p:spPr>
            <a:xfrm>
              <a:off x="5294025" y="4300375"/>
              <a:ext cx="3150" cy="3350"/>
            </a:xfrm>
            <a:custGeom>
              <a:avLst/>
              <a:gdLst/>
              <a:ahLst/>
              <a:cxnLst/>
              <a:rect l="l" t="t" r="r" b="b"/>
              <a:pathLst>
                <a:path w="126" h="134" extrusionOk="0">
                  <a:moveTo>
                    <a:pt x="60" y="1"/>
                  </a:moveTo>
                  <a:cubicBezTo>
                    <a:pt x="38" y="1"/>
                    <a:pt x="15" y="13"/>
                    <a:pt x="0" y="42"/>
                  </a:cubicBezTo>
                  <a:cubicBezTo>
                    <a:pt x="0" y="67"/>
                    <a:pt x="0" y="92"/>
                    <a:pt x="25" y="117"/>
                  </a:cubicBezTo>
                  <a:cubicBezTo>
                    <a:pt x="36" y="128"/>
                    <a:pt x="50" y="134"/>
                    <a:pt x="66" y="134"/>
                  </a:cubicBezTo>
                  <a:cubicBezTo>
                    <a:pt x="88" y="134"/>
                    <a:pt x="111" y="122"/>
                    <a:pt x="126" y="92"/>
                  </a:cubicBezTo>
                  <a:cubicBezTo>
                    <a:pt x="126" y="67"/>
                    <a:pt x="126" y="42"/>
                    <a:pt x="100" y="17"/>
                  </a:cubicBez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37" name="Google Shape;35637;p44"/>
            <p:cNvSpPr/>
            <p:nvPr/>
          </p:nvSpPr>
          <p:spPr>
            <a:xfrm>
              <a:off x="5286500" y="4300800"/>
              <a:ext cx="650" cy="18825"/>
            </a:xfrm>
            <a:custGeom>
              <a:avLst/>
              <a:gdLst/>
              <a:ahLst/>
              <a:cxnLst/>
              <a:rect l="l" t="t" r="r" b="b"/>
              <a:pathLst>
                <a:path w="26" h="753" fill="none" extrusionOk="0">
                  <a:moveTo>
                    <a:pt x="26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38" name="Google Shape;35638;p44"/>
            <p:cNvSpPr/>
            <p:nvPr/>
          </p:nvSpPr>
          <p:spPr>
            <a:xfrm>
              <a:off x="5285875" y="429827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0" y="126"/>
                    <a:pt x="51" y="126"/>
                  </a:cubicBezTo>
                  <a:cubicBezTo>
                    <a:pt x="76" y="126"/>
                    <a:pt x="126" y="101"/>
                    <a:pt x="126" y="76"/>
                  </a:cubicBezTo>
                  <a:cubicBezTo>
                    <a:pt x="126" y="5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39" name="Google Shape;35639;p44"/>
            <p:cNvSpPr/>
            <p:nvPr/>
          </p:nvSpPr>
          <p:spPr>
            <a:xfrm>
              <a:off x="5287125" y="4307675"/>
              <a:ext cx="14425" cy="11950"/>
            </a:xfrm>
            <a:custGeom>
              <a:avLst/>
              <a:gdLst/>
              <a:ahLst/>
              <a:cxnLst/>
              <a:rect l="l" t="t" r="r" b="b"/>
              <a:pathLst>
                <a:path w="577" h="478" fill="none" extrusionOk="0">
                  <a:moveTo>
                    <a:pt x="577" y="1"/>
                  </a:moveTo>
                  <a:lnTo>
                    <a:pt x="1" y="4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40" name="Google Shape;35640;p44"/>
            <p:cNvSpPr/>
            <p:nvPr/>
          </p:nvSpPr>
          <p:spPr>
            <a:xfrm>
              <a:off x="5300275" y="4305325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45"/>
                    <a:pt x="1" y="95"/>
                    <a:pt x="26" y="120"/>
                  </a:cubicBezTo>
                  <a:cubicBezTo>
                    <a:pt x="38" y="132"/>
                    <a:pt x="57" y="139"/>
                    <a:pt x="76" y="139"/>
                  </a:cubicBezTo>
                  <a:cubicBezTo>
                    <a:pt x="95" y="139"/>
                    <a:pt x="114" y="132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41" name="Google Shape;35641;p44"/>
            <p:cNvSpPr/>
            <p:nvPr/>
          </p:nvSpPr>
          <p:spPr>
            <a:xfrm>
              <a:off x="5286500" y="4324600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76" y="75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42" name="Google Shape;35642;p44"/>
            <p:cNvSpPr/>
            <p:nvPr/>
          </p:nvSpPr>
          <p:spPr>
            <a:xfrm>
              <a:off x="5287125" y="43427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43" name="Google Shape;35643;p44"/>
            <p:cNvSpPr/>
            <p:nvPr/>
          </p:nvSpPr>
          <p:spPr>
            <a:xfrm>
              <a:off x="5286500" y="4324600"/>
              <a:ext cx="10050" cy="16325"/>
            </a:xfrm>
            <a:custGeom>
              <a:avLst/>
              <a:gdLst/>
              <a:ahLst/>
              <a:cxnLst/>
              <a:rect l="l" t="t" r="r" b="b"/>
              <a:pathLst>
                <a:path w="402" h="653" fill="none" extrusionOk="0">
                  <a:moveTo>
                    <a:pt x="401" y="65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44" name="Google Shape;35644;p44"/>
            <p:cNvSpPr/>
            <p:nvPr/>
          </p:nvSpPr>
          <p:spPr>
            <a:xfrm>
              <a:off x="5295275" y="434000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64" y="1"/>
                  </a:moveTo>
                  <a:cubicBezTo>
                    <a:pt x="53" y="1"/>
                    <a:pt x="40" y="4"/>
                    <a:pt x="25" y="11"/>
                  </a:cubicBezTo>
                  <a:cubicBezTo>
                    <a:pt x="0" y="11"/>
                    <a:pt x="0" y="61"/>
                    <a:pt x="0" y="86"/>
                  </a:cubicBezTo>
                  <a:cubicBezTo>
                    <a:pt x="25" y="136"/>
                    <a:pt x="50" y="136"/>
                    <a:pt x="101" y="136"/>
                  </a:cubicBezTo>
                  <a:cubicBezTo>
                    <a:pt x="126" y="111"/>
                    <a:pt x="126" y="61"/>
                    <a:pt x="126" y="36"/>
                  </a:cubicBezTo>
                  <a:cubicBezTo>
                    <a:pt x="108" y="18"/>
                    <a:pt x="90" y="1"/>
                    <a:pt x="6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45" name="Google Shape;35645;p44"/>
            <p:cNvSpPr/>
            <p:nvPr/>
          </p:nvSpPr>
          <p:spPr>
            <a:xfrm>
              <a:off x="5280225" y="4324600"/>
              <a:ext cx="6300" cy="18200"/>
            </a:xfrm>
            <a:custGeom>
              <a:avLst/>
              <a:gdLst/>
              <a:ahLst/>
              <a:cxnLst/>
              <a:rect l="l" t="t" r="r" b="b"/>
              <a:pathLst>
                <a:path w="252" h="728" fill="none" extrusionOk="0">
                  <a:moveTo>
                    <a:pt x="1" y="727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46" name="Google Shape;35646;p44"/>
            <p:cNvSpPr/>
            <p:nvPr/>
          </p:nvSpPr>
          <p:spPr>
            <a:xfrm>
              <a:off x="5278350" y="43421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0"/>
                  </a:moveTo>
                  <a:cubicBezTo>
                    <a:pt x="51" y="0"/>
                    <a:pt x="26" y="25"/>
                    <a:pt x="26" y="50"/>
                  </a:cubicBezTo>
                  <a:cubicBezTo>
                    <a:pt x="1" y="75"/>
                    <a:pt x="26" y="126"/>
                    <a:pt x="76" y="126"/>
                  </a:cubicBezTo>
                  <a:cubicBezTo>
                    <a:pt x="101" y="126"/>
                    <a:pt x="126" y="101"/>
                    <a:pt x="151" y="75"/>
                  </a:cubicBezTo>
                  <a:cubicBezTo>
                    <a:pt x="151" y="25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47" name="Google Shape;35647;p44"/>
            <p:cNvSpPr/>
            <p:nvPr/>
          </p:nvSpPr>
          <p:spPr>
            <a:xfrm>
              <a:off x="5287750" y="4322100"/>
              <a:ext cx="18825" cy="3150"/>
            </a:xfrm>
            <a:custGeom>
              <a:avLst/>
              <a:gdLst/>
              <a:ahLst/>
              <a:cxnLst/>
              <a:rect l="l" t="t" r="r" b="b"/>
              <a:pathLst>
                <a:path w="753" h="126" fill="none" extrusionOk="0">
                  <a:moveTo>
                    <a:pt x="752" y="1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48" name="Google Shape;35648;p44"/>
            <p:cNvSpPr/>
            <p:nvPr/>
          </p:nvSpPr>
          <p:spPr>
            <a:xfrm>
              <a:off x="5305300" y="43233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101" y="0"/>
                  </a:moveTo>
                  <a:cubicBezTo>
                    <a:pt x="76" y="0"/>
                    <a:pt x="25" y="25"/>
                    <a:pt x="25" y="51"/>
                  </a:cubicBezTo>
                  <a:cubicBezTo>
                    <a:pt x="0" y="76"/>
                    <a:pt x="25" y="126"/>
                    <a:pt x="50" y="126"/>
                  </a:cubicBezTo>
                  <a:cubicBezTo>
                    <a:pt x="65" y="133"/>
                    <a:pt x="78" y="136"/>
                    <a:pt x="89" y="136"/>
                  </a:cubicBezTo>
                  <a:cubicBezTo>
                    <a:pt x="115" y="136"/>
                    <a:pt x="133" y="118"/>
                    <a:pt x="151" y="101"/>
                  </a:cubicBezTo>
                  <a:cubicBezTo>
                    <a:pt x="151" y="51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49" name="Google Shape;35649;p44"/>
            <p:cNvSpPr/>
            <p:nvPr/>
          </p:nvSpPr>
          <p:spPr>
            <a:xfrm>
              <a:off x="5287750" y="4316450"/>
              <a:ext cx="18200" cy="5675"/>
            </a:xfrm>
            <a:custGeom>
              <a:avLst/>
              <a:gdLst/>
              <a:ahLst/>
              <a:cxnLst/>
              <a:rect l="l" t="t" r="r" b="b"/>
              <a:pathLst>
                <a:path w="728" h="227" fill="none" extrusionOk="0">
                  <a:moveTo>
                    <a:pt x="727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50" name="Google Shape;35650;p44"/>
            <p:cNvSpPr/>
            <p:nvPr/>
          </p:nvSpPr>
          <p:spPr>
            <a:xfrm>
              <a:off x="5305300" y="43149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85" y="1"/>
                  </a:moveTo>
                  <a:cubicBezTo>
                    <a:pt x="76" y="1"/>
                    <a:pt x="64" y="4"/>
                    <a:pt x="50" y="11"/>
                  </a:cubicBezTo>
                  <a:cubicBezTo>
                    <a:pt x="25" y="11"/>
                    <a:pt x="0" y="36"/>
                    <a:pt x="0" y="86"/>
                  </a:cubicBezTo>
                  <a:cubicBezTo>
                    <a:pt x="0" y="111"/>
                    <a:pt x="50" y="136"/>
                    <a:pt x="76" y="136"/>
                  </a:cubicBezTo>
                  <a:cubicBezTo>
                    <a:pt x="101" y="111"/>
                    <a:pt x="126" y="86"/>
                    <a:pt x="126" y="61"/>
                  </a:cubicBezTo>
                  <a:cubicBezTo>
                    <a:pt x="126" y="24"/>
                    <a:pt x="112" y="1"/>
                    <a:pt x="8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51" name="Google Shape;35651;p44"/>
            <p:cNvSpPr/>
            <p:nvPr/>
          </p:nvSpPr>
          <p:spPr>
            <a:xfrm>
              <a:off x="5287750" y="4322100"/>
              <a:ext cx="16325" cy="10675"/>
            </a:xfrm>
            <a:custGeom>
              <a:avLst/>
              <a:gdLst/>
              <a:ahLst/>
              <a:cxnLst/>
              <a:rect l="l" t="t" r="r" b="b"/>
              <a:pathLst>
                <a:path w="653" h="427" fill="none" extrusionOk="0">
                  <a:moveTo>
                    <a:pt x="652" y="4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52" name="Google Shape;35652;p44"/>
            <p:cNvSpPr/>
            <p:nvPr/>
          </p:nvSpPr>
          <p:spPr>
            <a:xfrm>
              <a:off x="5302800" y="4331225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62" y="1"/>
                  </a:moveTo>
                  <a:cubicBezTo>
                    <a:pt x="36" y="1"/>
                    <a:pt x="18" y="19"/>
                    <a:pt x="0" y="36"/>
                  </a:cubicBezTo>
                  <a:cubicBezTo>
                    <a:pt x="0" y="61"/>
                    <a:pt x="0" y="111"/>
                    <a:pt x="25" y="137"/>
                  </a:cubicBezTo>
                  <a:cubicBezTo>
                    <a:pt x="75" y="137"/>
                    <a:pt x="100" y="137"/>
                    <a:pt x="125" y="86"/>
                  </a:cubicBezTo>
                  <a:cubicBezTo>
                    <a:pt x="125" y="61"/>
                    <a:pt x="125" y="36"/>
                    <a:pt x="100" y="11"/>
                  </a:cubicBezTo>
                  <a:cubicBezTo>
                    <a:pt x="86" y="4"/>
                    <a:pt x="73" y="1"/>
                    <a:pt x="6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53" name="Google Shape;35653;p44"/>
            <p:cNvSpPr/>
            <p:nvPr/>
          </p:nvSpPr>
          <p:spPr>
            <a:xfrm>
              <a:off x="5267075" y="43227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1" y="351"/>
                  </a:moveTo>
                  <a:lnTo>
                    <a:pt x="6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54" name="Google Shape;35654;p44"/>
            <p:cNvSpPr/>
            <p:nvPr/>
          </p:nvSpPr>
          <p:spPr>
            <a:xfrm>
              <a:off x="5264575" y="432997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53" y="1"/>
                  </a:moveTo>
                  <a:cubicBezTo>
                    <a:pt x="42" y="1"/>
                    <a:pt x="33" y="4"/>
                    <a:pt x="25" y="11"/>
                  </a:cubicBezTo>
                  <a:cubicBezTo>
                    <a:pt x="0" y="36"/>
                    <a:pt x="0" y="86"/>
                    <a:pt x="25" y="111"/>
                  </a:cubicBezTo>
                  <a:cubicBezTo>
                    <a:pt x="25" y="124"/>
                    <a:pt x="38" y="130"/>
                    <a:pt x="54" y="130"/>
                  </a:cubicBezTo>
                  <a:cubicBezTo>
                    <a:pt x="69" y="130"/>
                    <a:pt x="88" y="124"/>
                    <a:pt x="101" y="111"/>
                  </a:cubicBezTo>
                  <a:cubicBezTo>
                    <a:pt x="126" y="111"/>
                    <a:pt x="151" y="61"/>
                    <a:pt x="126" y="36"/>
                  </a:cubicBezTo>
                  <a:cubicBezTo>
                    <a:pt x="108" y="18"/>
                    <a:pt x="78" y="1"/>
                    <a:pt x="5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55" name="Google Shape;35655;p44"/>
            <p:cNvSpPr/>
            <p:nvPr/>
          </p:nvSpPr>
          <p:spPr>
            <a:xfrm>
              <a:off x="5264575" y="43227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0" y="25"/>
                  </a:moveTo>
                  <a:lnTo>
                    <a:pt x="7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56" name="Google Shape;35656;p44"/>
            <p:cNvSpPr/>
            <p:nvPr/>
          </p:nvSpPr>
          <p:spPr>
            <a:xfrm>
              <a:off x="5262075" y="432147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5" y="0"/>
                  </a:moveTo>
                  <a:cubicBezTo>
                    <a:pt x="25" y="25"/>
                    <a:pt x="0" y="50"/>
                    <a:pt x="25" y="75"/>
                  </a:cubicBezTo>
                  <a:cubicBezTo>
                    <a:pt x="25" y="112"/>
                    <a:pt x="39" y="135"/>
                    <a:pt x="65" y="135"/>
                  </a:cubicBezTo>
                  <a:cubicBezTo>
                    <a:pt x="75" y="135"/>
                    <a:pt x="87" y="132"/>
                    <a:pt x="100" y="126"/>
                  </a:cubicBezTo>
                  <a:cubicBezTo>
                    <a:pt x="125" y="126"/>
                    <a:pt x="150" y="100"/>
                    <a:pt x="150" y="75"/>
                  </a:cubicBezTo>
                  <a:cubicBezTo>
                    <a:pt x="125" y="25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57" name="Google Shape;35657;p44"/>
            <p:cNvSpPr/>
            <p:nvPr/>
          </p:nvSpPr>
          <p:spPr>
            <a:xfrm>
              <a:off x="5272100" y="4322725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0" y="602"/>
                  </a:moveTo>
                  <a:lnTo>
                    <a:pt x="4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58" name="Google Shape;35658;p44"/>
            <p:cNvSpPr/>
            <p:nvPr/>
          </p:nvSpPr>
          <p:spPr>
            <a:xfrm>
              <a:off x="5269575" y="4336650"/>
              <a:ext cx="3800" cy="3025"/>
            </a:xfrm>
            <a:custGeom>
              <a:avLst/>
              <a:gdLst/>
              <a:ahLst/>
              <a:cxnLst/>
              <a:rect l="l" t="t" r="r" b="b"/>
              <a:pathLst>
                <a:path w="152" h="121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45"/>
                    <a:pt x="1" y="70"/>
                    <a:pt x="26" y="95"/>
                  </a:cubicBezTo>
                  <a:cubicBezTo>
                    <a:pt x="51" y="120"/>
                    <a:pt x="101" y="120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59" name="Google Shape;35659;p44"/>
            <p:cNvSpPr/>
            <p:nvPr/>
          </p:nvSpPr>
          <p:spPr>
            <a:xfrm>
              <a:off x="5269575" y="4307675"/>
              <a:ext cx="13825" cy="12575"/>
            </a:xfrm>
            <a:custGeom>
              <a:avLst/>
              <a:gdLst/>
              <a:ahLst/>
              <a:cxnLst/>
              <a:rect l="l" t="t" r="r" b="b"/>
              <a:pathLst>
                <a:path w="553" h="503" fill="none" extrusionOk="0">
                  <a:moveTo>
                    <a:pt x="1" y="1"/>
                  </a:moveTo>
                  <a:lnTo>
                    <a:pt x="552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60" name="Google Shape;35660;p44"/>
            <p:cNvSpPr/>
            <p:nvPr/>
          </p:nvSpPr>
          <p:spPr>
            <a:xfrm>
              <a:off x="5267075" y="43053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63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70"/>
                    <a:pt x="1" y="95"/>
                    <a:pt x="26" y="120"/>
                  </a:cubicBezTo>
                  <a:cubicBezTo>
                    <a:pt x="40" y="127"/>
                    <a:pt x="53" y="130"/>
                    <a:pt x="64" y="130"/>
                  </a:cubicBezTo>
                  <a:cubicBezTo>
                    <a:pt x="90" y="130"/>
                    <a:pt x="108" y="113"/>
                    <a:pt x="126" y="95"/>
                  </a:cubicBezTo>
                  <a:cubicBezTo>
                    <a:pt x="151" y="70"/>
                    <a:pt x="126" y="45"/>
                    <a:pt x="101" y="20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61" name="Google Shape;35661;p44"/>
            <p:cNvSpPr/>
            <p:nvPr/>
          </p:nvSpPr>
          <p:spPr>
            <a:xfrm>
              <a:off x="5275850" y="4302675"/>
              <a:ext cx="7550" cy="17575"/>
            </a:xfrm>
            <a:custGeom>
              <a:avLst/>
              <a:gdLst/>
              <a:ahLst/>
              <a:cxnLst/>
              <a:rect l="l" t="t" r="r" b="b"/>
              <a:pathLst>
                <a:path w="302" h="703" fill="none" extrusionOk="0">
                  <a:moveTo>
                    <a:pt x="0" y="0"/>
                  </a:moveTo>
                  <a:lnTo>
                    <a:pt x="301" y="7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62" name="Google Shape;35662;p44"/>
            <p:cNvSpPr/>
            <p:nvPr/>
          </p:nvSpPr>
          <p:spPr>
            <a:xfrm>
              <a:off x="5273975" y="430032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88" y="0"/>
                  </a:moveTo>
                  <a:cubicBezTo>
                    <a:pt x="75" y="0"/>
                    <a:pt x="63" y="7"/>
                    <a:pt x="50" y="19"/>
                  </a:cubicBezTo>
                  <a:cubicBezTo>
                    <a:pt x="0" y="19"/>
                    <a:pt x="0" y="69"/>
                    <a:pt x="25" y="94"/>
                  </a:cubicBezTo>
                  <a:cubicBezTo>
                    <a:pt x="25" y="112"/>
                    <a:pt x="50" y="130"/>
                    <a:pt x="74" y="130"/>
                  </a:cubicBezTo>
                  <a:cubicBezTo>
                    <a:pt x="84" y="130"/>
                    <a:pt x="93" y="127"/>
                    <a:pt x="100" y="119"/>
                  </a:cubicBezTo>
                  <a:cubicBezTo>
                    <a:pt x="126" y="94"/>
                    <a:pt x="151" y="69"/>
                    <a:pt x="126" y="19"/>
                  </a:cubicBezTo>
                  <a:cubicBezTo>
                    <a:pt x="113" y="7"/>
                    <a:pt x="100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63" name="Google Shape;35663;p44"/>
            <p:cNvSpPr/>
            <p:nvPr/>
          </p:nvSpPr>
          <p:spPr>
            <a:xfrm>
              <a:off x="5265200" y="4314575"/>
              <a:ext cx="18200" cy="5675"/>
            </a:xfrm>
            <a:custGeom>
              <a:avLst/>
              <a:gdLst/>
              <a:ahLst/>
              <a:cxnLst/>
              <a:rect l="l" t="t" r="r" b="b"/>
              <a:pathLst>
                <a:path w="728" h="227" fill="none" extrusionOk="0">
                  <a:moveTo>
                    <a:pt x="0" y="1"/>
                  </a:moveTo>
                  <a:lnTo>
                    <a:pt x="727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64" name="Google Shape;35664;p44"/>
            <p:cNvSpPr/>
            <p:nvPr/>
          </p:nvSpPr>
          <p:spPr>
            <a:xfrm>
              <a:off x="5262700" y="4312425"/>
              <a:ext cx="3775" cy="3225"/>
            </a:xfrm>
            <a:custGeom>
              <a:avLst/>
              <a:gdLst/>
              <a:ahLst/>
              <a:cxnLst/>
              <a:rect l="l" t="t" r="r" b="b"/>
              <a:pathLst>
                <a:path w="151" h="129" extrusionOk="0">
                  <a:moveTo>
                    <a:pt x="74" y="1"/>
                  </a:moveTo>
                  <a:cubicBezTo>
                    <a:pt x="50" y="1"/>
                    <a:pt x="25" y="19"/>
                    <a:pt x="25" y="36"/>
                  </a:cubicBezTo>
                  <a:cubicBezTo>
                    <a:pt x="0" y="61"/>
                    <a:pt x="25" y="112"/>
                    <a:pt x="50" y="112"/>
                  </a:cubicBezTo>
                  <a:cubicBezTo>
                    <a:pt x="61" y="122"/>
                    <a:pt x="75" y="128"/>
                    <a:pt x="89" y="128"/>
                  </a:cubicBezTo>
                  <a:cubicBezTo>
                    <a:pt x="108" y="128"/>
                    <a:pt x="125" y="116"/>
                    <a:pt x="125" y="87"/>
                  </a:cubicBezTo>
                  <a:cubicBezTo>
                    <a:pt x="150" y="61"/>
                    <a:pt x="125" y="11"/>
                    <a:pt x="100" y="11"/>
                  </a:cubicBezTo>
                  <a:cubicBezTo>
                    <a:pt x="93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65" name="Google Shape;35665;p44"/>
            <p:cNvSpPr/>
            <p:nvPr/>
          </p:nvSpPr>
          <p:spPr>
            <a:xfrm>
              <a:off x="5276475" y="4312050"/>
              <a:ext cx="20700" cy="18250"/>
            </a:xfrm>
            <a:custGeom>
              <a:avLst/>
              <a:gdLst/>
              <a:ahLst/>
              <a:cxnLst/>
              <a:rect l="l" t="t" r="r" b="b"/>
              <a:pathLst>
                <a:path w="828" h="730" extrusionOk="0">
                  <a:moveTo>
                    <a:pt x="411" y="0"/>
                  </a:moveTo>
                  <a:cubicBezTo>
                    <a:pt x="286" y="0"/>
                    <a:pt x="167" y="61"/>
                    <a:pt x="101" y="177"/>
                  </a:cubicBezTo>
                  <a:cubicBezTo>
                    <a:pt x="0" y="352"/>
                    <a:pt x="76" y="578"/>
                    <a:pt x="226" y="678"/>
                  </a:cubicBezTo>
                  <a:cubicBezTo>
                    <a:pt x="286" y="712"/>
                    <a:pt x="352" y="729"/>
                    <a:pt x="417" y="729"/>
                  </a:cubicBezTo>
                  <a:cubicBezTo>
                    <a:pt x="542" y="729"/>
                    <a:pt x="661" y="668"/>
                    <a:pt x="727" y="553"/>
                  </a:cubicBezTo>
                  <a:cubicBezTo>
                    <a:pt x="828" y="377"/>
                    <a:pt x="777" y="152"/>
                    <a:pt x="602" y="51"/>
                  </a:cubicBezTo>
                  <a:cubicBezTo>
                    <a:pt x="542" y="17"/>
                    <a:pt x="476" y="0"/>
                    <a:pt x="41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66" name="Google Shape;35666;p44"/>
            <p:cNvSpPr/>
            <p:nvPr/>
          </p:nvSpPr>
          <p:spPr>
            <a:xfrm>
              <a:off x="5023350" y="1357800"/>
              <a:ext cx="224325" cy="415425"/>
            </a:xfrm>
            <a:custGeom>
              <a:avLst/>
              <a:gdLst/>
              <a:ahLst/>
              <a:cxnLst/>
              <a:rect l="l" t="t" r="r" b="b"/>
              <a:pathLst>
                <a:path w="8973" h="16617" extrusionOk="0">
                  <a:moveTo>
                    <a:pt x="8346" y="0"/>
                  </a:moveTo>
                  <a:cubicBezTo>
                    <a:pt x="8346" y="0"/>
                    <a:pt x="1780" y="4348"/>
                    <a:pt x="333" y="4348"/>
                  </a:cubicBezTo>
                  <a:cubicBezTo>
                    <a:pt x="258" y="4348"/>
                    <a:pt x="196" y="4336"/>
                    <a:pt x="150" y="4311"/>
                  </a:cubicBezTo>
                  <a:lnTo>
                    <a:pt x="150" y="4311"/>
                  </a:lnTo>
                  <a:cubicBezTo>
                    <a:pt x="276" y="5339"/>
                    <a:pt x="276" y="6391"/>
                    <a:pt x="226" y="7293"/>
                  </a:cubicBezTo>
                  <a:cubicBezTo>
                    <a:pt x="150" y="8496"/>
                    <a:pt x="0" y="9374"/>
                    <a:pt x="0" y="9374"/>
                  </a:cubicBezTo>
                  <a:lnTo>
                    <a:pt x="1228" y="16617"/>
                  </a:lnTo>
                  <a:cubicBezTo>
                    <a:pt x="1228" y="16617"/>
                    <a:pt x="6867" y="11329"/>
                    <a:pt x="8973" y="8421"/>
                  </a:cubicBezTo>
                  <a:cubicBezTo>
                    <a:pt x="8020" y="6867"/>
                    <a:pt x="7995" y="3308"/>
                    <a:pt x="8196" y="1253"/>
                  </a:cubicBezTo>
                  <a:cubicBezTo>
                    <a:pt x="8221" y="777"/>
                    <a:pt x="8271" y="376"/>
                    <a:pt x="8346" y="126"/>
                  </a:cubicBezTo>
                  <a:cubicBezTo>
                    <a:pt x="8346" y="100"/>
                    <a:pt x="8346" y="75"/>
                    <a:pt x="8346" y="75"/>
                  </a:cubicBezTo>
                  <a:cubicBezTo>
                    <a:pt x="8346" y="25"/>
                    <a:pt x="8346" y="0"/>
                    <a:pt x="834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67" name="Google Shape;35667;p44"/>
            <p:cNvSpPr/>
            <p:nvPr/>
          </p:nvSpPr>
          <p:spPr>
            <a:xfrm>
              <a:off x="5027100" y="1357175"/>
              <a:ext cx="204900" cy="186975"/>
            </a:xfrm>
            <a:custGeom>
              <a:avLst/>
              <a:gdLst/>
              <a:ahLst/>
              <a:cxnLst/>
              <a:rect l="l" t="t" r="r" b="b"/>
              <a:pathLst>
                <a:path w="8196" h="7479" extrusionOk="0">
                  <a:moveTo>
                    <a:pt x="8196" y="0"/>
                  </a:moveTo>
                  <a:cubicBezTo>
                    <a:pt x="8196" y="0"/>
                    <a:pt x="1626" y="4372"/>
                    <a:pt x="182" y="4372"/>
                  </a:cubicBezTo>
                  <a:cubicBezTo>
                    <a:pt x="107" y="4372"/>
                    <a:pt x="46" y="4361"/>
                    <a:pt x="0" y="4336"/>
                  </a:cubicBezTo>
                  <a:lnTo>
                    <a:pt x="0" y="4336"/>
                  </a:lnTo>
                  <a:cubicBezTo>
                    <a:pt x="126" y="5364"/>
                    <a:pt x="126" y="6416"/>
                    <a:pt x="76" y="7318"/>
                  </a:cubicBezTo>
                  <a:cubicBezTo>
                    <a:pt x="546" y="7423"/>
                    <a:pt x="1017" y="7479"/>
                    <a:pt x="1483" y="7479"/>
                  </a:cubicBezTo>
                  <a:cubicBezTo>
                    <a:pt x="2582" y="7479"/>
                    <a:pt x="3659" y="7170"/>
                    <a:pt x="4662" y="6466"/>
                  </a:cubicBezTo>
                  <a:cubicBezTo>
                    <a:pt x="6191" y="5389"/>
                    <a:pt x="7244" y="2983"/>
                    <a:pt x="8046" y="1278"/>
                  </a:cubicBezTo>
                  <a:cubicBezTo>
                    <a:pt x="8071" y="802"/>
                    <a:pt x="8121" y="401"/>
                    <a:pt x="8196" y="151"/>
                  </a:cubicBezTo>
                  <a:cubicBezTo>
                    <a:pt x="8196" y="125"/>
                    <a:pt x="8196" y="100"/>
                    <a:pt x="8196" y="100"/>
                  </a:cubicBezTo>
                  <a:cubicBezTo>
                    <a:pt x="8196" y="50"/>
                    <a:pt x="8196" y="0"/>
                    <a:pt x="819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68" name="Google Shape;35668;p44"/>
            <p:cNvSpPr/>
            <p:nvPr/>
          </p:nvSpPr>
          <p:spPr>
            <a:xfrm>
              <a:off x="4852925" y="1160425"/>
              <a:ext cx="300150" cy="13175"/>
            </a:xfrm>
            <a:custGeom>
              <a:avLst/>
              <a:gdLst/>
              <a:ahLst/>
              <a:cxnLst/>
              <a:rect l="l" t="t" r="r" b="b"/>
              <a:pathLst>
                <a:path w="12006" h="527" extrusionOk="0">
                  <a:moveTo>
                    <a:pt x="276" y="0"/>
                  </a:moveTo>
                  <a:cubicBezTo>
                    <a:pt x="125" y="0"/>
                    <a:pt x="0" y="126"/>
                    <a:pt x="0" y="276"/>
                  </a:cubicBezTo>
                  <a:cubicBezTo>
                    <a:pt x="0" y="426"/>
                    <a:pt x="125" y="527"/>
                    <a:pt x="276" y="527"/>
                  </a:cubicBezTo>
                  <a:lnTo>
                    <a:pt x="11754" y="527"/>
                  </a:lnTo>
                  <a:cubicBezTo>
                    <a:pt x="11905" y="527"/>
                    <a:pt x="12005" y="426"/>
                    <a:pt x="12005" y="276"/>
                  </a:cubicBezTo>
                  <a:cubicBezTo>
                    <a:pt x="12005" y="126"/>
                    <a:pt x="11905" y="0"/>
                    <a:pt x="11754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69" name="Google Shape;35669;p44"/>
            <p:cNvSpPr/>
            <p:nvPr/>
          </p:nvSpPr>
          <p:spPr>
            <a:xfrm>
              <a:off x="4852925" y="1160025"/>
              <a:ext cx="289500" cy="96050"/>
            </a:xfrm>
            <a:custGeom>
              <a:avLst/>
              <a:gdLst/>
              <a:ahLst/>
              <a:cxnLst/>
              <a:rect l="l" t="t" r="r" b="b"/>
              <a:pathLst>
                <a:path w="11580" h="3842" extrusionOk="0">
                  <a:moveTo>
                    <a:pt x="11294" y="1"/>
                  </a:moveTo>
                  <a:cubicBezTo>
                    <a:pt x="11265" y="1"/>
                    <a:pt x="11234" y="6"/>
                    <a:pt x="11203" y="16"/>
                  </a:cubicBezTo>
                  <a:lnTo>
                    <a:pt x="201" y="3325"/>
                  </a:lnTo>
                  <a:cubicBezTo>
                    <a:pt x="75" y="3375"/>
                    <a:pt x="0" y="3525"/>
                    <a:pt x="25" y="3651"/>
                  </a:cubicBezTo>
                  <a:cubicBezTo>
                    <a:pt x="65" y="3770"/>
                    <a:pt x="167" y="3841"/>
                    <a:pt x="270" y="3841"/>
                  </a:cubicBezTo>
                  <a:cubicBezTo>
                    <a:pt x="298" y="3841"/>
                    <a:pt x="325" y="3836"/>
                    <a:pt x="351" y="3826"/>
                  </a:cubicBezTo>
                  <a:lnTo>
                    <a:pt x="11353" y="518"/>
                  </a:lnTo>
                  <a:cubicBezTo>
                    <a:pt x="11504" y="493"/>
                    <a:pt x="11579" y="342"/>
                    <a:pt x="11529" y="192"/>
                  </a:cubicBezTo>
                  <a:cubicBezTo>
                    <a:pt x="11489" y="73"/>
                    <a:pt x="11403" y="1"/>
                    <a:pt x="11294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70" name="Google Shape;35670;p44"/>
            <p:cNvSpPr/>
            <p:nvPr/>
          </p:nvSpPr>
          <p:spPr>
            <a:xfrm>
              <a:off x="4859175" y="1084225"/>
              <a:ext cx="286375" cy="107325"/>
            </a:xfrm>
            <a:custGeom>
              <a:avLst/>
              <a:gdLst/>
              <a:ahLst/>
              <a:cxnLst/>
              <a:rect l="l" t="t" r="r" b="b"/>
              <a:pathLst>
                <a:path w="11455" h="4293" extrusionOk="0">
                  <a:moveTo>
                    <a:pt x="306" y="0"/>
                  </a:moveTo>
                  <a:cubicBezTo>
                    <a:pt x="192" y="0"/>
                    <a:pt x="90" y="68"/>
                    <a:pt x="51" y="166"/>
                  </a:cubicBezTo>
                  <a:cubicBezTo>
                    <a:pt x="1" y="317"/>
                    <a:pt x="76" y="467"/>
                    <a:pt x="226" y="517"/>
                  </a:cubicBezTo>
                  <a:lnTo>
                    <a:pt x="11053" y="4277"/>
                  </a:lnTo>
                  <a:cubicBezTo>
                    <a:pt x="11085" y="4287"/>
                    <a:pt x="11118" y="4292"/>
                    <a:pt x="11149" y="4292"/>
                  </a:cubicBezTo>
                  <a:cubicBezTo>
                    <a:pt x="11263" y="4292"/>
                    <a:pt x="11365" y="4225"/>
                    <a:pt x="11404" y="4126"/>
                  </a:cubicBezTo>
                  <a:cubicBezTo>
                    <a:pt x="11454" y="3976"/>
                    <a:pt x="11379" y="3825"/>
                    <a:pt x="11229" y="3775"/>
                  </a:cubicBezTo>
                  <a:lnTo>
                    <a:pt x="402" y="16"/>
                  </a:lnTo>
                  <a:cubicBezTo>
                    <a:pt x="370" y="5"/>
                    <a:pt x="337" y="0"/>
                    <a:pt x="306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71" name="Google Shape;35671;p44"/>
            <p:cNvSpPr/>
            <p:nvPr/>
          </p:nvSpPr>
          <p:spPr>
            <a:xfrm>
              <a:off x="5070325" y="912600"/>
              <a:ext cx="380800" cy="420150"/>
            </a:xfrm>
            <a:custGeom>
              <a:avLst/>
              <a:gdLst/>
              <a:ahLst/>
              <a:cxnLst/>
              <a:rect l="l" t="t" r="r" b="b"/>
              <a:pathLst>
                <a:path w="15232" h="16806" extrusionOk="0">
                  <a:moveTo>
                    <a:pt x="1314" y="1"/>
                  </a:moveTo>
                  <a:cubicBezTo>
                    <a:pt x="884" y="1"/>
                    <a:pt x="447" y="22"/>
                    <a:pt x="1" y="64"/>
                  </a:cubicBezTo>
                  <a:lnTo>
                    <a:pt x="176" y="8811"/>
                  </a:lnTo>
                  <a:lnTo>
                    <a:pt x="4312" y="15252"/>
                  </a:lnTo>
                  <a:lnTo>
                    <a:pt x="13033" y="16806"/>
                  </a:lnTo>
                  <a:cubicBezTo>
                    <a:pt x="15231" y="8540"/>
                    <a:pt x="10051" y="1"/>
                    <a:pt x="1314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72" name="Google Shape;35672;p44"/>
            <p:cNvSpPr/>
            <p:nvPr/>
          </p:nvSpPr>
          <p:spPr>
            <a:xfrm>
              <a:off x="5059675" y="959225"/>
              <a:ext cx="334200" cy="369150"/>
            </a:xfrm>
            <a:custGeom>
              <a:avLst/>
              <a:gdLst/>
              <a:ahLst/>
              <a:cxnLst/>
              <a:rect l="l" t="t" r="r" b="b"/>
              <a:pathLst>
                <a:path w="13368" h="14766" extrusionOk="0">
                  <a:moveTo>
                    <a:pt x="1132" y="0"/>
                  </a:moveTo>
                  <a:cubicBezTo>
                    <a:pt x="762" y="0"/>
                    <a:pt x="385" y="18"/>
                    <a:pt x="1" y="53"/>
                  </a:cubicBezTo>
                  <a:lnTo>
                    <a:pt x="151" y="7748"/>
                  </a:lnTo>
                  <a:lnTo>
                    <a:pt x="3785" y="13362"/>
                  </a:lnTo>
                  <a:lnTo>
                    <a:pt x="11454" y="14765"/>
                  </a:lnTo>
                  <a:cubicBezTo>
                    <a:pt x="13367" y="7497"/>
                    <a:pt x="8802" y="0"/>
                    <a:pt x="1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73" name="Google Shape;35673;p44"/>
            <p:cNvSpPr/>
            <p:nvPr/>
          </p:nvSpPr>
          <p:spPr>
            <a:xfrm>
              <a:off x="4926225" y="1073725"/>
              <a:ext cx="352775" cy="431600"/>
            </a:xfrm>
            <a:custGeom>
              <a:avLst/>
              <a:gdLst/>
              <a:ahLst/>
              <a:cxnLst/>
              <a:rect l="l" t="t" r="r" b="b"/>
              <a:pathLst>
                <a:path w="14111" h="17264" extrusionOk="0">
                  <a:moveTo>
                    <a:pt x="6369" y="1"/>
                  </a:moveTo>
                  <a:cubicBezTo>
                    <a:pt x="5272" y="1"/>
                    <a:pt x="4167" y="188"/>
                    <a:pt x="3233" y="611"/>
                  </a:cubicBezTo>
                  <a:cubicBezTo>
                    <a:pt x="577" y="1839"/>
                    <a:pt x="326" y="4571"/>
                    <a:pt x="251" y="5298"/>
                  </a:cubicBezTo>
                  <a:cubicBezTo>
                    <a:pt x="176" y="6025"/>
                    <a:pt x="0" y="8230"/>
                    <a:pt x="702" y="11489"/>
                  </a:cubicBezTo>
                  <a:cubicBezTo>
                    <a:pt x="1329" y="14321"/>
                    <a:pt x="3885" y="16977"/>
                    <a:pt x="5289" y="17228"/>
                  </a:cubicBezTo>
                  <a:cubicBezTo>
                    <a:pt x="5411" y="17249"/>
                    <a:pt x="5570" y="17263"/>
                    <a:pt x="5758" y="17263"/>
                  </a:cubicBezTo>
                  <a:cubicBezTo>
                    <a:pt x="7102" y="17263"/>
                    <a:pt x="9945" y="16546"/>
                    <a:pt x="11880" y="12742"/>
                  </a:cubicBezTo>
                  <a:cubicBezTo>
                    <a:pt x="14111" y="8406"/>
                    <a:pt x="12206" y="2666"/>
                    <a:pt x="11254" y="1614"/>
                  </a:cubicBezTo>
                  <a:cubicBezTo>
                    <a:pt x="10392" y="639"/>
                    <a:pt x="8393" y="1"/>
                    <a:pt x="636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74" name="Google Shape;35674;p44"/>
            <p:cNvSpPr/>
            <p:nvPr/>
          </p:nvSpPr>
          <p:spPr>
            <a:xfrm>
              <a:off x="4776475" y="1553275"/>
              <a:ext cx="746900" cy="814025"/>
            </a:xfrm>
            <a:custGeom>
              <a:avLst/>
              <a:gdLst/>
              <a:ahLst/>
              <a:cxnLst/>
              <a:rect l="l" t="t" r="r" b="b"/>
              <a:pathLst>
                <a:path w="29876" h="32561" extrusionOk="0">
                  <a:moveTo>
                    <a:pt x="18572" y="1"/>
                  </a:moveTo>
                  <a:lnTo>
                    <a:pt x="12056" y="7871"/>
                  </a:lnTo>
                  <a:lnTo>
                    <a:pt x="10000" y="803"/>
                  </a:lnTo>
                  <a:cubicBezTo>
                    <a:pt x="10000" y="803"/>
                    <a:pt x="2557" y="6016"/>
                    <a:pt x="1279" y="9926"/>
                  </a:cubicBezTo>
                  <a:cubicBezTo>
                    <a:pt x="0" y="13835"/>
                    <a:pt x="2431" y="21279"/>
                    <a:pt x="2607" y="22557"/>
                  </a:cubicBezTo>
                  <a:cubicBezTo>
                    <a:pt x="2852" y="24298"/>
                    <a:pt x="2618" y="32368"/>
                    <a:pt x="1974" y="32557"/>
                  </a:cubicBezTo>
                  <a:lnTo>
                    <a:pt x="1974" y="32557"/>
                  </a:lnTo>
                  <a:lnTo>
                    <a:pt x="20602" y="32282"/>
                  </a:lnTo>
                  <a:cubicBezTo>
                    <a:pt x="20602" y="32282"/>
                    <a:pt x="19249" y="26467"/>
                    <a:pt x="21604" y="20678"/>
                  </a:cubicBezTo>
                  <a:cubicBezTo>
                    <a:pt x="23885" y="15114"/>
                    <a:pt x="29875" y="9600"/>
                    <a:pt x="29524" y="8673"/>
                  </a:cubicBezTo>
                  <a:cubicBezTo>
                    <a:pt x="28823" y="6793"/>
                    <a:pt x="27970" y="5289"/>
                    <a:pt x="24737" y="3685"/>
                  </a:cubicBezTo>
                  <a:cubicBezTo>
                    <a:pt x="21504" y="2056"/>
                    <a:pt x="18572" y="1"/>
                    <a:pt x="18572" y="1"/>
                  </a:cubicBezTo>
                  <a:close/>
                  <a:moveTo>
                    <a:pt x="1974" y="32557"/>
                  </a:moveTo>
                  <a:lnTo>
                    <a:pt x="1930" y="32557"/>
                  </a:lnTo>
                  <a:cubicBezTo>
                    <a:pt x="1937" y="32559"/>
                    <a:pt x="1944" y="32560"/>
                    <a:pt x="1951" y="32560"/>
                  </a:cubicBezTo>
                  <a:cubicBezTo>
                    <a:pt x="1959" y="32560"/>
                    <a:pt x="1966" y="32559"/>
                    <a:pt x="1974" y="32557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75" name="Google Shape;35675;p44"/>
            <p:cNvSpPr/>
            <p:nvPr/>
          </p:nvSpPr>
          <p:spPr>
            <a:xfrm>
              <a:off x="4841625" y="1471825"/>
              <a:ext cx="399150" cy="650400"/>
            </a:xfrm>
            <a:custGeom>
              <a:avLst/>
              <a:gdLst/>
              <a:ahLst/>
              <a:cxnLst/>
              <a:rect l="l" t="t" r="r" b="b"/>
              <a:pathLst>
                <a:path w="15966" h="26016" extrusionOk="0">
                  <a:moveTo>
                    <a:pt x="15540" y="1"/>
                  </a:moveTo>
                  <a:cubicBezTo>
                    <a:pt x="10552" y="6793"/>
                    <a:pt x="5314" y="15815"/>
                    <a:pt x="1" y="25815"/>
                  </a:cubicBezTo>
                  <a:lnTo>
                    <a:pt x="2282" y="26016"/>
                  </a:lnTo>
                  <a:cubicBezTo>
                    <a:pt x="6843" y="16442"/>
                    <a:pt x="12307" y="7519"/>
                    <a:pt x="15966" y="3259"/>
                  </a:cubicBezTo>
                  <a:lnTo>
                    <a:pt x="155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76" name="Google Shape;35676;p44"/>
            <p:cNvSpPr/>
            <p:nvPr/>
          </p:nvSpPr>
          <p:spPr>
            <a:xfrm>
              <a:off x="5005175" y="1540125"/>
              <a:ext cx="95250" cy="243750"/>
            </a:xfrm>
            <a:custGeom>
              <a:avLst/>
              <a:gdLst/>
              <a:ahLst/>
              <a:cxnLst/>
              <a:rect l="l" t="t" r="r" b="b"/>
              <a:pathLst>
                <a:path w="3810" h="9750" extrusionOk="0">
                  <a:moveTo>
                    <a:pt x="953" y="0"/>
                  </a:moveTo>
                  <a:lnTo>
                    <a:pt x="0" y="1830"/>
                  </a:lnTo>
                  <a:lnTo>
                    <a:pt x="2557" y="9750"/>
                  </a:lnTo>
                  <a:lnTo>
                    <a:pt x="3810" y="7219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77" name="Google Shape;35677;p44"/>
            <p:cNvSpPr/>
            <p:nvPr/>
          </p:nvSpPr>
          <p:spPr>
            <a:xfrm>
              <a:off x="4819700" y="2085250"/>
              <a:ext cx="468075" cy="317675"/>
            </a:xfrm>
            <a:custGeom>
              <a:avLst/>
              <a:gdLst/>
              <a:ahLst/>
              <a:cxnLst/>
              <a:rect l="l" t="t" r="r" b="b"/>
              <a:pathLst>
                <a:path w="18723" h="12707" extrusionOk="0">
                  <a:moveTo>
                    <a:pt x="1279" y="0"/>
                  </a:moveTo>
                  <a:cubicBezTo>
                    <a:pt x="1279" y="0"/>
                    <a:pt x="652" y="11153"/>
                    <a:pt x="1" y="12607"/>
                  </a:cubicBezTo>
                  <a:cubicBezTo>
                    <a:pt x="2488" y="12557"/>
                    <a:pt x="4899" y="12538"/>
                    <a:pt x="7116" y="12538"/>
                  </a:cubicBezTo>
                  <a:cubicBezTo>
                    <a:pt x="13766" y="12538"/>
                    <a:pt x="18672" y="12707"/>
                    <a:pt x="18672" y="12707"/>
                  </a:cubicBezTo>
                  <a:cubicBezTo>
                    <a:pt x="18672" y="12707"/>
                    <a:pt x="17219" y="3659"/>
                    <a:pt x="18723" y="276"/>
                  </a:cubicBezTo>
                  <a:cubicBezTo>
                    <a:pt x="16317" y="276"/>
                    <a:pt x="1279" y="0"/>
                    <a:pt x="127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78" name="Google Shape;35678;p44"/>
            <p:cNvSpPr/>
            <p:nvPr/>
          </p:nvSpPr>
          <p:spPr>
            <a:xfrm>
              <a:off x="4822850" y="2114475"/>
              <a:ext cx="476200" cy="252750"/>
            </a:xfrm>
            <a:custGeom>
              <a:avLst/>
              <a:gdLst/>
              <a:ahLst/>
              <a:cxnLst/>
              <a:rect l="l" t="t" r="r" b="b"/>
              <a:pathLst>
                <a:path w="19048" h="10110" extrusionOk="0">
                  <a:moveTo>
                    <a:pt x="3486" y="0"/>
                  </a:moveTo>
                  <a:cubicBezTo>
                    <a:pt x="2271" y="0"/>
                    <a:pt x="1270" y="17"/>
                    <a:pt x="752" y="59"/>
                  </a:cubicBezTo>
                  <a:cubicBezTo>
                    <a:pt x="752" y="84"/>
                    <a:pt x="752" y="109"/>
                    <a:pt x="752" y="109"/>
                  </a:cubicBezTo>
                  <a:cubicBezTo>
                    <a:pt x="977" y="2014"/>
                    <a:pt x="251" y="9733"/>
                    <a:pt x="0" y="10109"/>
                  </a:cubicBezTo>
                  <a:lnTo>
                    <a:pt x="18747" y="9834"/>
                  </a:lnTo>
                  <a:cubicBezTo>
                    <a:pt x="18747" y="9834"/>
                    <a:pt x="17719" y="5347"/>
                    <a:pt x="19048" y="360"/>
                  </a:cubicBezTo>
                  <a:cubicBezTo>
                    <a:pt x="16867" y="260"/>
                    <a:pt x="14662" y="210"/>
                    <a:pt x="12506" y="159"/>
                  </a:cubicBezTo>
                  <a:cubicBezTo>
                    <a:pt x="11015" y="106"/>
                    <a:pt x="6563" y="0"/>
                    <a:pt x="3486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79" name="Google Shape;35679;p44"/>
            <p:cNvSpPr/>
            <p:nvPr/>
          </p:nvSpPr>
          <p:spPr>
            <a:xfrm>
              <a:off x="4839125" y="2211800"/>
              <a:ext cx="444275" cy="24475"/>
            </a:xfrm>
            <a:custGeom>
              <a:avLst/>
              <a:gdLst/>
              <a:ahLst/>
              <a:cxnLst/>
              <a:rect l="l" t="t" r="r" b="b"/>
              <a:pathLst>
                <a:path w="17771" h="979" fill="none" extrusionOk="0">
                  <a:moveTo>
                    <a:pt x="1" y="1"/>
                  </a:moveTo>
                  <a:cubicBezTo>
                    <a:pt x="1" y="1"/>
                    <a:pt x="7144" y="978"/>
                    <a:pt x="17770" y="302"/>
                  </a:cubicBezTo>
                </a:path>
              </a:pathLst>
            </a:custGeom>
            <a:noFill/>
            <a:ln w="7525" cap="rnd" cmpd="sng">
              <a:solidFill>
                <a:srgbClr val="FCB7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80" name="Google Shape;35680;p44"/>
            <p:cNvSpPr/>
            <p:nvPr/>
          </p:nvSpPr>
          <p:spPr>
            <a:xfrm>
              <a:off x="4839125" y="2218700"/>
              <a:ext cx="444275" cy="25075"/>
            </a:xfrm>
            <a:custGeom>
              <a:avLst/>
              <a:gdLst/>
              <a:ahLst/>
              <a:cxnLst/>
              <a:rect l="l" t="t" r="r" b="b"/>
              <a:pathLst>
                <a:path w="17771" h="1003" fill="none" extrusionOk="0">
                  <a:moveTo>
                    <a:pt x="1" y="0"/>
                  </a:moveTo>
                  <a:cubicBezTo>
                    <a:pt x="1" y="0"/>
                    <a:pt x="7144" y="1003"/>
                    <a:pt x="17770" y="326"/>
                  </a:cubicBezTo>
                </a:path>
              </a:pathLst>
            </a:custGeom>
            <a:noFill/>
            <a:ln w="7525" cap="rnd" cmpd="sng">
              <a:solidFill>
                <a:srgbClr val="E59EAF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81" name="Google Shape;35681;p44"/>
            <p:cNvSpPr/>
            <p:nvPr/>
          </p:nvSpPr>
          <p:spPr>
            <a:xfrm>
              <a:off x="4839125" y="2226225"/>
              <a:ext cx="443650" cy="24450"/>
            </a:xfrm>
            <a:custGeom>
              <a:avLst/>
              <a:gdLst/>
              <a:ahLst/>
              <a:cxnLst/>
              <a:rect l="l" t="t" r="r" b="b"/>
              <a:pathLst>
                <a:path w="17746" h="978" fill="none" extrusionOk="0">
                  <a:moveTo>
                    <a:pt x="1" y="0"/>
                  </a:moveTo>
                  <a:cubicBezTo>
                    <a:pt x="1" y="0"/>
                    <a:pt x="7118" y="978"/>
                    <a:pt x="17745" y="301"/>
                  </a:cubicBezTo>
                </a:path>
              </a:pathLst>
            </a:custGeom>
            <a:noFill/>
            <a:ln w="7525" cap="rnd" cmpd="sng">
              <a:solidFill>
                <a:srgbClr val="FCB7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82" name="Google Shape;35682;p44"/>
            <p:cNvSpPr/>
            <p:nvPr/>
          </p:nvSpPr>
          <p:spPr>
            <a:xfrm>
              <a:off x="4901850" y="2174275"/>
              <a:ext cx="119625" cy="66725"/>
            </a:xfrm>
            <a:custGeom>
              <a:avLst/>
              <a:gdLst/>
              <a:ahLst/>
              <a:cxnLst/>
              <a:rect l="l" t="t" r="r" b="b"/>
              <a:pathLst>
                <a:path w="4785" h="2669" extrusionOk="0">
                  <a:moveTo>
                    <a:pt x="2987" y="356"/>
                  </a:moveTo>
                  <a:cubicBezTo>
                    <a:pt x="3296" y="356"/>
                    <a:pt x="3588" y="431"/>
                    <a:pt x="3782" y="625"/>
                  </a:cubicBezTo>
                  <a:cubicBezTo>
                    <a:pt x="4409" y="1201"/>
                    <a:pt x="3757" y="1878"/>
                    <a:pt x="3106" y="2078"/>
                  </a:cubicBezTo>
                  <a:cubicBezTo>
                    <a:pt x="2655" y="2204"/>
                    <a:pt x="2178" y="2229"/>
                    <a:pt x="1702" y="2254"/>
                  </a:cubicBezTo>
                  <a:cubicBezTo>
                    <a:pt x="1505" y="2264"/>
                    <a:pt x="1303" y="2270"/>
                    <a:pt x="1099" y="2270"/>
                  </a:cubicBezTo>
                  <a:cubicBezTo>
                    <a:pt x="871" y="2270"/>
                    <a:pt x="639" y="2263"/>
                    <a:pt x="406" y="2245"/>
                  </a:cubicBezTo>
                  <a:lnTo>
                    <a:pt x="406" y="2245"/>
                  </a:lnTo>
                  <a:cubicBezTo>
                    <a:pt x="757" y="1609"/>
                    <a:pt x="1272" y="916"/>
                    <a:pt x="1953" y="600"/>
                  </a:cubicBezTo>
                  <a:cubicBezTo>
                    <a:pt x="2226" y="463"/>
                    <a:pt x="2618" y="356"/>
                    <a:pt x="2987" y="356"/>
                  </a:cubicBezTo>
                  <a:close/>
                  <a:moveTo>
                    <a:pt x="3030" y="0"/>
                  </a:moveTo>
                  <a:cubicBezTo>
                    <a:pt x="2750" y="0"/>
                    <a:pt x="2470" y="42"/>
                    <a:pt x="2229" y="98"/>
                  </a:cubicBezTo>
                  <a:cubicBezTo>
                    <a:pt x="1251" y="349"/>
                    <a:pt x="499" y="1251"/>
                    <a:pt x="48" y="2128"/>
                  </a:cubicBezTo>
                  <a:cubicBezTo>
                    <a:pt x="1" y="2204"/>
                    <a:pt x="18" y="2280"/>
                    <a:pt x="64" y="2333"/>
                  </a:cubicBezTo>
                  <a:lnTo>
                    <a:pt x="64" y="2333"/>
                  </a:lnTo>
                  <a:cubicBezTo>
                    <a:pt x="31" y="2439"/>
                    <a:pt x="84" y="2589"/>
                    <a:pt x="223" y="2605"/>
                  </a:cubicBezTo>
                  <a:cubicBezTo>
                    <a:pt x="594" y="2642"/>
                    <a:pt x="1003" y="2668"/>
                    <a:pt x="1419" y="2668"/>
                  </a:cubicBezTo>
                  <a:cubicBezTo>
                    <a:pt x="2127" y="2668"/>
                    <a:pt x="2857" y="2591"/>
                    <a:pt x="3457" y="2354"/>
                  </a:cubicBezTo>
                  <a:cubicBezTo>
                    <a:pt x="4183" y="2078"/>
                    <a:pt x="4785" y="1251"/>
                    <a:pt x="4259" y="499"/>
                  </a:cubicBezTo>
                  <a:cubicBezTo>
                    <a:pt x="3975" y="121"/>
                    <a:pt x="3503" y="0"/>
                    <a:pt x="303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83" name="Google Shape;35683;p44"/>
            <p:cNvSpPr/>
            <p:nvPr/>
          </p:nvSpPr>
          <p:spPr>
            <a:xfrm>
              <a:off x="4794650" y="2167375"/>
              <a:ext cx="116675" cy="73300"/>
            </a:xfrm>
            <a:custGeom>
              <a:avLst/>
              <a:gdLst/>
              <a:ahLst/>
              <a:cxnLst/>
              <a:rect l="l" t="t" r="r" b="b"/>
              <a:pathLst>
                <a:path w="4667" h="2932" extrusionOk="0">
                  <a:moveTo>
                    <a:pt x="1669" y="377"/>
                  </a:moveTo>
                  <a:cubicBezTo>
                    <a:pt x="2029" y="377"/>
                    <a:pt x="2418" y="479"/>
                    <a:pt x="2682" y="600"/>
                  </a:cubicBezTo>
                  <a:cubicBezTo>
                    <a:pt x="3440" y="942"/>
                    <a:pt x="3960" y="1787"/>
                    <a:pt x="4241" y="2550"/>
                  </a:cubicBezTo>
                  <a:lnTo>
                    <a:pt x="4241" y="2550"/>
                  </a:lnTo>
                  <a:cubicBezTo>
                    <a:pt x="3248" y="2509"/>
                    <a:pt x="657" y="2288"/>
                    <a:pt x="752" y="1051"/>
                  </a:cubicBezTo>
                  <a:cubicBezTo>
                    <a:pt x="794" y="544"/>
                    <a:pt x="1208" y="377"/>
                    <a:pt x="1669" y="377"/>
                  </a:cubicBezTo>
                  <a:close/>
                  <a:moveTo>
                    <a:pt x="1618" y="1"/>
                  </a:moveTo>
                  <a:cubicBezTo>
                    <a:pt x="1185" y="1"/>
                    <a:pt x="774" y="122"/>
                    <a:pt x="527" y="475"/>
                  </a:cubicBezTo>
                  <a:cubicBezTo>
                    <a:pt x="0" y="1226"/>
                    <a:pt x="702" y="2079"/>
                    <a:pt x="1379" y="2379"/>
                  </a:cubicBezTo>
                  <a:cubicBezTo>
                    <a:pt x="2281" y="2780"/>
                    <a:pt x="3409" y="2906"/>
                    <a:pt x="4386" y="2931"/>
                  </a:cubicBezTo>
                  <a:cubicBezTo>
                    <a:pt x="4394" y="2931"/>
                    <a:pt x="4402" y="2932"/>
                    <a:pt x="4410" y="2932"/>
                  </a:cubicBezTo>
                  <a:cubicBezTo>
                    <a:pt x="4544" y="2932"/>
                    <a:pt x="4596" y="2808"/>
                    <a:pt x="4566" y="2702"/>
                  </a:cubicBezTo>
                  <a:lnTo>
                    <a:pt x="4566" y="2702"/>
                  </a:lnTo>
                  <a:cubicBezTo>
                    <a:pt x="4629" y="2665"/>
                    <a:pt x="4667" y="2595"/>
                    <a:pt x="4637" y="2505"/>
                  </a:cubicBezTo>
                  <a:cubicBezTo>
                    <a:pt x="4286" y="1602"/>
                    <a:pt x="3684" y="575"/>
                    <a:pt x="2757" y="224"/>
                  </a:cubicBezTo>
                  <a:cubicBezTo>
                    <a:pt x="2433" y="104"/>
                    <a:pt x="2016" y="1"/>
                    <a:pt x="161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84" name="Google Shape;35684;p44"/>
            <p:cNvSpPr/>
            <p:nvPr/>
          </p:nvSpPr>
          <p:spPr>
            <a:xfrm>
              <a:off x="4867200" y="2226700"/>
              <a:ext cx="43025" cy="85250"/>
            </a:xfrm>
            <a:custGeom>
              <a:avLst/>
              <a:gdLst/>
              <a:ahLst/>
              <a:cxnLst/>
              <a:rect l="l" t="t" r="r" b="b"/>
              <a:pathLst>
                <a:path w="1721" h="3410" extrusionOk="0">
                  <a:moveTo>
                    <a:pt x="1458" y="0"/>
                  </a:moveTo>
                  <a:cubicBezTo>
                    <a:pt x="1417" y="0"/>
                    <a:pt x="1373" y="17"/>
                    <a:pt x="1334" y="56"/>
                  </a:cubicBezTo>
                  <a:cubicBezTo>
                    <a:pt x="482" y="884"/>
                    <a:pt x="231" y="2061"/>
                    <a:pt x="31" y="3164"/>
                  </a:cubicBezTo>
                  <a:cubicBezTo>
                    <a:pt x="1" y="3314"/>
                    <a:pt x="122" y="3410"/>
                    <a:pt x="231" y="3410"/>
                  </a:cubicBezTo>
                  <a:cubicBezTo>
                    <a:pt x="304" y="3410"/>
                    <a:pt x="371" y="3366"/>
                    <a:pt x="381" y="3264"/>
                  </a:cubicBezTo>
                  <a:cubicBezTo>
                    <a:pt x="582" y="2212"/>
                    <a:pt x="807" y="1109"/>
                    <a:pt x="1584" y="332"/>
                  </a:cubicBezTo>
                  <a:cubicBezTo>
                    <a:pt x="1720" y="196"/>
                    <a:pt x="1601" y="0"/>
                    <a:pt x="1458" y="0"/>
                  </a:cubicBezTo>
                  <a:close/>
                </a:path>
              </a:pathLst>
            </a:custGeom>
            <a:solidFill>
              <a:srgbClr val="E59EA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85" name="Google Shape;35685;p44"/>
            <p:cNvSpPr/>
            <p:nvPr/>
          </p:nvSpPr>
          <p:spPr>
            <a:xfrm>
              <a:off x="4888000" y="2225550"/>
              <a:ext cx="22225" cy="107875"/>
            </a:xfrm>
            <a:custGeom>
              <a:avLst/>
              <a:gdLst/>
              <a:ahLst/>
              <a:cxnLst/>
              <a:rect l="l" t="t" r="r" b="b"/>
              <a:pathLst>
                <a:path w="889" h="4315" extrusionOk="0">
                  <a:moveTo>
                    <a:pt x="658" y="0"/>
                  </a:moveTo>
                  <a:cubicBezTo>
                    <a:pt x="583" y="0"/>
                    <a:pt x="506" y="39"/>
                    <a:pt x="477" y="127"/>
                  </a:cubicBezTo>
                  <a:cubicBezTo>
                    <a:pt x="1" y="1331"/>
                    <a:pt x="126" y="2935"/>
                    <a:pt x="326" y="4188"/>
                  </a:cubicBezTo>
                  <a:cubicBezTo>
                    <a:pt x="336" y="4277"/>
                    <a:pt x="401" y="4315"/>
                    <a:pt x="472" y="4315"/>
                  </a:cubicBezTo>
                  <a:cubicBezTo>
                    <a:pt x="581" y="4315"/>
                    <a:pt x="708" y="4224"/>
                    <a:pt x="677" y="4087"/>
                  </a:cubicBezTo>
                  <a:cubicBezTo>
                    <a:pt x="502" y="2935"/>
                    <a:pt x="402" y="1331"/>
                    <a:pt x="828" y="228"/>
                  </a:cubicBezTo>
                  <a:cubicBezTo>
                    <a:pt x="888" y="91"/>
                    <a:pt x="774" y="0"/>
                    <a:pt x="65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86" name="Google Shape;35686;p44"/>
            <p:cNvSpPr/>
            <p:nvPr/>
          </p:nvSpPr>
          <p:spPr>
            <a:xfrm>
              <a:off x="4898400" y="2231700"/>
              <a:ext cx="58675" cy="92775"/>
            </a:xfrm>
            <a:custGeom>
              <a:avLst/>
              <a:gdLst/>
              <a:ahLst/>
              <a:cxnLst/>
              <a:rect l="l" t="t" r="r" b="b"/>
              <a:pathLst>
                <a:path w="2347" h="3711" extrusionOk="0">
                  <a:moveTo>
                    <a:pt x="272" y="1"/>
                  </a:moveTo>
                  <a:cubicBezTo>
                    <a:pt x="135" y="1"/>
                    <a:pt x="0" y="197"/>
                    <a:pt x="136" y="333"/>
                  </a:cubicBezTo>
                  <a:cubicBezTo>
                    <a:pt x="1038" y="1310"/>
                    <a:pt x="1690" y="2237"/>
                    <a:pt x="1966" y="3566"/>
                  </a:cubicBezTo>
                  <a:cubicBezTo>
                    <a:pt x="1986" y="3667"/>
                    <a:pt x="2055" y="3711"/>
                    <a:pt x="2127" y="3711"/>
                  </a:cubicBezTo>
                  <a:cubicBezTo>
                    <a:pt x="2234" y="3711"/>
                    <a:pt x="2346" y="3615"/>
                    <a:pt x="2316" y="3465"/>
                  </a:cubicBezTo>
                  <a:cubicBezTo>
                    <a:pt x="2041" y="2087"/>
                    <a:pt x="1339" y="1085"/>
                    <a:pt x="387" y="57"/>
                  </a:cubicBezTo>
                  <a:cubicBezTo>
                    <a:pt x="353" y="17"/>
                    <a:pt x="312" y="1"/>
                    <a:pt x="27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87" name="Google Shape;35687;p44"/>
            <p:cNvSpPr/>
            <p:nvPr/>
          </p:nvSpPr>
          <p:spPr>
            <a:xfrm>
              <a:off x="4841000" y="2111350"/>
              <a:ext cx="458050" cy="19025"/>
            </a:xfrm>
            <a:custGeom>
              <a:avLst/>
              <a:gdLst/>
              <a:ahLst/>
              <a:cxnLst/>
              <a:rect l="l" t="t" r="r" b="b"/>
              <a:pathLst>
                <a:path w="18322" h="761" extrusionOk="0">
                  <a:moveTo>
                    <a:pt x="3913" y="0"/>
                  </a:moveTo>
                  <a:cubicBezTo>
                    <a:pt x="1998" y="0"/>
                    <a:pt x="517" y="17"/>
                    <a:pt x="1" y="59"/>
                  </a:cubicBezTo>
                  <a:cubicBezTo>
                    <a:pt x="1" y="84"/>
                    <a:pt x="51" y="435"/>
                    <a:pt x="51" y="635"/>
                  </a:cubicBezTo>
                  <a:cubicBezTo>
                    <a:pt x="6091" y="660"/>
                    <a:pt x="12156" y="736"/>
                    <a:pt x="18196" y="761"/>
                  </a:cubicBezTo>
                  <a:cubicBezTo>
                    <a:pt x="18221" y="635"/>
                    <a:pt x="18297" y="310"/>
                    <a:pt x="18322" y="184"/>
                  </a:cubicBezTo>
                  <a:cubicBezTo>
                    <a:pt x="16749" y="112"/>
                    <a:pt x="8874" y="0"/>
                    <a:pt x="39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88" name="Google Shape;35688;p44"/>
            <p:cNvSpPr/>
            <p:nvPr/>
          </p:nvSpPr>
          <p:spPr>
            <a:xfrm>
              <a:off x="4822850" y="2342125"/>
              <a:ext cx="468675" cy="25100"/>
            </a:xfrm>
            <a:custGeom>
              <a:avLst/>
              <a:gdLst/>
              <a:ahLst/>
              <a:cxnLst/>
              <a:rect l="l" t="t" r="r" b="b"/>
              <a:pathLst>
                <a:path w="18747" h="1004" extrusionOk="0">
                  <a:moveTo>
                    <a:pt x="18622" y="1"/>
                  </a:moveTo>
                  <a:cubicBezTo>
                    <a:pt x="16717" y="101"/>
                    <a:pt x="14837" y="201"/>
                    <a:pt x="12932" y="226"/>
                  </a:cubicBezTo>
                  <a:cubicBezTo>
                    <a:pt x="11366" y="254"/>
                    <a:pt x="9814" y="265"/>
                    <a:pt x="8261" y="265"/>
                  </a:cubicBezTo>
                  <a:cubicBezTo>
                    <a:pt x="5590" y="265"/>
                    <a:pt x="2918" y="233"/>
                    <a:pt x="175" y="201"/>
                  </a:cubicBezTo>
                  <a:cubicBezTo>
                    <a:pt x="100" y="652"/>
                    <a:pt x="50" y="953"/>
                    <a:pt x="0" y="1003"/>
                  </a:cubicBezTo>
                  <a:lnTo>
                    <a:pt x="18747" y="953"/>
                  </a:lnTo>
                  <a:cubicBezTo>
                    <a:pt x="18747" y="953"/>
                    <a:pt x="18672" y="477"/>
                    <a:pt x="1862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89" name="Google Shape;35689;p44"/>
            <p:cNvSpPr/>
            <p:nvPr/>
          </p:nvSpPr>
          <p:spPr>
            <a:xfrm>
              <a:off x="5218825" y="1704275"/>
              <a:ext cx="449275" cy="1451800"/>
            </a:xfrm>
            <a:custGeom>
              <a:avLst/>
              <a:gdLst/>
              <a:ahLst/>
              <a:cxnLst/>
              <a:rect l="l" t="t" r="r" b="b"/>
              <a:pathLst>
                <a:path w="17971" h="58072" extrusionOk="0">
                  <a:moveTo>
                    <a:pt x="10302" y="1"/>
                  </a:moveTo>
                  <a:cubicBezTo>
                    <a:pt x="10302" y="1"/>
                    <a:pt x="5038" y="10728"/>
                    <a:pt x="2532" y="16843"/>
                  </a:cubicBezTo>
                  <a:cubicBezTo>
                    <a:pt x="1" y="22933"/>
                    <a:pt x="10176" y="58071"/>
                    <a:pt x="10176" y="58071"/>
                  </a:cubicBezTo>
                  <a:cubicBezTo>
                    <a:pt x="10176" y="58071"/>
                    <a:pt x="17444" y="27319"/>
                    <a:pt x="17845" y="22557"/>
                  </a:cubicBezTo>
                  <a:cubicBezTo>
                    <a:pt x="17971" y="20953"/>
                    <a:pt x="12733" y="1279"/>
                    <a:pt x="1030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90" name="Google Shape;35690;p44"/>
            <p:cNvSpPr/>
            <p:nvPr/>
          </p:nvSpPr>
          <p:spPr>
            <a:xfrm>
              <a:off x="5277100" y="2046400"/>
              <a:ext cx="334625" cy="1109675"/>
            </a:xfrm>
            <a:custGeom>
              <a:avLst/>
              <a:gdLst/>
              <a:ahLst/>
              <a:cxnLst/>
              <a:rect l="l" t="t" r="r" b="b"/>
              <a:pathLst>
                <a:path w="13385" h="44387" extrusionOk="0">
                  <a:moveTo>
                    <a:pt x="8597" y="0"/>
                  </a:moveTo>
                  <a:cubicBezTo>
                    <a:pt x="5038" y="4537"/>
                    <a:pt x="4788" y="4311"/>
                    <a:pt x="1" y="9524"/>
                  </a:cubicBezTo>
                  <a:cubicBezTo>
                    <a:pt x="1229" y="21579"/>
                    <a:pt x="7845" y="44386"/>
                    <a:pt x="7845" y="44386"/>
                  </a:cubicBezTo>
                  <a:cubicBezTo>
                    <a:pt x="7845" y="44386"/>
                    <a:pt x="12883" y="15589"/>
                    <a:pt x="13284" y="10802"/>
                  </a:cubicBezTo>
                  <a:cubicBezTo>
                    <a:pt x="13384" y="9674"/>
                    <a:pt x="10978" y="6316"/>
                    <a:pt x="859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91" name="Google Shape;35691;p44"/>
            <p:cNvSpPr/>
            <p:nvPr/>
          </p:nvSpPr>
          <p:spPr>
            <a:xfrm>
              <a:off x="4888625" y="1083850"/>
              <a:ext cx="144150" cy="223850"/>
            </a:xfrm>
            <a:custGeom>
              <a:avLst/>
              <a:gdLst/>
              <a:ahLst/>
              <a:cxnLst/>
              <a:rect l="l" t="t" r="r" b="b"/>
              <a:pathLst>
                <a:path w="5766" h="8954" extrusionOk="0">
                  <a:moveTo>
                    <a:pt x="3262" y="1"/>
                  </a:moveTo>
                  <a:cubicBezTo>
                    <a:pt x="2368" y="1"/>
                    <a:pt x="1412" y="770"/>
                    <a:pt x="1028" y="1585"/>
                  </a:cubicBezTo>
                  <a:cubicBezTo>
                    <a:pt x="1" y="3815"/>
                    <a:pt x="1153" y="7650"/>
                    <a:pt x="1680" y="8953"/>
                  </a:cubicBezTo>
                  <a:cubicBezTo>
                    <a:pt x="1855" y="6196"/>
                    <a:pt x="3108" y="3790"/>
                    <a:pt x="5038" y="2286"/>
                  </a:cubicBezTo>
                  <a:cubicBezTo>
                    <a:pt x="5765" y="1710"/>
                    <a:pt x="4311" y="81"/>
                    <a:pt x="3384" y="6"/>
                  </a:cubicBezTo>
                  <a:cubicBezTo>
                    <a:pt x="3344" y="2"/>
                    <a:pt x="3303" y="1"/>
                    <a:pt x="3262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92" name="Google Shape;35692;p44"/>
            <p:cNvSpPr/>
            <p:nvPr/>
          </p:nvSpPr>
          <p:spPr>
            <a:xfrm>
              <a:off x="4928100" y="1014300"/>
              <a:ext cx="281975" cy="144900"/>
            </a:xfrm>
            <a:custGeom>
              <a:avLst/>
              <a:gdLst/>
              <a:ahLst/>
              <a:cxnLst/>
              <a:rect l="l" t="t" r="r" b="b"/>
              <a:pathLst>
                <a:path w="11279" h="5796" extrusionOk="0">
                  <a:moveTo>
                    <a:pt x="6423" y="0"/>
                  </a:moveTo>
                  <a:cubicBezTo>
                    <a:pt x="4561" y="0"/>
                    <a:pt x="2679" y="578"/>
                    <a:pt x="1855" y="2061"/>
                  </a:cubicBezTo>
                  <a:cubicBezTo>
                    <a:pt x="1" y="5444"/>
                    <a:pt x="4737" y="5795"/>
                    <a:pt x="4737" y="5795"/>
                  </a:cubicBezTo>
                  <a:cubicBezTo>
                    <a:pt x="4737" y="5795"/>
                    <a:pt x="6517" y="5720"/>
                    <a:pt x="7469" y="5369"/>
                  </a:cubicBezTo>
                  <a:cubicBezTo>
                    <a:pt x="8397" y="4993"/>
                    <a:pt x="11279" y="4342"/>
                    <a:pt x="11204" y="2161"/>
                  </a:cubicBezTo>
                  <a:cubicBezTo>
                    <a:pt x="11161" y="950"/>
                    <a:pt x="8809" y="0"/>
                    <a:pt x="6423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93" name="Google Shape;35693;p44"/>
            <p:cNvSpPr/>
            <p:nvPr/>
          </p:nvSpPr>
          <p:spPr>
            <a:xfrm>
              <a:off x="5103550" y="1057850"/>
              <a:ext cx="191750" cy="259525"/>
            </a:xfrm>
            <a:custGeom>
              <a:avLst/>
              <a:gdLst/>
              <a:ahLst/>
              <a:cxnLst/>
              <a:rect l="l" t="t" r="r" b="b"/>
              <a:pathLst>
                <a:path w="7670" h="10381" extrusionOk="0">
                  <a:moveTo>
                    <a:pt x="3357" y="1"/>
                  </a:moveTo>
                  <a:cubicBezTo>
                    <a:pt x="3243" y="1"/>
                    <a:pt x="3126" y="6"/>
                    <a:pt x="3008" y="18"/>
                  </a:cubicBezTo>
                  <a:cubicBezTo>
                    <a:pt x="0" y="319"/>
                    <a:pt x="326" y="3402"/>
                    <a:pt x="326" y="3402"/>
                  </a:cubicBezTo>
                  <a:cubicBezTo>
                    <a:pt x="326" y="3402"/>
                    <a:pt x="4211" y="6710"/>
                    <a:pt x="4110" y="10344"/>
                  </a:cubicBezTo>
                  <a:cubicBezTo>
                    <a:pt x="4275" y="10369"/>
                    <a:pt x="4433" y="10381"/>
                    <a:pt x="4584" y="10381"/>
                  </a:cubicBezTo>
                  <a:cubicBezTo>
                    <a:pt x="6875" y="10381"/>
                    <a:pt x="7669" y="7659"/>
                    <a:pt x="7669" y="6083"/>
                  </a:cubicBezTo>
                  <a:cubicBezTo>
                    <a:pt x="7669" y="3459"/>
                    <a:pt x="6165" y="1"/>
                    <a:pt x="3357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94" name="Google Shape;35694;p44"/>
            <p:cNvSpPr/>
            <p:nvPr/>
          </p:nvSpPr>
          <p:spPr>
            <a:xfrm>
              <a:off x="5221325" y="1275375"/>
              <a:ext cx="63325" cy="94350"/>
            </a:xfrm>
            <a:custGeom>
              <a:avLst/>
              <a:gdLst/>
              <a:ahLst/>
              <a:cxnLst/>
              <a:rect l="l" t="t" r="r" b="b"/>
              <a:pathLst>
                <a:path w="2533" h="3774" extrusionOk="0">
                  <a:moveTo>
                    <a:pt x="1467" y="1"/>
                  </a:moveTo>
                  <a:cubicBezTo>
                    <a:pt x="1211" y="1"/>
                    <a:pt x="950" y="101"/>
                    <a:pt x="753" y="265"/>
                  </a:cubicBezTo>
                  <a:cubicBezTo>
                    <a:pt x="452" y="515"/>
                    <a:pt x="277" y="891"/>
                    <a:pt x="151" y="1267"/>
                  </a:cubicBezTo>
                  <a:cubicBezTo>
                    <a:pt x="51" y="1643"/>
                    <a:pt x="227" y="2194"/>
                    <a:pt x="201" y="2595"/>
                  </a:cubicBezTo>
                  <a:cubicBezTo>
                    <a:pt x="176" y="2846"/>
                    <a:pt x="151" y="3097"/>
                    <a:pt x="76" y="3322"/>
                  </a:cubicBezTo>
                  <a:cubicBezTo>
                    <a:pt x="1" y="3548"/>
                    <a:pt x="176" y="3773"/>
                    <a:pt x="427" y="3773"/>
                  </a:cubicBezTo>
                  <a:cubicBezTo>
                    <a:pt x="703" y="3773"/>
                    <a:pt x="978" y="3723"/>
                    <a:pt x="1229" y="3648"/>
                  </a:cubicBezTo>
                  <a:cubicBezTo>
                    <a:pt x="1655" y="3498"/>
                    <a:pt x="2056" y="3222"/>
                    <a:pt x="2257" y="2846"/>
                  </a:cubicBezTo>
                  <a:cubicBezTo>
                    <a:pt x="2532" y="2395"/>
                    <a:pt x="2532" y="1819"/>
                    <a:pt x="2482" y="1317"/>
                  </a:cubicBezTo>
                  <a:cubicBezTo>
                    <a:pt x="2432" y="1067"/>
                    <a:pt x="2407" y="841"/>
                    <a:pt x="2307" y="615"/>
                  </a:cubicBezTo>
                  <a:cubicBezTo>
                    <a:pt x="2206" y="390"/>
                    <a:pt x="2056" y="189"/>
                    <a:pt x="1856" y="89"/>
                  </a:cubicBezTo>
                  <a:cubicBezTo>
                    <a:pt x="1734" y="29"/>
                    <a:pt x="1601" y="1"/>
                    <a:pt x="14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95" name="Google Shape;35695;p44"/>
            <p:cNvSpPr/>
            <p:nvPr/>
          </p:nvSpPr>
          <p:spPr>
            <a:xfrm>
              <a:off x="5233275" y="1292300"/>
              <a:ext cx="39475" cy="59950"/>
            </a:xfrm>
            <a:custGeom>
              <a:avLst/>
              <a:gdLst/>
              <a:ahLst/>
              <a:cxnLst/>
              <a:rect l="l" t="t" r="r" b="b"/>
              <a:pathLst>
                <a:path w="1579" h="2398" extrusionOk="0">
                  <a:moveTo>
                    <a:pt x="914" y="1"/>
                  </a:moveTo>
                  <a:cubicBezTo>
                    <a:pt x="756" y="1"/>
                    <a:pt x="589" y="66"/>
                    <a:pt x="475" y="164"/>
                  </a:cubicBezTo>
                  <a:cubicBezTo>
                    <a:pt x="275" y="339"/>
                    <a:pt x="150" y="565"/>
                    <a:pt x="74" y="816"/>
                  </a:cubicBezTo>
                  <a:cubicBezTo>
                    <a:pt x="24" y="1066"/>
                    <a:pt x="124" y="1417"/>
                    <a:pt x="99" y="1668"/>
                  </a:cubicBezTo>
                  <a:cubicBezTo>
                    <a:pt x="99" y="1818"/>
                    <a:pt x="74" y="1969"/>
                    <a:pt x="24" y="2119"/>
                  </a:cubicBezTo>
                  <a:cubicBezTo>
                    <a:pt x="1" y="2258"/>
                    <a:pt x="85" y="2397"/>
                    <a:pt x="217" y="2397"/>
                  </a:cubicBezTo>
                  <a:cubicBezTo>
                    <a:pt x="228" y="2397"/>
                    <a:pt x="239" y="2397"/>
                    <a:pt x="250" y="2395"/>
                  </a:cubicBezTo>
                  <a:cubicBezTo>
                    <a:pt x="425" y="2395"/>
                    <a:pt x="601" y="2370"/>
                    <a:pt x="776" y="2319"/>
                  </a:cubicBezTo>
                  <a:cubicBezTo>
                    <a:pt x="1052" y="2244"/>
                    <a:pt x="1578" y="1643"/>
                    <a:pt x="1553" y="841"/>
                  </a:cubicBezTo>
                  <a:cubicBezTo>
                    <a:pt x="1553" y="690"/>
                    <a:pt x="1528" y="540"/>
                    <a:pt x="1453" y="390"/>
                  </a:cubicBezTo>
                  <a:cubicBezTo>
                    <a:pt x="1403" y="264"/>
                    <a:pt x="1302" y="139"/>
                    <a:pt x="1152" y="64"/>
                  </a:cubicBezTo>
                  <a:cubicBezTo>
                    <a:pt x="1082" y="20"/>
                    <a:pt x="999" y="1"/>
                    <a:pt x="9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96" name="Google Shape;35696;p44"/>
            <p:cNvSpPr/>
            <p:nvPr/>
          </p:nvSpPr>
          <p:spPr>
            <a:xfrm>
              <a:off x="4906800" y="2417325"/>
              <a:ext cx="199900" cy="153475"/>
            </a:xfrm>
            <a:custGeom>
              <a:avLst/>
              <a:gdLst/>
              <a:ahLst/>
              <a:cxnLst/>
              <a:rect l="l" t="t" r="r" b="b"/>
              <a:pathLst>
                <a:path w="7996" h="6139" extrusionOk="0">
                  <a:moveTo>
                    <a:pt x="7895" y="0"/>
                  </a:moveTo>
                  <a:lnTo>
                    <a:pt x="5439" y="251"/>
                  </a:lnTo>
                  <a:cubicBezTo>
                    <a:pt x="5439" y="251"/>
                    <a:pt x="5291" y="230"/>
                    <a:pt x="5043" y="230"/>
                  </a:cubicBezTo>
                  <a:cubicBezTo>
                    <a:pt x="4206" y="230"/>
                    <a:pt x="2229" y="469"/>
                    <a:pt x="953" y="2557"/>
                  </a:cubicBezTo>
                  <a:cubicBezTo>
                    <a:pt x="0" y="4111"/>
                    <a:pt x="1229" y="5239"/>
                    <a:pt x="2482" y="5915"/>
                  </a:cubicBezTo>
                  <a:cubicBezTo>
                    <a:pt x="2757" y="6071"/>
                    <a:pt x="3061" y="6139"/>
                    <a:pt x="3380" y="6139"/>
                  </a:cubicBezTo>
                  <a:cubicBezTo>
                    <a:pt x="4597" y="6139"/>
                    <a:pt x="6029" y="5156"/>
                    <a:pt x="6943" y="4361"/>
                  </a:cubicBezTo>
                  <a:cubicBezTo>
                    <a:pt x="6968" y="4341"/>
                    <a:pt x="6990" y="4333"/>
                    <a:pt x="7009" y="4333"/>
                  </a:cubicBezTo>
                  <a:cubicBezTo>
                    <a:pt x="7160" y="4333"/>
                    <a:pt x="7167" y="4864"/>
                    <a:pt x="7293" y="4864"/>
                  </a:cubicBezTo>
                  <a:cubicBezTo>
                    <a:pt x="7314" y="4864"/>
                    <a:pt x="7339" y="4849"/>
                    <a:pt x="7369" y="4812"/>
                  </a:cubicBezTo>
                  <a:cubicBezTo>
                    <a:pt x="7995" y="4036"/>
                    <a:pt x="7895" y="0"/>
                    <a:pt x="789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97" name="Google Shape;35697;p44"/>
            <p:cNvSpPr/>
            <p:nvPr/>
          </p:nvSpPr>
          <p:spPr>
            <a:xfrm>
              <a:off x="5042775" y="2129100"/>
              <a:ext cx="626575" cy="1570825"/>
            </a:xfrm>
            <a:custGeom>
              <a:avLst/>
              <a:gdLst/>
              <a:ahLst/>
              <a:cxnLst/>
              <a:rect l="l" t="t" r="r" b="b"/>
              <a:pathLst>
                <a:path w="25063" h="62833" extrusionOk="0">
                  <a:moveTo>
                    <a:pt x="23735" y="1"/>
                  </a:moveTo>
                  <a:lnTo>
                    <a:pt x="0" y="11780"/>
                  </a:lnTo>
                  <a:cubicBezTo>
                    <a:pt x="0" y="11780"/>
                    <a:pt x="7995" y="57620"/>
                    <a:pt x="19449" y="62833"/>
                  </a:cubicBezTo>
                  <a:cubicBezTo>
                    <a:pt x="23735" y="51855"/>
                    <a:pt x="25063" y="5063"/>
                    <a:pt x="25063" y="5063"/>
                  </a:cubicBezTo>
                  <a:lnTo>
                    <a:pt x="2373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98" name="Google Shape;35698;p44"/>
            <p:cNvSpPr/>
            <p:nvPr/>
          </p:nvSpPr>
          <p:spPr>
            <a:xfrm>
              <a:off x="5288375" y="2994400"/>
              <a:ext cx="44525" cy="68325"/>
            </a:xfrm>
            <a:custGeom>
              <a:avLst/>
              <a:gdLst/>
              <a:ahLst/>
              <a:cxnLst/>
              <a:rect l="l" t="t" r="r" b="b"/>
              <a:pathLst>
                <a:path w="1781" h="2733" extrusionOk="0">
                  <a:moveTo>
                    <a:pt x="978" y="0"/>
                  </a:moveTo>
                  <a:lnTo>
                    <a:pt x="978" y="0"/>
                  </a:lnTo>
                  <a:cubicBezTo>
                    <a:pt x="627" y="100"/>
                    <a:pt x="251" y="552"/>
                    <a:pt x="126" y="1178"/>
                  </a:cubicBezTo>
                  <a:cubicBezTo>
                    <a:pt x="1" y="1980"/>
                    <a:pt x="502" y="2732"/>
                    <a:pt x="502" y="2732"/>
                  </a:cubicBezTo>
                  <a:cubicBezTo>
                    <a:pt x="502" y="2732"/>
                    <a:pt x="1354" y="2356"/>
                    <a:pt x="1605" y="1554"/>
                  </a:cubicBezTo>
                  <a:cubicBezTo>
                    <a:pt x="1780" y="953"/>
                    <a:pt x="1680" y="376"/>
                    <a:pt x="1429" y="126"/>
                  </a:cubicBezTo>
                  <a:cubicBezTo>
                    <a:pt x="1128" y="401"/>
                    <a:pt x="953" y="953"/>
                    <a:pt x="953" y="953"/>
                  </a:cubicBezTo>
                  <a:cubicBezTo>
                    <a:pt x="953" y="953"/>
                    <a:pt x="1103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699" name="Google Shape;35699;p44"/>
            <p:cNvSpPr/>
            <p:nvPr/>
          </p:nvSpPr>
          <p:spPr>
            <a:xfrm>
              <a:off x="5240750" y="3015575"/>
              <a:ext cx="58300" cy="50800"/>
            </a:xfrm>
            <a:custGeom>
              <a:avLst/>
              <a:gdLst/>
              <a:ahLst/>
              <a:cxnLst/>
              <a:rect l="l" t="t" r="r" b="b"/>
              <a:pathLst>
                <a:path w="2332" h="2032" extrusionOk="0">
                  <a:moveTo>
                    <a:pt x="604" y="1"/>
                  </a:moveTo>
                  <a:cubicBezTo>
                    <a:pt x="522" y="1"/>
                    <a:pt x="446" y="11"/>
                    <a:pt x="377" y="30"/>
                  </a:cubicBezTo>
                  <a:cubicBezTo>
                    <a:pt x="502" y="406"/>
                    <a:pt x="903" y="832"/>
                    <a:pt x="903" y="832"/>
                  </a:cubicBezTo>
                  <a:cubicBezTo>
                    <a:pt x="903" y="832"/>
                    <a:pt x="427" y="431"/>
                    <a:pt x="76" y="381"/>
                  </a:cubicBezTo>
                  <a:lnTo>
                    <a:pt x="76" y="381"/>
                  </a:lnTo>
                  <a:cubicBezTo>
                    <a:pt x="1" y="732"/>
                    <a:pt x="252" y="1284"/>
                    <a:pt x="753" y="1660"/>
                  </a:cubicBezTo>
                  <a:cubicBezTo>
                    <a:pt x="1160" y="1973"/>
                    <a:pt x="1665" y="2032"/>
                    <a:pt x="1987" y="2032"/>
                  </a:cubicBezTo>
                  <a:cubicBezTo>
                    <a:pt x="2180" y="2032"/>
                    <a:pt x="2307" y="2010"/>
                    <a:pt x="2307" y="2010"/>
                  </a:cubicBezTo>
                  <a:cubicBezTo>
                    <a:pt x="2307" y="2010"/>
                    <a:pt x="2332" y="1083"/>
                    <a:pt x="1730" y="532"/>
                  </a:cubicBezTo>
                  <a:cubicBezTo>
                    <a:pt x="1368" y="169"/>
                    <a:pt x="940" y="1"/>
                    <a:pt x="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00" name="Google Shape;35700;p44"/>
            <p:cNvSpPr/>
            <p:nvPr/>
          </p:nvSpPr>
          <p:spPr>
            <a:xfrm>
              <a:off x="5290250" y="3063950"/>
              <a:ext cx="48900" cy="65800"/>
            </a:xfrm>
            <a:custGeom>
              <a:avLst/>
              <a:gdLst/>
              <a:ahLst/>
              <a:cxnLst/>
              <a:rect l="l" t="t" r="r" b="b"/>
              <a:pathLst>
                <a:path w="1956" h="2632" extrusionOk="0">
                  <a:moveTo>
                    <a:pt x="427" y="0"/>
                  </a:moveTo>
                  <a:cubicBezTo>
                    <a:pt x="427" y="0"/>
                    <a:pt x="1" y="802"/>
                    <a:pt x="277" y="1604"/>
                  </a:cubicBezTo>
                  <a:cubicBezTo>
                    <a:pt x="502" y="2181"/>
                    <a:pt x="928" y="2582"/>
                    <a:pt x="1279" y="2632"/>
                  </a:cubicBezTo>
                  <a:cubicBezTo>
                    <a:pt x="1354" y="2231"/>
                    <a:pt x="1154" y="1680"/>
                    <a:pt x="1154" y="1679"/>
                  </a:cubicBezTo>
                  <a:lnTo>
                    <a:pt x="1154" y="1679"/>
                  </a:lnTo>
                  <a:cubicBezTo>
                    <a:pt x="1154" y="1680"/>
                    <a:pt x="1404" y="2256"/>
                    <a:pt x="1705" y="2456"/>
                  </a:cubicBezTo>
                  <a:cubicBezTo>
                    <a:pt x="1906" y="2156"/>
                    <a:pt x="1956" y="1579"/>
                    <a:pt x="1680" y="1003"/>
                  </a:cubicBezTo>
                  <a:cubicBezTo>
                    <a:pt x="1304" y="276"/>
                    <a:pt x="427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01" name="Google Shape;35701;p44"/>
            <p:cNvSpPr/>
            <p:nvPr/>
          </p:nvSpPr>
          <p:spPr>
            <a:xfrm>
              <a:off x="5240125" y="3063625"/>
              <a:ext cx="61425" cy="46850"/>
            </a:xfrm>
            <a:custGeom>
              <a:avLst/>
              <a:gdLst/>
              <a:ahLst/>
              <a:cxnLst/>
              <a:rect l="l" t="t" r="r" b="b"/>
              <a:pathLst>
                <a:path w="2457" h="1874" extrusionOk="0">
                  <a:moveTo>
                    <a:pt x="1794" y="1"/>
                  </a:moveTo>
                  <a:cubicBezTo>
                    <a:pt x="1503" y="1"/>
                    <a:pt x="1159" y="53"/>
                    <a:pt x="853" y="239"/>
                  </a:cubicBezTo>
                  <a:cubicBezTo>
                    <a:pt x="302" y="565"/>
                    <a:pt x="1" y="1041"/>
                    <a:pt x="1" y="1392"/>
                  </a:cubicBezTo>
                  <a:cubicBezTo>
                    <a:pt x="427" y="1392"/>
                    <a:pt x="928" y="1116"/>
                    <a:pt x="928" y="1116"/>
                  </a:cubicBezTo>
                  <a:lnTo>
                    <a:pt x="928" y="1116"/>
                  </a:lnTo>
                  <a:cubicBezTo>
                    <a:pt x="928" y="1116"/>
                    <a:pt x="402" y="1467"/>
                    <a:pt x="277" y="1818"/>
                  </a:cubicBezTo>
                  <a:cubicBezTo>
                    <a:pt x="371" y="1854"/>
                    <a:pt x="488" y="1874"/>
                    <a:pt x="617" y="1874"/>
                  </a:cubicBezTo>
                  <a:cubicBezTo>
                    <a:pt x="932" y="1874"/>
                    <a:pt x="1325" y="1758"/>
                    <a:pt x="1680" y="1492"/>
                  </a:cubicBezTo>
                  <a:cubicBezTo>
                    <a:pt x="2332" y="991"/>
                    <a:pt x="2457" y="88"/>
                    <a:pt x="2457" y="88"/>
                  </a:cubicBezTo>
                  <a:cubicBezTo>
                    <a:pt x="2457" y="88"/>
                    <a:pt x="2170" y="1"/>
                    <a:pt x="17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02" name="Google Shape;35702;p44"/>
            <p:cNvSpPr/>
            <p:nvPr/>
          </p:nvSpPr>
          <p:spPr>
            <a:xfrm>
              <a:off x="5302800" y="3038100"/>
              <a:ext cx="68950" cy="39675"/>
            </a:xfrm>
            <a:custGeom>
              <a:avLst/>
              <a:gdLst/>
              <a:ahLst/>
              <a:cxnLst/>
              <a:rect l="l" t="t" r="r" b="b"/>
              <a:pathLst>
                <a:path w="2758" h="1587" extrusionOk="0">
                  <a:moveTo>
                    <a:pt x="1767" y="0"/>
                  </a:moveTo>
                  <a:cubicBezTo>
                    <a:pt x="1588" y="0"/>
                    <a:pt x="1397" y="25"/>
                    <a:pt x="1203" y="82"/>
                  </a:cubicBezTo>
                  <a:cubicBezTo>
                    <a:pt x="426" y="332"/>
                    <a:pt x="0" y="1160"/>
                    <a:pt x="0" y="1160"/>
                  </a:cubicBezTo>
                  <a:cubicBezTo>
                    <a:pt x="0" y="1160"/>
                    <a:pt x="582" y="1586"/>
                    <a:pt x="1286" y="1586"/>
                  </a:cubicBezTo>
                  <a:cubicBezTo>
                    <a:pt x="1382" y="1586"/>
                    <a:pt x="1480" y="1579"/>
                    <a:pt x="1579" y="1561"/>
                  </a:cubicBezTo>
                  <a:cubicBezTo>
                    <a:pt x="2181" y="1435"/>
                    <a:pt x="2632" y="1084"/>
                    <a:pt x="2757" y="733"/>
                  </a:cubicBezTo>
                  <a:cubicBezTo>
                    <a:pt x="2612" y="685"/>
                    <a:pt x="2438" y="670"/>
                    <a:pt x="2278" y="670"/>
                  </a:cubicBezTo>
                  <a:cubicBezTo>
                    <a:pt x="2023" y="670"/>
                    <a:pt x="1805" y="708"/>
                    <a:pt x="1805" y="708"/>
                  </a:cubicBezTo>
                  <a:cubicBezTo>
                    <a:pt x="1805" y="708"/>
                    <a:pt x="2381" y="558"/>
                    <a:pt x="2657" y="282"/>
                  </a:cubicBezTo>
                  <a:cubicBezTo>
                    <a:pt x="2470" y="112"/>
                    <a:pt x="2145" y="0"/>
                    <a:pt x="17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03" name="Google Shape;35703;p44"/>
            <p:cNvSpPr/>
            <p:nvPr/>
          </p:nvSpPr>
          <p:spPr>
            <a:xfrm>
              <a:off x="5285875" y="3033250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1" y="0"/>
                  </a:moveTo>
                  <a:lnTo>
                    <a:pt x="351" y="0"/>
                  </a:lnTo>
                  <a:cubicBezTo>
                    <a:pt x="301" y="176"/>
                    <a:pt x="376" y="451"/>
                    <a:pt x="376" y="451"/>
                  </a:cubicBezTo>
                  <a:cubicBezTo>
                    <a:pt x="376" y="451"/>
                    <a:pt x="276" y="176"/>
                    <a:pt x="151" y="75"/>
                  </a:cubicBezTo>
                  <a:cubicBezTo>
                    <a:pt x="25" y="201"/>
                    <a:pt x="0" y="476"/>
                    <a:pt x="101" y="727"/>
                  </a:cubicBezTo>
                  <a:cubicBezTo>
                    <a:pt x="251" y="1078"/>
                    <a:pt x="652" y="1253"/>
                    <a:pt x="652" y="1253"/>
                  </a:cubicBezTo>
                  <a:cubicBezTo>
                    <a:pt x="652" y="1253"/>
                    <a:pt x="878" y="877"/>
                    <a:pt x="777" y="526"/>
                  </a:cubicBezTo>
                  <a:cubicBezTo>
                    <a:pt x="677" y="251"/>
                    <a:pt x="502" y="50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04" name="Google Shape;35704;p44"/>
            <p:cNvSpPr/>
            <p:nvPr/>
          </p:nvSpPr>
          <p:spPr>
            <a:xfrm>
              <a:off x="5270200" y="3054775"/>
              <a:ext cx="31350" cy="18000"/>
            </a:xfrm>
            <a:custGeom>
              <a:avLst/>
              <a:gdLst/>
              <a:ahLst/>
              <a:cxnLst/>
              <a:rect l="l" t="t" r="r" b="b"/>
              <a:pathLst>
                <a:path w="1254" h="720" extrusionOk="0">
                  <a:moveTo>
                    <a:pt x="493" y="1"/>
                  </a:moveTo>
                  <a:cubicBezTo>
                    <a:pt x="277" y="1"/>
                    <a:pt x="105" y="68"/>
                    <a:pt x="26" y="167"/>
                  </a:cubicBezTo>
                  <a:cubicBezTo>
                    <a:pt x="176" y="292"/>
                    <a:pt x="427" y="342"/>
                    <a:pt x="427" y="342"/>
                  </a:cubicBezTo>
                  <a:cubicBezTo>
                    <a:pt x="427" y="342"/>
                    <a:pt x="383" y="338"/>
                    <a:pt x="320" y="338"/>
                  </a:cubicBezTo>
                  <a:cubicBezTo>
                    <a:pt x="226" y="338"/>
                    <a:pt x="91" y="347"/>
                    <a:pt x="1" y="392"/>
                  </a:cubicBezTo>
                  <a:cubicBezTo>
                    <a:pt x="51" y="543"/>
                    <a:pt x="277" y="693"/>
                    <a:pt x="577" y="718"/>
                  </a:cubicBezTo>
                  <a:cubicBezTo>
                    <a:pt x="594" y="719"/>
                    <a:pt x="610" y="720"/>
                    <a:pt x="626" y="720"/>
                  </a:cubicBezTo>
                  <a:cubicBezTo>
                    <a:pt x="979" y="720"/>
                    <a:pt x="1254" y="467"/>
                    <a:pt x="1254" y="467"/>
                  </a:cubicBezTo>
                  <a:cubicBezTo>
                    <a:pt x="1254" y="467"/>
                    <a:pt x="1053" y="92"/>
                    <a:pt x="678" y="16"/>
                  </a:cubicBezTo>
                  <a:cubicBezTo>
                    <a:pt x="613" y="6"/>
                    <a:pt x="551" y="1"/>
                    <a:pt x="49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05" name="Google Shape;35705;p44"/>
            <p:cNvSpPr/>
            <p:nvPr/>
          </p:nvSpPr>
          <p:spPr>
            <a:xfrm>
              <a:off x="5302800" y="3064575"/>
              <a:ext cx="27575" cy="22050"/>
            </a:xfrm>
            <a:custGeom>
              <a:avLst/>
              <a:gdLst/>
              <a:ahLst/>
              <a:cxnLst/>
              <a:rect l="l" t="t" r="r" b="b"/>
              <a:pathLst>
                <a:path w="1103" h="882" extrusionOk="0">
                  <a:moveTo>
                    <a:pt x="251" y="0"/>
                  </a:moveTo>
                  <a:cubicBezTo>
                    <a:pt x="107" y="0"/>
                    <a:pt x="0" y="25"/>
                    <a:pt x="0" y="25"/>
                  </a:cubicBezTo>
                  <a:cubicBezTo>
                    <a:pt x="0" y="25"/>
                    <a:pt x="25" y="451"/>
                    <a:pt x="326" y="677"/>
                  </a:cubicBezTo>
                  <a:cubicBezTo>
                    <a:pt x="493" y="807"/>
                    <a:pt x="673" y="881"/>
                    <a:pt x="816" y="881"/>
                  </a:cubicBezTo>
                  <a:cubicBezTo>
                    <a:pt x="867" y="881"/>
                    <a:pt x="913" y="872"/>
                    <a:pt x="952" y="852"/>
                  </a:cubicBezTo>
                  <a:cubicBezTo>
                    <a:pt x="902" y="677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28" y="677"/>
                    <a:pt x="1103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77" y="25"/>
                    <a:pt x="395" y="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06" name="Google Shape;35706;p44"/>
            <p:cNvSpPr/>
            <p:nvPr/>
          </p:nvSpPr>
          <p:spPr>
            <a:xfrm>
              <a:off x="5285250" y="306520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0"/>
                  </a:moveTo>
                  <a:cubicBezTo>
                    <a:pt x="702" y="0"/>
                    <a:pt x="301" y="126"/>
                    <a:pt x="126" y="451"/>
                  </a:cubicBezTo>
                  <a:cubicBezTo>
                    <a:pt x="0" y="727"/>
                    <a:pt x="0" y="978"/>
                    <a:pt x="76" y="1128"/>
                  </a:cubicBezTo>
                  <a:cubicBezTo>
                    <a:pt x="251" y="1028"/>
                    <a:pt x="376" y="778"/>
                    <a:pt x="376" y="777"/>
                  </a:cubicBezTo>
                  <a:lnTo>
                    <a:pt x="376" y="777"/>
                  </a:lnTo>
                  <a:cubicBezTo>
                    <a:pt x="376" y="778"/>
                    <a:pt x="251" y="1053"/>
                    <a:pt x="301" y="1203"/>
                  </a:cubicBezTo>
                  <a:cubicBezTo>
                    <a:pt x="451" y="1178"/>
                    <a:pt x="652" y="1003"/>
                    <a:pt x="752" y="752"/>
                  </a:cubicBezTo>
                  <a:cubicBezTo>
                    <a:pt x="878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07" name="Google Shape;35707;p44"/>
            <p:cNvSpPr/>
            <p:nvPr/>
          </p:nvSpPr>
          <p:spPr>
            <a:xfrm>
              <a:off x="5302800" y="3040450"/>
              <a:ext cx="25700" cy="24850"/>
            </a:xfrm>
            <a:custGeom>
              <a:avLst/>
              <a:gdLst/>
              <a:ahLst/>
              <a:cxnLst/>
              <a:rect l="l" t="t" r="r" b="b"/>
              <a:pathLst>
                <a:path w="1028" h="994" extrusionOk="0">
                  <a:moveTo>
                    <a:pt x="743" y="0"/>
                  </a:moveTo>
                  <a:cubicBezTo>
                    <a:pt x="594" y="0"/>
                    <a:pt x="392" y="101"/>
                    <a:pt x="226" y="289"/>
                  </a:cubicBezTo>
                  <a:cubicBezTo>
                    <a:pt x="0" y="589"/>
                    <a:pt x="25" y="990"/>
                    <a:pt x="25" y="990"/>
                  </a:cubicBezTo>
                  <a:cubicBezTo>
                    <a:pt x="25" y="990"/>
                    <a:pt x="55" y="994"/>
                    <a:pt x="105" y="994"/>
                  </a:cubicBezTo>
                  <a:cubicBezTo>
                    <a:pt x="242" y="994"/>
                    <a:pt x="525" y="967"/>
                    <a:pt x="727" y="765"/>
                  </a:cubicBezTo>
                  <a:cubicBezTo>
                    <a:pt x="927" y="564"/>
                    <a:pt x="1028" y="314"/>
                    <a:pt x="978" y="163"/>
                  </a:cubicBezTo>
                  <a:lnTo>
                    <a:pt x="978" y="163"/>
                  </a:lnTo>
                  <a:cubicBezTo>
                    <a:pt x="802" y="188"/>
                    <a:pt x="602" y="389"/>
                    <a:pt x="602" y="389"/>
                  </a:cubicBezTo>
                  <a:cubicBezTo>
                    <a:pt x="602" y="389"/>
                    <a:pt x="802" y="163"/>
                    <a:pt x="827" y="13"/>
                  </a:cubicBezTo>
                  <a:cubicBezTo>
                    <a:pt x="802" y="4"/>
                    <a:pt x="773" y="0"/>
                    <a:pt x="74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08" name="Google Shape;35708;p44"/>
            <p:cNvSpPr/>
            <p:nvPr/>
          </p:nvSpPr>
          <p:spPr>
            <a:xfrm>
              <a:off x="5302175" y="3040125"/>
              <a:ext cx="5025" cy="18825"/>
            </a:xfrm>
            <a:custGeom>
              <a:avLst/>
              <a:gdLst/>
              <a:ahLst/>
              <a:cxnLst/>
              <a:rect l="l" t="t" r="r" b="b"/>
              <a:pathLst>
                <a:path w="201" h="753" fill="none" extrusionOk="0">
                  <a:moveTo>
                    <a:pt x="201" y="1"/>
                  </a:moveTo>
                  <a:lnTo>
                    <a:pt x="0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09" name="Google Shape;35709;p44"/>
            <p:cNvSpPr/>
            <p:nvPr/>
          </p:nvSpPr>
          <p:spPr>
            <a:xfrm>
              <a:off x="5305925" y="30380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62" y="0"/>
                  </a:moveTo>
                  <a:cubicBezTo>
                    <a:pt x="36" y="0"/>
                    <a:pt x="18" y="18"/>
                    <a:pt x="0" y="36"/>
                  </a:cubicBezTo>
                  <a:cubicBezTo>
                    <a:pt x="0" y="86"/>
                    <a:pt x="0" y="111"/>
                    <a:pt x="51" y="136"/>
                  </a:cubicBezTo>
                  <a:cubicBezTo>
                    <a:pt x="76" y="136"/>
                    <a:pt x="126" y="136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86" y="3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10" name="Google Shape;35710;p44"/>
            <p:cNvSpPr/>
            <p:nvPr/>
          </p:nvSpPr>
          <p:spPr>
            <a:xfrm>
              <a:off x="5299025" y="3040125"/>
              <a:ext cx="3175" cy="18825"/>
            </a:xfrm>
            <a:custGeom>
              <a:avLst/>
              <a:gdLst/>
              <a:ahLst/>
              <a:cxnLst/>
              <a:rect l="l" t="t" r="r" b="b"/>
              <a:pathLst>
                <a:path w="127" h="753" fill="none" extrusionOk="0">
                  <a:moveTo>
                    <a:pt x="1" y="1"/>
                  </a:moveTo>
                  <a:lnTo>
                    <a:pt x="126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11" name="Google Shape;35711;p44"/>
            <p:cNvSpPr/>
            <p:nvPr/>
          </p:nvSpPr>
          <p:spPr>
            <a:xfrm>
              <a:off x="5297150" y="30376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6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26" y="101"/>
                    <a:pt x="51" y="126"/>
                    <a:pt x="76" y="126"/>
                  </a:cubicBezTo>
                  <a:cubicBezTo>
                    <a:pt x="126" y="126"/>
                    <a:pt x="151" y="101"/>
                    <a:pt x="151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12" name="Google Shape;35712;p44"/>
            <p:cNvSpPr/>
            <p:nvPr/>
          </p:nvSpPr>
          <p:spPr>
            <a:xfrm>
              <a:off x="5302800" y="3043900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476" y="0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13" name="Google Shape;35713;p44"/>
            <p:cNvSpPr/>
            <p:nvPr/>
          </p:nvSpPr>
          <p:spPr>
            <a:xfrm>
              <a:off x="5313450" y="3041750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3" y="1"/>
                  </a:moveTo>
                  <a:cubicBezTo>
                    <a:pt x="48" y="1"/>
                    <a:pt x="18" y="18"/>
                    <a:pt x="0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36" y="122"/>
                    <a:pt x="50" y="128"/>
                    <a:pt x="66" y="128"/>
                  </a:cubicBezTo>
                  <a:cubicBezTo>
                    <a:pt x="88" y="128"/>
                    <a:pt x="111" y="116"/>
                    <a:pt x="125" y="86"/>
                  </a:cubicBezTo>
                  <a:cubicBezTo>
                    <a:pt x="151" y="61"/>
                    <a:pt x="125" y="36"/>
                    <a:pt x="100" y="11"/>
                  </a:cubicBezTo>
                  <a:cubicBezTo>
                    <a:pt x="93" y="4"/>
                    <a:pt x="84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14" name="Google Shape;35714;p44"/>
            <p:cNvSpPr/>
            <p:nvPr/>
          </p:nvSpPr>
          <p:spPr>
            <a:xfrm>
              <a:off x="5302800" y="3063325"/>
              <a:ext cx="5650" cy="18825"/>
            </a:xfrm>
            <a:custGeom>
              <a:avLst/>
              <a:gdLst/>
              <a:ahLst/>
              <a:cxnLst/>
              <a:rect l="l" t="t" r="r" b="b"/>
              <a:pathLst>
                <a:path w="226" h="753" fill="none" extrusionOk="0">
                  <a:moveTo>
                    <a:pt x="226" y="7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15" name="Google Shape;35715;p44"/>
            <p:cNvSpPr/>
            <p:nvPr/>
          </p:nvSpPr>
          <p:spPr>
            <a:xfrm>
              <a:off x="5307175" y="308085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1" y="1"/>
                  </a:moveTo>
                  <a:cubicBezTo>
                    <a:pt x="26" y="1"/>
                    <a:pt x="1" y="51"/>
                    <a:pt x="1" y="76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26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16" name="Google Shape;35716;p44"/>
            <p:cNvSpPr/>
            <p:nvPr/>
          </p:nvSpPr>
          <p:spPr>
            <a:xfrm>
              <a:off x="5303425" y="3063950"/>
              <a:ext cx="12550" cy="13800"/>
            </a:xfrm>
            <a:custGeom>
              <a:avLst/>
              <a:gdLst/>
              <a:ahLst/>
              <a:cxnLst/>
              <a:rect l="l" t="t" r="r" b="b"/>
              <a:pathLst>
                <a:path w="502" h="552" fill="none" extrusionOk="0">
                  <a:moveTo>
                    <a:pt x="501" y="5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17" name="Google Shape;35717;p44"/>
            <p:cNvSpPr/>
            <p:nvPr/>
          </p:nvSpPr>
          <p:spPr>
            <a:xfrm>
              <a:off x="5314700" y="3076700"/>
              <a:ext cx="3775" cy="3350"/>
            </a:xfrm>
            <a:custGeom>
              <a:avLst/>
              <a:gdLst/>
              <a:ahLst/>
              <a:cxnLst/>
              <a:rect l="l" t="t" r="r" b="b"/>
              <a:pathLst>
                <a:path w="151" h="134" extrusionOk="0">
                  <a:moveTo>
                    <a:pt x="66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0" y="42"/>
                    <a:pt x="0" y="67"/>
                    <a:pt x="25" y="92"/>
                  </a:cubicBezTo>
                  <a:cubicBezTo>
                    <a:pt x="25" y="121"/>
                    <a:pt x="43" y="133"/>
                    <a:pt x="62" y="133"/>
                  </a:cubicBezTo>
                  <a:cubicBezTo>
                    <a:pt x="75" y="133"/>
                    <a:pt x="90" y="127"/>
                    <a:pt x="101" y="117"/>
                  </a:cubicBezTo>
                  <a:cubicBezTo>
                    <a:pt x="126" y="92"/>
                    <a:pt x="151" y="67"/>
                    <a:pt x="126" y="42"/>
                  </a:cubicBezTo>
                  <a:cubicBezTo>
                    <a:pt x="111" y="12"/>
                    <a:pt x="88" y="0"/>
                    <a:pt x="6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18" name="Google Shape;35718;p44"/>
            <p:cNvSpPr/>
            <p:nvPr/>
          </p:nvSpPr>
          <p:spPr>
            <a:xfrm>
              <a:off x="5300900" y="3063950"/>
              <a:ext cx="1925" cy="18825"/>
            </a:xfrm>
            <a:custGeom>
              <a:avLst/>
              <a:gdLst/>
              <a:ahLst/>
              <a:cxnLst/>
              <a:rect l="l" t="t" r="r" b="b"/>
              <a:pathLst>
                <a:path w="77" h="753" fill="none" extrusionOk="0">
                  <a:moveTo>
                    <a:pt x="1" y="752"/>
                  </a:moveTo>
                  <a:lnTo>
                    <a:pt x="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19" name="Google Shape;35719;p44"/>
            <p:cNvSpPr/>
            <p:nvPr/>
          </p:nvSpPr>
          <p:spPr>
            <a:xfrm>
              <a:off x="5299025" y="308212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100"/>
                    <a:pt x="26" y="125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20" name="Google Shape;35720;p44"/>
            <p:cNvSpPr/>
            <p:nvPr/>
          </p:nvSpPr>
          <p:spPr>
            <a:xfrm>
              <a:off x="5303425" y="306017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7" y="1"/>
                  </a:moveTo>
                  <a:lnTo>
                    <a:pt x="0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21" name="Google Shape;35721;p44"/>
            <p:cNvSpPr/>
            <p:nvPr/>
          </p:nvSpPr>
          <p:spPr>
            <a:xfrm>
              <a:off x="5321575" y="305830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76" y="1"/>
                  </a:moveTo>
                  <a:cubicBezTo>
                    <a:pt x="51" y="1"/>
                    <a:pt x="26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83" y="133"/>
                    <a:pt x="90" y="136"/>
                    <a:pt x="96" y="136"/>
                  </a:cubicBezTo>
                  <a:cubicBezTo>
                    <a:pt x="115" y="136"/>
                    <a:pt x="133" y="113"/>
                    <a:pt x="151" y="76"/>
                  </a:cubicBezTo>
                  <a:cubicBezTo>
                    <a:pt x="151" y="51"/>
                    <a:pt x="12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22" name="Google Shape;35722;p44"/>
            <p:cNvSpPr/>
            <p:nvPr/>
          </p:nvSpPr>
          <p:spPr>
            <a:xfrm>
              <a:off x="5304050" y="3052050"/>
              <a:ext cx="16925" cy="8775"/>
            </a:xfrm>
            <a:custGeom>
              <a:avLst/>
              <a:gdLst/>
              <a:ahLst/>
              <a:cxnLst/>
              <a:rect l="l" t="t" r="r" b="b"/>
              <a:pathLst>
                <a:path w="677" h="351" fill="none" extrusionOk="0">
                  <a:moveTo>
                    <a:pt x="677" y="0"/>
                  </a:moveTo>
                  <a:lnTo>
                    <a:pt x="0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23" name="Google Shape;35723;p44"/>
            <p:cNvSpPr/>
            <p:nvPr/>
          </p:nvSpPr>
          <p:spPr>
            <a:xfrm>
              <a:off x="5319700" y="3050150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51" y="1"/>
                  </a:moveTo>
                  <a:cubicBezTo>
                    <a:pt x="26" y="26"/>
                    <a:pt x="1" y="51"/>
                    <a:pt x="1" y="76"/>
                  </a:cubicBezTo>
                  <a:cubicBezTo>
                    <a:pt x="26" y="126"/>
                    <a:pt x="51" y="126"/>
                    <a:pt x="101" y="126"/>
                  </a:cubicBezTo>
                  <a:cubicBezTo>
                    <a:pt x="126" y="101"/>
                    <a:pt x="151" y="76"/>
                    <a:pt x="126" y="51"/>
                  </a:cubicBezTo>
                  <a:cubicBezTo>
                    <a:pt x="126" y="1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24" name="Google Shape;35724;p44"/>
            <p:cNvSpPr/>
            <p:nvPr/>
          </p:nvSpPr>
          <p:spPr>
            <a:xfrm>
              <a:off x="5304050" y="3060800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fill="none" extrusionOk="0">
                  <a:moveTo>
                    <a:pt x="702" y="30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25" name="Google Shape;35725;p44"/>
            <p:cNvSpPr/>
            <p:nvPr/>
          </p:nvSpPr>
          <p:spPr>
            <a:xfrm>
              <a:off x="5320325" y="3066825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63" y="0"/>
                  </a:moveTo>
                  <a:cubicBezTo>
                    <a:pt x="36" y="0"/>
                    <a:pt x="19" y="18"/>
                    <a:pt x="1" y="36"/>
                  </a:cubicBezTo>
                  <a:cubicBezTo>
                    <a:pt x="1" y="86"/>
                    <a:pt x="26" y="111"/>
                    <a:pt x="51" y="136"/>
                  </a:cubicBezTo>
                  <a:cubicBezTo>
                    <a:pt x="101" y="136"/>
                    <a:pt x="126" y="111"/>
                    <a:pt x="126" y="86"/>
                  </a:cubicBezTo>
                  <a:cubicBezTo>
                    <a:pt x="151" y="36"/>
                    <a:pt x="126" y="11"/>
                    <a:pt x="101" y="11"/>
                  </a:cubicBezTo>
                  <a:cubicBezTo>
                    <a:pt x="86" y="3"/>
                    <a:pt x="74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26" name="Google Shape;35726;p44"/>
            <p:cNvSpPr/>
            <p:nvPr/>
          </p:nvSpPr>
          <p:spPr>
            <a:xfrm>
              <a:off x="5285250" y="3062075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0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27" name="Google Shape;35727;p44"/>
            <p:cNvSpPr/>
            <p:nvPr/>
          </p:nvSpPr>
          <p:spPr>
            <a:xfrm>
              <a:off x="5282750" y="3072875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75" y="0"/>
                  </a:moveTo>
                  <a:cubicBezTo>
                    <a:pt x="56" y="0"/>
                    <a:pt x="38" y="7"/>
                    <a:pt x="25" y="19"/>
                  </a:cubicBezTo>
                  <a:cubicBezTo>
                    <a:pt x="0" y="44"/>
                    <a:pt x="0" y="69"/>
                    <a:pt x="25" y="94"/>
                  </a:cubicBezTo>
                  <a:cubicBezTo>
                    <a:pt x="38" y="107"/>
                    <a:pt x="56" y="113"/>
                    <a:pt x="75" y="113"/>
                  </a:cubicBezTo>
                  <a:cubicBezTo>
                    <a:pt x="94" y="113"/>
                    <a:pt x="113" y="107"/>
                    <a:pt x="125" y="94"/>
                  </a:cubicBezTo>
                  <a:cubicBezTo>
                    <a:pt x="150" y="69"/>
                    <a:pt x="150" y="44"/>
                    <a:pt x="125" y="19"/>
                  </a:cubicBezTo>
                  <a:cubicBezTo>
                    <a:pt x="113" y="7"/>
                    <a:pt x="9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28" name="Google Shape;35728;p44"/>
            <p:cNvSpPr/>
            <p:nvPr/>
          </p:nvSpPr>
          <p:spPr>
            <a:xfrm>
              <a:off x="5281475" y="3062075"/>
              <a:ext cx="18200" cy="4400"/>
            </a:xfrm>
            <a:custGeom>
              <a:avLst/>
              <a:gdLst/>
              <a:ahLst/>
              <a:cxnLst/>
              <a:rect l="l" t="t" r="r" b="b"/>
              <a:pathLst>
                <a:path w="728" h="176" fill="none" extrusionOk="0">
                  <a:moveTo>
                    <a:pt x="1" y="175"/>
                  </a:moveTo>
                  <a:lnTo>
                    <a:pt x="728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29" name="Google Shape;35729;p44"/>
            <p:cNvSpPr/>
            <p:nvPr/>
          </p:nvSpPr>
          <p:spPr>
            <a:xfrm>
              <a:off x="5278975" y="30649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7" y="1"/>
                  </a:moveTo>
                  <a:cubicBezTo>
                    <a:pt x="68" y="1"/>
                    <a:pt x="58" y="4"/>
                    <a:pt x="51" y="11"/>
                  </a:cubicBezTo>
                  <a:cubicBezTo>
                    <a:pt x="1" y="11"/>
                    <a:pt x="1" y="61"/>
                    <a:pt x="1" y="87"/>
                  </a:cubicBezTo>
                  <a:cubicBezTo>
                    <a:pt x="26" y="137"/>
                    <a:pt x="51" y="137"/>
                    <a:pt x="101" y="137"/>
                  </a:cubicBezTo>
                  <a:cubicBezTo>
                    <a:pt x="126" y="112"/>
                    <a:pt x="151" y="87"/>
                    <a:pt x="126" y="36"/>
                  </a:cubicBezTo>
                  <a:cubicBezTo>
                    <a:pt x="126" y="19"/>
                    <a:pt x="101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30" name="Google Shape;35730;p44"/>
            <p:cNvSpPr/>
            <p:nvPr/>
          </p:nvSpPr>
          <p:spPr>
            <a:xfrm>
              <a:off x="5290875" y="3062075"/>
              <a:ext cx="9425" cy="16925"/>
            </a:xfrm>
            <a:custGeom>
              <a:avLst/>
              <a:gdLst/>
              <a:ahLst/>
              <a:cxnLst/>
              <a:rect l="l" t="t" r="r" b="b"/>
              <a:pathLst>
                <a:path w="377" h="677" fill="none" extrusionOk="0">
                  <a:moveTo>
                    <a:pt x="1" y="677"/>
                  </a:moveTo>
                  <a:lnTo>
                    <a:pt x="3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31" name="Google Shape;35731;p44"/>
            <p:cNvSpPr/>
            <p:nvPr/>
          </p:nvSpPr>
          <p:spPr>
            <a:xfrm>
              <a:off x="5289000" y="3078100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79" y="0"/>
                  </a:moveTo>
                  <a:cubicBezTo>
                    <a:pt x="61" y="0"/>
                    <a:pt x="44" y="18"/>
                    <a:pt x="26" y="36"/>
                  </a:cubicBezTo>
                  <a:cubicBezTo>
                    <a:pt x="1" y="61"/>
                    <a:pt x="1" y="111"/>
                    <a:pt x="26" y="111"/>
                  </a:cubicBezTo>
                  <a:cubicBezTo>
                    <a:pt x="51" y="123"/>
                    <a:pt x="70" y="130"/>
                    <a:pt x="85" y="130"/>
                  </a:cubicBezTo>
                  <a:cubicBezTo>
                    <a:pt x="101" y="130"/>
                    <a:pt x="114" y="123"/>
                    <a:pt x="126" y="111"/>
                  </a:cubicBezTo>
                  <a:cubicBezTo>
                    <a:pt x="151" y="86"/>
                    <a:pt x="126" y="36"/>
                    <a:pt x="101" y="11"/>
                  </a:cubicBezTo>
                  <a:cubicBezTo>
                    <a:pt x="94" y="3"/>
                    <a:pt x="86" y="0"/>
                    <a:pt x="7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32" name="Google Shape;35732;p44"/>
            <p:cNvSpPr/>
            <p:nvPr/>
          </p:nvSpPr>
          <p:spPr>
            <a:xfrm>
              <a:off x="5282750" y="3050150"/>
              <a:ext cx="16300" cy="9425"/>
            </a:xfrm>
            <a:custGeom>
              <a:avLst/>
              <a:gdLst/>
              <a:ahLst/>
              <a:cxnLst/>
              <a:rect l="l" t="t" r="r" b="b"/>
              <a:pathLst>
                <a:path w="652" h="377" fill="none" extrusionOk="0">
                  <a:moveTo>
                    <a:pt x="0" y="1"/>
                  </a:moveTo>
                  <a:lnTo>
                    <a:pt x="652" y="3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33" name="Google Shape;35733;p44"/>
            <p:cNvSpPr/>
            <p:nvPr/>
          </p:nvSpPr>
          <p:spPr>
            <a:xfrm>
              <a:off x="5280225" y="3048025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75" y="0"/>
                  </a:moveTo>
                  <a:cubicBezTo>
                    <a:pt x="51" y="0"/>
                    <a:pt x="26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58" y="118"/>
                    <a:pt x="68" y="121"/>
                    <a:pt x="78" y="121"/>
                  </a:cubicBezTo>
                  <a:cubicBezTo>
                    <a:pt x="103" y="121"/>
                    <a:pt x="134" y="104"/>
                    <a:pt x="151" y="86"/>
                  </a:cubicBezTo>
                  <a:cubicBezTo>
                    <a:pt x="151" y="61"/>
                    <a:pt x="151" y="11"/>
                    <a:pt x="101" y="11"/>
                  </a:cubicBezTo>
                  <a:cubicBezTo>
                    <a:pt x="94" y="3"/>
                    <a:pt x="8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34" name="Google Shape;35734;p44"/>
            <p:cNvSpPr/>
            <p:nvPr/>
          </p:nvSpPr>
          <p:spPr>
            <a:xfrm>
              <a:off x="5288375" y="304390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1" y="0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35" name="Google Shape;35735;p44"/>
            <p:cNvSpPr/>
            <p:nvPr/>
          </p:nvSpPr>
          <p:spPr>
            <a:xfrm>
              <a:off x="5286500" y="3041550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73" y="0"/>
                  </a:moveTo>
                  <a:cubicBezTo>
                    <a:pt x="57" y="0"/>
                    <a:pt x="38" y="6"/>
                    <a:pt x="26" y="19"/>
                  </a:cubicBezTo>
                  <a:cubicBezTo>
                    <a:pt x="0" y="44"/>
                    <a:pt x="0" y="94"/>
                    <a:pt x="26" y="119"/>
                  </a:cubicBezTo>
                  <a:cubicBezTo>
                    <a:pt x="38" y="132"/>
                    <a:pt x="51" y="138"/>
                    <a:pt x="63" y="138"/>
                  </a:cubicBezTo>
                  <a:cubicBezTo>
                    <a:pt x="76" y="138"/>
                    <a:pt x="88" y="132"/>
                    <a:pt x="101" y="119"/>
                  </a:cubicBezTo>
                  <a:cubicBezTo>
                    <a:pt x="126" y="94"/>
                    <a:pt x="126" y="44"/>
                    <a:pt x="101" y="19"/>
                  </a:cubicBezTo>
                  <a:cubicBezTo>
                    <a:pt x="101" y="6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36" name="Google Shape;35736;p44"/>
            <p:cNvSpPr/>
            <p:nvPr/>
          </p:nvSpPr>
          <p:spPr>
            <a:xfrm>
              <a:off x="5280225" y="3057675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1" y="1"/>
                  </a:moveTo>
                  <a:lnTo>
                    <a:pt x="753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37" name="Google Shape;35737;p44"/>
            <p:cNvSpPr/>
            <p:nvPr/>
          </p:nvSpPr>
          <p:spPr>
            <a:xfrm>
              <a:off x="5277725" y="30558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51" y="0"/>
                    <a:pt x="26" y="25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76" y="126"/>
                    <a:pt x="126" y="126"/>
                    <a:pt x="126" y="76"/>
                  </a:cubicBezTo>
                  <a:cubicBezTo>
                    <a:pt x="126" y="51"/>
                    <a:pt x="12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38" name="Google Shape;35738;p44"/>
            <p:cNvSpPr/>
            <p:nvPr/>
          </p:nvSpPr>
          <p:spPr>
            <a:xfrm>
              <a:off x="5292775" y="3051100"/>
              <a:ext cx="20075" cy="17875"/>
            </a:xfrm>
            <a:custGeom>
              <a:avLst/>
              <a:gdLst/>
              <a:ahLst/>
              <a:cxnLst/>
              <a:rect l="l" t="t" r="r" b="b"/>
              <a:pathLst>
                <a:path w="803" h="715" extrusionOk="0">
                  <a:moveTo>
                    <a:pt x="408" y="0"/>
                  </a:moveTo>
                  <a:cubicBezTo>
                    <a:pt x="260" y="0"/>
                    <a:pt x="112" y="94"/>
                    <a:pt x="50" y="239"/>
                  </a:cubicBezTo>
                  <a:cubicBezTo>
                    <a:pt x="0" y="439"/>
                    <a:pt x="100" y="640"/>
                    <a:pt x="276" y="690"/>
                  </a:cubicBezTo>
                  <a:cubicBezTo>
                    <a:pt x="322" y="707"/>
                    <a:pt x="368" y="715"/>
                    <a:pt x="412" y="715"/>
                  </a:cubicBezTo>
                  <a:cubicBezTo>
                    <a:pt x="560" y="715"/>
                    <a:pt x="688" y="624"/>
                    <a:pt x="727" y="489"/>
                  </a:cubicBezTo>
                  <a:cubicBezTo>
                    <a:pt x="802" y="289"/>
                    <a:pt x="702" y="88"/>
                    <a:pt x="501" y="13"/>
                  </a:cubicBezTo>
                  <a:cubicBezTo>
                    <a:pt x="471" y="4"/>
                    <a:pt x="439" y="0"/>
                    <a:pt x="40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39" name="Google Shape;35739;p44"/>
            <p:cNvSpPr/>
            <p:nvPr/>
          </p:nvSpPr>
          <p:spPr>
            <a:xfrm>
              <a:off x="5381100" y="3325225"/>
              <a:ext cx="45150" cy="68950"/>
            </a:xfrm>
            <a:custGeom>
              <a:avLst/>
              <a:gdLst/>
              <a:ahLst/>
              <a:cxnLst/>
              <a:rect l="l" t="t" r="r" b="b"/>
              <a:pathLst>
                <a:path w="1806" h="2758" extrusionOk="0">
                  <a:moveTo>
                    <a:pt x="1003" y="0"/>
                  </a:moveTo>
                  <a:lnTo>
                    <a:pt x="1003" y="0"/>
                  </a:lnTo>
                  <a:cubicBezTo>
                    <a:pt x="653" y="126"/>
                    <a:pt x="277" y="577"/>
                    <a:pt x="151" y="1178"/>
                  </a:cubicBezTo>
                  <a:cubicBezTo>
                    <a:pt x="1" y="1980"/>
                    <a:pt x="527" y="2757"/>
                    <a:pt x="527" y="2757"/>
                  </a:cubicBezTo>
                  <a:cubicBezTo>
                    <a:pt x="527" y="2757"/>
                    <a:pt x="1379" y="2356"/>
                    <a:pt x="1630" y="1554"/>
                  </a:cubicBezTo>
                  <a:cubicBezTo>
                    <a:pt x="1805" y="953"/>
                    <a:pt x="1705" y="376"/>
                    <a:pt x="1455" y="126"/>
                  </a:cubicBezTo>
                  <a:cubicBezTo>
                    <a:pt x="1154" y="401"/>
                    <a:pt x="978" y="953"/>
                    <a:pt x="978" y="953"/>
                  </a:cubicBezTo>
                  <a:cubicBezTo>
                    <a:pt x="978" y="953"/>
                    <a:pt x="1129" y="351"/>
                    <a:pt x="10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40" name="Google Shape;35740;p44"/>
            <p:cNvSpPr/>
            <p:nvPr/>
          </p:nvSpPr>
          <p:spPr>
            <a:xfrm>
              <a:off x="5334125" y="3346475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88" y="0"/>
                  </a:moveTo>
                  <a:cubicBezTo>
                    <a:pt x="512" y="0"/>
                    <a:pt x="441" y="9"/>
                    <a:pt x="376" y="28"/>
                  </a:cubicBezTo>
                  <a:cubicBezTo>
                    <a:pt x="502" y="429"/>
                    <a:pt x="903" y="830"/>
                    <a:pt x="903" y="830"/>
                  </a:cubicBezTo>
                  <a:cubicBezTo>
                    <a:pt x="903" y="830"/>
                    <a:pt x="426" y="429"/>
                    <a:pt x="50" y="404"/>
                  </a:cubicBezTo>
                  <a:lnTo>
                    <a:pt x="50" y="404"/>
                  </a:lnTo>
                  <a:cubicBezTo>
                    <a:pt x="0" y="729"/>
                    <a:pt x="251" y="1281"/>
                    <a:pt x="752" y="1657"/>
                  </a:cubicBezTo>
                  <a:cubicBezTo>
                    <a:pt x="1187" y="1991"/>
                    <a:pt x="1732" y="2047"/>
                    <a:pt x="2048" y="2047"/>
                  </a:cubicBezTo>
                  <a:cubicBezTo>
                    <a:pt x="2206" y="2047"/>
                    <a:pt x="2306" y="2033"/>
                    <a:pt x="2306" y="2033"/>
                  </a:cubicBezTo>
                  <a:cubicBezTo>
                    <a:pt x="2306" y="2033"/>
                    <a:pt x="2331" y="1105"/>
                    <a:pt x="1730" y="529"/>
                  </a:cubicBezTo>
                  <a:cubicBezTo>
                    <a:pt x="1361" y="181"/>
                    <a:pt x="926" y="0"/>
                    <a:pt x="5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41" name="Google Shape;35741;p44"/>
            <p:cNvSpPr/>
            <p:nvPr/>
          </p:nvSpPr>
          <p:spPr>
            <a:xfrm>
              <a:off x="5383625" y="3394775"/>
              <a:ext cx="48900" cy="66425"/>
            </a:xfrm>
            <a:custGeom>
              <a:avLst/>
              <a:gdLst/>
              <a:ahLst/>
              <a:cxnLst/>
              <a:rect l="l" t="t" r="r" b="b"/>
              <a:pathLst>
                <a:path w="1956" h="2657" extrusionOk="0">
                  <a:moveTo>
                    <a:pt x="426" y="0"/>
                  </a:moveTo>
                  <a:cubicBezTo>
                    <a:pt x="426" y="0"/>
                    <a:pt x="0" y="827"/>
                    <a:pt x="276" y="1604"/>
                  </a:cubicBezTo>
                  <a:cubicBezTo>
                    <a:pt x="501" y="2181"/>
                    <a:pt x="928" y="2582"/>
                    <a:pt x="1278" y="2657"/>
                  </a:cubicBezTo>
                  <a:cubicBezTo>
                    <a:pt x="1329" y="2231"/>
                    <a:pt x="1153" y="1680"/>
                    <a:pt x="1153" y="1680"/>
                  </a:cubicBezTo>
                  <a:lnTo>
                    <a:pt x="1153" y="1680"/>
                  </a:lnTo>
                  <a:cubicBezTo>
                    <a:pt x="1153" y="1680"/>
                    <a:pt x="1404" y="2256"/>
                    <a:pt x="1704" y="2457"/>
                  </a:cubicBezTo>
                  <a:cubicBezTo>
                    <a:pt x="1905" y="2181"/>
                    <a:pt x="1955" y="1579"/>
                    <a:pt x="1679" y="1028"/>
                  </a:cubicBezTo>
                  <a:cubicBezTo>
                    <a:pt x="1303" y="276"/>
                    <a:pt x="426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42" name="Google Shape;35742;p44"/>
            <p:cNvSpPr/>
            <p:nvPr/>
          </p:nvSpPr>
          <p:spPr>
            <a:xfrm>
              <a:off x="5333500" y="3394450"/>
              <a:ext cx="61425" cy="47250"/>
            </a:xfrm>
            <a:custGeom>
              <a:avLst/>
              <a:gdLst/>
              <a:ahLst/>
              <a:cxnLst/>
              <a:rect l="l" t="t" r="r" b="b"/>
              <a:pathLst>
                <a:path w="2457" h="1890" extrusionOk="0">
                  <a:moveTo>
                    <a:pt x="1793" y="1"/>
                  </a:moveTo>
                  <a:cubicBezTo>
                    <a:pt x="1502" y="1"/>
                    <a:pt x="1158" y="53"/>
                    <a:pt x="852" y="239"/>
                  </a:cubicBezTo>
                  <a:cubicBezTo>
                    <a:pt x="301" y="565"/>
                    <a:pt x="0" y="1066"/>
                    <a:pt x="0" y="1417"/>
                  </a:cubicBezTo>
                  <a:cubicBezTo>
                    <a:pt x="426" y="1417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76" y="1818"/>
                  </a:cubicBezTo>
                  <a:cubicBezTo>
                    <a:pt x="377" y="1865"/>
                    <a:pt x="503" y="1890"/>
                    <a:pt x="644" y="1890"/>
                  </a:cubicBezTo>
                  <a:cubicBezTo>
                    <a:pt x="954" y="1890"/>
                    <a:pt x="1334" y="1768"/>
                    <a:pt x="1679" y="1492"/>
                  </a:cubicBezTo>
                  <a:cubicBezTo>
                    <a:pt x="2331" y="991"/>
                    <a:pt x="2456" y="89"/>
                    <a:pt x="2456" y="89"/>
                  </a:cubicBezTo>
                  <a:cubicBezTo>
                    <a:pt x="2456" y="89"/>
                    <a:pt x="2169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43" name="Google Shape;35743;p44"/>
            <p:cNvSpPr/>
            <p:nvPr/>
          </p:nvSpPr>
          <p:spPr>
            <a:xfrm>
              <a:off x="5396150" y="3369100"/>
              <a:ext cx="68950" cy="39500"/>
            </a:xfrm>
            <a:custGeom>
              <a:avLst/>
              <a:gdLst/>
              <a:ahLst/>
              <a:cxnLst/>
              <a:rect l="l" t="t" r="r" b="b"/>
              <a:pathLst>
                <a:path w="2758" h="1580" extrusionOk="0">
                  <a:moveTo>
                    <a:pt x="1803" y="1"/>
                  </a:moveTo>
                  <a:cubicBezTo>
                    <a:pt x="1615" y="1"/>
                    <a:pt x="1410" y="31"/>
                    <a:pt x="1203" y="100"/>
                  </a:cubicBezTo>
                  <a:cubicBezTo>
                    <a:pt x="427" y="326"/>
                    <a:pt x="0" y="1153"/>
                    <a:pt x="0" y="1153"/>
                  </a:cubicBezTo>
                  <a:cubicBezTo>
                    <a:pt x="0" y="1153"/>
                    <a:pt x="583" y="1580"/>
                    <a:pt x="1269" y="1580"/>
                  </a:cubicBezTo>
                  <a:cubicBezTo>
                    <a:pt x="1363" y="1580"/>
                    <a:pt x="1458" y="1572"/>
                    <a:pt x="1554" y="1554"/>
                  </a:cubicBezTo>
                  <a:cubicBezTo>
                    <a:pt x="2181" y="1428"/>
                    <a:pt x="2632" y="1077"/>
                    <a:pt x="2757" y="752"/>
                  </a:cubicBezTo>
                  <a:cubicBezTo>
                    <a:pt x="2586" y="687"/>
                    <a:pt x="2381" y="669"/>
                    <a:pt x="2204" y="669"/>
                  </a:cubicBezTo>
                  <a:cubicBezTo>
                    <a:pt x="1968" y="669"/>
                    <a:pt x="1780" y="702"/>
                    <a:pt x="1780" y="702"/>
                  </a:cubicBezTo>
                  <a:cubicBezTo>
                    <a:pt x="1780" y="702"/>
                    <a:pt x="2381" y="551"/>
                    <a:pt x="2632" y="275"/>
                  </a:cubicBezTo>
                  <a:cubicBezTo>
                    <a:pt x="2468" y="111"/>
                    <a:pt x="2163" y="1"/>
                    <a:pt x="1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44" name="Google Shape;35744;p44"/>
            <p:cNvSpPr/>
            <p:nvPr/>
          </p:nvSpPr>
          <p:spPr>
            <a:xfrm>
              <a:off x="5379225" y="3364075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2" y="0"/>
                  </a:moveTo>
                  <a:lnTo>
                    <a:pt x="352" y="0"/>
                  </a:lnTo>
                  <a:cubicBezTo>
                    <a:pt x="302" y="201"/>
                    <a:pt x="377" y="451"/>
                    <a:pt x="377" y="451"/>
                  </a:cubicBezTo>
                  <a:cubicBezTo>
                    <a:pt x="377" y="451"/>
                    <a:pt x="276" y="176"/>
                    <a:pt x="126" y="75"/>
                  </a:cubicBezTo>
                  <a:cubicBezTo>
                    <a:pt x="26" y="201"/>
                    <a:pt x="1" y="476"/>
                    <a:pt x="101" y="752"/>
                  </a:cubicBezTo>
                  <a:cubicBezTo>
                    <a:pt x="251" y="1078"/>
                    <a:pt x="652" y="1253"/>
                    <a:pt x="652" y="1253"/>
                  </a:cubicBezTo>
                  <a:cubicBezTo>
                    <a:pt x="652" y="1253"/>
                    <a:pt x="878" y="903"/>
                    <a:pt x="753" y="527"/>
                  </a:cubicBezTo>
                  <a:cubicBezTo>
                    <a:pt x="677" y="251"/>
                    <a:pt x="502" y="50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45" name="Google Shape;35745;p44"/>
            <p:cNvSpPr/>
            <p:nvPr/>
          </p:nvSpPr>
          <p:spPr>
            <a:xfrm>
              <a:off x="5363575" y="3385875"/>
              <a:ext cx="31350" cy="17725"/>
            </a:xfrm>
            <a:custGeom>
              <a:avLst/>
              <a:gdLst/>
              <a:ahLst/>
              <a:cxnLst/>
              <a:rect l="l" t="t" r="r" b="b"/>
              <a:pathLst>
                <a:path w="1254" h="709" extrusionOk="0">
                  <a:moveTo>
                    <a:pt x="432" y="1"/>
                  </a:moveTo>
                  <a:cubicBezTo>
                    <a:pt x="250" y="1"/>
                    <a:pt x="98" y="65"/>
                    <a:pt x="25" y="156"/>
                  </a:cubicBezTo>
                  <a:cubicBezTo>
                    <a:pt x="151" y="281"/>
                    <a:pt x="426" y="331"/>
                    <a:pt x="426" y="331"/>
                  </a:cubicBezTo>
                  <a:cubicBezTo>
                    <a:pt x="426" y="331"/>
                    <a:pt x="382" y="327"/>
                    <a:pt x="320" y="327"/>
                  </a:cubicBezTo>
                  <a:cubicBezTo>
                    <a:pt x="226" y="327"/>
                    <a:pt x="90" y="336"/>
                    <a:pt x="0" y="381"/>
                  </a:cubicBezTo>
                  <a:cubicBezTo>
                    <a:pt x="50" y="532"/>
                    <a:pt x="276" y="682"/>
                    <a:pt x="577" y="707"/>
                  </a:cubicBezTo>
                  <a:cubicBezTo>
                    <a:pt x="593" y="708"/>
                    <a:pt x="609" y="709"/>
                    <a:pt x="625" y="709"/>
                  </a:cubicBezTo>
                  <a:cubicBezTo>
                    <a:pt x="978" y="709"/>
                    <a:pt x="1253" y="457"/>
                    <a:pt x="1253" y="457"/>
                  </a:cubicBezTo>
                  <a:cubicBezTo>
                    <a:pt x="1253" y="457"/>
                    <a:pt x="1028" y="81"/>
                    <a:pt x="652" y="31"/>
                  </a:cubicBezTo>
                  <a:cubicBezTo>
                    <a:pt x="576" y="10"/>
                    <a:pt x="502" y="1"/>
                    <a:pt x="43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46" name="Google Shape;35746;p44"/>
            <p:cNvSpPr/>
            <p:nvPr/>
          </p:nvSpPr>
          <p:spPr>
            <a:xfrm>
              <a:off x="5396150" y="3395400"/>
              <a:ext cx="27600" cy="22400"/>
            </a:xfrm>
            <a:custGeom>
              <a:avLst/>
              <a:gdLst/>
              <a:ahLst/>
              <a:cxnLst/>
              <a:rect l="l" t="t" r="r" b="b"/>
              <a:pathLst>
                <a:path w="1104" h="896" extrusionOk="0">
                  <a:moveTo>
                    <a:pt x="251" y="0"/>
                  </a:moveTo>
                  <a:cubicBezTo>
                    <a:pt x="107" y="0"/>
                    <a:pt x="0" y="25"/>
                    <a:pt x="0" y="25"/>
                  </a:cubicBezTo>
                  <a:cubicBezTo>
                    <a:pt x="0" y="25"/>
                    <a:pt x="26" y="452"/>
                    <a:pt x="326" y="677"/>
                  </a:cubicBezTo>
                  <a:cubicBezTo>
                    <a:pt x="499" y="830"/>
                    <a:pt x="686" y="896"/>
                    <a:pt x="831" y="896"/>
                  </a:cubicBezTo>
                  <a:cubicBezTo>
                    <a:pt x="876" y="896"/>
                    <a:pt x="917" y="889"/>
                    <a:pt x="953" y="878"/>
                  </a:cubicBezTo>
                  <a:cubicBezTo>
                    <a:pt x="903" y="677"/>
                    <a:pt x="677" y="527"/>
                    <a:pt x="677" y="527"/>
                  </a:cubicBezTo>
                  <a:lnTo>
                    <a:pt x="677" y="527"/>
                  </a:lnTo>
                  <a:cubicBezTo>
                    <a:pt x="677" y="527"/>
                    <a:pt x="928" y="677"/>
                    <a:pt x="1078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77" y="25"/>
                    <a:pt x="395" y="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47" name="Google Shape;35747;p44"/>
            <p:cNvSpPr/>
            <p:nvPr/>
          </p:nvSpPr>
          <p:spPr>
            <a:xfrm>
              <a:off x="5378600" y="3396025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702" y="0"/>
                  </a:moveTo>
                  <a:cubicBezTo>
                    <a:pt x="702" y="0"/>
                    <a:pt x="276" y="126"/>
                    <a:pt x="126" y="477"/>
                  </a:cubicBezTo>
                  <a:cubicBezTo>
                    <a:pt x="1" y="727"/>
                    <a:pt x="1" y="1003"/>
                    <a:pt x="76" y="1128"/>
                  </a:cubicBezTo>
                  <a:cubicBezTo>
                    <a:pt x="251" y="1028"/>
                    <a:pt x="376" y="778"/>
                    <a:pt x="377" y="777"/>
                  </a:cubicBezTo>
                  <a:lnTo>
                    <a:pt x="377" y="777"/>
                  </a:lnTo>
                  <a:cubicBezTo>
                    <a:pt x="376" y="778"/>
                    <a:pt x="251" y="1053"/>
                    <a:pt x="276" y="1229"/>
                  </a:cubicBezTo>
                  <a:cubicBezTo>
                    <a:pt x="452" y="1203"/>
                    <a:pt x="652" y="1028"/>
                    <a:pt x="753" y="752"/>
                  </a:cubicBezTo>
                  <a:cubicBezTo>
                    <a:pt x="878" y="401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48" name="Google Shape;35748;p44"/>
            <p:cNvSpPr/>
            <p:nvPr/>
          </p:nvSpPr>
          <p:spPr>
            <a:xfrm>
              <a:off x="5396150" y="3371475"/>
              <a:ext cx="25725" cy="25225"/>
            </a:xfrm>
            <a:custGeom>
              <a:avLst/>
              <a:gdLst/>
              <a:ahLst/>
              <a:cxnLst/>
              <a:rect l="l" t="t" r="r" b="b"/>
              <a:pathLst>
                <a:path w="1029" h="1009" extrusionOk="0">
                  <a:moveTo>
                    <a:pt x="769" y="0"/>
                  </a:moveTo>
                  <a:cubicBezTo>
                    <a:pt x="617" y="0"/>
                    <a:pt x="402" y="83"/>
                    <a:pt x="226" y="281"/>
                  </a:cubicBezTo>
                  <a:cubicBezTo>
                    <a:pt x="0" y="581"/>
                    <a:pt x="26" y="1008"/>
                    <a:pt x="26" y="1008"/>
                  </a:cubicBezTo>
                  <a:cubicBezTo>
                    <a:pt x="26" y="1008"/>
                    <a:pt x="36" y="1008"/>
                    <a:pt x="54" y="1008"/>
                  </a:cubicBezTo>
                  <a:cubicBezTo>
                    <a:pt x="153" y="1008"/>
                    <a:pt x="494" y="990"/>
                    <a:pt x="727" y="757"/>
                  </a:cubicBezTo>
                  <a:cubicBezTo>
                    <a:pt x="928" y="556"/>
                    <a:pt x="1028" y="306"/>
                    <a:pt x="978" y="155"/>
                  </a:cubicBezTo>
                  <a:lnTo>
                    <a:pt x="978" y="155"/>
                  </a:lnTo>
                  <a:cubicBezTo>
                    <a:pt x="802" y="206"/>
                    <a:pt x="602" y="381"/>
                    <a:pt x="602" y="381"/>
                  </a:cubicBezTo>
                  <a:cubicBezTo>
                    <a:pt x="602" y="381"/>
                    <a:pt x="802" y="180"/>
                    <a:pt x="828" y="5"/>
                  </a:cubicBezTo>
                  <a:cubicBezTo>
                    <a:pt x="809" y="2"/>
                    <a:pt x="790" y="0"/>
                    <a:pt x="76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49" name="Google Shape;35749;p44"/>
            <p:cNvSpPr/>
            <p:nvPr/>
          </p:nvSpPr>
          <p:spPr>
            <a:xfrm>
              <a:off x="5395525" y="3371600"/>
              <a:ext cx="5025" cy="18175"/>
            </a:xfrm>
            <a:custGeom>
              <a:avLst/>
              <a:gdLst/>
              <a:ahLst/>
              <a:cxnLst/>
              <a:rect l="l" t="t" r="r" b="b"/>
              <a:pathLst>
                <a:path w="201" h="727" fill="none" extrusionOk="0">
                  <a:moveTo>
                    <a:pt x="201" y="0"/>
                  </a:moveTo>
                  <a:lnTo>
                    <a:pt x="0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50" name="Google Shape;35750;p44"/>
            <p:cNvSpPr/>
            <p:nvPr/>
          </p:nvSpPr>
          <p:spPr>
            <a:xfrm>
              <a:off x="5399275" y="3369075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101" y="1"/>
                  </a:moveTo>
                  <a:cubicBezTo>
                    <a:pt x="51" y="1"/>
                    <a:pt x="26" y="1"/>
                    <a:pt x="1" y="51"/>
                  </a:cubicBezTo>
                  <a:cubicBezTo>
                    <a:pt x="1" y="76"/>
                    <a:pt x="1" y="101"/>
                    <a:pt x="51" y="126"/>
                  </a:cubicBezTo>
                  <a:cubicBezTo>
                    <a:pt x="76" y="126"/>
                    <a:pt x="101" y="126"/>
                    <a:pt x="126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51" name="Google Shape;35751;p44"/>
            <p:cNvSpPr/>
            <p:nvPr/>
          </p:nvSpPr>
          <p:spPr>
            <a:xfrm>
              <a:off x="5392400" y="3370950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1"/>
                  </a:moveTo>
                  <a:lnTo>
                    <a:pt x="125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52" name="Google Shape;35752;p44"/>
            <p:cNvSpPr/>
            <p:nvPr/>
          </p:nvSpPr>
          <p:spPr>
            <a:xfrm>
              <a:off x="5390500" y="3368450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76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51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53" name="Google Shape;35753;p44"/>
            <p:cNvSpPr/>
            <p:nvPr/>
          </p:nvSpPr>
          <p:spPr>
            <a:xfrm>
              <a:off x="5396150" y="3374725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477" y="0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54" name="Google Shape;35754;p44"/>
            <p:cNvSpPr/>
            <p:nvPr/>
          </p:nvSpPr>
          <p:spPr>
            <a:xfrm>
              <a:off x="5406800" y="3372575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74" y="1"/>
                  </a:moveTo>
                  <a:cubicBezTo>
                    <a:pt x="49" y="1"/>
                    <a:pt x="18" y="18"/>
                    <a:pt x="1" y="36"/>
                  </a:cubicBezTo>
                  <a:cubicBezTo>
                    <a:pt x="1" y="61"/>
                    <a:pt x="1" y="111"/>
                    <a:pt x="26" y="136"/>
                  </a:cubicBezTo>
                  <a:cubicBezTo>
                    <a:pt x="51" y="136"/>
                    <a:pt x="101" y="136"/>
                    <a:pt x="126" y="111"/>
                  </a:cubicBezTo>
                  <a:cubicBezTo>
                    <a:pt x="126" y="86"/>
                    <a:pt x="126" y="36"/>
                    <a:pt x="101" y="11"/>
                  </a:cubicBezTo>
                  <a:cubicBezTo>
                    <a:pt x="93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55" name="Google Shape;35755;p44"/>
            <p:cNvSpPr/>
            <p:nvPr/>
          </p:nvSpPr>
          <p:spPr>
            <a:xfrm>
              <a:off x="5396150" y="339477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56" name="Google Shape;35756;p44"/>
            <p:cNvSpPr/>
            <p:nvPr/>
          </p:nvSpPr>
          <p:spPr>
            <a:xfrm>
              <a:off x="5400525" y="3411700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51" y="0"/>
                  </a:moveTo>
                  <a:cubicBezTo>
                    <a:pt x="26" y="25"/>
                    <a:pt x="1" y="50"/>
                    <a:pt x="1" y="75"/>
                  </a:cubicBezTo>
                  <a:cubicBezTo>
                    <a:pt x="1" y="112"/>
                    <a:pt x="28" y="135"/>
                    <a:pt x="52" y="135"/>
                  </a:cubicBezTo>
                  <a:cubicBezTo>
                    <a:pt x="61" y="135"/>
                    <a:pt x="69" y="132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57" name="Google Shape;35757;p44"/>
            <p:cNvSpPr/>
            <p:nvPr/>
          </p:nvSpPr>
          <p:spPr>
            <a:xfrm>
              <a:off x="5396150" y="3394775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527" y="5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58" name="Google Shape;35758;p44"/>
            <p:cNvSpPr/>
            <p:nvPr/>
          </p:nvSpPr>
          <p:spPr>
            <a:xfrm>
              <a:off x="5408050" y="3407675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53" y="0"/>
                  </a:moveTo>
                  <a:cubicBezTo>
                    <a:pt x="43" y="0"/>
                    <a:pt x="33" y="3"/>
                    <a:pt x="26" y="11"/>
                  </a:cubicBezTo>
                  <a:cubicBezTo>
                    <a:pt x="1" y="36"/>
                    <a:pt x="1" y="86"/>
                    <a:pt x="26" y="111"/>
                  </a:cubicBezTo>
                  <a:cubicBezTo>
                    <a:pt x="26" y="123"/>
                    <a:pt x="38" y="130"/>
                    <a:pt x="54" y="130"/>
                  </a:cubicBezTo>
                  <a:cubicBezTo>
                    <a:pt x="70" y="130"/>
                    <a:pt x="88" y="123"/>
                    <a:pt x="101" y="111"/>
                  </a:cubicBezTo>
                  <a:cubicBezTo>
                    <a:pt x="126" y="111"/>
                    <a:pt x="151" y="61"/>
                    <a:pt x="126" y="36"/>
                  </a:cubicBezTo>
                  <a:cubicBezTo>
                    <a:pt x="108" y="18"/>
                    <a:pt x="78" y="0"/>
                    <a:pt x="5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59" name="Google Shape;35759;p44"/>
            <p:cNvSpPr/>
            <p:nvPr/>
          </p:nvSpPr>
          <p:spPr>
            <a:xfrm>
              <a:off x="5394275" y="3394775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0" y="752"/>
                  </a:moveTo>
                  <a:lnTo>
                    <a:pt x="7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60" name="Google Shape;35760;p44"/>
            <p:cNvSpPr/>
            <p:nvPr/>
          </p:nvSpPr>
          <p:spPr>
            <a:xfrm>
              <a:off x="5392400" y="34129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100" y="125"/>
                    <a:pt x="125" y="100"/>
                    <a:pt x="125" y="50"/>
                  </a:cubicBezTo>
                  <a:cubicBezTo>
                    <a:pt x="125" y="25"/>
                    <a:pt x="10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61" name="Google Shape;35761;p44"/>
            <p:cNvSpPr/>
            <p:nvPr/>
          </p:nvSpPr>
          <p:spPr>
            <a:xfrm>
              <a:off x="5396775" y="3391000"/>
              <a:ext cx="19450" cy="675"/>
            </a:xfrm>
            <a:custGeom>
              <a:avLst/>
              <a:gdLst/>
              <a:ahLst/>
              <a:cxnLst/>
              <a:rect l="l" t="t" r="r" b="b"/>
              <a:pathLst>
                <a:path w="778" h="27" fill="none" extrusionOk="0">
                  <a:moveTo>
                    <a:pt x="777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62" name="Google Shape;35762;p44"/>
            <p:cNvSpPr/>
            <p:nvPr/>
          </p:nvSpPr>
          <p:spPr>
            <a:xfrm>
              <a:off x="5414950" y="338975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76" y="1"/>
                  </a:moveTo>
                  <a:cubicBezTo>
                    <a:pt x="50" y="1"/>
                    <a:pt x="25" y="26"/>
                    <a:pt x="0" y="51"/>
                  </a:cubicBezTo>
                  <a:cubicBezTo>
                    <a:pt x="0" y="76"/>
                    <a:pt x="25" y="126"/>
                    <a:pt x="76" y="126"/>
                  </a:cubicBezTo>
                  <a:cubicBezTo>
                    <a:pt x="101" y="126"/>
                    <a:pt x="126" y="101"/>
                    <a:pt x="126" y="51"/>
                  </a:cubicBezTo>
                  <a:cubicBezTo>
                    <a:pt x="151" y="26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63" name="Google Shape;35763;p44"/>
            <p:cNvSpPr/>
            <p:nvPr/>
          </p:nvSpPr>
          <p:spPr>
            <a:xfrm>
              <a:off x="5397400" y="338287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64" name="Google Shape;35764;p44"/>
            <p:cNvSpPr/>
            <p:nvPr/>
          </p:nvSpPr>
          <p:spPr>
            <a:xfrm>
              <a:off x="5413075" y="33809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0" y="1"/>
                  </a:moveTo>
                  <a:cubicBezTo>
                    <a:pt x="25" y="26"/>
                    <a:pt x="0" y="51"/>
                    <a:pt x="0" y="101"/>
                  </a:cubicBezTo>
                  <a:cubicBezTo>
                    <a:pt x="18" y="119"/>
                    <a:pt x="36" y="137"/>
                    <a:pt x="62" y="137"/>
                  </a:cubicBezTo>
                  <a:cubicBezTo>
                    <a:pt x="73" y="137"/>
                    <a:pt x="86" y="134"/>
                    <a:pt x="100" y="126"/>
                  </a:cubicBezTo>
                  <a:cubicBezTo>
                    <a:pt x="125" y="126"/>
                    <a:pt x="151" y="76"/>
                    <a:pt x="125" y="51"/>
                  </a:cubicBezTo>
                  <a:cubicBezTo>
                    <a:pt x="125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65" name="Google Shape;35765;p44"/>
            <p:cNvSpPr/>
            <p:nvPr/>
          </p:nvSpPr>
          <p:spPr>
            <a:xfrm>
              <a:off x="5397400" y="3391650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2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66" name="Google Shape;35766;p44"/>
            <p:cNvSpPr/>
            <p:nvPr/>
          </p:nvSpPr>
          <p:spPr>
            <a:xfrm>
              <a:off x="5413700" y="33976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55" y="1"/>
                  </a:moveTo>
                  <a:cubicBezTo>
                    <a:pt x="37" y="1"/>
                    <a:pt x="19" y="24"/>
                    <a:pt x="0" y="61"/>
                  </a:cubicBezTo>
                  <a:cubicBezTo>
                    <a:pt x="0" y="86"/>
                    <a:pt x="25" y="111"/>
                    <a:pt x="50" y="136"/>
                  </a:cubicBezTo>
                  <a:cubicBezTo>
                    <a:pt x="100" y="136"/>
                    <a:pt x="126" y="111"/>
                    <a:pt x="126" y="86"/>
                  </a:cubicBezTo>
                  <a:cubicBezTo>
                    <a:pt x="151" y="61"/>
                    <a:pt x="126" y="11"/>
                    <a:pt x="75" y="11"/>
                  </a:cubicBezTo>
                  <a:cubicBezTo>
                    <a:pt x="69" y="4"/>
                    <a:pt x="62" y="1"/>
                    <a:pt x="5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67" name="Google Shape;35767;p44"/>
            <p:cNvSpPr/>
            <p:nvPr/>
          </p:nvSpPr>
          <p:spPr>
            <a:xfrm>
              <a:off x="5378600" y="3392900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68" name="Google Shape;35768;p44"/>
            <p:cNvSpPr/>
            <p:nvPr/>
          </p:nvSpPr>
          <p:spPr>
            <a:xfrm>
              <a:off x="5376100" y="3403700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76" y="0"/>
                  </a:moveTo>
                  <a:cubicBezTo>
                    <a:pt x="57" y="0"/>
                    <a:pt x="38" y="7"/>
                    <a:pt x="26" y="19"/>
                  </a:cubicBezTo>
                  <a:cubicBezTo>
                    <a:pt x="0" y="44"/>
                    <a:pt x="0" y="94"/>
                    <a:pt x="26" y="120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4" y="138"/>
                    <a:pt x="113" y="132"/>
                    <a:pt x="126" y="120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3" y="7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69" name="Google Shape;35769;p44"/>
            <p:cNvSpPr/>
            <p:nvPr/>
          </p:nvSpPr>
          <p:spPr>
            <a:xfrm>
              <a:off x="5374850" y="3392900"/>
              <a:ext cx="18200" cy="4400"/>
            </a:xfrm>
            <a:custGeom>
              <a:avLst/>
              <a:gdLst/>
              <a:ahLst/>
              <a:cxnLst/>
              <a:rect l="l" t="t" r="r" b="b"/>
              <a:pathLst>
                <a:path w="728" h="176" fill="none" extrusionOk="0">
                  <a:moveTo>
                    <a:pt x="0" y="176"/>
                  </a:moveTo>
                  <a:lnTo>
                    <a:pt x="72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70" name="Google Shape;35770;p44"/>
            <p:cNvSpPr/>
            <p:nvPr/>
          </p:nvSpPr>
          <p:spPr>
            <a:xfrm>
              <a:off x="5372350" y="33960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0"/>
                  </a:moveTo>
                  <a:cubicBezTo>
                    <a:pt x="0" y="26"/>
                    <a:pt x="0" y="51"/>
                    <a:pt x="0" y="76"/>
                  </a:cubicBezTo>
                  <a:cubicBezTo>
                    <a:pt x="25" y="126"/>
                    <a:pt x="50" y="126"/>
                    <a:pt x="100" y="126"/>
                  </a:cubicBezTo>
                  <a:cubicBezTo>
                    <a:pt x="125" y="101"/>
                    <a:pt x="150" y="76"/>
                    <a:pt x="125" y="51"/>
                  </a:cubicBezTo>
                  <a:cubicBezTo>
                    <a:pt x="125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71" name="Google Shape;35771;p44"/>
            <p:cNvSpPr/>
            <p:nvPr/>
          </p:nvSpPr>
          <p:spPr>
            <a:xfrm>
              <a:off x="5384250" y="3393525"/>
              <a:ext cx="9425" cy="16925"/>
            </a:xfrm>
            <a:custGeom>
              <a:avLst/>
              <a:gdLst/>
              <a:ahLst/>
              <a:cxnLst/>
              <a:rect l="l" t="t" r="r" b="b"/>
              <a:pathLst>
                <a:path w="377" h="677" fill="none" extrusionOk="0">
                  <a:moveTo>
                    <a:pt x="0" y="677"/>
                  </a:moveTo>
                  <a:lnTo>
                    <a:pt x="3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72" name="Google Shape;35772;p44"/>
            <p:cNvSpPr/>
            <p:nvPr/>
          </p:nvSpPr>
          <p:spPr>
            <a:xfrm>
              <a:off x="5382375" y="340917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0" y="1"/>
                  </a:moveTo>
                  <a:cubicBezTo>
                    <a:pt x="75" y="1"/>
                    <a:pt x="50" y="1"/>
                    <a:pt x="25" y="26"/>
                  </a:cubicBezTo>
                  <a:cubicBezTo>
                    <a:pt x="0" y="51"/>
                    <a:pt x="0" y="101"/>
                    <a:pt x="25" y="126"/>
                  </a:cubicBezTo>
                  <a:cubicBezTo>
                    <a:pt x="75" y="126"/>
                    <a:pt x="100" y="126"/>
                    <a:pt x="125" y="101"/>
                  </a:cubicBezTo>
                  <a:cubicBezTo>
                    <a:pt x="150" y="76"/>
                    <a:pt x="125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73" name="Google Shape;35773;p44"/>
            <p:cNvSpPr/>
            <p:nvPr/>
          </p:nvSpPr>
          <p:spPr>
            <a:xfrm>
              <a:off x="5376100" y="3380975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0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74" name="Google Shape;35774;p44"/>
            <p:cNvSpPr/>
            <p:nvPr/>
          </p:nvSpPr>
          <p:spPr>
            <a:xfrm>
              <a:off x="5373600" y="33791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0" y="1"/>
                  </a:moveTo>
                  <a:cubicBezTo>
                    <a:pt x="75" y="1"/>
                    <a:pt x="25" y="1"/>
                    <a:pt x="25" y="26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75" y="126"/>
                    <a:pt x="126" y="126"/>
                    <a:pt x="151" y="76"/>
                  </a:cubicBezTo>
                  <a:cubicBezTo>
                    <a:pt x="151" y="51"/>
                    <a:pt x="126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75" name="Google Shape;35775;p44"/>
            <p:cNvSpPr/>
            <p:nvPr/>
          </p:nvSpPr>
          <p:spPr>
            <a:xfrm>
              <a:off x="5381750" y="3374725"/>
              <a:ext cx="10675" cy="16300"/>
            </a:xfrm>
            <a:custGeom>
              <a:avLst/>
              <a:gdLst/>
              <a:ahLst/>
              <a:cxnLst/>
              <a:rect l="l" t="t" r="r" b="b"/>
              <a:pathLst>
                <a:path w="427" h="652" fill="none" extrusionOk="0">
                  <a:moveTo>
                    <a:pt x="0" y="0"/>
                  </a:moveTo>
                  <a:lnTo>
                    <a:pt x="426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76" name="Google Shape;35776;p44"/>
            <p:cNvSpPr/>
            <p:nvPr/>
          </p:nvSpPr>
          <p:spPr>
            <a:xfrm>
              <a:off x="5379850" y="3372850"/>
              <a:ext cx="3175" cy="3000"/>
            </a:xfrm>
            <a:custGeom>
              <a:avLst/>
              <a:gdLst/>
              <a:ahLst/>
              <a:cxnLst/>
              <a:rect l="l" t="t" r="r" b="b"/>
              <a:pathLst>
                <a:path w="127" h="120" extrusionOk="0">
                  <a:moveTo>
                    <a:pt x="26" y="0"/>
                  </a:moveTo>
                  <a:cubicBezTo>
                    <a:pt x="1" y="25"/>
                    <a:pt x="1" y="75"/>
                    <a:pt x="26" y="100"/>
                  </a:cubicBezTo>
                  <a:cubicBezTo>
                    <a:pt x="38" y="113"/>
                    <a:pt x="51" y="119"/>
                    <a:pt x="63" y="119"/>
                  </a:cubicBezTo>
                  <a:cubicBezTo>
                    <a:pt x="76" y="119"/>
                    <a:pt x="89" y="113"/>
                    <a:pt x="101" y="100"/>
                  </a:cubicBezTo>
                  <a:cubicBezTo>
                    <a:pt x="126" y="75"/>
                    <a:pt x="126" y="50"/>
                    <a:pt x="101" y="25"/>
                  </a:cubicBezTo>
                  <a:cubicBezTo>
                    <a:pt x="10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77" name="Google Shape;35777;p44"/>
            <p:cNvSpPr/>
            <p:nvPr/>
          </p:nvSpPr>
          <p:spPr>
            <a:xfrm>
              <a:off x="5373600" y="3388500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0" y="1"/>
                  </a:moveTo>
                  <a:lnTo>
                    <a:pt x="752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78" name="Google Shape;35778;p44"/>
            <p:cNvSpPr/>
            <p:nvPr/>
          </p:nvSpPr>
          <p:spPr>
            <a:xfrm>
              <a:off x="5371075" y="3386625"/>
              <a:ext cx="3175" cy="3425"/>
            </a:xfrm>
            <a:custGeom>
              <a:avLst/>
              <a:gdLst/>
              <a:ahLst/>
              <a:cxnLst/>
              <a:rect l="l" t="t" r="r" b="b"/>
              <a:pathLst>
                <a:path w="127" h="137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58" y="133"/>
                    <a:pt x="68" y="136"/>
                    <a:pt x="78" y="136"/>
                  </a:cubicBezTo>
                  <a:cubicBezTo>
                    <a:pt x="101" y="136"/>
                    <a:pt x="126" y="119"/>
                    <a:pt x="126" y="101"/>
                  </a:cubicBezTo>
                  <a:cubicBezTo>
                    <a:pt x="126" y="51"/>
                    <a:pt x="12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79" name="Google Shape;35779;p44"/>
            <p:cNvSpPr/>
            <p:nvPr/>
          </p:nvSpPr>
          <p:spPr>
            <a:xfrm>
              <a:off x="5386125" y="3382250"/>
              <a:ext cx="20075" cy="17875"/>
            </a:xfrm>
            <a:custGeom>
              <a:avLst/>
              <a:gdLst/>
              <a:ahLst/>
              <a:cxnLst/>
              <a:rect l="l" t="t" r="r" b="b"/>
              <a:pathLst>
                <a:path w="803" h="715" extrusionOk="0">
                  <a:moveTo>
                    <a:pt x="381" y="0"/>
                  </a:moveTo>
                  <a:cubicBezTo>
                    <a:pt x="242" y="0"/>
                    <a:pt x="109" y="95"/>
                    <a:pt x="51" y="251"/>
                  </a:cubicBezTo>
                  <a:cubicBezTo>
                    <a:pt x="0" y="426"/>
                    <a:pt x="101" y="627"/>
                    <a:pt x="276" y="702"/>
                  </a:cubicBezTo>
                  <a:cubicBezTo>
                    <a:pt x="311" y="711"/>
                    <a:pt x="346" y="715"/>
                    <a:pt x="380" y="715"/>
                  </a:cubicBezTo>
                  <a:cubicBezTo>
                    <a:pt x="542" y="715"/>
                    <a:pt x="686" y="621"/>
                    <a:pt x="727" y="476"/>
                  </a:cubicBezTo>
                  <a:cubicBezTo>
                    <a:pt x="802" y="276"/>
                    <a:pt x="702" y="75"/>
                    <a:pt x="502" y="25"/>
                  </a:cubicBezTo>
                  <a:cubicBezTo>
                    <a:pt x="462" y="8"/>
                    <a:pt x="421" y="0"/>
                    <a:pt x="38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80" name="Google Shape;35780;p44"/>
            <p:cNvSpPr/>
            <p:nvPr/>
          </p:nvSpPr>
          <p:spPr>
            <a:xfrm>
              <a:off x="5384250" y="3157300"/>
              <a:ext cx="45125" cy="68325"/>
            </a:xfrm>
            <a:custGeom>
              <a:avLst/>
              <a:gdLst/>
              <a:ahLst/>
              <a:cxnLst/>
              <a:rect l="l" t="t" r="r" b="b"/>
              <a:pathLst>
                <a:path w="1805" h="2733" extrusionOk="0">
                  <a:moveTo>
                    <a:pt x="1003" y="1"/>
                  </a:moveTo>
                  <a:cubicBezTo>
                    <a:pt x="652" y="101"/>
                    <a:pt x="276" y="552"/>
                    <a:pt x="151" y="1179"/>
                  </a:cubicBezTo>
                  <a:cubicBezTo>
                    <a:pt x="0" y="1981"/>
                    <a:pt x="527" y="2732"/>
                    <a:pt x="527" y="2732"/>
                  </a:cubicBezTo>
                  <a:cubicBezTo>
                    <a:pt x="527" y="2732"/>
                    <a:pt x="1379" y="2356"/>
                    <a:pt x="1604" y="1554"/>
                  </a:cubicBezTo>
                  <a:cubicBezTo>
                    <a:pt x="1805" y="953"/>
                    <a:pt x="1705" y="376"/>
                    <a:pt x="1454" y="126"/>
                  </a:cubicBezTo>
                  <a:cubicBezTo>
                    <a:pt x="1153" y="402"/>
                    <a:pt x="978" y="953"/>
                    <a:pt x="978" y="953"/>
                  </a:cubicBezTo>
                  <a:cubicBezTo>
                    <a:pt x="978" y="953"/>
                    <a:pt x="1128" y="351"/>
                    <a:pt x="10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81" name="Google Shape;35781;p44"/>
            <p:cNvSpPr/>
            <p:nvPr/>
          </p:nvSpPr>
          <p:spPr>
            <a:xfrm>
              <a:off x="5337250" y="3178475"/>
              <a:ext cx="58300" cy="50650"/>
            </a:xfrm>
            <a:custGeom>
              <a:avLst/>
              <a:gdLst/>
              <a:ahLst/>
              <a:cxnLst/>
              <a:rect l="l" t="t" r="r" b="b"/>
              <a:pathLst>
                <a:path w="2332" h="2026" extrusionOk="0">
                  <a:moveTo>
                    <a:pt x="597" y="1"/>
                  </a:moveTo>
                  <a:cubicBezTo>
                    <a:pt x="515" y="1"/>
                    <a:pt x="441" y="11"/>
                    <a:pt x="377" y="31"/>
                  </a:cubicBezTo>
                  <a:cubicBezTo>
                    <a:pt x="477" y="407"/>
                    <a:pt x="903" y="833"/>
                    <a:pt x="903" y="833"/>
                  </a:cubicBezTo>
                  <a:cubicBezTo>
                    <a:pt x="903" y="833"/>
                    <a:pt x="427" y="432"/>
                    <a:pt x="51" y="382"/>
                  </a:cubicBezTo>
                  <a:lnTo>
                    <a:pt x="51" y="382"/>
                  </a:lnTo>
                  <a:cubicBezTo>
                    <a:pt x="1" y="733"/>
                    <a:pt x="226" y="1284"/>
                    <a:pt x="727" y="1660"/>
                  </a:cubicBezTo>
                  <a:cubicBezTo>
                    <a:pt x="1171" y="1972"/>
                    <a:pt x="1711" y="2026"/>
                    <a:pt x="2031" y="2026"/>
                  </a:cubicBezTo>
                  <a:cubicBezTo>
                    <a:pt x="2199" y="2026"/>
                    <a:pt x="2306" y="2011"/>
                    <a:pt x="2306" y="2011"/>
                  </a:cubicBezTo>
                  <a:cubicBezTo>
                    <a:pt x="2306" y="2011"/>
                    <a:pt x="2331" y="1083"/>
                    <a:pt x="1730" y="507"/>
                  </a:cubicBezTo>
                  <a:cubicBezTo>
                    <a:pt x="1368" y="165"/>
                    <a:pt x="926" y="1"/>
                    <a:pt x="5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82" name="Google Shape;35782;p44"/>
            <p:cNvSpPr/>
            <p:nvPr/>
          </p:nvSpPr>
          <p:spPr>
            <a:xfrm>
              <a:off x="5386125" y="3226225"/>
              <a:ext cx="49525" cy="66450"/>
            </a:xfrm>
            <a:custGeom>
              <a:avLst/>
              <a:gdLst/>
              <a:ahLst/>
              <a:cxnLst/>
              <a:rect l="l" t="t" r="r" b="b"/>
              <a:pathLst>
                <a:path w="1981" h="2658" extrusionOk="0">
                  <a:moveTo>
                    <a:pt x="452" y="0"/>
                  </a:moveTo>
                  <a:cubicBezTo>
                    <a:pt x="452" y="0"/>
                    <a:pt x="0" y="828"/>
                    <a:pt x="301" y="1604"/>
                  </a:cubicBezTo>
                  <a:cubicBezTo>
                    <a:pt x="502" y="2206"/>
                    <a:pt x="928" y="2607"/>
                    <a:pt x="1279" y="2657"/>
                  </a:cubicBezTo>
                  <a:cubicBezTo>
                    <a:pt x="1354" y="2256"/>
                    <a:pt x="1179" y="1705"/>
                    <a:pt x="1178" y="1705"/>
                  </a:cubicBezTo>
                  <a:lnTo>
                    <a:pt x="1178" y="1705"/>
                  </a:lnTo>
                  <a:cubicBezTo>
                    <a:pt x="1179" y="1705"/>
                    <a:pt x="1404" y="2281"/>
                    <a:pt x="1730" y="2482"/>
                  </a:cubicBezTo>
                  <a:cubicBezTo>
                    <a:pt x="1930" y="2181"/>
                    <a:pt x="1980" y="1604"/>
                    <a:pt x="1680" y="1028"/>
                  </a:cubicBezTo>
                  <a:cubicBezTo>
                    <a:pt x="1329" y="301"/>
                    <a:pt x="452" y="0"/>
                    <a:pt x="4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83" name="Google Shape;35783;p44"/>
            <p:cNvSpPr/>
            <p:nvPr/>
          </p:nvSpPr>
          <p:spPr>
            <a:xfrm>
              <a:off x="5336625" y="3226525"/>
              <a:ext cx="60800" cy="46650"/>
            </a:xfrm>
            <a:custGeom>
              <a:avLst/>
              <a:gdLst/>
              <a:ahLst/>
              <a:cxnLst/>
              <a:rect l="l" t="t" r="r" b="b"/>
              <a:pathLst>
                <a:path w="2432" h="1866" extrusionOk="0">
                  <a:moveTo>
                    <a:pt x="1779" y="1"/>
                  </a:moveTo>
                  <a:cubicBezTo>
                    <a:pt x="1490" y="1"/>
                    <a:pt x="1144" y="53"/>
                    <a:pt x="828" y="239"/>
                  </a:cubicBezTo>
                  <a:cubicBezTo>
                    <a:pt x="301" y="565"/>
                    <a:pt x="0" y="1041"/>
                    <a:pt x="0" y="1392"/>
                  </a:cubicBezTo>
                  <a:cubicBezTo>
                    <a:pt x="401" y="1392"/>
                    <a:pt x="928" y="1116"/>
                    <a:pt x="928" y="1116"/>
                  </a:cubicBezTo>
                  <a:lnTo>
                    <a:pt x="928" y="1116"/>
                  </a:lnTo>
                  <a:cubicBezTo>
                    <a:pt x="928" y="1116"/>
                    <a:pt x="401" y="1467"/>
                    <a:pt x="251" y="1793"/>
                  </a:cubicBezTo>
                  <a:cubicBezTo>
                    <a:pt x="354" y="1841"/>
                    <a:pt x="485" y="1866"/>
                    <a:pt x="632" y="1866"/>
                  </a:cubicBezTo>
                  <a:cubicBezTo>
                    <a:pt x="948" y="1866"/>
                    <a:pt x="1337" y="1749"/>
                    <a:pt x="1680" y="1492"/>
                  </a:cubicBezTo>
                  <a:cubicBezTo>
                    <a:pt x="2331" y="991"/>
                    <a:pt x="2432" y="89"/>
                    <a:pt x="2432" y="89"/>
                  </a:cubicBezTo>
                  <a:cubicBezTo>
                    <a:pt x="2432" y="89"/>
                    <a:pt x="2152" y="1"/>
                    <a:pt x="17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84" name="Google Shape;35784;p44"/>
            <p:cNvSpPr/>
            <p:nvPr/>
          </p:nvSpPr>
          <p:spPr>
            <a:xfrm>
              <a:off x="5399275" y="3200975"/>
              <a:ext cx="68950" cy="39700"/>
            </a:xfrm>
            <a:custGeom>
              <a:avLst/>
              <a:gdLst/>
              <a:ahLst/>
              <a:cxnLst/>
              <a:rect l="l" t="t" r="r" b="b"/>
              <a:pathLst>
                <a:path w="2758" h="1588" extrusionOk="0">
                  <a:moveTo>
                    <a:pt x="1776" y="0"/>
                  </a:moveTo>
                  <a:cubicBezTo>
                    <a:pt x="1595" y="0"/>
                    <a:pt x="1401" y="26"/>
                    <a:pt x="1204" y="83"/>
                  </a:cubicBezTo>
                  <a:cubicBezTo>
                    <a:pt x="427" y="334"/>
                    <a:pt x="1" y="1161"/>
                    <a:pt x="1" y="1161"/>
                  </a:cubicBezTo>
                  <a:cubicBezTo>
                    <a:pt x="1" y="1161"/>
                    <a:pt x="564" y="1588"/>
                    <a:pt x="1262" y="1588"/>
                  </a:cubicBezTo>
                  <a:cubicBezTo>
                    <a:pt x="1358" y="1588"/>
                    <a:pt x="1455" y="1580"/>
                    <a:pt x="1555" y="1562"/>
                  </a:cubicBezTo>
                  <a:cubicBezTo>
                    <a:pt x="2181" y="1437"/>
                    <a:pt x="2632" y="1086"/>
                    <a:pt x="2758" y="735"/>
                  </a:cubicBezTo>
                  <a:cubicBezTo>
                    <a:pt x="2603" y="687"/>
                    <a:pt x="2423" y="672"/>
                    <a:pt x="2260" y="672"/>
                  </a:cubicBezTo>
                  <a:cubicBezTo>
                    <a:pt x="1999" y="672"/>
                    <a:pt x="1780" y="710"/>
                    <a:pt x="1780" y="710"/>
                  </a:cubicBezTo>
                  <a:cubicBezTo>
                    <a:pt x="1780" y="710"/>
                    <a:pt x="2382" y="559"/>
                    <a:pt x="2632" y="259"/>
                  </a:cubicBezTo>
                  <a:cubicBezTo>
                    <a:pt x="2464" y="107"/>
                    <a:pt x="2148" y="0"/>
                    <a:pt x="17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85" name="Google Shape;35785;p44"/>
            <p:cNvSpPr/>
            <p:nvPr/>
          </p:nvSpPr>
          <p:spPr>
            <a:xfrm>
              <a:off x="5382375" y="3196150"/>
              <a:ext cx="21325" cy="30725"/>
            </a:xfrm>
            <a:custGeom>
              <a:avLst/>
              <a:gdLst/>
              <a:ahLst/>
              <a:cxnLst/>
              <a:rect l="l" t="t" r="r" b="b"/>
              <a:pathLst>
                <a:path w="853" h="1229" extrusionOk="0">
                  <a:moveTo>
                    <a:pt x="351" y="0"/>
                  </a:moveTo>
                  <a:cubicBezTo>
                    <a:pt x="301" y="176"/>
                    <a:pt x="351" y="452"/>
                    <a:pt x="351" y="452"/>
                  </a:cubicBezTo>
                  <a:cubicBezTo>
                    <a:pt x="351" y="452"/>
                    <a:pt x="276" y="176"/>
                    <a:pt x="125" y="76"/>
                  </a:cubicBezTo>
                  <a:cubicBezTo>
                    <a:pt x="25" y="201"/>
                    <a:pt x="0" y="477"/>
                    <a:pt x="100" y="727"/>
                  </a:cubicBezTo>
                  <a:cubicBezTo>
                    <a:pt x="251" y="1078"/>
                    <a:pt x="627" y="1229"/>
                    <a:pt x="627" y="1229"/>
                  </a:cubicBezTo>
                  <a:cubicBezTo>
                    <a:pt x="627" y="1229"/>
                    <a:pt x="852" y="878"/>
                    <a:pt x="752" y="502"/>
                  </a:cubicBezTo>
                  <a:cubicBezTo>
                    <a:pt x="677" y="251"/>
                    <a:pt x="501" y="51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86" name="Google Shape;35786;p44"/>
            <p:cNvSpPr/>
            <p:nvPr/>
          </p:nvSpPr>
          <p:spPr>
            <a:xfrm>
              <a:off x="5366075" y="3217675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5" y="1"/>
                  </a:moveTo>
                  <a:cubicBezTo>
                    <a:pt x="301" y="1"/>
                    <a:pt x="129" y="68"/>
                    <a:pt x="51" y="167"/>
                  </a:cubicBezTo>
                  <a:cubicBezTo>
                    <a:pt x="176" y="292"/>
                    <a:pt x="452" y="342"/>
                    <a:pt x="452" y="342"/>
                  </a:cubicBezTo>
                  <a:cubicBezTo>
                    <a:pt x="452" y="342"/>
                    <a:pt x="403" y="338"/>
                    <a:pt x="336" y="338"/>
                  </a:cubicBezTo>
                  <a:cubicBezTo>
                    <a:pt x="235" y="338"/>
                    <a:pt x="91" y="347"/>
                    <a:pt x="0" y="393"/>
                  </a:cubicBezTo>
                  <a:cubicBezTo>
                    <a:pt x="76" y="543"/>
                    <a:pt x="301" y="693"/>
                    <a:pt x="577" y="693"/>
                  </a:cubicBezTo>
                  <a:cubicBezTo>
                    <a:pt x="593" y="694"/>
                    <a:pt x="609" y="695"/>
                    <a:pt x="626" y="695"/>
                  </a:cubicBezTo>
                  <a:cubicBezTo>
                    <a:pt x="981" y="695"/>
                    <a:pt x="1279" y="443"/>
                    <a:pt x="1279" y="443"/>
                  </a:cubicBezTo>
                  <a:cubicBezTo>
                    <a:pt x="1279" y="443"/>
                    <a:pt x="1053" y="92"/>
                    <a:pt x="677" y="17"/>
                  </a:cubicBezTo>
                  <a:cubicBezTo>
                    <a:pt x="618" y="6"/>
                    <a:pt x="560" y="1"/>
                    <a:pt x="50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87" name="Google Shape;35787;p44"/>
            <p:cNvSpPr/>
            <p:nvPr/>
          </p:nvSpPr>
          <p:spPr>
            <a:xfrm>
              <a:off x="5399275" y="3227475"/>
              <a:ext cx="27600" cy="21800"/>
            </a:xfrm>
            <a:custGeom>
              <a:avLst/>
              <a:gdLst/>
              <a:ahLst/>
              <a:cxnLst/>
              <a:rect l="l" t="t" r="r" b="b"/>
              <a:pathLst>
                <a:path w="1104" h="872" extrusionOk="0">
                  <a:moveTo>
                    <a:pt x="242" y="1"/>
                  </a:moveTo>
                  <a:cubicBezTo>
                    <a:pt x="101" y="1"/>
                    <a:pt x="1" y="26"/>
                    <a:pt x="1" y="26"/>
                  </a:cubicBezTo>
                  <a:cubicBezTo>
                    <a:pt x="1" y="26"/>
                    <a:pt x="26" y="427"/>
                    <a:pt x="327" y="677"/>
                  </a:cubicBezTo>
                  <a:cubicBezTo>
                    <a:pt x="478" y="810"/>
                    <a:pt x="673" y="871"/>
                    <a:pt x="824" y="871"/>
                  </a:cubicBezTo>
                  <a:cubicBezTo>
                    <a:pt x="873" y="871"/>
                    <a:pt x="917" y="865"/>
                    <a:pt x="953" y="853"/>
                  </a:cubicBezTo>
                  <a:cubicBezTo>
                    <a:pt x="878" y="677"/>
                    <a:pt x="678" y="502"/>
                    <a:pt x="677" y="502"/>
                  </a:cubicBezTo>
                  <a:lnTo>
                    <a:pt x="677" y="502"/>
                  </a:lnTo>
                  <a:cubicBezTo>
                    <a:pt x="678" y="502"/>
                    <a:pt x="903" y="677"/>
                    <a:pt x="1078" y="677"/>
                  </a:cubicBezTo>
                  <a:cubicBezTo>
                    <a:pt x="1104" y="527"/>
                    <a:pt x="978" y="276"/>
                    <a:pt x="728" y="126"/>
                  </a:cubicBezTo>
                  <a:cubicBezTo>
                    <a:pt x="565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88" name="Google Shape;35788;p44"/>
            <p:cNvSpPr/>
            <p:nvPr/>
          </p:nvSpPr>
          <p:spPr>
            <a:xfrm>
              <a:off x="5381100" y="3228100"/>
              <a:ext cx="22600" cy="30100"/>
            </a:xfrm>
            <a:custGeom>
              <a:avLst/>
              <a:gdLst/>
              <a:ahLst/>
              <a:cxnLst/>
              <a:rect l="l" t="t" r="r" b="b"/>
              <a:pathLst>
                <a:path w="904" h="1204" extrusionOk="0">
                  <a:moveTo>
                    <a:pt x="728" y="1"/>
                  </a:moveTo>
                  <a:cubicBezTo>
                    <a:pt x="728" y="1"/>
                    <a:pt x="302" y="126"/>
                    <a:pt x="126" y="452"/>
                  </a:cubicBezTo>
                  <a:cubicBezTo>
                    <a:pt x="1" y="727"/>
                    <a:pt x="26" y="978"/>
                    <a:pt x="101" y="1128"/>
                  </a:cubicBezTo>
                  <a:cubicBezTo>
                    <a:pt x="252" y="1003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77" y="1028"/>
                    <a:pt x="302" y="1204"/>
                  </a:cubicBezTo>
                  <a:cubicBezTo>
                    <a:pt x="477" y="1179"/>
                    <a:pt x="678" y="1003"/>
                    <a:pt x="778" y="727"/>
                  </a:cubicBezTo>
                  <a:cubicBezTo>
                    <a:pt x="903" y="377"/>
                    <a:pt x="728" y="1"/>
                    <a:pt x="72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89" name="Google Shape;35789;p44"/>
            <p:cNvSpPr/>
            <p:nvPr/>
          </p:nvSpPr>
          <p:spPr>
            <a:xfrm>
              <a:off x="5398650" y="3203350"/>
              <a:ext cx="26350" cy="24800"/>
            </a:xfrm>
            <a:custGeom>
              <a:avLst/>
              <a:gdLst/>
              <a:ahLst/>
              <a:cxnLst/>
              <a:rect l="l" t="t" r="r" b="b"/>
              <a:pathLst>
                <a:path w="1054" h="992" extrusionOk="0">
                  <a:moveTo>
                    <a:pt x="758" y="1"/>
                  </a:moveTo>
                  <a:cubicBezTo>
                    <a:pt x="595" y="1"/>
                    <a:pt x="397" y="101"/>
                    <a:pt x="251" y="289"/>
                  </a:cubicBezTo>
                  <a:cubicBezTo>
                    <a:pt x="1" y="565"/>
                    <a:pt x="51" y="991"/>
                    <a:pt x="51" y="991"/>
                  </a:cubicBezTo>
                  <a:cubicBezTo>
                    <a:pt x="51" y="991"/>
                    <a:pt x="63" y="991"/>
                    <a:pt x="84" y="991"/>
                  </a:cubicBezTo>
                  <a:cubicBezTo>
                    <a:pt x="189" y="991"/>
                    <a:pt x="523" y="974"/>
                    <a:pt x="753" y="765"/>
                  </a:cubicBezTo>
                  <a:cubicBezTo>
                    <a:pt x="953" y="565"/>
                    <a:pt x="1053" y="314"/>
                    <a:pt x="1003" y="164"/>
                  </a:cubicBezTo>
                  <a:lnTo>
                    <a:pt x="1003" y="164"/>
                  </a:lnTo>
                  <a:cubicBezTo>
                    <a:pt x="828" y="189"/>
                    <a:pt x="627" y="389"/>
                    <a:pt x="627" y="389"/>
                  </a:cubicBezTo>
                  <a:cubicBezTo>
                    <a:pt x="627" y="389"/>
                    <a:pt x="828" y="164"/>
                    <a:pt x="853" y="13"/>
                  </a:cubicBezTo>
                  <a:cubicBezTo>
                    <a:pt x="823" y="5"/>
                    <a:pt x="791" y="1"/>
                    <a:pt x="75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90" name="Google Shape;35790;p44"/>
            <p:cNvSpPr/>
            <p:nvPr/>
          </p:nvSpPr>
          <p:spPr>
            <a:xfrm>
              <a:off x="5398650" y="3203050"/>
              <a:ext cx="5050" cy="18825"/>
            </a:xfrm>
            <a:custGeom>
              <a:avLst/>
              <a:gdLst/>
              <a:ahLst/>
              <a:cxnLst/>
              <a:rect l="l" t="t" r="r" b="b"/>
              <a:pathLst>
                <a:path w="202" h="753" fill="none" extrusionOk="0">
                  <a:moveTo>
                    <a:pt x="201" y="0"/>
                  </a:moveTo>
                  <a:lnTo>
                    <a:pt x="1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91" name="Google Shape;35791;p44"/>
            <p:cNvSpPr/>
            <p:nvPr/>
          </p:nvSpPr>
          <p:spPr>
            <a:xfrm>
              <a:off x="5402425" y="3200900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53" y="1"/>
                  </a:moveTo>
                  <a:cubicBezTo>
                    <a:pt x="36" y="1"/>
                    <a:pt x="18" y="18"/>
                    <a:pt x="0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40" y="119"/>
                    <a:pt x="52" y="122"/>
                    <a:pt x="63" y="122"/>
                  </a:cubicBezTo>
                  <a:cubicBezTo>
                    <a:pt x="90" y="122"/>
                    <a:pt x="108" y="104"/>
                    <a:pt x="125" y="86"/>
                  </a:cubicBezTo>
                  <a:cubicBezTo>
                    <a:pt x="125" y="61"/>
                    <a:pt x="125" y="11"/>
                    <a:pt x="75" y="11"/>
                  </a:cubicBezTo>
                  <a:cubicBezTo>
                    <a:pt x="68" y="4"/>
                    <a:pt x="61" y="1"/>
                    <a:pt x="5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92" name="Google Shape;35792;p44"/>
            <p:cNvSpPr/>
            <p:nvPr/>
          </p:nvSpPr>
          <p:spPr>
            <a:xfrm>
              <a:off x="5395525" y="3202425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93" name="Google Shape;35793;p44"/>
            <p:cNvSpPr/>
            <p:nvPr/>
          </p:nvSpPr>
          <p:spPr>
            <a:xfrm>
              <a:off x="5393650" y="32005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0" y="126"/>
                    <a:pt x="126" y="101"/>
                    <a:pt x="126" y="51"/>
                  </a:cubicBezTo>
                  <a:cubicBezTo>
                    <a:pt x="126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94" name="Google Shape;35794;p44"/>
            <p:cNvSpPr/>
            <p:nvPr/>
          </p:nvSpPr>
          <p:spPr>
            <a:xfrm>
              <a:off x="5398650" y="3206800"/>
              <a:ext cx="12550" cy="14425"/>
            </a:xfrm>
            <a:custGeom>
              <a:avLst/>
              <a:gdLst/>
              <a:ahLst/>
              <a:cxnLst/>
              <a:rect l="l" t="t" r="r" b="b"/>
              <a:pathLst>
                <a:path w="502" h="577" fill="none" extrusionOk="0">
                  <a:moveTo>
                    <a:pt x="502" y="1"/>
                  </a:moveTo>
                  <a:lnTo>
                    <a:pt x="1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95" name="Google Shape;35795;p44"/>
            <p:cNvSpPr/>
            <p:nvPr/>
          </p:nvSpPr>
          <p:spPr>
            <a:xfrm>
              <a:off x="5409300" y="3204500"/>
              <a:ext cx="3800" cy="3375"/>
            </a:xfrm>
            <a:custGeom>
              <a:avLst/>
              <a:gdLst/>
              <a:ahLst/>
              <a:cxnLst/>
              <a:rect l="l" t="t" r="r" b="b"/>
              <a:pathLst>
                <a:path w="152" h="135" extrusionOk="0">
                  <a:moveTo>
                    <a:pt x="75" y="1"/>
                  </a:moveTo>
                  <a:cubicBezTo>
                    <a:pt x="55" y="1"/>
                    <a:pt x="41" y="13"/>
                    <a:pt x="26" y="42"/>
                  </a:cubicBezTo>
                  <a:cubicBezTo>
                    <a:pt x="1" y="67"/>
                    <a:pt x="26" y="93"/>
                    <a:pt x="51" y="118"/>
                  </a:cubicBezTo>
                  <a:cubicBezTo>
                    <a:pt x="61" y="128"/>
                    <a:pt x="76" y="134"/>
                    <a:pt x="90" y="134"/>
                  </a:cubicBezTo>
                  <a:cubicBezTo>
                    <a:pt x="109" y="134"/>
                    <a:pt x="126" y="122"/>
                    <a:pt x="126" y="93"/>
                  </a:cubicBezTo>
                  <a:cubicBezTo>
                    <a:pt x="151" y="67"/>
                    <a:pt x="151" y="42"/>
                    <a:pt x="126" y="17"/>
                  </a:cubicBezTo>
                  <a:cubicBezTo>
                    <a:pt x="105" y="7"/>
                    <a:pt x="89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96" name="Google Shape;35796;p44"/>
            <p:cNvSpPr/>
            <p:nvPr/>
          </p:nvSpPr>
          <p:spPr>
            <a:xfrm>
              <a:off x="5399275" y="32262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97" name="Google Shape;35797;p44"/>
            <p:cNvSpPr/>
            <p:nvPr/>
          </p:nvSpPr>
          <p:spPr>
            <a:xfrm>
              <a:off x="5403675" y="32437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50"/>
                    <a:pt x="0" y="75"/>
                  </a:cubicBezTo>
                  <a:cubicBezTo>
                    <a:pt x="0" y="100"/>
                    <a:pt x="25" y="126"/>
                    <a:pt x="75" y="126"/>
                  </a:cubicBezTo>
                  <a:cubicBezTo>
                    <a:pt x="100" y="126"/>
                    <a:pt x="126" y="75"/>
                    <a:pt x="126" y="50"/>
                  </a:cubicBezTo>
                  <a:cubicBezTo>
                    <a:pt x="126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98" name="Google Shape;35798;p44"/>
            <p:cNvSpPr/>
            <p:nvPr/>
          </p:nvSpPr>
          <p:spPr>
            <a:xfrm>
              <a:off x="5399275" y="3226225"/>
              <a:ext cx="13200" cy="14425"/>
            </a:xfrm>
            <a:custGeom>
              <a:avLst/>
              <a:gdLst/>
              <a:ahLst/>
              <a:cxnLst/>
              <a:rect l="l" t="t" r="r" b="b"/>
              <a:pathLst>
                <a:path w="528" h="577" fill="none" extrusionOk="0">
                  <a:moveTo>
                    <a:pt x="527" y="5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799" name="Google Shape;35799;p44"/>
            <p:cNvSpPr/>
            <p:nvPr/>
          </p:nvSpPr>
          <p:spPr>
            <a:xfrm>
              <a:off x="5411175" y="3239550"/>
              <a:ext cx="3175" cy="3250"/>
            </a:xfrm>
            <a:custGeom>
              <a:avLst/>
              <a:gdLst/>
              <a:ahLst/>
              <a:cxnLst/>
              <a:rect l="l" t="t" r="r" b="b"/>
              <a:pathLst>
                <a:path w="127" h="130" extrusionOk="0">
                  <a:moveTo>
                    <a:pt x="73" y="0"/>
                  </a:moveTo>
                  <a:cubicBezTo>
                    <a:pt x="57" y="0"/>
                    <a:pt x="39" y="6"/>
                    <a:pt x="26" y="19"/>
                  </a:cubicBezTo>
                  <a:cubicBezTo>
                    <a:pt x="1" y="44"/>
                    <a:pt x="1" y="69"/>
                    <a:pt x="1" y="94"/>
                  </a:cubicBezTo>
                  <a:cubicBezTo>
                    <a:pt x="19" y="112"/>
                    <a:pt x="49" y="129"/>
                    <a:pt x="74" y="129"/>
                  </a:cubicBezTo>
                  <a:cubicBezTo>
                    <a:pt x="84" y="129"/>
                    <a:pt x="94" y="126"/>
                    <a:pt x="101" y="119"/>
                  </a:cubicBezTo>
                  <a:cubicBezTo>
                    <a:pt x="126" y="94"/>
                    <a:pt x="126" y="69"/>
                    <a:pt x="101" y="19"/>
                  </a:cubicBezTo>
                  <a:cubicBezTo>
                    <a:pt x="101" y="6"/>
                    <a:pt x="89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00" name="Google Shape;35800;p44"/>
            <p:cNvSpPr/>
            <p:nvPr/>
          </p:nvSpPr>
          <p:spPr>
            <a:xfrm>
              <a:off x="5396775" y="322685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1" y="752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01" name="Google Shape;35801;p44"/>
            <p:cNvSpPr/>
            <p:nvPr/>
          </p:nvSpPr>
          <p:spPr>
            <a:xfrm>
              <a:off x="5395525" y="3244400"/>
              <a:ext cx="3150" cy="3775"/>
            </a:xfrm>
            <a:custGeom>
              <a:avLst/>
              <a:gdLst/>
              <a:ahLst/>
              <a:cxnLst/>
              <a:rect l="l" t="t" r="r" b="b"/>
              <a:pathLst>
                <a:path w="126" h="151" extrusionOk="0">
                  <a:moveTo>
                    <a:pt x="51" y="0"/>
                  </a:moveTo>
                  <a:cubicBezTo>
                    <a:pt x="25" y="0"/>
                    <a:pt x="0" y="50"/>
                    <a:pt x="0" y="75"/>
                  </a:cubicBezTo>
                  <a:cubicBezTo>
                    <a:pt x="0" y="101"/>
                    <a:pt x="25" y="151"/>
                    <a:pt x="51" y="151"/>
                  </a:cubicBezTo>
                  <a:cubicBezTo>
                    <a:pt x="101" y="151"/>
                    <a:pt x="126" y="101"/>
                    <a:pt x="126" y="75"/>
                  </a:cubicBezTo>
                  <a:cubicBezTo>
                    <a:pt x="126" y="50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02" name="Google Shape;35802;p44"/>
            <p:cNvSpPr/>
            <p:nvPr/>
          </p:nvSpPr>
          <p:spPr>
            <a:xfrm>
              <a:off x="5399900" y="3223100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03" name="Google Shape;35803;p44"/>
            <p:cNvSpPr/>
            <p:nvPr/>
          </p:nvSpPr>
          <p:spPr>
            <a:xfrm>
              <a:off x="5418075" y="32212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51" y="1"/>
                    <a:pt x="1" y="26"/>
                    <a:pt x="1" y="76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5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04" name="Google Shape;35804;p44"/>
            <p:cNvSpPr/>
            <p:nvPr/>
          </p:nvSpPr>
          <p:spPr>
            <a:xfrm>
              <a:off x="5399900" y="3214950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8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05" name="Google Shape;35805;p44"/>
            <p:cNvSpPr/>
            <p:nvPr/>
          </p:nvSpPr>
          <p:spPr>
            <a:xfrm>
              <a:off x="5416200" y="32130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0" y="0"/>
                    <a:pt x="0" y="50"/>
                    <a:pt x="0" y="75"/>
                  </a:cubicBezTo>
                  <a:cubicBezTo>
                    <a:pt x="26" y="125"/>
                    <a:pt x="51" y="125"/>
                    <a:pt x="76" y="125"/>
                  </a:cubicBezTo>
                  <a:cubicBezTo>
                    <a:pt x="126" y="100"/>
                    <a:pt x="126" y="75"/>
                    <a:pt x="126" y="50"/>
                  </a:cubicBezTo>
                  <a:cubicBezTo>
                    <a:pt x="101" y="0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06" name="Google Shape;35806;p44"/>
            <p:cNvSpPr/>
            <p:nvPr/>
          </p:nvSpPr>
          <p:spPr>
            <a:xfrm>
              <a:off x="5399900" y="3223725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3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07" name="Google Shape;35807;p44"/>
            <p:cNvSpPr/>
            <p:nvPr/>
          </p:nvSpPr>
          <p:spPr>
            <a:xfrm>
              <a:off x="5416825" y="322935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58" y="133"/>
                    <a:pt x="67" y="136"/>
                    <a:pt x="77" y="136"/>
                  </a:cubicBezTo>
                  <a:cubicBezTo>
                    <a:pt x="101" y="136"/>
                    <a:pt x="126" y="119"/>
                    <a:pt x="126" y="101"/>
                  </a:cubicBezTo>
                  <a:cubicBezTo>
                    <a:pt x="126" y="51"/>
                    <a:pt x="12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08" name="Google Shape;35808;p44"/>
            <p:cNvSpPr/>
            <p:nvPr/>
          </p:nvSpPr>
          <p:spPr>
            <a:xfrm>
              <a:off x="5381100" y="322497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7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09" name="Google Shape;35809;p44"/>
            <p:cNvSpPr/>
            <p:nvPr/>
          </p:nvSpPr>
          <p:spPr>
            <a:xfrm>
              <a:off x="5379225" y="3235775"/>
              <a:ext cx="3175" cy="2850"/>
            </a:xfrm>
            <a:custGeom>
              <a:avLst/>
              <a:gdLst/>
              <a:ahLst/>
              <a:cxnLst/>
              <a:rect l="l" t="t" r="r" b="b"/>
              <a:pathLst>
                <a:path w="127" h="114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1" y="45"/>
                    <a:pt x="1" y="70"/>
                    <a:pt x="26" y="95"/>
                  </a:cubicBezTo>
                  <a:cubicBezTo>
                    <a:pt x="38" y="107"/>
                    <a:pt x="51" y="113"/>
                    <a:pt x="63" y="113"/>
                  </a:cubicBezTo>
                  <a:cubicBezTo>
                    <a:pt x="76" y="113"/>
                    <a:pt x="88" y="107"/>
                    <a:pt x="101" y="95"/>
                  </a:cubicBezTo>
                  <a:cubicBezTo>
                    <a:pt x="126" y="70"/>
                    <a:pt x="126" y="45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10" name="Google Shape;35810;p44"/>
            <p:cNvSpPr/>
            <p:nvPr/>
          </p:nvSpPr>
          <p:spPr>
            <a:xfrm>
              <a:off x="5377350" y="32249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1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11" name="Google Shape;35811;p44"/>
            <p:cNvSpPr/>
            <p:nvPr/>
          </p:nvSpPr>
          <p:spPr>
            <a:xfrm>
              <a:off x="5375475" y="32278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3" y="0"/>
                  </a:moveTo>
                  <a:cubicBezTo>
                    <a:pt x="65" y="0"/>
                    <a:pt x="58" y="3"/>
                    <a:pt x="51" y="11"/>
                  </a:cubicBezTo>
                  <a:cubicBezTo>
                    <a:pt x="0" y="11"/>
                    <a:pt x="0" y="61"/>
                    <a:pt x="0" y="86"/>
                  </a:cubicBezTo>
                  <a:cubicBezTo>
                    <a:pt x="25" y="111"/>
                    <a:pt x="51" y="136"/>
                    <a:pt x="76" y="136"/>
                  </a:cubicBezTo>
                  <a:cubicBezTo>
                    <a:pt x="126" y="111"/>
                    <a:pt x="126" y="86"/>
                    <a:pt x="126" y="36"/>
                  </a:cubicBezTo>
                  <a:cubicBezTo>
                    <a:pt x="108" y="18"/>
                    <a:pt x="90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12" name="Google Shape;35812;p44"/>
            <p:cNvSpPr/>
            <p:nvPr/>
          </p:nvSpPr>
          <p:spPr>
            <a:xfrm>
              <a:off x="5387375" y="322497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1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13" name="Google Shape;35813;p44"/>
            <p:cNvSpPr/>
            <p:nvPr/>
          </p:nvSpPr>
          <p:spPr>
            <a:xfrm>
              <a:off x="5385500" y="3241000"/>
              <a:ext cx="3150" cy="3275"/>
            </a:xfrm>
            <a:custGeom>
              <a:avLst/>
              <a:gdLst/>
              <a:ahLst/>
              <a:cxnLst/>
              <a:rect l="l" t="t" r="r" b="b"/>
              <a:pathLst>
                <a:path w="126" h="131" extrusionOk="0">
                  <a:moveTo>
                    <a:pt x="73" y="1"/>
                  </a:moveTo>
                  <a:cubicBezTo>
                    <a:pt x="48" y="1"/>
                    <a:pt x="18" y="18"/>
                    <a:pt x="0" y="36"/>
                  </a:cubicBezTo>
                  <a:cubicBezTo>
                    <a:pt x="0" y="61"/>
                    <a:pt x="0" y="86"/>
                    <a:pt x="25" y="111"/>
                  </a:cubicBezTo>
                  <a:cubicBezTo>
                    <a:pt x="38" y="124"/>
                    <a:pt x="57" y="130"/>
                    <a:pt x="76" y="130"/>
                  </a:cubicBezTo>
                  <a:cubicBezTo>
                    <a:pt x="94" y="130"/>
                    <a:pt x="113" y="124"/>
                    <a:pt x="126" y="111"/>
                  </a:cubicBezTo>
                  <a:cubicBezTo>
                    <a:pt x="126" y="61"/>
                    <a:pt x="126" y="36"/>
                    <a:pt x="101" y="11"/>
                  </a:cubicBezTo>
                  <a:cubicBezTo>
                    <a:pt x="93" y="4"/>
                    <a:pt x="84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14" name="Google Shape;35814;p44"/>
            <p:cNvSpPr/>
            <p:nvPr/>
          </p:nvSpPr>
          <p:spPr>
            <a:xfrm>
              <a:off x="5379225" y="3213075"/>
              <a:ext cx="16325" cy="9425"/>
            </a:xfrm>
            <a:custGeom>
              <a:avLst/>
              <a:gdLst/>
              <a:ahLst/>
              <a:cxnLst/>
              <a:rect l="l" t="t" r="r" b="b"/>
              <a:pathLst>
                <a:path w="653" h="377" fill="none" extrusionOk="0">
                  <a:moveTo>
                    <a:pt x="1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15" name="Google Shape;35815;p44"/>
            <p:cNvSpPr/>
            <p:nvPr/>
          </p:nvSpPr>
          <p:spPr>
            <a:xfrm>
              <a:off x="5376725" y="321092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1"/>
                  </a:moveTo>
                  <a:cubicBezTo>
                    <a:pt x="51" y="1"/>
                    <a:pt x="26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58" y="119"/>
                    <a:pt x="67" y="122"/>
                    <a:pt x="77" y="122"/>
                  </a:cubicBezTo>
                  <a:cubicBezTo>
                    <a:pt x="101" y="122"/>
                    <a:pt x="126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3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16" name="Google Shape;35816;p44"/>
            <p:cNvSpPr/>
            <p:nvPr/>
          </p:nvSpPr>
          <p:spPr>
            <a:xfrm>
              <a:off x="5384875" y="320680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1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17" name="Google Shape;35817;p44"/>
            <p:cNvSpPr/>
            <p:nvPr/>
          </p:nvSpPr>
          <p:spPr>
            <a:xfrm>
              <a:off x="5382375" y="3204450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88" y="1"/>
                  </a:moveTo>
                  <a:cubicBezTo>
                    <a:pt x="75" y="1"/>
                    <a:pt x="63" y="7"/>
                    <a:pt x="50" y="19"/>
                  </a:cubicBezTo>
                  <a:cubicBezTo>
                    <a:pt x="25" y="44"/>
                    <a:pt x="0" y="95"/>
                    <a:pt x="25" y="120"/>
                  </a:cubicBezTo>
                  <a:cubicBezTo>
                    <a:pt x="38" y="132"/>
                    <a:pt x="56" y="138"/>
                    <a:pt x="75" y="138"/>
                  </a:cubicBezTo>
                  <a:cubicBezTo>
                    <a:pt x="94" y="138"/>
                    <a:pt x="113" y="132"/>
                    <a:pt x="125" y="120"/>
                  </a:cubicBezTo>
                  <a:cubicBezTo>
                    <a:pt x="150" y="95"/>
                    <a:pt x="150" y="44"/>
                    <a:pt x="125" y="19"/>
                  </a:cubicBezTo>
                  <a:cubicBezTo>
                    <a:pt x="113" y="7"/>
                    <a:pt x="100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18" name="Google Shape;35818;p44"/>
            <p:cNvSpPr/>
            <p:nvPr/>
          </p:nvSpPr>
          <p:spPr>
            <a:xfrm>
              <a:off x="5376100" y="3220575"/>
              <a:ext cx="19450" cy="1925"/>
            </a:xfrm>
            <a:custGeom>
              <a:avLst/>
              <a:gdLst/>
              <a:ahLst/>
              <a:cxnLst/>
              <a:rect l="l" t="t" r="r" b="b"/>
              <a:pathLst>
                <a:path w="778" h="77" fill="none" extrusionOk="0">
                  <a:moveTo>
                    <a:pt x="0" y="1"/>
                  </a:moveTo>
                  <a:lnTo>
                    <a:pt x="777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19" name="Google Shape;35819;p44"/>
            <p:cNvSpPr/>
            <p:nvPr/>
          </p:nvSpPr>
          <p:spPr>
            <a:xfrm>
              <a:off x="5374225" y="32187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5" y="1"/>
                  </a:moveTo>
                  <a:cubicBezTo>
                    <a:pt x="50" y="1"/>
                    <a:pt x="0" y="26"/>
                    <a:pt x="0" y="51"/>
                  </a:cubicBezTo>
                  <a:cubicBezTo>
                    <a:pt x="0" y="76"/>
                    <a:pt x="0" y="126"/>
                    <a:pt x="50" y="126"/>
                  </a:cubicBezTo>
                  <a:cubicBezTo>
                    <a:pt x="75" y="126"/>
                    <a:pt x="101" y="101"/>
                    <a:pt x="126" y="76"/>
                  </a:cubicBezTo>
                  <a:cubicBezTo>
                    <a:pt x="126" y="51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20" name="Google Shape;35820;p44"/>
            <p:cNvSpPr/>
            <p:nvPr/>
          </p:nvSpPr>
          <p:spPr>
            <a:xfrm>
              <a:off x="5388625" y="3214000"/>
              <a:ext cx="20700" cy="17875"/>
            </a:xfrm>
            <a:custGeom>
              <a:avLst/>
              <a:gdLst/>
              <a:ahLst/>
              <a:cxnLst/>
              <a:rect l="l" t="t" r="r" b="b"/>
              <a:pathLst>
                <a:path w="828" h="715" extrusionOk="0">
                  <a:moveTo>
                    <a:pt x="434" y="0"/>
                  </a:moveTo>
                  <a:cubicBezTo>
                    <a:pt x="286" y="0"/>
                    <a:pt x="138" y="94"/>
                    <a:pt x="76" y="239"/>
                  </a:cubicBezTo>
                  <a:cubicBezTo>
                    <a:pt x="1" y="439"/>
                    <a:pt x="101" y="640"/>
                    <a:pt x="301" y="690"/>
                  </a:cubicBezTo>
                  <a:cubicBezTo>
                    <a:pt x="341" y="707"/>
                    <a:pt x="383" y="715"/>
                    <a:pt x="425" y="715"/>
                  </a:cubicBezTo>
                  <a:cubicBezTo>
                    <a:pt x="570" y="715"/>
                    <a:pt x="714" y="620"/>
                    <a:pt x="753" y="464"/>
                  </a:cubicBezTo>
                  <a:cubicBezTo>
                    <a:pt x="828" y="289"/>
                    <a:pt x="728" y="88"/>
                    <a:pt x="527" y="13"/>
                  </a:cubicBezTo>
                  <a:cubicBezTo>
                    <a:pt x="496" y="5"/>
                    <a:pt x="465" y="0"/>
                    <a:pt x="43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21" name="Google Shape;35821;p44"/>
            <p:cNvSpPr/>
            <p:nvPr/>
          </p:nvSpPr>
          <p:spPr>
            <a:xfrm>
              <a:off x="5501425" y="3530100"/>
              <a:ext cx="44500" cy="68325"/>
            </a:xfrm>
            <a:custGeom>
              <a:avLst/>
              <a:gdLst/>
              <a:ahLst/>
              <a:cxnLst/>
              <a:rect l="l" t="t" r="r" b="b"/>
              <a:pathLst>
                <a:path w="1780" h="2733" extrusionOk="0">
                  <a:moveTo>
                    <a:pt x="977" y="1"/>
                  </a:moveTo>
                  <a:lnTo>
                    <a:pt x="977" y="1"/>
                  </a:lnTo>
                  <a:cubicBezTo>
                    <a:pt x="627" y="101"/>
                    <a:pt x="251" y="552"/>
                    <a:pt x="150" y="1179"/>
                  </a:cubicBezTo>
                  <a:cubicBezTo>
                    <a:pt x="0" y="1981"/>
                    <a:pt x="501" y="2733"/>
                    <a:pt x="501" y="2733"/>
                  </a:cubicBezTo>
                  <a:cubicBezTo>
                    <a:pt x="501" y="2733"/>
                    <a:pt x="1353" y="2357"/>
                    <a:pt x="1604" y="1555"/>
                  </a:cubicBezTo>
                  <a:cubicBezTo>
                    <a:pt x="1779" y="953"/>
                    <a:pt x="1679" y="377"/>
                    <a:pt x="1429" y="126"/>
                  </a:cubicBezTo>
                  <a:cubicBezTo>
                    <a:pt x="1128" y="402"/>
                    <a:pt x="952" y="953"/>
                    <a:pt x="952" y="953"/>
                  </a:cubicBezTo>
                  <a:cubicBezTo>
                    <a:pt x="952" y="953"/>
                    <a:pt x="1103" y="352"/>
                    <a:pt x="9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22" name="Google Shape;35822;p44"/>
            <p:cNvSpPr/>
            <p:nvPr/>
          </p:nvSpPr>
          <p:spPr>
            <a:xfrm>
              <a:off x="5453800" y="3551300"/>
              <a:ext cx="58300" cy="51250"/>
            </a:xfrm>
            <a:custGeom>
              <a:avLst/>
              <a:gdLst/>
              <a:ahLst/>
              <a:cxnLst/>
              <a:rect l="l" t="t" r="r" b="b"/>
              <a:pathLst>
                <a:path w="2332" h="2050" extrusionOk="0">
                  <a:moveTo>
                    <a:pt x="604" y="0"/>
                  </a:moveTo>
                  <a:cubicBezTo>
                    <a:pt x="522" y="0"/>
                    <a:pt x="445" y="10"/>
                    <a:pt x="376" y="30"/>
                  </a:cubicBezTo>
                  <a:cubicBezTo>
                    <a:pt x="501" y="431"/>
                    <a:pt x="903" y="832"/>
                    <a:pt x="903" y="832"/>
                  </a:cubicBezTo>
                  <a:cubicBezTo>
                    <a:pt x="903" y="832"/>
                    <a:pt x="426" y="431"/>
                    <a:pt x="75" y="381"/>
                  </a:cubicBezTo>
                  <a:lnTo>
                    <a:pt x="75" y="381"/>
                  </a:lnTo>
                  <a:cubicBezTo>
                    <a:pt x="0" y="732"/>
                    <a:pt x="251" y="1283"/>
                    <a:pt x="752" y="1659"/>
                  </a:cubicBezTo>
                  <a:cubicBezTo>
                    <a:pt x="1187" y="1993"/>
                    <a:pt x="1732" y="2049"/>
                    <a:pt x="2048" y="2049"/>
                  </a:cubicBezTo>
                  <a:cubicBezTo>
                    <a:pt x="2206" y="2049"/>
                    <a:pt x="2306" y="2035"/>
                    <a:pt x="2306" y="2035"/>
                  </a:cubicBezTo>
                  <a:cubicBezTo>
                    <a:pt x="2306" y="2035"/>
                    <a:pt x="2331" y="1108"/>
                    <a:pt x="1730" y="531"/>
                  </a:cubicBezTo>
                  <a:cubicBezTo>
                    <a:pt x="1367" y="169"/>
                    <a:pt x="940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23" name="Google Shape;35823;p44"/>
            <p:cNvSpPr/>
            <p:nvPr/>
          </p:nvSpPr>
          <p:spPr>
            <a:xfrm>
              <a:off x="5503300" y="3599650"/>
              <a:ext cx="48900" cy="65825"/>
            </a:xfrm>
            <a:custGeom>
              <a:avLst/>
              <a:gdLst/>
              <a:ahLst/>
              <a:cxnLst/>
              <a:rect l="l" t="t" r="r" b="b"/>
              <a:pathLst>
                <a:path w="1956" h="2633" extrusionOk="0">
                  <a:moveTo>
                    <a:pt x="426" y="1"/>
                  </a:moveTo>
                  <a:cubicBezTo>
                    <a:pt x="426" y="1"/>
                    <a:pt x="0" y="803"/>
                    <a:pt x="276" y="1605"/>
                  </a:cubicBezTo>
                  <a:cubicBezTo>
                    <a:pt x="501" y="2181"/>
                    <a:pt x="928" y="2582"/>
                    <a:pt x="1278" y="2632"/>
                  </a:cubicBezTo>
                  <a:cubicBezTo>
                    <a:pt x="1354" y="2232"/>
                    <a:pt x="1153" y="1681"/>
                    <a:pt x="1153" y="1680"/>
                  </a:cubicBezTo>
                  <a:lnTo>
                    <a:pt x="1153" y="1680"/>
                  </a:lnTo>
                  <a:cubicBezTo>
                    <a:pt x="1153" y="1681"/>
                    <a:pt x="1404" y="2257"/>
                    <a:pt x="1704" y="2457"/>
                  </a:cubicBezTo>
                  <a:cubicBezTo>
                    <a:pt x="1930" y="2156"/>
                    <a:pt x="1955" y="1580"/>
                    <a:pt x="1679" y="1003"/>
                  </a:cubicBezTo>
                  <a:cubicBezTo>
                    <a:pt x="1303" y="277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24" name="Google Shape;35824;p44"/>
            <p:cNvSpPr/>
            <p:nvPr/>
          </p:nvSpPr>
          <p:spPr>
            <a:xfrm>
              <a:off x="5453175" y="3599350"/>
              <a:ext cx="61425" cy="46850"/>
            </a:xfrm>
            <a:custGeom>
              <a:avLst/>
              <a:gdLst/>
              <a:ahLst/>
              <a:cxnLst/>
              <a:rect l="l" t="t" r="r" b="b"/>
              <a:pathLst>
                <a:path w="2457" h="1874" extrusionOk="0">
                  <a:moveTo>
                    <a:pt x="1793" y="0"/>
                  </a:moveTo>
                  <a:cubicBezTo>
                    <a:pt x="1502" y="0"/>
                    <a:pt x="1158" y="53"/>
                    <a:pt x="852" y="238"/>
                  </a:cubicBezTo>
                  <a:cubicBezTo>
                    <a:pt x="301" y="564"/>
                    <a:pt x="0" y="1066"/>
                    <a:pt x="0" y="1416"/>
                  </a:cubicBezTo>
                  <a:cubicBezTo>
                    <a:pt x="426" y="1391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76" y="1817"/>
                  </a:cubicBezTo>
                  <a:cubicBezTo>
                    <a:pt x="371" y="1854"/>
                    <a:pt x="487" y="1873"/>
                    <a:pt x="616" y="1873"/>
                  </a:cubicBezTo>
                  <a:cubicBezTo>
                    <a:pt x="931" y="1873"/>
                    <a:pt x="1324" y="1758"/>
                    <a:pt x="1679" y="1492"/>
                  </a:cubicBezTo>
                  <a:cubicBezTo>
                    <a:pt x="2331" y="990"/>
                    <a:pt x="2456" y="88"/>
                    <a:pt x="2456" y="88"/>
                  </a:cubicBezTo>
                  <a:cubicBezTo>
                    <a:pt x="2456" y="88"/>
                    <a:pt x="2169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25" name="Google Shape;35825;p44"/>
            <p:cNvSpPr/>
            <p:nvPr/>
          </p:nvSpPr>
          <p:spPr>
            <a:xfrm>
              <a:off x="5515825" y="3573800"/>
              <a:ext cx="68950" cy="39700"/>
            </a:xfrm>
            <a:custGeom>
              <a:avLst/>
              <a:gdLst/>
              <a:ahLst/>
              <a:cxnLst/>
              <a:rect l="l" t="t" r="r" b="b"/>
              <a:pathLst>
                <a:path w="2758" h="1588" extrusionOk="0">
                  <a:moveTo>
                    <a:pt x="1767" y="1"/>
                  </a:moveTo>
                  <a:cubicBezTo>
                    <a:pt x="1588" y="1"/>
                    <a:pt x="1397" y="26"/>
                    <a:pt x="1203" y="82"/>
                  </a:cubicBezTo>
                  <a:cubicBezTo>
                    <a:pt x="427" y="333"/>
                    <a:pt x="0" y="1160"/>
                    <a:pt x="0" y="1160"/>
                  </a:cubicBezTo>
                  <a:cubicBezTo>
                    <a:pt x="0" y="1160"/>
                    <a:pt x="583" y="1587"/>
                    <a:pt x="1286" y="1587"/>
                  </a:cubicBezTo>
                  <a:cubicBezTo>
                    <a:pt x="1382" y="1587"/>
                    <a:pt x="1480" y="1579"/>
                    <a:pt x="1579" y="1561"/>
                  </a:cubicBezTo>
                  <a:cubicBezTo>
                    <a:pt x="2181" y="1436"/>
                    <a:pt x="2632" y="1085"/>
                    <a:pt x="2757" y="734"/>
                  </a:cubicBezTo>
                  <a:cubicBezTo>
                    <a:pt x="2613" y="686"/>
                    <a:pt x="2439" y="671"/>
                    <a:pt x="2279" y="671"/>
                  </a:cubicBezTo>
                  <a:cubicBezTo>
                    <a:pt x="2023" y="671"/>
                    <a:pt x="1805" y="709"/>
                    <a:pt x="1805" y="709"/>
                  </a:cubicBezTo>
                  <a:cubicBezTo>
                    <a:pt x="1805" y="709"/>
                    <a:pt x="2381" y="559"/>
                    <a:pt x="2657" y="283"/>
                  </a:cubicBezTo>
                  <a:cubicBezTo>
                    <a:pt x="2470" y="113"/>
                    <a:pt x="2145" y="1"/>
                    <a:pt x="17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26" name="Google Shape;35826;p44"/>
            <p:cNvSpPr/>
            <p:nvPr/>
          </p:nvSpPr>
          <p:spPr>
            <a:xfrm>
              <a:off x="5498900" y="3568950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2" y="1"/>
                  </a:moveTo>
                  <a:lnTo>
                    <a:pt x="352" y="1"/>
                  </a:lnTo>
                  <a:cubicBezTo>
                    <a:pt x="302" y="201"/>
                    <a:pt x="377" y="452"/>
                    <a:pt x="377" y="452"/>
                  </a:cubicBezTo>
                  <a:cubicBezTo>
                    <a:pt x="377" y="452"/>
                    <a:pt x="276" y="176"/>
                    <a:pt x="151" y="76"/>
                  </a:cubicBezTo>
                  <a:cubicBezTo>
                    <a:pt x="26" y="201"/>
                    <a:pt x="1" y="477"/>
                    <a:pt x="101" y="728"/>
                  </a:cubicBezTo>
                  <a:cubicBezTo>
                    <a:pt x="251" y="1079"/>
                    <a:pt x="652" y="1254"/>
                    <a:pt x="652" y="1254"/>
                  </a:cubicBezTo>
                  <a:cubicBezTo>
                    <a:pt x="652" y="1254"/>
                    <a:pt x="878" y="878"/>
                    <a:pt x="778" y="527"/>
                  </a:cubicBezTo>
                  <a:cubicBezTo>
                    <a:pt x="677" y="251"/>
                    <a:pt x="502" y="51"/>
                    <a:pt x="3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27" name="Google Shape;35827;p44"/>
            <p:cNvSpPr/>
            <p:nvPr/>
          </p:nvSpPr>
          <p:spPr>
            <a:xfrm>
              <a:off x="5483250" y="3590500"/>
              <a:ext cx="31350" cy="18000"/>
            </a:xfrm>
            <a:custGeom>
              <a:avLst/>
              <a:gdLst/>
              <a:ahLst/>
              <a:cxnLst/>
              <a:rect l="l" t="t" r="r" b="b"/>
              <a:pathLst>
                <a:path w="1254" h="720" extrusionOk="0">
                  <a:moveTo>
                    <a:pt x="492" y="0"/>
                  </a:moveTo>
                  <a:cubicBezTo>
                    <a:pt x="276" y="0"/>
                    <a:pt x="104" y="68"/>
                    <a:pt x="25" y="166"/>
                  </a:cubicBezTo>
                  <a:cubicBezTo>
                    <a:pt x="176" y="292"/>
                    <a:pt x="426" y="342"/>
                    <a:pt x="426" y="342"/>
                  </a:cubicBezTo>
                  <a:cubicBezTo>
                    <a:pt x="426" y="342"/>
                    <a:pt x="382" y="338"/>
                    <a:pt x="320" y="338"/>
                  </a:cubicBezTo>
                  <a:cubicBezTo>
                    <a:pt x="226" y="338"/>
                    <a:pt x="90" y="347"/>
                    <a:pt x="0" y="392"/>
                  </a:cubicBezTo>
                  <a:cubicBezTo>
                    <a:pt x="50" y="542"/>
                    <a:pt x="276" y="693"/>
                    <a:pt x="577" y="718"/>
                  </a:cubicBezTo>
                  <a:cubicBezTo>
                    <a:pt x="593" y="719"/>
                    <a:pt x="609" y="719"/>
                    <a:pt x="625" y="719"/>
                  </a:cubicBezTo>
                  <a:cubicBezTo>
                    <a:pt x="978" y="719"/>
                    <a:pt x="1253" y="467"/>
                    <a:pt x="1253" y="467"/>
                  </a:cubicBezTo>
                  <a:cubicBezTo>
                    <a:pt x="1253" y="467"/>
                    <a:pt x="1053" y="91"/>
                    <a:pt x="677" y="16"/>
                  </a:cubicBezTo>
                  <a:cubicBezTo>
                    <a:pt x="613" y="5"/>
                    <a:pt x="551" y="0"/>
                    <a:pt x="49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28" name="Google Shape;35828;p44"/>
            <p:cNvSpPr/>
            <p:nvPr/>
          </p:nvSpPr>
          <p:spPr>
            <a:xfrm>
              <a:off x="5515825" y="3600275"/>
              <a:ext cx="27600" cy="22075"/>
            </a:xfrm>
            <a:custGeom>
              <a:avLst/>
              <a:gdLst/>
              <a:ahLst/>
              <a:cxnLst/>
              <a:rect l="l" t="t" r="r" b="b"/>
              <a:pathLst>
                <a:path w="1104" h="883" extrusionOk="0">
                  <a:moveTo>
                    <a:pt x="251" y="1"/>
                  </a:moveTo>
                  <a:cubicBezTo>
                    <a:pt x="107" y="1"/>
                    <a:pt x="0" y="26"/>
                    <a:pt x="0" y="26"/>
                  </a:cubicBezTo>
                  <a:cubicBezTo>
                    <a:pt x="0" y="26"/>
                    <a:pt x="26" y="452"/>
                    <a:pt x="326" y="678"/>
                  </a:cubicBezTo>
                  <a:cubicBezTo>
                    <a:pt x="493" y="807"/>
                    <a:pt x="673" y="882"/>
                    <a:pt x="817" y="882"/>
                  </a:cubicBezTo>
                  <a:cubicBezTo>
                    <a:pt x="867" y="882"/>
                    <a:pt x="914" y="873"/>
                    <a:pt x="953" y="853"/>
                  </a:cubicBezTo>
                  <a:cubicBezTo>
                    <a:pt x="903" y="678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28" y="678"/>
                    <a:pt x="1103" y="678"/>
                  </a:cubicBezTo>
                  <a:cubicBezTo>
                    <a:pt x="1103" y="527"/>
                    <a:pt x="978" y="277"/>
                    <a:pt x="727" y="126"/>
                  </a:cubicBezTo>
                  <a:cubicBezTo>
                    <a:pt x="577" y="26"/>
                    <a:pt x="395" y="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29" name="Google Shape;35829;p44"/>
            <p:cNvSpPr/>
            <p:nvPr/>
          </p:nvSpPr>
          <p:spPr>
            <a:xfrm>
              <a:off x="5498275" y="3600925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0"/>
                  </a:moveTo>
                  <a:cubicBezTo>
                    <a:pt x="702" y="0"/>
                    <a:pt x="301" y="125"/>
                    <a:pt x="126" y="476"/>
                  </a:cubicBezTo>
                  <a:cubicBezTo>
                    <a:pt x="1" y="727"/>
                    <a:pt x="1" y="977"/>
                    <a:pt x="76" y="1128"/>
                  </a:cubicBezTo>
                  <a:cubicBezTo>
                    <a:pt x="251" y="1028"/>
                    <a:pt x="376" y="777"/>
                    <a:pt x="377" y="777"/>
                  </a:cubicBezTo>
                  <a:lnTo>
                    <a:pt x="377" y="777"/>
                  </a:lnTo>
                  <a:cubicBezTo>
                    <a:pt x="376" y="777"/>
                    <a:pt x="251" y="1053"/>
                    <a:pt x="301" y="1203"/>
                  </a:cubicBezTo>
                  <a:cubicBezTo>
                    <a:pt x="452" y="1178"/>
                    <a:pt x="652" y="1003"/>
                    <a:pt x="753" y="752"/>
                  </a:cubicBezTo>
                  <a:cubicBezTo>
                    <a:pt x="878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30" name="Google Shape;35830;p44"/>
            <p:cNvSpPr/>
            <p:nvPr/>
          </p:nvSpPr>
          <p:spPr>
            <a:xfrm>
              <a:off x="5515825" y="3576150"/>
              <a:ext cx="25725" cy="24875"/>
            </a:xfrm>
            <a:custGeom>
              <a:avLst/>
              <a:gdLst/>
              <a:ahLst/>
              <a:cxnLst/>
              <a:rect l="l" t="t" r="r" b="b"/>
              <a:pathLst>
                <a:path w="1029" h="995" extrusionOk="0">
                  <a:moveTo>
                    <a:pt x="743" y="1"/>
                  </a:moveTo>
                  <a:cubicBezTo>
                    <a:pt x="594" y="1"/>
                    <a:pt x="393" y="102"/>
                    <a:pt x="226" y="289"/>
                  </a:cubicBezTo>
                  <a:cubicBezTo>
                    <a:pt x="0" y="590"/>
                    <a:pt x="26" y="991"/>
                    <a:pt x="26" y="991"/>
                  </a:cubicBezTo>
                  <a:cubicBezTo>
                    <a:pt x="26" y="991"/>
                    <a:pt x="56" y="995"/>
                    <a:pt x="105" y="995"/>
                  </a:cubicBezTo>
                  <a:cubicBezTo>
                    <a:pt x="242" y="995"/>
                    <a:pt x="525" y="968"/>
                    <a:pt x="727" y="765"/>
                  </a:cubicBezTo>
                  <a:cubicBezTo>
                    <a:pt x="928" y="565"/>
                    <a:pt x="1028" y="314"/>
                    <a:pt x="978" y="164"/>
                  </a:cubicBezTo>
                  <a:lnTo>
                    <a:pt x="978" y="164"/>
                  </a:lnTo>
                  <a:cubicBezTo>
                    <a:pt x="802" y="214"/>
                    <a:pt x="602" y="390"/>
                    <a:pt x="602" y="390"/>
                  </a:cubicBezTo>
                  <a:cubicBezTo>
                    <a:pt x="602" y="390"/>
                    <a:pt x="802" y="189"/>
                    <a:pt x="828" y="14"/>
                  </a:cubicBezTo>
                  <a:cubicBezTo>
                    <a:pt x="802" y="5"/>
                    <a:pt x="774" y="1"/>
                    <a:pt x="74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31" name="Google Shape;35831;p44"/>
            <p:cNvSpPr/>
            <p:nvPr/>
          </p:nvSpPr>
          <p:spPr>
            <a:xfrm>
              <a:off x="5515200" y="3575850"/>
              <a:ext cx="5025" cy="18825"/>
            </a:xfrm>
            <a:custGeom>
              <a:avLst/>
              <a:gdLst/>
              <a:ahLst/>
              <a:cxnLst/>
              <a:rect l="l" t="t" r="r" b="b"/>
              <a:pathLst>
                <a:path w="201" h="753" fill="none" extrusionOk="0">
                  <a:moveTo>
                    <a:pt x="2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32" name="Google Shape;35832;p44"/>
            <p:cNvSpPr/>
            <p:nvPr/>
          </p:nvSpPr>
          <p:spPr>
            <a:xfrm>
              <a:off x="5518950" y="357370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63" y="1"/>
                  </a:moveTo>
                  <a:cubicBezTo>
                    <a:pt x="36" y="1"/>
                    <a:pt x="18" y="19"/>
                    <a:pt x="1" y="36"/>
                  </a:cubicBezTo>
                  <a:cubicBezTo>
                    <a:pt x="1" y="86"/>
                    <a:pt x="1" y="112"/>
                    <a:pt x="51" y="137"/>
                  </a:cubicBezTo>
                  <a:cubicBezTo>
                    <a:pt x="76" y="137"/>
                    <a:pt x="126" y="137"/>
                    <a:pt x="126" y="86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86" y="4"/>
                    <a:pt x="74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33" name="Google Shape;35833;p44"/>
            <p:cNvSpPr/>
            <p:nvPr/>
          </p:nvSpPr>
          <p:spPr>
            <a:xfrm>
              <a:off x="5512075" y="3575850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34" name="Google Shape;35834;p44"/>
            <p:cNvSpPr/>
            <p:nvPr/>
          </p:nvSpPr>
          <p:spPr>
            <a:xfrm>
              <a:off x="5510175" y="35733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25"/>
                    <a:pt x="1" y="75"/>
                  </a:cubicBezTo>
                  <a:cubicBezTo>
                    <a:pt x="26" y="100"/>
                    <a:pt x="51" y="126"/>
                    <a:pt x="76" y="126"/>
                  </a:cubicBezTo>
                  <a:cubicBezTo>
                    <a:pt x="126" y="126"/>
                    <a:pt x="151" y="100"/>
                    <a:pt x="151" y="50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35" name="Google Shape;35835;p44"/>
            <p:cNvSpPr/>
            <p:nvPr/>
          </p:nvSpPr>
          <p:spPr>
            <a:xfrm>
              <a:off x="5515825" y="3579600"/>
              <a:ext cx="11925" cy="15075"/>
            </a:xfrm>
            <a:custGeom>
              <a:avLst/>
              <a:gdLst/>
              <a:ahLst/>
              <a:cxnLst/>
              <a:rect l="l" t="t" r="r" b="b"/>
              <a:pathLst>
                <a:path w="477" h="603" fill="none" extrusionOk="0">
                  <a:moveTo>
                    <a:pt x="477" y="1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36" name="Google Shape;35836;p44"/>
            <p:cNvSpPr/>
            <p:nvPr/>
          </p:nvSpPr>
          <p:spPr>
            <a:xfrm>
              <a:off x="5526475" y="357747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4" y="0"/>
                  </a:moveTo>
                  <a:cubicBezTo>
                    <a:pt x="49" y="0"/>
                    <a:pt x="18" y="18"/>
                    <a:pt x="1" y="36"/>
                  </a:cubicBezTo>
                  <a:cubicBezTo>
                    <a:pt x="1" y="61"/>
                    <a:pt x="1" y="111"/>
                    <a:pt x="26" y="111"/>
                  </a:cubicBezTo>
                  <a:cubicBezTo>
                    <a:pt x="38" y="123"/>
                    <a:pt x="57" y="130"/>
                    <a:pt x="76" y="130"/>
                  </a:cubicBezTo>
                  <a:cubicBezTo>
                    <a:pt x="95" y="130"/>
                    <a:pt x="113" y="123"/>
                    <a:pt x="126" y="111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93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37" name="Google Shape;35837;p44"/>
            <p:cNvSpPr/>
            <p:nvPr/>
          </p:nvSpPr>
          <p:spPr>
            <a:xfrm>
              <a:off x="5515825" y="359965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8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38" name="Google Shape;35838;p44"/>
            <p:cNvSpPr/>
            <p:nvPr/>
          </p:nvSpPr>
          <p:spPr>
            <a:xfrm>
              <a:off x="5520200" y="361657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1"/>
                  </a:moveTo>
                  <a:cubicBezTo>
                    <a:pt x="26" y="1"/>
                    <a:pt x="1" y="51"/>
                    <a:pt x="1" y="76"/>
                  </a:cubicBezTo>
                  <a:cubicBezTo>
                    <a:pt x="1" y="126"/>
                    <a:pt x="51" y="126"/>
                    <a:pt x="76" y="126"/>
                  </a:cubicBezTo>
                  <a:cubicBezTo>
                    <a:pt x="126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39" name="Google Shape;35839;p44"/>
            <p:cNvSpPr/>
            <p:nvPr/>
          </p:nvSpPr>
          <p:spPr>
            <a:xfrm>
              <a:off x="5516450" y="3599650"/>
              <a:ext cx="12550" cy="13825"/>
            </a:xfrm>
            <a:custGeom>
              <a:avLst/>
              <a:gdLst/>
              <a:ahLst/>
              <a:cxnLst/>
              <a:rect l="l" t="t" r="r" b="b"/>
              <a:pathLst>
                <a:path w="502" h="553" fill="none" extrusionOk="0">
                  <a:moveTo>
                    <a:pt x="502" y="55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40" name="Google Shape;35840;p44"/>
            <p:cNvSpPr/>
            <p:nvPr/>
          </p:nvSpPr>
          <p:spPr>
            <a:xfrm>
              <a:off x="5527725" y="361240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66" y="1"/>
                  </a:moveTo>
                  <a:cubicBezTo>
                    <a:pt x="51" y="1"/>
                    <a:pt x="36" y="7"/>
                    <a:pt x="26" y="17"/>
                  </a:cubicBezTo>
                  <a:cubicBezTo>
                    <a:pt x="1" y="42"/>
                    <a:pt x="1" y="67"/>
                    <a:pt x="26" y="117"/>
                  </a:cubicBezTo>
                  <a:cubicBezTo>
                    <a:pt x="26" y="130"/>
                    <a:pt x="38" y="136"/>
                    <a:pt x="54" y="136"/>
                  </a:cubicBezTo>
                  <a:cubicBezTo>
                    <a:pt x="70" y="136"/>
                    <a:pt x="88" y="130"/>
                    <a:pt x="101" y="117"/>
                  </a:cubicBezTo>
                  <a:cubicBezTo>
                    <a:pt x="126" y="92"/>
                    <a:pt x="151" y="67"/>
                    <a:pt x="126" y="42"/>
                  </a:cubicBezTo>
                  <a:cubicBezTo>
                    <a:pt x="111" y="13"/>
                    <a:pt x="88" y="1"/>
                    <a:pt x="6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41" name="Google Shape;35841;p44"/>
            <p:cNvSpPr/>
            <p:nvPr/>
          </p:nvSpPr>
          <p:spPr>
            <a:xfrm>
              <a:off x="5513950" y="3599650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0" y="753"/>
                  </a:moveTo>
                  <a:lnTo>
                    <a:pt x="7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42" name="Google Shape;35842;p44"/>
            <p:cNvSpPr/>
            <p:nvPr/>
          </p:nvSpPr>
          <p:spPr>
            <a:xfrm>
              <a:off x="5512075" y="36178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0" y="126"/>
                    <a:pt x="125" y="101"/>
                    <a:pt x="125" y="51"/>
                  </a:cubicBezTo>
                  <a:cubicBezTo>
                    <a:pt x="125" y="26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43" name="Google Shape;35843;p44"/>
            <p:cNvSpPr/>
            <p:nvPr/>
          </p:nvSpPr>
          <p:spPr>
            <a:xfrm>
              <a:off x="5516450" y="3595900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7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44" name="Google Shape;35844;p44"/>
            <p:cNvSpPr/>
            <p:nvPr/>
          </p:nvSpPr>
          <p:spPr>
            <a:xfrm>
              <a:off x="5534625" y="3594025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extrusionOk="0">
                  <a:moveTo>
                    <a:pt x="76" y="0"/>
                  </a:moveTo>
                  <a:cubicBezTo>
                    <a:pt x="50" y="0"/>
                    <a:pt x="25" y="25"/>
                    <a:pt x="25" y="76"/>
                  </a:cubicBezTo>
                  <a:cubicBezTo>
                    <a:pt x="0" y="101"/>
                    <a:pt x="25" y="126"/>
                    <a:pt x="76" y="151"/>
                  </a:cubicBezTo>
                  <a:cubicBezTo>
                    <a:pt x="101" y="151"/>
                    <a:pt x="126" y="126"/>
                    <a:pt x="151" y="76"/>
                  </a:cubicBezTo>
                  <a:cubicBezTo>
                    <a:pt x="151" y="50"/>
                    <a:pt x="12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45" name="Google Shape;35845;p44"/>
            <p:cNvSpPr/>
            <p:nvPr/>
          </p:nvSpPr>
          <p:spPr>
            <a:xfrm>
              <a:off x="5517075" y="3587750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1"/>
                  </a:moveTo>
                  <a:lnTo>
                    <a:pt x="1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46" name="Google Shape;35846;p44"/>
            <p:cNvSpPr/>
            <p:nvPr/>
          </p:nvSpPr>
          <p:spPr>
            <a:xfrm>
              <a:off x="5532750" y="35858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1"/>
                  </a:moveTo>
                  <a:cubicBezTo>
                    <a:pt x="25" y="26"/>
                    <a:pt x="0" y="51"/>
                    <a:pt x="0" y="76"/>
                  </a:cubicBezTo>
                  <a:cubicBezTo>
                    <a:pt x="25" y="126"/>
                    <a:pt x="50" y="126"/>
                    <a:pt x="100" y="126"/>
                  </a:cubicBezTo>
                  <a:cubicBezTo>
                    <a:pt x="125" y="126"/>
                    <a:pt x="151" y="76"/>
                    <a:pt x="125" y="51"/>
                  </a:cubicBezTo>
                  <a:cubicBezTo>
                    <a:pt x="125" y="1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47" name="Google Shape;35847;p44"/>
            <p:cNvSpPr/>
            <p:nvPr/>
          </p:nvSpPr>
          <p:spPr>
            <a:xfrm>
              <a:off x="5517075" y="3596525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2" y="3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48" name="Google Shape;35848;p44"/>
            <p:cNvSpPr/>
            <p:nvPr/>
          </p:nvSpPr>
          <p:spPr>
            <a:xfrm>
              <a:off x="5533375" y="36025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62" y="1"/>
                  </a:moveTo>
                  <a:cubicBezTo>
                    <a:pt x="36" y="1"/>
                    <a:pt x="18" y="19"/>
                    <a:pt x="0" y="36"/>
                  </a:cubicBezTo>
                  <a:cubicBezTo>
                    <a:pt x="0" y="86"/>
                    <a:pt x="25" y="111"/>
                    <a:pt x="50" y="137"/>
                  </a:cubicBezTo>
                  <a:cubicBezTo>
                    <a:pt x="100" y="137"/>
                    <a:pt x="126" y="111"/>
                    <a:pt x="126" y="86"/>
                  </a:cubicBezTo>
                  <a:cubicBezTo>
                    <a:pt x="151" y="36"/>
                    <a:pt x="126" y="11"/>
                    <a:pt x="100" y="11"/>
                  </a:cubicBezTo>
                  <a:cubicBezTo>
                    <a:pt x="86" y="4"/>
                    <a:pt x="73" y="1"/>
                    <a:pt x="6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49" name="Google Shape;35849;p44"/>
            <p:cNvSpPr/>
            <p:nvPr/>
          </p:nvSpPr>
          <p:spPr>
            <a:xfrm>
              <a:off x="5498275" y="359777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7"/>
                  </a:moveTo>
                  <a:lnTo>
                    <a:pt x="6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50" name="Google Shape;35850;p44"/>
            <p:cNvSpPr/>
            <p:nvPr/>
          </p:nvSpPr>
          <p:spPr>
            <a:xfrm>
              <a:off x="5495775" y="3608600"/>
              <a:ext cx="3775" cy="2825"/>
            </a:xfrm>
            <a:custGeom>
              <a:avLst/>
              <a:gdLst/>
              <a:ahLst/>
              <a:cxnLst/>
              <a:rect l="l" t="t" r="r" b="b"/>
              <a:pathLst>
                <a:path w="151" h="113" extrusionOk="0">
                  <a:moveTo>
                    <a:pt x="76" y="0"/>
                  </a:moveTo>
                  <a:cubicBezTo>
                    <a:pt x="57" y="0"/>
                    <a:pt x="38" y="6"/>
                    <a:pt x="26" y="19"/>
                  </a:cubicBezTo>
                  <a:cubicBezTo>
                    <a:pt x="0" y="44"/>
                    <a:pt x="0" y="94"/>
                    <a:pt x="26" y="94"/>
                  </a:cubicBezTo>
                  <a:cubicBezTo>
                    <a:pt x="38" y="107"/>
                    <a:pt x="57" y="113"/>
                    <a:pt x="76" y="113"/>
                  </a:cubicBezTo>
                  <a:cubicBezTo>
                    <a:pt x="94" y="113"/>
                    <a:pt x="113" y="107"/>
                    <a:pt x="126" y="94"/>
                  </a:cubicBezTo>
                  <a:cubicBezTo>
                    <a:pt x="151" y="69"/>
                    <a:pt x="151" y="44"/>
                    <a:pt x="126" y="19"/>
                  </a:cubicBezTo>
                  <a:cubicBezTo>
                    <a:pt x="113" y="6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51" name="Google Shape;35851;p44"/>
            <p:cNvSpPr/>
            <p:nvPr/>
          </p:nvSpPr>
          <p:spPr>
            <a:xfrm>
              <a:off x="5494525" y="3597775"/>
              <a:ext cx="18200" cy="4425"/>
            </a:xfrm>
            <a:custGeom>
              <a:avLst/>
              <a:gdLst/>
              <a:ahLst/>
              <a:cxnLst/>
              <a:rect l="l" t="t" r="r" b="b"/>
              <a:pathLst>
                <a:path w="728" h="177" fill="none" extrusionOk="0">
                  <a:moveTo>
                    <a:pt x="0" y="176"/>
                  </a:moveTo>
                  <a:lnTo>
                    <a:pt x="7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52" name="Google Shape;35852;p44"/>
            <p:cNvSpPr/>
            <p:nvPr/>
          </p:nvSpPr>
          <p:spPr>
            <a:xfrm>
              <a:off x="5492025" y="36009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0"/>
                  </a:moveTo>
                  <a:cubicBezTo>
                    <a:pt x="25" y="25"/>
                    <a:pt x="0" y="50"/>
                    <a:pt x="0" y="75"/>
                  </a:cubicBezTo>
                  <a:cubicBezTo>
                    <a:pt x="25" y="125"/>
                    <a:pt x="50" y="125"/>
                    <a:pt x="100" y="125"/>
                  </a:cubicBezTo>
                  <a:cubicBezTo>
                    <a:pt x="125" y="100"/>
                    <a:pt x="150" y="75"/>
                    <a:pt x="125" y="25"/>
                  </a:cubicBezTo>
                  <a:cubicBezTo>
                    <a:pt x="125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53" name="Google Shape;35853;p44"/>
            <p:cNvSpPr/>
            <p:nvPr/>
          </p:nvSpPr>
          <p:spPr>
            <a:xfrm>
              <a:off x="5503925" y="3597775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0" y="677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54" name="Google Shape;35854;p44"/>
            <p:cNvSpPr/>
            <p:nvPr/>
          </p:nvSpPr>
          <p:spPr>
            <a:xfrm>
              <a:off x="5502050" y="3613800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78" y="1"/>
                  </a:moveTo>
                  <a:cubicBezTo>
                    <a:pt x="61" y="1"/>
                    <a:pt x="43" y="19"/>
                    <a:pt x="25" y="36"/>
                  </a:cubicBezTo>
                  <a:cubicBezTo>
                    <a:pt x="0" y="61"/>
                    <a:pt x="0" y="112"/>
                    <a:pt x="25" y="112"/>
                  </a:cubicBezTo>
                  <a:cubicBezTo>
                    <a:pt x="50" y="124"/>
                    <a:pt x="69" y="130"/>
                    <a:pt x="85" y="130"/>
                  </a:cubicBezTo>
                  <a:cubicBezTo>
                    <a:pt x="100" y="130"/>
                    <a:pt x="113" y="124"/>
                    <a:pt x="125" y="112"/>
                  </a:cubicBezTo>
                  <a:cubicBezTo>
                    <a:pt x="150" y="87"/>
                    <a:pt x="150" y="36"/>
                    <a:pt x="100" y="11"/>
                  </a:cubicBezTo>
                  <a:cubicBezTo>
                    <a:pt x="93" y="4"/>
                    <a:pt x="86" y="1"/>
                    <a:pt x="7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55" name="Google Shape;35855;p44"/>
            <p:cNvSpPr/>
            <p:nvPr/>
          </p:nvSpPr>
          <p:spPr>
            <a:xfrm>
              <a:off x="5495775" y="3585875"/>
              <a:ext cx="16325" cy="9425"/>
            </a:xfrm>
            <a:custGeom>
              <a:avLst/>
              <a:gdLst/>
              <a:ahLst/>
              <a:cxnLst/>
              <a:rect l="l" t="t" r="r" b="b"/>
              <a:pathLst>
                <a:path w="653" h="377" fill="none" extrusionOk="0">
                  <a:moveTo>
                    <a:pt x="0" y="1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56" name="Google Shape;35856;p44"/>
            <p:cNvSpPr/>
            <p:nvPr/>
          </p:nvSpPr>
          <p:spPr>
            <a:xfrm>
              <a:off x="5493275" y="35837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4" y="1"/>
                  </a:moveTo>
                  <a:cubicBezTo>
                    <a:pt x="50" y="1"/>
                    <a:pt x="25" y="19"/>
                    <a:pt x="25" y="36"/>
                  </a:cubicBezTo>
                  <a:cubicBezTo>
                    <a:pt x="0" y="87"/>
                    <a:pt x="25" y="112"/>
                    <a:pt x="50" y="137"/>
                  </a:cubicBezTo>
                  <a:cubicBezTo>
                    <a:pt x="100" y="137"/>
                    <a:pt x="126" y="137"/>
                    <a:pt x="151" y="87"/>
                  </a:cubicBezTo>
                  <a:cubicBezTo>
                    <a:pt x="151" y="61"/>
                    <a:pt x="151" y="11"/>
                    <a:pt x="100" y="11"/>
                  </a:cubicBezTo>
                  <a:cubicBezTo>
                    <a:pt x="93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57" name="Google Shape;35857;p44"/>
            <p:cNvSpPr/>
            <p:nvPr/>
          </p:nvSpPr>
          <p:spPr>
            <a:xfrm>
              <a:off x="5501425" y="357960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1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58" name="Google Shape;35858;p44"/>
            <p:cNvSpPr/>
            <p:nvPr/>
          </p:nvSpPr>
          <p:spPr>
            <a:xfrm>
              <a:off x="5499525" y="3577325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65" y="0"/>
                  </a:moveTo>
                  <a:cubicBezTo>
                    <a:pt x="51" y="0"/>
                    <a:pt x="36" y="6"/>
                    <a:pt x="26" y="17"/>
                  </a:cubicBezTo>
                  <a:cubicBezTo>
                    <a:pt x="1" y="42"/>
                    <a:pt x="1" y="92"/>
                    <a:pt x="26" y="117"/>
                  </a:cubicBezTo>
                  <a:cubicBezTo>
                    <a:pt x="38" y="129"/>
                    <a:pt x="51" y="136"/>
                    <a:pt x="63" y="136"/>
                  </a:cubicBezTo>
                  <a:cubicBezTo>
                    <a:pt x="76" y="136"/>
                    <a:pt x="89" y="129"/>
                    <a:pt x="101" y="117"/>
                  </a:cubicBezTo>
                  <a:cubicBezTo>
                    <a:pt x="126" y="92"/>
                    <a:pt x="126" y="67"/>
                    <a:pt x="101" y="42"/>
                  </a:cubicBezTo>
                  <a:cubicBezTo>
                    <a:pt x="101" y="12"/>
                    <a:pt x="84" y="0"/>
                    <a:pt x="6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59" name="Google Shape;35859;p44"/>
            <p:cNvSpPr/>
            <p:nvPr/>
          </p:nvSpPr>
          <p:spPr>
            <a:xfrm>
              <a:off x="5493275" y="3593400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0" y="0"/>
                  </a:moveTo>
                  <a:lnTo>
                    <a:pt x="752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60" name="Google Shape;35860;p44"/>
            <p:cNvSpPr/>
            <p:nvPr/>
          </p:nvSpPr>
          <p:spPr>
            <a:xfrm>
              <a:off x="5490750" y="3591525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76" y="0"/>
                  </a:moveTo>
                  <a:cubicBezTo>
                    <a:pt x="51" y="0"/>
                    <a:pt x="26" y="25"/>
                    <a:pt x="1" y="50"/>
                  </a:cubicBezTo>
                  <a:cubicBezTo>
                    <a:pt x="1" y="75"/>
                    <a:pt x="26" y="125"/>
                    <a:pt x="51" y="125"/>
                  </a:cubicBezTo>
                  <a:cubicBezTo>
                    <a:pt x="58" y="132"/>
                    <a:pt x="66" y="135"/>
                    <a:pt x="75" y="135"/>
                  </a:cubicBezTo>
                  <a:cubicBezTo>
                    <a:pt x="99" y="135"/>
                    <a:pt x="126" y="112"/>
                    <a:pt x="126" y="75"/>
                  </a:cubicBezTo>
                  <a:cubicBezTo>
                    <a:pt x="126" y="50"/>
                    <a:pt x="12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61" name="Google Shape;35861;p44"/>
            <p:cNvSpPr/>
            <p:nvPr/>
          </p:nvSpPr>
          <p:spPr>
            <a:xfrm>
              <a:off x="5505800" y="3586800"/>
              <a:ext cx="20075" cy="18225"/>
            </a:xfrm>
            <a:custGeom>
              <a:avLst/>
              <a:gdLst/>
              <a:ahLst/>
              <a:cxnLst/>
              <a:rect l="l" t="t" r="r" b="b"/>
              <a:pathLst>
                <a:path w="803" h="729" extrusionOk="0">
                  <a:moveTo>
                    <a:pt x="423" y="1"/>
                  </a:moveTo>
                  <a:cubicBezTo>
                    <a:pt x="260" y="1"/>
                    <a:pt x="113" y="94"/>
                    <a:pt x="51" y="239"/>
                  </a:cubicBezTo>
                  <a:cubicBezTo>
                    <a:pt x="0" y="440"/>
                    <a:pt x="101" y="640"/>
                    <a:pt x="276" y="715"/>
                  </a:cubicBezTo>
                  <a:cubicBezTo>
                    <a:pt x="311" y="724"/>
                    <a:pt x="346" y="728"/>
                    <a:pt x="380" y="728"/>
                  </a:cubicBezTo>
                  <a:cubicBezTo>
                    <a:pt x="542" y="728"/>
                    <a:pt x="686" y="635"/>
                    <a:pt x="727" y="490"/>
                  </a:cubicBezTo>
                  <a:cubicBezTo>
                    <a:pt x="802" y="289"/>
                    <a:pt x="702" y="89"/>
                    <a:pt x="527" y="14"/>
                  </a:cubicBezTo>
                  <a:cubicBezTo>
                    <a:pt x="492" y="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62" name="Google Shape;35862;p44"/>
            <p:cNvSpPr/>
            <p:nvPr/>
          </p:nvSpPr>
          <p:spPr>
            <a:xfrm>
              <a:off x="5220700" y="276695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978" y="0"/>
                  </a:moveTo>
                  <a:lnTo>
                    <a:pt x="978" y="0"/>
                  </a:lnTo>
                  <a:cubicBezTo>
                    <a:pt x="653" y="101"/>
                    <a:pt x="277" y="552"/>
                    <a:pt x="151" y="1178"/>
                  </a:cubicBezTo>
                  <a:cubicBezTo>
                    <a:pt x="1" y="1980"/>
                    <a:pt x="527" y="2732"/>
                    <a:pt x="527" y="2732"/>
                  </a:cubicBezTo>
                  <a:cubicBezTo>
                    <a:pt x="527" y="2732"/>
                    <a:pt x="1354" y="2356"/>
                    <a:pt x="1605" y="1554"/>
                  </a:cubicBezTo>
                  <a:cubicBezTo>
                    <a:pt x="1805" y="953"/>
                    <a:pt x="1705" y="376"/>
                    <a:pt x="1455" y="126"/>
                  </a:cubicBezTo>
                  <a:cubicBezTo>
                    <a:pt x="1154" y="401"/>
                    <a:pt x="953" y="953"/>
                    <a:pt x="953" y="953"/>
                  </a:cubicBezTo>
                  <a:cubicBezTo>
                    <a:pt x="953" y="953"/>
                    <a:pt x="1104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63" name="Google Shape;35863;p44"/>
            <p:cNvSpPr/>
            <p:nvPr/>
          </p:nvSpPr>
          <p:spPr>
            <a:xfrm>
              <a:off x="5173725" y="2788125"/>
              <a:ext cx="58275" cy="51250"/>
            </a:xfrm>
            <a:custGeom>
              <a:avLst/>
              <a:gdLst/>
              <a:ahLst/>
              <a:cxnLst/>
              <a:rect l="l" t="t" r="r" b="b"/>
              <a:pathLst>
                <a:path w="2331" h="2050" extrusionOk="0">
                  <a:moveTo>
                    <a:pt x="594" y="1"/>
                  </a:moveTo>
                  <a:cubicBezTo>
                    <a:pt x="514" y="1"/>
                    <a:pt x="440" y="11"/>
                    <a:pt x="376" y="31"/>
                  </a:cubicBezTo>
                  <a:cubicBezTo>
                    <a:pt x="476" y="432"/>
                    <a:pt x="902" y="833"/>
                    <a:pt x="902" y="833"/>
                  </a:cubicBezTo>
                  <a:cubicBezTo>
                    <a:pt x="902" y="833"/>
                    <a:pt x="426" y="432"/>
                    <a:pt x="50" y="382"/>
                  </a:cubicBezTo>
                  <a:lnTo>
                    <a:pt x="50" y="382"/>
                  </a:lnTo>
                  <a:cubicBezTo>
                    <a:pt x="0" y="732"/>
                    <a:pt x="226" y="1284"/>
                    <a:pt x="727" y="1660"/>
                  </a:cubicBezTo>
                  <a:cubicBezTo>
                    <a:pt x="1161" y="1994"/>
                    <a:pt x="1718" y="2050"/>
                    <a:pt x="2041" y="2050"/>
                  </a:cubicBezTo>
                  <a:cubicBezTo>
                    <a:pt x="2203" y="2050"/>
                    <a:pt x="2306" y="2036"/>
                    <a:pt x="2306" y="2036"/>
                  </a:cubicBezTo>
                  <a:cubicBezTo>
                    <a:pt x="2306" y="2036"/>
                    <a:pt x="2331" y="1108"/>
                    <a:pt x="1730" y="532"/>
                  </a:cubicBezTo>
                  <a:cubicBezTo>
                    <a:pt x="1367" y="169"/>
                    <a:pt x="923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64" name="Google Shape;35864;p44"/>
            <p:cNvSpPr/>
            <p:nvPr/>
          </p:nvSpPr>
          <p:spPr>
            <a:xfrm>
              <a:off x="5222600" y="2836500"/>
              <a:ext cx="48875" cy="65800"/>
            </a:xfrm>
            <a:custGeom>
              <a:avLst/>
              <a:gdLst/>
              <a:ahLst/>
              <a:cxnLst/>
              <a:rect l="l" t="t" r="r" b="b"/>
              <a:pathLst>
                <a:path w="1955" h="2632" extrusionOk="0">
                  <a:moveTo>
                    <a:pt x="451" y="0"/>
                  </a:moveTo>
                  <a:cubicBezTo>
                    <a:pt x="451" y="0"/>
                    <a:pt x="0" y="802"/>
                    <a:pt x="301" y="1604"/>
                  </a:cubicBezTo>
                  <a:cubicBezTo>
                    <a:pt x="501" y="2181"/>
                    <a:pt x="927" y="2582"/>
                    <a:pt x="1278" y="2632"/>
                  </a:cubicBezTo>
                  <a:cubicBezTo>
                    <a:pt x="1353" y="2231"/>
                    <a:pt x="1178" y="1680"/>
                    <a:pt x="1178" y="1680"/>
                  </a:cubicBezTo>
                  <a:lnTo>
                    <a:pt x="1178" y="1680"/>
                  </a:lnTo>
                  <a:cubicBezTo>
                    <a:pt x="1178" y="1680"/>
                    <a:pt x="1404" y="2256"/>
                    <a:pt x="1729" y="2457"/>
                  </a:cubicBezTo>
                  <a:cubicBezTo>
                    <a:pt x="1930" y="2156"/>
                    <a:pt x="1955" y="1579"/>
                    <a:pt x="1679" y="1003"/>
                  </a:cubicBezTo>
                  <a:cubicBezTo>
                    <a:pt x="1303" y="276"/>
                    <a:pt x="451" y="0"/>
                    <a:pt x="4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65" name="Google Shape;35865;p44"/>
            <p:cNvSpPr/>
            <p:nvPr/>
          </p:nvSpPr>
          <p:spPr>
            <a:xfrm>
              <a:off x="5173100" y="2836175"/>
              <a:ext cx="60800" cy="46850"/>
            </a:xfrm>
            <a:custGeom>
              <a:avLst/>
              <a:gdLst/>
              <a:ahLst/>
              <a:cxnLst/>
              <a:rect l="l" t="t" r="r" b="b"/>
              <a:pathLst>
                <a:path w="2432" h="1874" extrusionOk="0">
                  <a:moveTo>
                    <a:pt x="1778" y="1"/>
                  </a:moveTo>
                  <a:cubicBezTo>
                    <a:pt x="1489" y="1"/>
                    <a:pt x="1144" y="53"/>
                    <a:pt x="827" y="239"/>
                  </a:cubicBezTo>
                  <a:cubicBezTo>
                    <a:pt x="301" y="565"/>
                    <a:pt x="0" y="1041"/>
                    <a:pt x="0" y="1417"/>
                  </a:cubicBezTo>
                  <a:cubicBezTo>
                    <a:pt x="401" y="1392"/>
                    <a:pt x="902" y="1116"/>
                    <a:pt x="902" y="1116"/>
                  </a:cubicBezTo>
                  <a:lnTo>
                    <a:pt x="902" y="1116"/>
                  </a:lnTo>
                  <a:cubicBezTo>
                    <a:pt x="902" y="1116"/>
                    <a:pt x="401" y="1467"/>
                    <a:pt x="251" y="1818"/>
                  </a:cubicBezTo>
                  <a:cubicBezTo>
                    <a:pt x="346" y="1854"/>
                    <a:pt x="464" y="1874"/>
                    <a:pt x="596" y="1874"/>
                  </a:cubicBezTo>
                  <a:cubicBezTo>
                    <a:pt x="916" y="1874"/>
                    <a:pt x="1317" y="1759"/>
                    <a:pt x="1654" y="1492"/>
                  </a:cubicBezTo>
                  <a:cubicBezTo>
                    <a:pt x="2306" y="991"/>
                    <a:pt x="2431" y="89"/>
                    <a:pt x="2431" y="89"/>
                  </a:cubicBezTo>
                  <a:cubicBezTo>
                    <a:pt x="2431" y="89"/>
                    <a:pt x="2152" y="1"/>
                    <a:pt x="1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66" name="Google Shape;35866;p44"/>
            <p:cNvSpPr/>
            <p:nvPr/>
          </p:nvSpPr>
          <p:spPr>
            <a:xfrm>
              <a:off x="5235750" y="2810650"/>
              <a:ext cx="68950" cy="39675"/>
            </a:xfrm>
            <a:custGeom>
              <a:avLst/>
              <a:gdLst/>
              <a:ahLst/>
              <a:cxnLst/>
              <a:rect l="l" t="t" r="r" b="b"/>
              <a:pathLst>
                <a:path w="2758" h="1587" extrusionOk="0">
                  <a:moveTo>
                    <a:pt x="1766" y="0"/>
                  </a:moveTo>
                  <a:cubicBezTo>
                    <a:pt x="1588" y="0"/>
                    <a:pt x="1397" y="26"/>
                    <a:pt x="1203" y="82"/>
                  </a:cubicBezTo>
                  <a:cubicBezTo>
                    <a:pt x="426" y="333"/>
                    <a:pt x="0" y="1160"/>
                    <a:pt x="0" y="1160"/>
                  </a:cubicBezTo>
                  <a:cubicBezTo>
                    <a:pt x="0" y="1160"/>
                    <a:pt x="563" y="1587"/>
                    <a:pt x="1262" y="1587"/>
                  </a:cubicBezTo>
                  <a:cubicBezTo>
                    <a:pt x="1357" y="1587"/>
                    <a:pt x="1455" y="1579"/>
                    <a:pt x="1554" y="1561"/>
                  </a:cubicBezTo>
                  <a:cubicBezTo>
                    <a:pt x="2181" y="1435"/>
                    <a:pt x="2632" y="1085"/>
                    <a:pt x="2757" y="734"/>
                  </a:cubicBezTo>
                  <a:cubicBezTo>
                    <a:pt x="2603" y="685"/>
                    <a:pt x="2423" y="671"/>
                    <a:pt x="2260" y="671"/>
                  </a:cubicBezTo>
                  <a:cubicBezTo>
                    <a:pt x="1998" y="671"/>
                    <a:pt x="1780" y="709"/>
                    <a:pt x="1780" y="709"/>
                  </a:cubicBezTo>
                  <a:cubicBezTo>
                    <a:pt x="1780" y="709"/>
                    <a:pt x="2381" y="558"/>
                    <a:pt x="2632" y="283"/>
                  </a:cubicBezTo>
                  <a:cubicBezTo>
                    <a:pt x="2462" y="113"/>
                    <a:pt x="2142" y="0"/>
                    <a:pt x="17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67" name="Google Shape;35867;p44"/>
            <p:cNvSpPr/>
            <p:nvPr/>
          </p:nvSpPr>
          <p:spPr>
            <a:xfrm>
              <a:off x="5218825" y="2805800"/>
              <a:ext cx="21325" cy="31350"/>
            </a:xfrm>
            <a:custGeom>
              <a:avLst/>
              <a:gdLst/>
              <a:ahLst/>
              <a:cxnLst/>
              <a:rect l="l" t="t" r="r" b="b"/>
              <a:pathLst>
                <a:path w="853" h="1254" extrusionOk="0">
                  <a:moveTo>
                    <a:pt x="327" y="0"/>
                  </a:moveTo>
                  <a:lnTo>
                    <a:pt x="327" y="0"/>
                  </a:lnTo>
                  <a:cubicBezTo>
                    <a:pt x="301" y="176"/>
                    <a:pt x="352" y="451"/>
                    <a:pt x="352" y="451"/>
                  </a:cubicBezTo>
                  <a:cubicBezTo>
                    <a:pt x="352" y="451"/>
                    <a:pt x="276" y="176"/>
                    <a:pt x="126" y="76"/>
                  </a:cubicBezTo>
                  <a:cubicBezTo>
                    <a:pt x="26" y="201"/>
                    <a:pt x="1" y="477"/>
                    <a:pt x="101" y="727"/>
                  </a:cubicBezTo>
                  <a:cubicBezTo>
                    <a:pt x="251" y="1078"/>
                    <a:pt x="627" y="1253"/>
                    <a:pt x="627" y="1253"/>
                  </a:cubicBezTo>
                  <a:cubicBezTo>
                    <a:pt x="627" y="1253"/>
                    <a:pt x="853" y="878"/>
                    <a:pt x="753" y="527"/>
                  </a:cubicBezTo>
                  <a:cubicBezTo>
                    <a:pt x="677" y="251"/>
                    <a:pt x="502" y="50"/>
                    <a:pt x="32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68" name="Google Shape;35868;p44"/>
            <p:cNvSpPr/>
            <p:nvPr/>
          </p:nvSpPr>
          <p:spPr>
            <a:xfrm>
              <a:off x="5202550" y="2827325"/>
              <a:ext cx="31975" cy="18000"/>
            </a:xfrm>
            <a:custGeom>
              <a:avLst/>
              <a:gdLst/>
              <a:ahLst/>
              <a:cxnLst/>
              <a:rect l="l" t="t" r="r" b="b"/>
              <a:pathLst>
                <a:path w="1279" h="720" extrusionOk="0">
                  <a:moveTo>
                    <a:pt x="504" y="1"/>
                  </a:moveTo>
                  <a:cubicBezTo>
                    <a:pt x="300" y="1"/>
                    <a:pt x="124" y="68"/>
                    <a:pt x="25" y="167"/>
                  </a:cubicBezTo>
                  <a:cubicBezTo>
                    <a:pt x="176" y="292"/>
                    <a:pt x="426" y="342"/>
                    <a:pt x="426" y="342"/>
                  </a:cubicBezTo>
                  <a:cubicBezTo>
                    <a:pt x="426" y="342"/>
                    <a:pt x="382" y="338"/>
                    <a:pt x="319" y="338"/>
                  </a:cubicBezTo>
                  <a:cubicBezTo>
                    <a:pt x="226" y="338"/>
                    <a:pt x="90" y="347"/>
                    <a:pt x="0" y="392"/>
                  </a:cubicBezTo>
                  <a:cubicBezTo>
                    <a:pt x="75" y="543"/>
                    <a:pt x="301" y="693"/>
                    <a:pt x="577" y="718"/>
                  </a:cubicBezTo>
                  <a:cubicBezTo>
                    <a:pt x="593" y="719"/>
                    <a:pt x="609" y="720"/>
                    <a:pt x="625" y="720"/>
                  </a:cubicBezTo>
                  <a:cubicBezTo>
                    <a:pt x="980" y="720"/>
                    <a:pt x="1278" y="468"/>
                    <a:pt x="1278" y="468"/>
                  </a:cubicBezTo>
                  <a:cubicBezTo>
                    <a:pt x="1278" y="468"/>
                    <a:pt x="1053" y="92"/>
                    <a:pt x="677" y="17"/>
                  </a:cubicBezTo>
                  <a:cubicBezTo>
                    <a:pt x="618" y="6"/>
                    <a:pt x="560" y="1"/>
                    <a:pt x="50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69" name="Google Shape;35869;p44"/>
            <p:cNvSpPr/>
            <p:nvPr/>
          </p:nvSpPr>
          <p:spPr>
            <a:xfrm>
              <a:off x="5235750" y="2837125"/>
              <a:ext cx="26975" cy="22050"/>
            </a:xfrm>
            <a:custGeom>
              <a:avLst/>
              <a:gdLst/>
              <a:ahLst/>
              <a:cxnLst/>
              <a:rect l="l" t="t" r="r" b="b"/>
              <a:pathLst>
                <a:path w="1079" h="882" extrusionOk="0">
                  <a:moveTo>
                    <a:pt x="242" y="0"/>
                  </a:moveTo>
                  <a:cubicBezTo>
                    <a:pt x="101" y="0"/>
                    <a:pt x="0" y="26"/>
                    <a:pt x="0" y="26"/>
                  </a:cubicBezTo>
                  <a:cubicBezTo>
                    <a:pt x="0" y="26"/>
                    <a:pt x="25" y="452"/>
                    <a:pt x="301" y="677"/>
                  </a:cubicBezTo>
                  <a:cubicBezTo>
                    <a:pt x="468" y="807"/>
                    <a:pt x="662" y="882"/>
                    <a:pt x="812" y="882"/>
                  </a:cubicBezTo>
                  <a:cubicBezTo>
                    <a:pt x="866" y="882"/>
                    <a:pt x="913" y="872"/>
                    <a:pt x="953" y="853"/>
                  </a:cubicBezTo>
                  <a:cubicBezTo>
                    <a:pt x="878" y="677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03" y="677"/>
                    <a:pt x="1078" y="677"/>
                  </a:cubicBezTo>
                  <a:cubicBezTo>
                    <a:pt x="1078" y="527"/>
                    <a:pt x="953" y="276"/>
                    <a:pt x="727" y="126"/>
                  </a:cubicBezTo>
                  <a:cubicBezTo>
                    <a:pt x="564" y="26"/>
                    <a:pt x="383" y="0"/>
                    <a:pt x="2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70" name="Google Shape;35870;p44"/>
            <p:cNvSpPr/>
            <p:nvPr/>
          </p:nvSpPr>
          <p:spPr>
            <a:xfrm>
              <a:off x="5217575" y="2837750"/>
              <a:ext cx="22575" cy="30100"/>
            </a:xfrm>
            <a:custGeom>
              <a:avLst/>
              <a:gdLst/>
              <a:ahLst/>
              <a:cxnLst/>
              <a:rect l="l" t="t" r="r" b="b"/>
              <a:pathLst>
                <a:path w="903" h="1204" extrusionOk="0">
                  <a:moveTo>
                    <a:pt x="702" y="1"/>
                  </a:moveTo>
                  <a:cubicBezTo>
                    <a:pt x="702" y="1"/>
                    <a:pt x="301" y="126"/>
                    <a:pt x="126" y="452"/>
                  </a:cubicBezTo>
                  <a:cubicBezTo>
                    <a:pt x="1" y="727"/>
                    <a:pt x="1" y="978"/>
                    <a:pt x="101" y="1128"/>
                  </a:cubicBezTo>
                  <a:cubicBezTo>
                    <a:pt x="251" y="1028"/>
                    <a:pt x="376" y="778"/>
                    <a:pt x="377" y="777"/>
                  </a:cubicBezTo>
                  <a:lnTo>
                    <a:pt x="377" y="777"/>
                  </a:lnTo>
                  <a:cubicBezTo>
                    <a:pt x="376" y="778"/>
                    <a:pt x="276" y="1053"/>
                    <a:pt x="301" y="1204"/>
                  </a:cubicBezTo>
                  <a:cubicBezTo>
                    <a:pt x="452" y="1178"/>
                    <a:pt x="677" y="1003"/>
                    <a:pt x="778" y="752"/>
                  </a:cubicBezTo>
                  <a:cubicBezTo>
                    <a:pt x="903" y="376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71" name="Google Shape;35871;p44"/>
            <p:cNvSpPr/>
            <p:nvPr/>
          </p:nvSpPr>
          <p:spPr>
            <a:xfrm>
              <a:off x="5235125" y="2813000"/>
              <a:ext cx="25700" cy="24875"/>
            </a:xfrm>
            <a:custGeom>
              <a:avLst/>
              <a:gdLst/>
              <a:ahLst/>
              <a:cxnLst/>
              <a:rect l="l" t="t" r="r" b="b"/>
              <a:pathLst>
                <a:path w="1028" h="995" extrusionOk="0">
                  <a:moveTo>
                    <a:pt x="758" y="0"/>
                  </a:moveTo>
                  <a:cubicBezTo>
                    <a:pt x="594" y="0"/>
                    <a:pt x="397" y="101"/>
                    <a:pt x="251" y="289"/>
                  </a:cubicBezTo>
                  <a:cubicBezTo>
                    <a:pt x="0" y="590"/>
                    <a:pt x="50" y="991"/>
                    <a:pt x="50" y="991"/>
                  </a:cubicBezTo>
                  <a:cubicBezTo>
                    <a:pt x="50" y="991"/>
                    <a:pt x="81" y="994"/>
                    <a:pt x="130" y="994"/>
                  </a:cubicBezTo>
                  <a:cubicBezTo>
                    <a:pt x="267" y="994"/>
                    <a:pt x="550" y="967"/>
                    <a:pt x="752" y="765"/>
                  </a:cubicBezTo>
                  <a:cubicBezTo>
                    <a:pt x="953" y="564"/>
                    <a:pt x="1028" y="314"/>
                    <a:pt x="1003" y="163"/>
                  </a:cubicBezTo>
                  <a:lnTo>
                    <a:pt x="1003" y="163"/>
                  </a:lnTo>
                  <a:cubicBezTo>
                    <a:pt x="827" y="214"/>
                    <a:pt x="627" y="389"/>
                    <a:pt x="627" y="389"/>
                  </a:cubicBezTo>
                  <a:cubicBezTo>
                    <a:pt x="627" y="389"/>
                    <a:pt x="802" y="163"/>
                    <a:pt x="852" y="13"/>
                  </a:cubicBezTo>
                  <a:cubicBezTo>
                    <a:pt x="823" y="5"/>
                    <a:pt x="791" y="0"/>
                    <a:pt x="75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72" name="Google Shape;35872;p44"/>
            <p:cNvSpPr/>
            <p:nvPr/>
          </p:nvSpPr>
          <p:spPr>
            <a:xfrm>
              <a:off x="5235125" y="2812700"/>
              <a:ext cx="5025" cy="18800"/>
            </a:xfrm>
            <a:custGeom>
              <a:avLst/>
              <a:gdLst/>
              <a:ahLst/>
              <a:cxnLst/>
              <a:rect l="l" t="t" r="r" b="b"/>
              <a:pathLst>
                <a:path w="201" h="752" fill="none" extrusionOk="0">
                  <a:moveTo>
                    <a:pt x="2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73" name="Google Shape;35873;p44"/>
            <p:cNvSpPr/>
            <p:nvPr/>
          </p:nvSpPr>
          <p:spPr>
            <a:xfrm>
              <a:off x="5238250" y="281055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4" y="0"/>
                  </a:moveTo>
                  <a:cubicBezTo>
                    <a:pt x="51" y="0"/>
                    <a:pt x="26" y="18"/>
                    <a:pt x="26" y="36"/>
                  </a:cubicBezTo>
                  <a:cubicBezTo>
                    <a:pt x="1" y="86"/>
                    <a:pt x="26" y="111"/>
                    <a:pt x="51" y="136"/>
                  </a:cubicBezTo>
                  <a:cubicBezTo>
                    <a:pt x="101" y="136"/>
                    <a:pt x="126" y="136"/>
                    <a:pt x="151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4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74" name="Google Shape;35874;p44"/>
            <p:cNvSpPr/>
            <p:nvPr/>
          </p:nvSpPr>
          <p:spPr>
            <a:xfrm>
              <a:off x="5232000" y="2812700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75" name="Google Shape;35875;p44"/>
            <p:cNvSpPr/>
            <p:nvPr/>
          </p:nvSpPr>
          <p:spPr>
            <a:xfrm>
              <a:off x="5230100" y="28101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76" name="Google Shape;35876;p44"/>
            <p:cNvSpPr/>
            <p:nvPr/>
          </p:nvSpPr>
          <p:spPr>
            <a:xfrm>
              <a:off x="5235125" y="2816450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477" y="0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77" name="Google Shape;35877;p44"/>
            <p:cNvSpPr/>
            <p:nvPr/>
          </p:nvSpPr>
          <p:spPr>
            <a:xfrm>
              <a:off x="5245775" y="2814300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9" y="1"/>
                  </a:moveTo>
                  <a:cubicBezTo>
                    <a:pt x="61" y="1"/>
                    <a:pt x="43" y="19"/>
                    <a:pt x="25" y="36"/>
                  </a:cubicBezTo>
                  <a:cubicBezTo>
                    <a:pt x="0" y="61"/>
                    <a:pt x="25" y="111"/>
                    <a:pt x="51" y="111"/>
                  </a:cubicBezTo>
                  <a:cubicBezTo>
                    <a:pt x="61" y="122"/>
                    <a:pt x="76" y="128"/>
                    <a:pt x="89" y="128"/>
                  </a:cubicBezTo>
                  <a:cubicBezTo>
                    <a:pt x="109" y="128"/>
                    <a:pt x="126" y="116"/>
                    <a:pt x="126" y="86"/>
                  </a:cubicBezTo>
                  <a:cubicBezTo>
                    <a:pt x="151" y="61"/>
                    <a:pt x="151" y="36"/>
                    <a:pt x="101" y="11"/>
                  </a:cubicBezTo>
                  <a:cubicBezTo>
                    <a:pt x="93" y="4"/>
                    <a:pt x="86" y="1"/>
                    <a:pt x="7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78" name="Google Shape;35878;p44"/>
            <p:cNvSpPr/>
            <p:nvPr/>
          </p:nvSpPr>
          <p:spPr>
            <a:xfrm>
              <a:off x="5235750" y="2835875"/>
              <a:ext cx="5650" cy="18825"/>
            </a:xfrm>
            <a:custGeom>
              <a:avLst/>
              <a:gdLst/>
              <a:ahLst/>
              <a:cxnLst/>
              <a:rect l="l" t="t" r="r" b="b"/>
              <a:pathLst>
                <a:path w="226" h="753" fill="none" extrusionOk="0">
                  <a:moveTo>
                    <a:pt x="226" y="7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79" name="Google Shape;35879;p44"/>
            <p:cNvSpPr/>
            <p:nvPr/>
          </p:nvSpPr>
          <p:spPr>
            <a:xfrm>
              <a:off x="5239500" y="285342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50"/>
                    <a:pt x="26" y="75"/>
                  </a:cubicBezTo>
                  <a:cubicBezTo>
                    <a:pt x="26" y="100"/>
                    <a:pt x="51" y="125"/>
                    <a:pt x="101" y="125"/>
                  </a:cubicBezTo>
                  <a:cubicBezTo>
                    <a:pt x="126" y="125"/>
                    <a:pt x="151" y="100"/>
                    <a:pt x="151" y="50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80" name="Google Shape;35880;p44"/>
            <p:cNvSpPr/>
            <p:nvPr/>
          </p:nvSpPr>
          <p:spPr>
            <a:xfrm>
              <a:off x="5235750" y="2836500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527" y="5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81" name="Google Shape;35881;p44"/>
            <p:cNvSpPr/>
            <p:nvPr/>
          </p:nvSpPr>
          <p:spPr>
            <a:xfrm>
              <a:off x="5247025" y="2849250"/>
              <a:ext cx="3775" cy="3350"/>
            </a:xfrm>
            <a:custGeom>
              <a:avLst/>
              <a:gdLst/>
              <a:ahLst/>
              <a:cxnLst/>
              <a:rect l="l" t="t" r="r" b="b"/>
              <a:pathLst>
                <a:path w="151" h="134" extrusionOk="0">
                  <a:moveTo>
                    <a:pt x="89" y="0"/>
                  </a:moveTo>
                  <a:cubicBezTo>
                    <a:pt x="76" y="0"/>
                    <a:pt x="61" y="6"/>
                    <a:pt x="51" y="17"/>
                  </a:cubicBezTo>
                  <a:cubicBezTo>
                    <a:pt x="26" y="42"/>
                    <a:pt x="1" y="67"/>
                    <a:pt x="26" y="92"/>
                  </a:cubicBezTo>
                  <a:cubicBezTo>
                    <a:pt x="40" y="121"/>
                    <a:pt x="64" y="133"/>
                    <a:pt x="85" y="133"/>
                  </a:cubicBezTo>
                  <a:cubicBezTo>
                    <a:pt x="101" y="133"/>
                    <a:pt x="115" y="127"/>
                    <a:pt x="126" y="117"/>
                  </a:cubicBezTo>
                  <a:cubicBezTo>
                    <a:pt x="151" y="92"/>
                    <a:pt x="151" y="67"/>
                    <a:pt x="126" y="42"/>
                  </a:cubicBezTo>
                  <a:cubicBezTo>
                    <a:pt x="126" y="12"/>
                    <a:pt x="109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82" name="Google Shape;35882;p44"/>
            <p:cNvSpPr/>
            <p:nvPr/>
          </p:nvSpPr>
          <p:spPr>
            <a:xfrm>
              <a:off x="5233250" y="283650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83" name="Google Shape;35883;p44"/>
            <p:cNvSpPr/>
            <p:nvPr/>
          </p:nvSpPr>
          <p:spPr>
            <a:xfrm>
              <a:off x="5231350" y="28546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51" y="0"/>
                    <a:pt x="1" y="25"/>
                    <a:pt x="1" y="50"/>
                  </a:cubicBezTo>
                  <a:cubicBezTo>
                    <a:pt x="1" y="100"/>
                    <a:pt x="51" y="126"/>
                    <a:pt x="76" y="126"/>
                  </a:cubicBezTo>
                  <a:cubicBezTo>
                    <a:pt x="101" y="126"/>
                    <a:pt x="151" y="100"/>
                    <a:pt x="151" y="50"/>
                  </a:cubicBezTo>
                  <a:cubicBezTo>
                    <a:pt x="151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84" name="Google Shape;35884;p44"/>
            <p:cNvSpPr/>
            <p:nvPr/>
          </p:nvSpPr>
          <p:spPr>
            <a:xfrm>
              <a:off x="5236375" y="2832750"/>
              <a:ext cx="18825" cy="650"/>
            </a:xfrm>
            <a:custGeom>
              <a:avLst/>
              <a:gdLst/>
              <a:ahLst/>
              <a:cxnLst/>
              <a:rect l="l" t="t" r="r" b="b"/>
              <a:pathLst>
                <a:path w="753" h="26" fill="none" extrusionOk="0">
                  <a:moveTo>
                    <a:pt x="752" y="0"/>
                  </a:moveTo>
                  <a:lnTo>
                    <a:pt x="0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85" name="Google Shape;35885;p44"/>
            <p:cNvSpPr/>
            <p:nvPr/>
          </p:nvSpPr>
          <p:spPr>
            <a:xfrm>
              <a:off x="5254550" y="28308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5" y="1"/>
                  </a:moveTo>
                  <a:cubicBezTo>
                    <a:pt x="25" y="1"/>
                    <a:pt x="0" y="26"/>
                    <a:pt x="0" y="76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64" y="133"/>
                    <a:pt x="75" y="136"/>
                    <a:pt x="85" y="136"/>
                  </a:cubicBezTo>
                  <a:cubicBezTo>
                    <a:pt x="112" y="136"/>
                    <a:pt x="126" y="113"/>
                    <a:pt x="126" y="76"/>
                  </a:cubicBezTo>
                  <a:cubicBezTo>
                    <a:pt x="126" y="51"/>
                    <a:pt x="101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86" name="Google Shape;35886;p44"/>
            <p:cNvSpPr/>
            <p:nvPr/>
          </p:nvSpPr>
          <p:spPr>
            <a:xfrm>
              <a:off x="5236375" y="2824600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0"/>
                  </a:moveTo>
                  <a:lnTo>
                    <a:pt x="0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87" name="Google Shape;35887;p44"/>
            <p:cNvSpPr/>
            <p:nvPr/>
          </p:nvSpPr>
          <p:spPr>
            <a:xfrm>
              <a:off x="5252050" y="28227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25" y="25"/>
                    <a:pt x="0" y="50"/>
                    <a:pt x="25" y="75"/>
                  </a:cubicBezTo>
                  <a:cubicBezTo>
                    <a:pt x="25" y="125"/>
                    <a:pt x="75" y="125"/>
                    <a:pt x="100" y="125"/>
                  </a:cubicBezTo>
                  <a:cubicBezTo>
                    <a:pt x="150" y="125"/>
                    <a:pt x="150" y="75"/>
                    <a:pt x="150" y="50"/>
                  </a:cubicBezTo>
                  <a:cubicBezTo>
                    <a:pt x="125" y="0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88" name="Google Shape;35888;p44"/>
            <p:cNvSpPr/>
            <p:nvPr/>
          </p:nvSpPr>
          <p:spPr>
            <a:xfrm>
              <a:off x="5236375" y="2833375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2" y="3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89" name="Google Shape;35889;p44"/>
            <p:cNvSpPr/>
            <p:nvPr/>
          </p:nvSpPr>
          <p:spPr>
            <a:xfrm>
              <a:off x="5253300" y="2839375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49" y="0"/>
                  </a:moveTo>
                  <a:cubicBezTo>
                    <a:pt x="25" y="0"/>
                    <a:pt x="0" y="18"/>
                    <a:pt x="0" y="36"/>
                  </a:cubicBezTo>
                  <a:cubicBezTo>
                    <a:pt x="0" y="86"/>
                    <a:pt x="0" y="111"/>
                    <a:pt x="50" y="136"/>
                  </a:cubicBezTo>
                  <a:cubicBezTo>
                    <a:pt x="75" y="136"/>
                    <a:pt x="100" y="111"/>
                    <a:pt x="125" y="86"/>
                  </a:cubicBezTo>
                  <a:cubicBezTo>
                    <a:pt x="125" y="36"/>
                    <a:pt x="100" y="11"/>
                    <a:pt x="75" y="11"/>
                  </a:cubicBezTo>
                  <a:cubicBezTo>
                    <a:pt x="68" y="3"/>
                    <a:pt x="59" y="0"/>
                    <a:pt x="4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90" name="Google Shape;35890;p44"/>
            <p:cNvSpPr/>
            <p:nvPr/>
          </p:nvSpPr>
          <p:spPr>
            <a:xfrm>
              <a:off x="5217575" y="283462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91" name="Google Shape;35891;p44"/>
            <p:cNvSpPr/>
            <p:nvPr/>
          </p:nvSpPr>
          <p:spPr>
            <a:xfrm>
              <a:off x="5215700" y="2845425"/>
              <a:ext cx="3150" cy="2850"/>
            </a:xfrm>
            <a:custGeom>
              <a:avLst/>
              <a:gdLst/>
              <a:ahLst/>
              <a:cxnLst/>
              <a:rect l="l" t="t" r="r" b="b"/>
              <a:pathLst>
                <a:path w="126" h="114" extrusionOk="0">
                  <a:moveTo>
                    <a:pt x="63" y="1"/>
                  </a:moveTo>
                  <a:cubicBezTo>
                    <a:pt x="51" y="1"/>
                    <a:pt x="38" y="7"/>
                    <a:pt x="25" y="19"/>
                  </a:cubicBezTo>
                  <a:cubicBezTo>
                    <a:pt x="0" y="44"/>
                    <a:pt x="0" y="69"/>
                    <a:pt x="25" y="95"/>
                  </a:cubicBezTo>
                  <a:cubicBezTo>
                    <a:pt x="38" y="107"/>
                    <a:pt x="51" y="113"/>
                    <a:pt x="63" y="113"/>
                  </a:cubicBezTo>
                  <a:cubicBezTo>
                    <a:pt x="76" y="113"/>
                    <a:pt x="88" y="107"/>
                    <a:pt x="101" y="95"/>
                  </a:cubicBezTo>
                  <a:cubicBezTo>
                    <a:pt x="126" y="69"/>
                    <a:pt x="126" y="44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92" name="Google Shape;35892;p44"/>
            <p:cNvSpPr/>
            <p:nvPr/>
          </p:nvSpPr>
          <p:spPr>
            <a:xfrm>
              <a:off x="5213825" y="283462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93" name="Google Shape;35893;p44"/>
            <p:cNvSpPr/>
            <p:nvPr/>
          </p:nvSpPr>
          <p:spPr>
            <a:xfrm>
              <a:off x="5211300" y="283750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89" y="0"/>
                  </a:moveTo>
                  <a:cubicBezTo>
                    <a:pt x="78" y="0"/>
                    <a:pt x="66" y="3"/>
                    <a:pt x="51" y="11"/>
                  </a:cubicBezTo>
                  <a:cubicBezTo>
                    <a:pt x="26" y="11"/>
                    <a:pt x="1" y="61"/>
                    <a:pt x="26" y="86"/>
                  </a:cubicBezTo>
                  <a:cubicBezTo>
                    <a:pt x="26" y="136"/>
                    <a:pt x="76" y="136"/>
                    <a:pt x="101" y="136"/>
                  </a:cubicBezTo>
                  <a:cubicBezTo>
                    <a:pt x="126" y="111"/>
                    <a:pt x="151" y="86"/>
                    <a:pt x="151" y="36"/>
                  </a:cubicBezTo>
                  <a:cubicBezTo>
                    <a:pt x="134" y="18"/>
                    <a:pt x="116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94" name="Google Shape;35894;p44"/>
            <p:cNvSpPr/>
            <p:nvPr/>
          </p:nvSpPr>
          <p:spPr>
            <a:xfrm>
              <a:off x="5223850" y="2834625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95" name="Google Shape;35895;p44"/>
            <p:cNvSpPr/>
            <p:nvPr/>
          </p:nvSpPr>
          <p:spPr>
            <a:xfrm>
              <a:off x="5221975" y="2850650"/>
              <a:ext cx="3150" cy="3250"/>
            </a:xfrm>
            <a:custGeom>
              <a:avLst/>
              <a:gdLst/>
              <a:ahLst/>
              <a:cxnLst/>
              <a:rect l="l" t="t" r="r" b="b"/>
              <a:pathLst>
                <a:path w="126" h="130" extrusionOk="0">
                  <a:moveTo>
                    <a:pt x="73" y="0"/>
                  </a:moveTo>
                  <a:cubicBezTo>
                    <a:pt x="48" y="0"/>
                    <a:pt x="18" y="18"/>
                    <a:pt x="0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38" y="124"/>
                    <a:pt x="56" y="130"/>
                    <a:pt x="72" y="130"/>
                  </a:cubicBezTo>
                  <a:cubicBezTo>
                    <a:pt x="88" y="130"/>
                    <a:pt x="100" y="124"/>
                    <a:pt x="100" y="111"/>
                  </a:cubicBezTo>
                  <a:cubicBezTo>
                    <a:pt x="125" y="86"/>
                    <a:pt x="125" y="36"/>
                    <a:pt x="100" y="11"/>
                  </a:cubicBezTo>
                  <a:cubicBezTo>
                    <a:pt x="93" y="4"/>
                    <a:pt x="83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96" name="Google Shape;35896;p44"/>
            <p:cNvSpPr/>
            <p:nvPr/>
          </p:nvSpPr>
          <p:spPr>
            <a:xfrm>
              <a:off x="5215700" y="2822725"/>
              <a:ext cx="16300" cy="9400"/>
            </a:xfrm>
            <a:custGeom>
              <a:avLst/>
              <a:gdLst/>
              <a:ahLst/>
              <a:cxnLst/>
              <a:rect l="l" t="t" r="r" b="b"/>
              <a:pathLst>
                <a:path w="652" h="376" fill="none" extrusionOk="0">
                  <a:moveTo>
                    <a:pt x="0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97" name="Google Shape;35897;p44"/>
            <p:cNvSpPr/>
            <p:nvPr/>
          </p:nvSpPr>
          <p:spPr>
            <a:xfrm>
              <a:off x="5213200" y="28205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62" y="0"/>
                  </a:moveTo>
                  <a:cubicBezTo>
                    <a:pt x="36" y="0"/>
                    <a:pt x="18" y="18"/>
                    <a:pt x="0" y="36"/>
                  </a:cubicBezTo>
                  <a:cubicBezTo>
                    <a:pt x="0" y="61"/>
                    <a:pt x="0" y="111"/>
                    <a:pt x="50" y="136"/>
                  </a:cubicBezTo>
                  <a:cubicBezTo>
                    <a:pt x="75" y="136"/>
                    <a:pt x="125" y="136"/>
                    <a:pt x="125" y="86"/>
                  </a:cubicBezTo>
                  <a:cubicBezTo>
                    <a:pt x="151" y="61"/>
                    <a:pt x="125" y="11"/>
                    <a:pt x="100" y="11"/>
                  </a:cubicBezTo>
                  <a:cubicBezTo>
                    <a:pt x="86" y="3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98" name="Google Shape;35898;p44"/>
            <p:cNvSpPr/>
            <p:nvPr/>
          </p:nvSpPr>
          <p:spPr>
            <a:xfrm>
              <a:off x="5221325" y="281645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1" y="0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899" name="Google Shape;35899;p44"/>
            <p:cNvSpPr/>
            <p:nvPr/>
          </p:nvSpPr>
          <p:spPr>
            <a:xfrm>
              <a:off x="5218825" y="2814100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76" y="0"/>
                  </a:moveTo>
                  <a:cubicBezTo>
                    <a:pt x="57" y="0"/>
                    <a:pt x="38" y="7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5" y="138"/>
                    <a:pt x="113" y="132"/>
                    <a:pt x="126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3" y="7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00" name="Google Shape;35900;p44"/>
            <p:cNvSpPr/>
            <p:nvPr/>
          </p:nvSpPr>
          <p:spPr>
            <a:xfrm>
              <a:off x="5212575" y="2830225"/>
              <a:ext cx="19425" cy="2550"/>
            </a:xfrm>
            <a:custGeom>
              <a:avLst/>
              <a:gdLst/>
              <a:ahLst/>
              <a:cxnLst/>
              <a:rect l="l" t="t" r="r" b="b"/>
              <a:pathLst>
                <a:path w="777" h="102" fill="none" extrusionOk="0">
                  <a:moveTo>
                    <a:pt x="0" y="1"/>
                  </a:moveTo>
                  <a:lnTo>
                    <a:pt x="777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01" name="Google Shape;35901;p44"/>
            <p:cNvSpPr/>
            <p:nvPr/>
          </p:nvSpPr>
          <p:spPr>
            <a:xfrm>
              <a:off x="5210050" y="28283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26" y="126"/>
                    <a:pt x="76" y="126"/>
                  </a:cubicBezTo>
                  <a:cubicBezTo>
                    <a:pt x="101" y="126"/>
                    <a:pt x="126" y="126"/>
                    <a:pt x="151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02" name="Google Shape;35902;p44"/>
            <p:cNvSpPr/>
            <p:nvPr/>
          </p:nvSpPr>
          <p:spPr>
            <a:xfrm>
              <a:off x="5225100" y="2823650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432" y="0"/>
                  </a:moveTo>
                  <a:cubicBezTo>
                    <a:pt x="278" y="0"/>
                    <a:pt x="117" y="94"/>
                    <a:pt x="76" y="239"/>
                  </a:cubicBezTo>
                  <a:cubicBezTo>
                    <a:pt x="0" y="439"/>
                    <a:pt x="101" y="640"/>
                    <a:pt x="301" y="690"/>
                  </a:cubicBezTo>
                  <a:cubicBezTo>
                    <a:pt x="341" y="707"/>
                    <a:pt x="383" y="715"/>
                    <a:pt x="424" y="715"/>
                  </a:cubicBezTo>
                  <a:cubicBezTo>
                    <a:pt x="562" y="715"/>
                    <a:pt x="694" y="625"/>
                    <a:pt x="752" y="489"/>
                  </a:cubicBezTo>
                  <a:cubicBezTo>
                    <a:pt x="802" y="289"/>
                    <a:pt x="727" y="88"/>
                    <a:pt x="527" y="13"/>
                  </a:cubicBezTo>
                  <a:cubicBezTo>
                    <a:pt x="496" y="4"/>
                    <a:pt x="464" y="0"/>
                    <a:pt x="4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03" name="Google Shape;35903;p44"/>
            <p:cNvSpPr/>
            <p:nvPr/>
          </p:nvSpPr>
          <p:spPr>
            <a:xfrm>
              <a:off x="5157425" y="250505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1003" y="0"/>
                  </a:moveTo>
                  <a:lnTo>
                    <a:pt x="1003" y="0"/>
                  </a:lnTo>
                  <a:cubicBezTo>
                    <a:pt x="652" y="100"/>
                    <a:pt x="276" y="552"/>
                    <a:pt x="151" y="1178"/>
                  </a:cubicBezTo>
                  <a:cubicBezTo>
                    <a:pt x="1" y="1980"/>
                    <a:pt x="527" y="2732"/>
                    <a:pt x="527" y="2732"/>
                  </a:cubicBezTo>
                  <a:cubicBezTo>
                    <a:pt x="527" y="2732"/>
                    <a:pt x="1379" y="2356"/>
                    <a:pt x="1630" y="1554"/>
                  </a:cubicBezTo>
                  <a:cubicBezTo>
                    <a:pt x="1805" y="953"/>
                    <a:pt x="1705" y="376"/>
                    <a:pt x="1454" y="125"/>
                  </a:cubicBezTo>
                  <a:cubicBezTo>
                    <a:pt x="1153" y="401"/>
                    <a:pt x="978" y="953"/>
                    <a:pt x="978" y="953"/>
                  </a:cubicBezTo>
                  <a:cubicBezTo>
                    <a:pt x="978" y="953"/>
                    <a:pt x="1128" y="351"/>
                    <a:pt x="10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04" name="Google Shape;35904;p44"/>
            <p:cNvSpPr/>
            <p:nvPr/>
          </p:nvSpPr>
          <p:spPr>
            <a:xfrm>
              <a:off x="5110425" y="2525650"/>
              <a:ext cx="58300" cy="51225"/>
            </a:xfrm>
            <a:custGeom>
              <a:avLst/>
              <a:gdLst/>
              <a:ahLst/>
              <a:cxnLst/>
              <a:rect l="l" t="t" r="r" b="b"/>
              <a:pathLst>
                <a:path w="2332" h="2049" extrusionOk="0">
                  <a:moveTo>
                    <a:pt x="588" y="1"/>
                  </a:moveTo>
                  <a:cubicBezTo>
                    <a:pt x="512" y="1"/>
                    <a:pt x="441" y="10"/>
                    <a:pt x="377" y="28"/>
                  </a:cubicBezTo>
                  <a:cubicBezTo>
                    <a:pt x="502" y="429"/>
                    <a:pt x="903" y="855"/>
                    <a:pt x="903" y="855"/>
                  </a:cubicBezTo>
                  <a:cubicBezTo>
                    <a:pt x="903" y="855"/>
                    <a:pt x="427" y="454"/>
                    <a:pt x="51" y="404"/>
                  </a:cubicBezTo>
                  <a:lnTo>
                    <a:pt x="51" y="404"/>
                  </a:lnTo>
                  <a:cubicBezTo>
                    <a:pt x="1" y="755"/>
                    <a:pt x="251" y="1307"/>
                    <a:pt x="753" y="1682"/>
                  </a:cubicBezTo>
                  <a:cubicBezTo>
                    <a:pt x="1180" y="1994"/>
                    <a:pt x="1714" y="2048"/>
                    <a:pt x="2032" y="2048"/>
                  </a:cubicBezTo>
                  <a:cubicBezTo>
                    <a:pt x="2199" y="2048"/>
                    <a:pt x="2307" y="2033"/>
                    <a:pt x="2307" y="2033"/>
                  </a:cubicBezTo>
                  <a:cubicBezTo>
                    <a:pt x="2307" y="2033"/>
                    <a:pt x="2332" y="1106"/>
                    <a:pt x="1730" y="530"/>
                  </a:cubicBezTo>
                  <a:cubicBezTo>
                    <a:pt x="1362" y="182"/>
                    <a:pt x="926" y="1"/>
                    <a:pt x="5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05" name="Google Shape;35905;p44"/>
            <p:cNvSpPr/>
            <p:nvPr/>
          </p:nvSpPr>
          <p:spPr>
            <a:xfrm>
              <a:off x="5159925" y="2573975"/>
              <a:ext cx="48900" cy="66425"/>
            </a:xfrm>
            <a:custGeom>
              <a:avLst/>
              <a:gdLst/>
              <a:ahLst/>
              <a:cxnLst/>
              <a:rect l="l" t="t" r="r" b="b"/>
              <a:pathLst>
                <a:path w="1956" h="2657" extrusionOk="0">
                  <a:moveTo>
                    <a:pt x="427" y="0"/>
                  </a:moveTo>
                  <a:cubicBezTo>
                    <a:pt x="427" y="0"/>
                    <a:pt x="1" y="827"/>
                    <a:pt x="276" y="1604"/>
                  </a:cubicBezTo>
                  <a:cubicBezTo>
                    <a:pt x="502" y="2206"/>
                    <a:pt x="928" y="2582"/>
                    <a:pt x="1279" y="2657"/>
                  </a:cubicBezTo>
                  <a:cubicBezTo>
                    <a:pt x="1329" y="2256"/>
                    <a:pt x="1154" y="1705"/>
                    <a:pt x="1154" y="1704"/>
                  </a:cubicBezTo>
                  <a:lnTo>
                    <a:pt x="1154" y="1704"/>
                  </a:lnTo>
                  <a:cubicBezTo>
                    <a:pt x="1154" y="1705"/>
                    <a:pt x="1404" y="2256"/>
                    <a:pt x="1705" y="2481"/>
                  </a:cubicBezTo>
                  <a:cubicBezTo>
                    <a:pt x="1906" y="2181"/>
                    <a:pt x="1956" y="1579"/>
                    <a:pt x="1655" y="1028"/>
                  </a:cubicBezTo>
                  <a:cubicBezTo>
                    <a:pt x="1304" y="301"/>
                    <a:pt x="427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06" name="Google Shape;35906;p44"/>
            <p:cNvSpPr/>
            <p:nvPr/>
          </p:nvSpPr>
          <p:spPr>
            <a:xfrm>
              <a:off x="5109800" y="2573750"/>
              <a:ext cx="61425" cy="47175"/>
            </a:xfrm>
            <a:custGeom>
              <a:avLst/>
              <a:gdLst/>
              <a:ahLst/>
              <a:cxnLst/>
              <a:rect l="l" t="t" r="r" b="b"/>
              <a:pathLst>
                <a:path w="2457" h="1887" extrusionOk="0">
                  <a:moveTo>
                    <a:pt x="1822" y="1"/>
                  </a:moveTo>
                  <a:cubicBezTo>
                    <a:pt x="1525" y="1"/>
                    <a:pt x="1169" y="57"/>
                    <a:pt x="853" y="260"/>
                  </a:cubicBezTo>
                  <a:cubicBezTo>
                    <a:pt x="302" y="560"/>
                    <a:pt x="1" y="1062"/>
                    <a:pt x="1" y="1413"/>
                  </a:cubicBezTo>
                  <a:cubicBezTo>
                    <a:pt x="427" y="1413"/>
                    <a:pt x="928" y="1137"/>
                    <a:pt x="928" y="1137"/>
                  </a:cubicBezTo>
                  <a:lnTo>
                    <a:pt x="928" y="1137"/>
                  </a:lnTo>
                  <a:cubicBezTo>
                    <a:pt x="928" y="1137"/>
                    <a:pt x="402" y="1463"/>
                    <a:pt x="276" y="1814"/>
                  </a:cubicBezTo>
                  <a:cubicBezTo>
                    <a:pt x="380" y="1861"/>
                    <a:pt x="508" y="1886"/>
                    <a:pt x="651" y="1886"/>
                  </a:cubicBezTo>
                  <a:cubicBezTo>
                    <a:pt x="960" y="1886"/>
                    <a:pt x="1337" y="1770"/>
                    <a:pt x="1680" y="1513"/>
                  </a:cubicBezTo>
                  <a:cubicBezTo>
                    <a:pt x="2332" y="1012"/>
                    <a:pt x="2457" y="84"/>
                    <a:pt x="2457" y="84"/>
                  </a:cubicBezTo>
                  <a:cubicBezTo>
                    <a:pt x="2457" y="84"/>
                    <a:pt x="2184" y="1"/>
                    <a:pt x="1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07" name="Google Shape;35907;p44"/>
            <p:cNvSpPr/>
            <p:nvPr/>
          </p:nvSpPr>
          <p:spPr>
            <a:xfrm>
              <a:off x="5172475" y="2548300"/>
              <a:ext cx="68925" cy="39675"/>
            </a:xfrm>
            <a:custGeom>
              <a:avLst/>
              <a:gdLst/>
              <a:ahLst/>
              <a:cxnLst/>
              <a:rect l="l" t="t" r="r" b="b"/>
              <a:pathLst>
                <a:path w="2757" h="1587" extrusionOk="0">
                  <a:moveTo>
                    <a:pt x="1803" y="0"/>
                  </a:moveTo>
                  <a:cubicBezTo>
                    <a:pt x="1614" y="0"/>
                    <a:pt x="1410" y="31"/>
                    <a:pt x="1203" y="100"/>
                  </a:cubicBezTo>
                  <a:cubicBezTo>
                    <a:pt x="426" y="350"/>
                    <a:pt x="0" y="1152"/>
                    <a:pt x="0" y="1152"/>
                  </a:cubicBezTo>
                  <a:cubicBezTo>
                    <a:pt x="0" y="1152"/>
                    <a:pt x="566" y="1587"/>
                    <a:pt x="1240" y="1587"/>
                  </a:cubicBezTo>
                  <a:cubicBezTo>
                    <a:pt x="1343" y="1587"/>
                    <a:pt x="1448" y="1577"/>
                    <a:pt x="1554" y="1553"/>
                  </a:cubicBezTo>
                  <a:cubicBezTo>
                    <a:pt x="2181" y="1453"/>
                    <a:pt x="2632" y="1077"/>
                    <a:pt x="2757" y="751"/>
                  </a:cubicBezTo>
                  <a:cubicBezTo>
                    <a:pt x="2575" y="694"/>
                    <a:pt x="2356" y="679"/>
                    <a:pt x="2172" y="679"/>
                  </a:cubicBezTo>
                  <a:cubicBezTo>
                    <a:pt x="1951" y="679"/>
                    <a:pt x="1780" y="701"/>
                    <a:pt x="1780" y="701"/>
                  </a:cubicBezTo>
                  <a:cubicBezTo>
                    <a:pt x="1780" y="701"/>
                    <a:pt x="2381" y="551"/>
                    <a:pt x="2632" y="275"/>
                  </a:cubicBezTo>
                  <a:cubicBezTo>
                    <a:pt x="2467" y="111"/>
                    <a:pt x="2163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08" name="Google Shape;35908;p44"/>
            <p:cNvSpPr/>
            <p:nvPr/>
          </p:nvSpPr>
          <p:spPr>
            <a:xfrm>
              <a:off x="5155550" y="2543900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351" y="0"/>
                  </a:moveTo>
                  <a:lnTo>
                    <a:pt x="351" y="0"/>
                  </a:lnTo>
                  <a:cubicBezTo>
                    <a:pt x="301" y="176"/>
                    <a:pt x="376" y="426"/>
                    <a:pt x="376" y="426"/>
                  </a:cubicBezTo>
                  <a:cubicBezTo>
                    <a:pt x="376" y="426"/>
                    <a:pt x="276" y="176"/>
                    <a:pt x="126" y="75"/>
                  </a:cubicBezTo>
                  <a:cubicBezTo>
                    <a:pt x="25" y="201"/>
                    <a:pt x="0" y="451"/>
                    <a:pt x="101" y="727"/>
                  </a:cubicBezTo>
                  <a:cubicBezTo>
                    <a:pt x="251" y="1078"/>
                    <a:pt x="627" y="1228"/>
                    <a:pt x="627" y="1228"/>
                  </a:cubicBezTo>
                  <a:cubicBezTo>
                    <a:pt x="627" y="1228"/>
                    <a:pt x="878" y="877"/>
                    <a:pt x="752" y="501"/>
                  </a:cubicBezTo>
                  <a:cubicBezTo>
                    <a:pt x="677" y="226"/>
                    <a:pt x="502" y="25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09" name="Google Shape;35909;p44"/>
            <p:cNvSpPr/>
            <p:nvPr/>
          </p:nvSpPr>
          <p:spPr>
            <a:xfrm>
              <a:off x="5139250" y="2565425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5" y="1"/>
                  </a:moveTo>
                  <a:cubicBezTo>
                    <a:pt x="301" y="1"/>
                    <a:pt x="130" y="68"/>
                    <a:pt x="51" y="167"/>
                  </a:cubicBezTo>
                  <a:cubicBezTo>
                    <a:pt x="176" y="292"/>
                    <a:pt x="452" y="342"/>
                    <a:pt x="452" y="342"/>
                  </a:cubicBezTo>
                  <a:cubicBezTo>
                    <a:pt x="452" y="342"/>
                    <a:pt x="362" y="326"/>
                    <a:pt x="252" y="326"/>
                  </a:cubicBezTo>
                  <a:cubicBezTo>
                    <a:pt x="170" y="326"/>
                    <a:pt x="76" y="335"/>
                    <a:pt x="1" y="367"/>
                  </a:cubicBezTo>
                  <a:cubicBezTo>
                    <a:pt x="76" y="518"/>
                    <a:pt x="301" y="668"/>
                    <a:pt x="602" y="693"/>
                  </a:cubicBezTo>
                  <a:cubicBezTo>
                    <a:pt x="617" y="694"/>
                    <a:pt x="633" y="695"/>
                    <a:pt x="648" y="695"/>
                  </a:cubicBezTo>
                  <a:cubicBezTo>
                    <a:pt x="981" y="695"/>
                    <a:pt x="1279" y="442"/>
                    <a:pt x="1279" y="442"/>
                  </a:cubicBezTo>
                  <a:cubicBezTo>
                    <a:pt x="1279" y="442"/>
                    <a:pt x="1053" y="91"/>
                    <a:pt x="677" y="16"/>
                  </a:cubicBezTo>
                  <a:cubicBezTo>
                    <a:pt x="619" y="6"/>
                    <a:pt x="561" y="1"/>
                    <a:pt x="50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10" name="Google Shape;35910;p44"/>
            <p:cNvSpPr/>
            <p:nvPr/>
          </p:nvSpPr>
          <p:spPr>
            <a:xfrm>
              <a:off x="5172475" y="2574875"/>
              <a:ext cx="27575" cy="22125"/>
            </a:xfrm>
            <a:custGeom>
              <a:avLst/>
              <a:gdLst/>
              <a:ahLst/>
              <a:cxnLst/>
              <a:rect l="l" t="t" r="r" b="b"/>
              <a:pathLst>
                <a:path w="1103" h="885" extrusionOk="0">
                  <a:moveTo>
                    <a:pt x="184" y="0"/>
                  </a:moveTo>
                  <a:cubicBezTo>
                    <a:pt x="74" y="0"/>
                    <a:pt x="0" y="14"/>
                    <a:pt x="0" y="14"/>
                  </a:cubicBezTo>
                  <a:cubicBezTo>
                    <a:pt x="0" y="14"/>
                    <a:pt x="25" y="440"/>
                    <a:pt x="326" y="691"/>
                  </a:cubicBezTo>
                  <a:cubicBezTo>
                    <a:pt x="497" y="824"/>
                    <a:pt x="682" y="885"/>
                    <a:pt x="827" y="885"/>
                  </a:cubicBezTo>
                  <a:cubicBezTo>
                    <a:pt x="874" y="885"/>
                    <a:pt x="916" y="879"/>
                    <a:pt x="952" y="866"/>
                  </a:cubicBezTo>
                  <a:cubicBezTo>
                    <a:pt x="877" y="691"/>
                    <a:pt x="677" y="516"/>
                    <a:pt x="677" y="515"/>
                  </a:cubicBezTo>
                  <a:lnTo>
                    <a:pt x="677" y="515"/>
                  </a:lnTo>
                  <a:cubicBezTo>
                    <a:pt x="677" y="516"/>
                    <a:pt x="927" y="691"/>
                    <a:pt x="1078" y="691"/>
                  </a:cubicBezTo>
                  <a:cubicBezTo>
                    <a:pt x="1103" y="515"/>
                    <a:pt x="977" y="290"/>
                    <a:pt x="727" y="140"/>
                  </a:cubicBezTo>
                  <a:cubicBezTo>
                    <a:pt x="541" y="25"/>
                    <a:pt x="330" y="0"/>
                    <a:pt x="184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11" name="Google Shape;35911;p44"/>
            <p:cNvSpPr/>
            <p:nvPr/>
          </p:nvSpPr>
          <p:spPr>
            <a:xfrm>
              <a:off x="5154925" y="257585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0"/>
                  </a:moveTo>
                  <a:cubicBezTo>
                    <a:pt x="702" y="0"/>
                    <a:pt x="276" y="101"/>
                    <a:pt x="126" y="451"/>
                  </a:cubicBezTo>
                  <a:cubicBezTo>
                    <a:pt x="0" y="702"/>
                    <a:pt x="0" y="978"/>
                    <a:pt x="75" y="1103"/>
                  </a:cubicBezTo>
                  <a:cubicBezTo>
                    <a:pt x="251" y="1003"/>
                    <a:pt x="376" y="778"/>
                    <a:pt x="376" y="777"/>
                  </a:cubicBezTo>
                  <a:lnTo>
                    <a:pt x="376" y="777"/>
                  </a:lnTo>
                  <a:cubicBezTo>
                    <a:pt x="376" y="778"/>
                    <a:pt x="251" y="1028"/>
                    <a:pt x="276" y="1203"/>
                  </a:cubicBezTo>
                  <a:cubicBezTo>
                    <a:pt x="451" y="1178"/>
                    <a:pt x="652" y="1003"/>
                    <a:pt x="752" y="727"/>
                  </a:cubicBezTo>
                  <a:cubicBezTo>
                    <a:pt x="877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12" name="Google Shape;35912;p44"/>
            <p:cNvSpPr/>
            <p:nvPr/>
          </p:nvSpPr>
          <p:spPr>
            <a:xfrm>
              <a:off x="5172475" y="2550700"/>
              <a:ext cx="25700" cy="25175"/>
            </a:xfrm>
            <a:custGeom>
              <a:avLst/>
              <a:gdLst/>
              <a:ahLst/>
              <a:cxnLst/>
              <a:rect l="l" t="t" r="r" b="b"/>
              <a:pathLst>
                <a:path w="1028" h="1007" extrusionOk="0">
                  <a:moveTo>
                    <a:pt x="778" y="0"/>
                  </a:moveTo>
                  <a:cubicBezTo>
                    <a:pt x="623" y="0"/>
                    <a:pt x="384" y="102"/>
                    <a:pt x="226" y="305"/>
                  </a:cubicBezTo>
                  <a:cubicBezTo>
                    <a:pt x="0" y="580"/>
                    <a:pt x="25" y="1006"/>
                    <a:pt x="25" y="1006"/>
                  </a:cubicBezTo>
                  <a:cubicBezTo>
                    <a:pt x="25" y="1006"/>
                    <a:pt x="37" y="1007"/>
                    <a:pt x="58" y="1007"/>
                  </a:cubicBezTo>
                  <a:cubicBezTo>
                    <a:pt x="163" y="1007"/>
                    <a:pt x="497" y="990"/>
                    <a:pt x="727" y="781"/>
                  </a:cubicBezTo>
                  <a:cubicBezTo>
                    <a:pt x="927" y="580"/>
                    <a:pt x="1028" y="330"/>
                    <a:pt x="977" y="154"/>
                  </a:cubicBezTo>
                  <a:lnTo>
                    <a:pt x="977" y="154"/>
                  </a:lnTo>
                  <a:cubicBezTo>
                    <a:pt x="802" y="204"/>
                    <a:pt x="602" y="380"/>
                    <a:pt x="602" y="380"/>
                  </a:cubicBezTo>
                  <a:cubicBezTo>
                    <a:pt x="602" y="380"/>
                    <a:pt x="802" y="179"/>
                    <a:pt x="827" y="4"/>
                  </a:cubicBezTo>
                  <a:cubicBezTo>
                    <a:pt x="812" y="1"/>
                    <a:pt x="796" y="0"/>
                    <a:pt x="77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13" name="Google Shape;35913;p44"/>
            <p:cNvSpPr/>
            <p:nvPr/>
          </p:nvSpPr>
          <p:spPr>
            <a:xfrm>
              <a:off x="5171825" y="2550775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1"/>
                  </a:moveTo>
                  <a:lnTo>
                    <a:pt x="1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14" name="Google Shape;35914;p44"/>
            <p:cNvSpPr/>
            <p:nvPr/>
          </p:nvSpPr>
          <p:spPr>
            <a:xfrm>
              <a:off x="5175600" y="2548650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62" y="0"/>
                  </a:moveTo>
                  <a:cubicBezTo>
                    <a:pt x="36" y="0"/>
                    <a:pt x="18" y="18"/>
                    <a:pt x="0" y="36"/>
                  </a:cubicBezTo>
                  <a:cubicBezTo>
                    <a:pt x="0" y="61"/>
                    <a:pt x="0" y="111"/>
                    <a:pt x="50" y="111"/>
                  </a:cubicBezTo>
                  <a:cubicBezTo>
                    <a:pt x="58" y="118"/>
                    <a:pt x="65" y="121"/>
                    <a:pt x="73" y="121"/>
                  </a:cubicBezTo>
                  <a:cubicBezTo>
                    <a:pt x="90" y="121"/>
                    <a:pt x="108" y="103"/>
                    <a:pt x="126" y="86"/>
                  </a:cubicBezTo>
                  <a:cubicBezTo>
                    <a:pt x="126" y="61"/>
                    <a:pt x="126" y="11"/>
                    <a:pt x="101" y="11"/>
                  </a:cubicBezTo>
                  <a:cubicBezTo>
                    <a:pt x="86" y="3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15" name="Google Shape;35915;p44"/>
            <p:cNvSpPr/>
            <p:nvPr/>
          </p:nvSpPr>
          <p:spPr>
            <a:xfrm>
              <a:off x="5168700" y="2550150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1" y="1"/>
                  </a:moveTo>
                  <a:lnTo>
                    <a:pt x="126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16" name="Google Shape;35916;p44"/>
            <p:cNvSpPr/>
            <p:nvPr/>
          </p:nvSpPr>
          <p:spPr>
            <a:xfrm>
              <a:off x="5166825" y="2548100"/>
              <a:ext cx="3150" cy="3325"/>
            </a:xfrm>
            <a:custGeom>
              <a:avLst/>
              <a:gdLst/>
              <a:ahLst/>
              <a:cxnLst/>
              <a:rect l="l" t="t" r="r" b="b"/>
              <a:pathLst>
                <a:path w="126" h="133" extrusionOk="0">
                  <a:moveTo>
                    <a:pt x="90" y="1"/>
                  </a:moveTo>
                  <a:cubicBezTo>
                    <a:pt x="85" y="1"/>
                    <a:pt x="80" y="3"/>
                    <a:pt x="76" y="8"/>
                  </a:cubicBezTo>
                  <a:cubicBezTo>
                    <a:pt x="26" y="8"/>
                    <a:pt x="0" y="33"/>
                    <a:pt x="0" y="58"/>
                  </a:cubicBezTo>
                  <a:cubicBezTo>
                    <a:pt x="0" y="108"/>
                    <a:pt x="51" y="133"/>
                    <a:pt x="76" y="133"/>
                  </a:cubicBezTo>
                  <a:cubicBezTo>
                    <a:pt x="101" y="133"/>
                    <a:pt x="126" y="83"/>
                    <a:pt x="126" y="58"/>
                  </a:cubicBezTo>
                  <a:cubicBezTo>
                    <a:pt x="126" y="37"/>
                    <a:pt x="109" y="1"/>
                    <a:pt x="9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17" name="Google Shape;35917;p44"/>
            <p:cNvSpPr/>
            <p:nvPr/>
          </p:nvSpPr>
          <p:spPr>
            <a:xfrm>
              <a:off x="5172475" y="2554550"/>
              <a:ext cx="11925" cy="14425"/>
            </a:xfrm>
            <a:custGeom>
              <a:avLst/>
              <a:gdLst/>
              <a:ahLst/>
              <a:cxnLst/>
              <a:rect l="l" t="t" r="r" b="b"/>
              <a:pathLst>
                <a:path w="477" h="577" fill="none" extrusionOk="0">
                  <a:moveTo>
                    <a:pt x="476" y="0"/>
                  </a:moveTo>
                  <a:lnTo>
                    <a:pt x="0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18" name="Google Shape;35918;p44"/>
            <p:cNvSpPr/>
            <p:nvPr/>
          </p:nvSpPr>
          <p:spPr>
            <a:xfrm>
              <a:off x="5183125" y="2552200"/>
              <a:ext cx="3150" cy="3250"/>
            </a:xfrm>
            <a:custGeom>
              <a:avLst/>
              <a:gdLst/>
              <a:ahLst/>
              <a:cxnLst/>
              <a:rect l="l" t="t" r="r" b="b"/>
              <a:pathLst>
                <a:path w="126" h="130" extrusionOk="0">
                  <a:moveTo>
                    <a:pt x="50" y="0"/>
                  </a:moveTo>
                  <a:cubicBezTo>
                    <a:pt x="31" y="0"/>
                    <a:pt x="13" y="6"/>
                    <a:pt x="0" y="19"/>
                  </a:cubicBezTo>
                  <a:cubicBezTo>
                    <a:pt x="0" y="69"/>
                    <a:pt x="0" y="94"/>
                    <a:pt x="25" y="119"/>
                  </a:cubicBezTo>
                  <a:cubicBezTo>
                    <a:pt x="33" y="127"/>
                    <a:pt x="42" y="130"/>
                    <a:pt x="52" y="130"/>
                  </a:cubicBezTo>
                  <a:cubicBezTo>
                    <a:pt x="77" y="130"/>
                    <a:pt x="108" y="112"/>
                    <a:pt x="125" y="94"/>
                  </a:cubicBezTo>
                  <a:cubicBezTo>
                    <a:pt x="125" y="69"/>
                    <a:pt x="125" y="19"/>
                    <a:pt x="100" y="19"/>
                  </a:cubicBezTo>
                  <a:cubicBezTo>
                    <a:pt x="88" y="6"/>
                    <a:pt x="69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19" name="Google Shape;35919;p44"/>
            <p:cNvSpPr/>
            <p:nvPr/>
          </p:nvSpPr>
          <p:spPr>
            <a:xfrm>
              <a:off x="5172475" y="2573975"/>
              <a:ext cx="5650" cy="18175"/>
            </a:xfrm>
            <a:custGeom>
              <a:avLst/>
              <a:gdLst/>
              <a:ahLst/>
              <a:cxnLst/>
              <a:rect l="l" t="t" r="r" b="b"/>
              <a:pathLst>
                <a:path w="226" h="727" fill="none" extrusionOk="0">
                  <a:moveTo>
                    <a:pt x="226" y="72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20" name="Google Shape;35920;p44"/>
            <p:cNvSpPr/>
            <p:nvPr/>
          </p:nvSpPr>
          <p:spPr>
            <a:xfrm>
              <a:off x="5176850" y="25915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1" y="1"/>
                  </a:moveTo>
                  <a:cubicBezTo>
                    <a:pt x="26" y="1"/>
                    <a:pt x="0" y="26"/>
                    <a:pt x="0" y="76"/>
                  </a:cubicBezTo>
                  <a:cubicBezTo>
                    <a:pt x="0" y="101"/>
                    <a:pt x="51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1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21" name="Google Shape;35921;p44"/>
            <p:cNvSpPr/>
            <p:nvPr/>
          </p:nvSpPr>
          <p:spPr>
            <a:xfrm>
              <a:off x="5172475" y="2573975"/>
              <a:ext cx="13175" cy="14425"/>
            </a:xfrm>
            <a:custGeom>
              <a:avLst/>
              <a:gdLst/>
              <a:ahLst/>
              <a:cxnLst/>
              <a:rect l="l" t="t" r="r" b="b"/>
              <a:pathLst>
                <a:path w="527" h="577" fill="none" extrusionOk="0">
                  <a:moveTo>
                    <a:pt x="526" y="57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22" name="Google Shape;35922;p44"/>
            <p:cNvSpPr/>
            <p:nvPr/>
          </p:nvSpPr>
          <p:spPr>
            <a:xfrm>
              <a:off x="5184375" y="258727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75" y="1"/>
                  </a:moveTo>
                  <a:cubicBezTo>
                    <a:pt x="57" y="1"/>
                    <a:pt x="38" y="7"/>
                    <a:pt x="25" y="19"/>
                  </a:cubicBezTo>
                  <a:cubicBezTo>
                    <a:pt x="0" y="19"/>
                    <a:pt x="0" y="70"/>
                    <a:pt x="25" y="95"/>
                  </a:cubicBezTo>
                  <a:cubicBezTo>
                    <a:pt x="25" y="112"/>
                    <a:pt x="50" y="130"/>
                    <a:pt x="74" y="130"/>
                  </a:cubicBezTo>
                  <a:cubicBezTo>
                    <a:pt x="84" y="130"/>
                    <a:pt x="93" y="127"/>
                    <a:pt x="100" y="120"/>
                  </a:cubicBezTo>
                  <a:cubicBezTo>
                    <a:pt x="126" y="95"/>
                    <a:pt x="151" y="45"/>
                    <a:pt x="126" y="19"/>
                  </a:cubicBezTo>
                  <a:cubicBezTo>
                    <a:pt x="113" y="7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23" name="Google Shape;35923;p44"/>
            <p:cNvSpPr/>
            <p:nvPr/>
          </p:nvSpPr>
          <p:spPr>
            <a:xfrm>
              <a:off x="5169950" y="2573975"/>
              <a:ext cx="2550" cy="19450"/>
            </a:xfrm>
            <a:custGeom>
              <a:avLst/>
              <a:gdLst/>
              <a:ahLst/>
              <a:cxnLst/>
              <a:rect l="l" t="t" r="r" b="b"/>
              <a:pathLst>
                <a:path w="102" h="778" fill="none" extrusionOk="0">
                  <a:moveTo>
                    <a:pt x="1" y="777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24" name="Google Shape;35924;p44"/>
            <p:cNvSpPr/>
            <p:nvPr/>
          </p:nvSpPr>
          <p:spPr>
            <a:xfrm>
              <a:off x="5168700" y="25921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25" name="Google Shape;35925;p44"/>
            <p:cNvSpPr/>
            <p:nvPr/>
          </p:nvSpPr>
          <p:spPr>
            <a:xfrm>
              <a:off x="5173100" y="2570825"/>
              <a:ext cx="19450" cy="25"/>
            </a:xfrm>
            <a:custGeom>
              <a:avLst/>
              <a:gdLst/>
              <a:ahLst/>
              <a:cxnLst/>
              <a:rect l="l" t="t" r="r" b="b"/>
              <a:pathLst>
                <a:path w="778" h="1" fill="none" extrusionOk="0">
                  <a:moveTo>
                    <a:pt x="777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26" name="Google Shape;35926;p44"/>
            <p:cNvSpPr/>
            <p:nvPr/>
          </p:nvSpPr>
          <p:spPr>
            <a:xfrm>
              <a:off x="5191250" y="25689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1"/>
                  </a:moveTo>
                  <a:cubicBezTo>
                    <a:pt x="51" y="1"/>
                    <a:pt x="26" y="26"/>
                    <a:pt x="1" y="51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51" y="26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27" name="Google Shape;35927;p44"/>
            <p:cNvSpPr/>
            <p:nvPr/>
          </p:nvSpPr>
          <p:spPr>
            <a:xfrm>
              <a:off x="5173100" y="2562675"/>
              <a:ext cx="17550" cy="8175"/>
            </a:xfrm>
            <a:custGeom>
              <a:avLst/>
              <a:gdLst/>
              <a:ahLst/>
              <a:cxnLst/>
              <a:rect l="l" t="t" r="r" b="b"/>
              <a:pathLst>
                <a:path w="702" h="327" fill="none" extrusionOk="0">
                  <a:moveTo>
                    <a:pt x="702" y="1"/>
                  </a:moveTo>
                  <a:lnTo>
                    <a:pt x="0" y="3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28" name="Google Shape;35928;p44"/>
            <p:cNvSpPr/>
            <p:nvPr/>
          </p:nvSpPr>
          <p:spPr>
            <a:xfrm>
              <a:off x="5189375" y="256055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7" y="0"/>
                  </a:moveTo>
                  <a:cubicBezTo>
                    <a:pt x="68" y="0"/>
                    <a:pt x="58" y="3"/>
                    <a:pt x="51" y="11"/>
                  </a:cubicBezTo>
                  <a:cubicBezTo>
                    <a:pt x="26" y="11"/>
                    <a:pt x="1" y="61"/>
                    <a:pt x="1" y="86"/>
                  </a:cubicBezTo>
                  <a:cubicBezTo>
                    <a:pt x="26" y="111"/>
                    <a:pt x="51" y="136"/>
                    <a:pt x="101" y="136"/>
                  </a:cubicBezTo>
                  <a:cubicBezTo>
                    <a:pt x="126" y="111"/>
                    <a:pt x="151" y="86"/>
                    <a:pt x="126" y="36"/>
                  </a:cubicBezTo>
                  <a:cubicBezTo>
                    <a:pt x="126" y="18"/>
                    <a:pt x="101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29" name="Google Shape;35929;p44"/>
            <p:cNvSpPr/>
            <p:nvPr/>
          </p:nvSpPr>
          <p:spPr>
            <a:xfrm>
              <a:off x="5173725" y="2571450"/>
              <a:ext cx="17550" cy="6925"/>
            </a:xfrm>
            <a:custGeom>
              <a:avLst/>
              <a:gdLst/>
              <a:ahLst/>
              <a:cxnLst/>
              <a:rect l="l" t="t" r="r" b="b"/>
              <a:pathLst>
                <a:path w="702" h="277" fill="none" extrusionOk="0">
                  <a:moveTo>
                    <a:pt x="702" y="2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30" name="Google Shape;35930;p44"/>
            <p:cNvSpPr/>
            <p:nvPr/>
          </p:nvSpPr>
          <p:spPr>
            <a:xfrm>
              <a:off x="5190000" y="257710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76" y="0"/>
                  </a:moveTo>
                  <a:cubicBezTo>
                    <a:pt x="51" y="0"/>
                    <a:pt x="26" y="25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58" y="132"/>
                    <a:pt x="66" y="136"/>
                    <a:pt x="75" y="136"/>
                  </a:cubicBezTo>
                  <a:cubicBezTo>
                    <a:pt x="99" y="136"/>
                    <a:pt x="126" y="112"/>
                    <a:pt x="126" y="76"/>
                  </a:cubicBezTo>
                  <a:cubicBezTo>
                    <a:pt x="151" y="51"/>
                    <a:pt x="12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31" name="Google Shape;35931;p44"/>
            <p:cNvSpPr/>
            <p:nvPr/>
          </p:nvSpPr>
          <p:spPr>
            <a:xfrm>
              <a:off x="5154925" y="2572700"/>
              <a:ext cx="14425" cy="11325"/>
            </a:xfrm>
            <a:custGeom>
              <a:avLst/>
              <a:gdLst/>
              <a:ahLst/>
              <a:cxnLst/>
              <a:rect l="l" t="t" r="r" b="b"/>
              <a:pathLst>
                <a:path w="577" h="453" fill="none" extrusionOk="0">
                  <a:moveTo>
                    <a:pt x="0" y="452"/>
                  </a:moveTo>
                  <a:lnTo>
                    <a:pt x="5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32" name="Google Shape;35932;p44"/>
            <p:cNvSpPr/>
            <p:nvPr/>
          </p:nvSpPr>
          <p:spPr>
            <a:xfrm>
              <a:off x="5152425" y="2582900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75" y="0"/>
                  </a:moveTo>
                  <a:cubicBezTo>
                    <a:pt x="56" y="0"/>
                    <a:pt x="38" y="7"/>
                    <a:pt x="25" y="19"/>
                  </a:cubicBezTo>
                  <a:cubicBezTo>
                    <a:pt x="0" y="44"/>
                    <a:pt x="0" y="94"/>
                    <a:pt x="25" y="119"/>
                  </a:cubicBezTo>
                  <a:cubicBezTo>
                    <a:pt x="38" y="132"/>
                    <a:pt x="56" y="138"/>
                    <a:pt x="75" y="138"/>
                  </a:cubicBezTo>
                  <a:cubicBezTo>
                    <a:pt x="94" y="138"/>
                    <a:pt x="113" y="132"/>
                    <a:pt x="125" y="119"/>
                  </a:cubicBezTo>
                  <a:cubicBezTo>
                    <a:pt x="150" y="94"/>
                    <a:pt x="150" y="44"/>
                    <a:pt x="125" y="19"/>
                  </a:cubicBezTo>
                  <a:cubicBezTo>
                    <a:pt x="113" y="7"/>
                    <a:pt x="9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33" name="Google Shape;35933;p44"/>
            <p:cNvSpPr/>
            <p:nvPr/>
          </p:nvSpPr>
          <p:spPr>
            <a:xfrm>
              <a:off x="5151150" y="2572700"/>
              <a:ext cx="18200" cy="4425"/>
            </a:xfrm>
            <a:custGeom>
              <a:avLst/>
              <a:gdLst/>
              <a:ahLst/>
              <a:cxnLst/>
              <a:rect l="l" t="t" r="r" b="b"/>
              <a:pathLst>
                <a:path w="728" h="177" fill="none" extrusionOk="0">
                  <a:moveTo>
                    <a:pt x="1" y="176"/>
                  </a:moveTo>
                  <a:lnTo>
                    <a:pt x="728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34" name="Google Shape;35934;p44"/>
            <p:cNvSpPr/>
            <p:nvPr/>
          </p:nvSpPr>
          <p:spPr>
            <a:xfrm>
              <a:off x="5148650" y="2575575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73" y="1"/>
                  </a:moveTo>
                  <a:cubicBezTo>
                    <a:pt x="65" y="1"/>
                    <a:pt x="58" y="4"/>
                    <a:pt x="51" y="11"/>
                  </a:cubicBezTo>
                  <a:cubicBezTo>
                    <a:pt x="1" y="11"/>
                    <a:pt x="1" y="61"/>
                    <a:pt x="1" y="86"/>
                  </a:cubicBezTo>
                  <a:cubicBezTo>
                    <a:pt x="18" y="104"/>
                    <a:pt x="36" y="122"/>
                    <a:pt x="54" y="122"/>
                  </a:cubicBezTo>
                  <a:cubicBezTo>
                    <a:pt x="61" y="122"/>
                    <a:pt x="69" y="119"/>
                    <a:pt x="76" y="112"/>
                  </a:cubicBezTo>
                  <a:cubicBezTo>
                    <a:pt x="126" y="112"/>
                    <a:pt x="126" y="61"/>
                    <a:pt x="126" y="36"/>
                  </a:cubicBezTo>
                  <a:cubicBezTo>
                    <a:pt x="108" y="19"/>
                    <a:pt x="91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35" name="Google Shape;35935;p44"/>
            <p:cNvSpPr/>
            <p:nvPr/>
          </p:nvSpPr>
          <p:spPr>
            <a:xfrm>
              <a:off x="5160550" y="2572700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1" y="678"/>
                  </a:moveTo>
                  <a:lnTo>
                    <a:pt x="3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36" name="Google Shape;35936;p44"/>
            <p:cNvSpPr/>
            <p:nvPr/>
          </p:nvSpPr>
          <p:spPr>
            <a:xfrm>
              <a:off x="5158675" y="25885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63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70"/>
                    <a:pt x="1" y="95"/>
                    <a:pt x="26" y="120"/>
                  </a:cubicBezTo>
                  <a:cubicBezTo>
                    <a:pt x="36" y="130"/>
                    <a:pt x="51" y="136"/>
                    <a:pt x="66" y="136"/>
                  </a:cubicBezTo>
                  <a:cubicBezTo>
                    <a:pt x="88" y="136"/>
                    <a:pt x="111" y="124"/>
                    <a:pt x="126" y="95"/>
                  </a:cubicBezTo>
                  <a:cubicBezTo>
                    <a:pt x="151" y="70"/>
                    <a:pt x="126" y="45"/>
                    <a:pt x="101" y="20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37" name="Google Shape;35937;p44"/>
            <p:cNvSpPr/>
            <p:nvPr/>
          </p:nvSpPr>
          <p:spPr>
            <a:xfrm>
              <a:off x="5152425" y="2560175"/>
              <a:ext cx="16300" cy="10050"/>
            </a:xfrm>
            <a:custGeom>
              <a:avLst/>
              <a:gdLst/>
              <a:ahLst/>
              <a:cxnLst/>
              <a:rect l="l" t="t" r="r" b="b"/>
              <a:pathLst>
                <a:path w="652" h="402" fill="none" extrusionOk="0">
                  <a:moveTo>
                    <a:pt x="0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38" name="Google Shape;35938;p44"/>
            <p:cNvSpPr/>
            <p:nvPr/>
          </p:nvSpPr>
          <p:spPr>
            <a:xfrm>
              <a:off x="5149900" y="255830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101" y="1"/>
                  </a:moveTo>
                  <a:cubicBezTo>
                    <a:pt x="76" y="1"/>
                    <a:pt x="26" y="26"/>
                    <a:pt x="26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58" y="133"/>
                    <a:pt x="68" y="136"/>
                    <a:pt x="77" y="136"/>
                  </a:cubicBezTo>
                  <a:cubicBezTo>
                    <a:pt x="101" y="136"/>
                    <a:pt x="126" y="118"/>
                    <a:pt x="126" y="101"/>
                  </a:cubicBezTo>
                  <a:cubicBezTo>
                    <a:pt x="151" y="76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39" name="Google Shape;35939;p44"/>
            <p:cNvSpPr/>
            <p:nvPr/>
          </p:nvSpPr>
          <p:spPr>
            <a:xfrm>
              <a:off x="5158050" y="255455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1" y="0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40" name="Google Shape;35940;p44"/>
            <p:cNvSpPr/>
            <p:nvPr/>
          </p:nvSpPr>
          <p:spPr>
            <a:xfrm>
              <a:off x="5156175" y="2552200"/>
              <a:ext cx="3150" cy="3250"/>
            </a:xfrm>
            <a:custGeom>
              <a:avLst/>
              <a:gdLst/>
              <a:ahLst/>
              <a:cxnLst/>
              <a:rect l="l" t="t" r="r" b="b"/>
              <a:pathLst>
                <a:path w="126" h="130" extrusionOk="0">
                  <a:moveTo>
                    <a:pt x="63" y="0"/>
                  </a:moveTo>
                  <a:cubicBezTo>
                    <a:pt x="51" y="0"/>
                    <a:pt x="38" y="6"/>
                    <a:pt x="25" y="19"/>
                  </a:cubicBezTo>
                  <a:cubicBezTo>
                    <a:pt x="0" y="44"/>
                    <a:pt x="0" y="69"/>
                    <a:pt x="25" y="94"/>
                  </a:cubicBezTo>
                  <a:cubicBezTo>
                    <a:pt x="25" y="112"/>
                    <a:pt x="51" y="130"/>
                    <a:pt x="74" y="130"/>
                  </a:cubicBezTo>
                  <a:cubicBezTo>
                    <a:pt x="84" y="130"/>
                    <a:pt x="93" y="127"/>
                    <a:pt x="101" y="119"/>
                  </a:cubicBezTo>
                  <a:cubicBezTo>
                    <a:pt x="126" y="94"/>
                    <a:pt x="126" y="44"/>
                    <a:pt x="101" y="19"/>
                  </a:cubicBezTo>
                  <a:cubicBezTo>
                    <a:pt x="88" y="6"/>
                    <a:pt x="76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41" name="Google Shape;35941;p44"/>
            <p:cNvSpPr/>
            <p:nvPr/>
          </p:nvSpPr>
          <p:spPr>
            <a:xfrm>
              <a:off x="5149900" y="2568325"/>
              <a:ext cx="18825" cy="1900"/>
            </a:xfrm>
            <a:custGeom>
              <a:avLst/>
              <a:gdLst/>
              <a:ahLst/>
              <a:cxnLst/>
              <a:rect l="l" t="t" r="r" b="b"/>
              <a:pathLst>
                <a:path w="753" h="76" fill="none" extrusionOk="0">
                  <a:moveTo>
                    <a:pt x="1" y="1"/>
                  </a:moveTo>
                  <a:lnTo>
                    <a:pt x="753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42" name="Google Shape;35942;p44"/>
            <p:cNvSpPr/>
            <p:nvPr/>
          </p:nvSpPr>
          <p:spPr>
            <a:xfrm>
              <a:off x="5147400" y="256620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52" y="1"/>
                  </a:moveTo>
                  <a:cubicBezTo>
                    <a:pt x="27" y="1"/>
                    <a:pt x="1" y="24"/>
                    <a:pt x="1" y="60"/>
                  </a:cubicBezTo>
                  <a:cubicBezTo>
                    <a:pt x="1" y="86"/>
                    <a:pt x="26" y="111"/>
                    <a:pt x="51" y="136"/>
                  </a:cubicBezTo>
                  <a:cubicBezTo>
                    <a:pt x="76" y="136"/>
                    <a:pt x="126" y="111"/>
                    <a:pt x="126" y="86"/>
                  </a:cubicBezTo>
                  <a:cubicBezTo>
                    <a:pt x="126" y="60"/>
                    <a:pt x="126" y="10"/>
                    <a:pt x="76" y="10"/>
                  </a:cubicBezTo>
                  <a:cubicBezTo>
                    <a:pt x="69" y="4"/>
                    <a:pt x="60" y="1"/>
                    <a:pt x="5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43" name="Google Shape;35943;p44"/>
            <p:cNvSpPr/>
            <p:nvPr/>
          </p:nvSpPr>
          <p:spPr>
            <a:xfrm>
              <a:off x="5162450" y="2561425"/>
              <a:ext cx="20075" cy="18200"/>
            </a:xfrm>
            <a:custGeom>
              <a:avLst/>
              <a:gdLst/>
              <a:ahLst/>
              <a:cxnLst/>
              <a:rect l="l" t="t" r="r" b="b"/>
              <a:pathLst>
                <a:path w="803" h="728" extrusionOk="0">
                  <a:moveTo>
                    <a:pt x="381" y="1"/>
                  </a:moveTo>
                  <a:cubicBezTo>
                    <a:pt x="242" y="1"/>
                    <a:pt x="108" y="96"/>
                    <a:pt x="50" y="251"/>
                  </a:cubicBezTo>
                  <a:cubicBezTo>
                    <a:pt x="0" y="427"/>
                    <a:pt x="100" y="652"/>
                    <a:pt x="276" y="703"/>
                  </a:cubicBezTo>
                  <a:cubicBezTo>
                    <a:pt x="321" y="720"/>
                    <a:pt x="366" y="728"/>
                    <a:pt x="409" y="728"/>
                  </a:cubicBezTo>
                  <a:cubicBezTo>
                    <a:pt x="559" y="728"/>
                    <a:pt x="688" y="632"/>
                    <a:pt x="727" y="477"/>
                  </a:cubicBezTo>
                  <a:cubicBezTo>
                    <a:pt x="802" y="302"/>
                    <a:pt x="702" y="101"/>
                    <a:pt x="501" y="26"/>
                  </a:cubicBezTo>
                  <a:cubicBezTo>
                    <a:pt x="462" y="9"/>
                    <a:pt x="421" y="1"/>
                    <a:pt x="38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44" name="Google Shape;35944;p44"/>
            <p:cNvSpPr/>
            <p:nvPr/>
          </p:nvSpPr>
          <p:spPr>
            <a:xfrm>
              <a:off x="5281475" y="258650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978" y="0"/>
                  </a:moveTo>
                  <a:cubicBezTo>
                    <a:pt x="653" y="101"/>
                    <a:pt x="277" y="552"/>
                    <a:pt x="151" y="1178"/>
                  </a:cubicBezTo>
                  <a:cubicBezTo>
                    <a:pt x="1" y="1980"/>
                    <a:pt x="527" y="2732"/>
                    <a:pt x="527" y="2732"/>
                  </a:cubicBezTo>
                  <a:cubicBezTo>
                    <a:pt x="527" y="2732"/>
                    <a:pt x="1354" y="2356"/>
                    <a:pt x="1605" y="1554"/>
                  </a:cubicBezTo>
                  <a:cubicBezTo>
                    <a:pt x="1805" y="953"/>
                    <a:pt x="1705" y="376"/>
                    <a:pt x="1455" y="126"/>
                  </a:cubicBezTo>
                  <a:cubicBezTo>
                    <a:pt x="1154" y="401"/>
                    <a:pt x="978" y="953"/>
                    <a:pt x="978" y="953"/>
                  </a:cubicBezTo>
                  <a:cubicBezTo>
                    <a:pt x="978" y="953"/>
                    <a:pt x="1129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45" name="Google Shape;35945;p44"/>
            <p:cNvSpPr/>
            <p:nvPr/>
          </p:nvSpPr>
          <p:spPr>
            <a:xfrm>
              <a:off x="5234500" y="2607325"/>
              <a:ext cx="58300" cy="51000"/>
            </a:xfrm>
            <a:custGeom>
              <a:avLst/>
              <a:gdLst/>
              <a:ahLst/>
              <a:cxnLst/>
              <a:rect l="l" t="t" r="r" b="b"/>
              <a:pathLst>
                <a:path w="2332" h="2040" extrusionOk="0">
                  <a:moveTo>
                    <a:pt x="555" y="1"/>
                  </a:moveTo>
                  <a:cubicBezTo>
                    <a:pt x="490" y="1"/>
                    <a:pt x="430" y="7"/>
                    <a:pt x="376" y="19"/>
                  </a:cubicBezTo>
                  <a:cubicBezTo>
                    <a:pt x="476" y="420"/>
                    <a:pt x="903" y="847"/>
                    <a:pt x="903" y="847"/>
                  </a:cubicBezTo>
                  <a:cubicBezTo>
                    <a:pt x="903" y="847"/>
                    <a:pt x="426" y="446"/>
                    <a:pt x="50" y="395"/>
                  </a:cubicBezTo>
                  <a:lnTo>
                    <a:pt x="50" y="395"/>
                  </a:lnTo>
                  <a:cubicBezTo>
                    <a:pt x="0" y="746"/>
                    <a:pt x="226" y="1298"/>
                    <a:pt x="727" y="1674"/>
                  </a:cubicBezTo>
                  <a:cubicBezTo>
                    <a:pt x="1154" y="1986"/>
                    <a:pt x="1699" y="2039"/>
                    <a:pt x="2025" y="2039"/>
                  </a:cubicBezTo>
                  <a:cubicBezTo>
                    <a:pt x="2196" y="2039"/>
                    <a:pt x="2306" y="2025"/>
                    <a:pt x="2306" y="2025"/>
                  </a:cubicBezTo>
                  <a:cubicBezTo>
                    <a:pt x="2306" y="2025"/>
                    <a:pt x="2331" y="1097"/>
                    <a:pt x="1730" y="521"/>
                  </a:cubicBezTo>
                  <a:cubicBezTo>
                    <a:pt x="1352" y="164"/>
                    <a:pt x="887" y="1"/>
                    <a:pt x="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46" name="Google Shape;35946;p44"/>
            <p:cNvSpPr/>
            <p:nvPr/>
          </p:nvSpPr>
          <p:spPr>
            <a:xfrm>
              <a:off x="5283375" y="2655425"/>
              <a:ext cx="48900" cy="66425"/>
            </a:xfrm>
            <a:custGeom>
              <a:avLst/>
              <a:gdLst/>
              <a:ahLst/>
              <a:cxnLst/>
              <a:rect l="l" t="t" r="r" b="b"/>
              <a:pathLst>
                <a:path w="1956" h="2657" extrusionOk="0">
                  <a:moveTo>
                    <a:pt x="451" y="0"/>
                  </a:moveTo>
                  <a:cubicBezTo>
                    <a:pt x="451" y="0"/>
                    <a:pt x="0" y="827"/>
                    <a:pt x="301" y="1604"/>
                  </a:cubicBezTo>
                  <a:cubicBezTo>
                    <a:pt x="501" y="2206"/>
                    <a:pt x="927" y="2607"/>
                    <a:pt x="1278" y="2657"/>
                  </a:cubicBezTo>
                  <a:cubicBezTo>
                    <a:pt x="1354" y="2256"/>
                    <a:pt x="1178" y="1705"/>
                    <a:pt x="1178" y="1705"/>
                  </a:cubicBezTo>
                  <a:lnTo>
                    <a:pt x="1178" y="1705"/>
                  </a:lnTo>
                  <a:cubicBezTo>
                    <a:pt x="1178" y="1705"/>
                    <a:pt x="1404" y="2281"/>
                    <a:pt x="1729" y="2481"/>
                  </a:cubicBezTo>
                  <a:cubicBezTo>
                    <a:pt x="1930" y="2181"/>
                    <a:pt x="1955" y="1579"/>
                    <a:pt x="1679" y="1028"/>
                  </a:cubicBezTo>
                  <a:cubicBezTo>
                    <a:pt x="1303" y="301"/>
                    <a:pt x="451" y="0"/>
                    <a:pt x="4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47" name="Google Shape;35947;p44"/>
            <p:cNvSpPr/>
            <p:nvPr/>
          </p:nvSpPr>
          <p:spPr>
            <a:xfrm>
              <a:off x="5233875" y="2655475"/>
              <a:ext cx="60800" cy="46900"/>
            </a:xfrm>
            <a:custGeom>
              <a:avLst/>
              <a:gdLst/>
              <a:ahLst/>
              <a:cxnLst/>
              <a:rect l="l" t="t" r="r" b="b"/>
              <a:pathLst>
                <a:path w="2432" h="1876" extrusionOk="0">
                  <a:moveTo>
                    <a:pt x="1825" y="0"/>
                  </a:moveTo>
                  <a:cubicBezTo>
                    <a:pt x="1527" y="0"/>
                    <a:pt x="1161" y="53"/>
                    <a:pt x="827" y="249"/>
                  </a:cubicBezTo>
                  <a:cubicBezTo>
                    <a:pt x="301" y="550"/>
                    <a:pt x="0" y="1051"/>
                    <a:pt x="0" y="1402"/>
                  </a:cubicBezTo>
                  <a:cubicBezTo>
                    <a:pt x="401" y="1402"/>
                    <a:pt x="927" y="1126"/>
                    <a:pt x="928" y="1126"/>
                  </a:cubicBezTo>
                  <a:lnTo>
                    <a:pt x="928" y="1126"/>
                  </a:lnTo>
                  <a:cubicBezTo>
                    <a:pt x="927" y="1126"/>
                    <a:pt x="401" y="1452"/>
                    <a:pt x="251" y="1803"/>
                  </a:cubicBezTo>
                  <a:cubicBezTo>
                    <a:pt x="354" y="1850"/>
                    <a:pt x="485" y="1875"/>
                    <a:pt x="631" y="1875"/>
                  </a:cubicBezTo>
                  <a:cubicBezTo>
                    <a:pt x="947" y="1875"/>
                    <a:pt x="1337" y="1759"/>
                    <a:pt x="1679" y="1502"/>
                  </a:cubicBezTo>
                  <a:cubicBezTo>
                    <a:pt x="2306" y="1001"/>
                    <a:pt x="2431" y="73"/>
                    <a:pt x="2431" y="73"/>
                  </a:cubicBezTo>
                  <a:cubicBezTo>
                    <a:pt x="2431" y="73"/>
                    <a:pt x="2175" y="0"/>
                    <a:pt x="18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48" name="Google Shape;35948;p44"/>
            <p:cNvSpPr/>
            <p:nvPr/>
          </p:nvSpPr>
          <p:spPr>
            <a:xfrm>
              <a:off x="5296525" y="2629900"/>
              <a:ext cx="68950" cy="39525"/>
            </a:xfrm>
            <a:custGeom>
              <a:avLst/>
              <a:gdLst/>
              <a:ahLst/>
              <a:cxnLst/>
              <a:rect l="l" t="t" r="r" b="b"/>
              <a:pathLst>
                <a:path w="2758" h="1581" extrusionOk="0">
                  <a:moveTo>
                    <a:pt x="1777" y="0"/>
                  </a:moveTo>
                  <a:cubicBezTo>
                    <a:pt x="1595" y="0"/>
                    <a:pt x="1401" y="28"/>
                    <a:pt x="1203" y="94"/>
                  </a:cubicBezTo>
                  <a:cubicBezTo>
                    <a:pt x="427" y="345"/>
                    <a:pt x="0" y="1147"/>
                    <a:pt x="0" y="1147"/>
                  </a:cubicBezTo>
                  <a:cubicBezTo>
                    <a:pt x="0" y="1147"/>
                    <a:pt x="548" y="1581"/>
                    <a:pt x="1233" y="1581"/>
                  </a:cubicBezTo>
                  <a:cubicBezTo>
                    <a:pt x="1338" y="1581"/>
                    <a:pt x="1445" y="1571"/>
                    <a:pt x="1554" y="1548"/>
                  </a:cubicBezTo>
                  <a:cubicBezTo>
                    <a:pt x="2181" y="1447"/>
                    <a:pt x="2632" y="1071"/>
                    <a:pt x="2757" y="746"/>
                  </a:cubicBezTo>
                  <a:cubicBezTo>
                    <a:pt x="2575" y="689"/>
                    <a:pt x="2357" y="673"/>
                    <a:pt x="2172" y="673"/>
                  </a:cubicBezTo>
                  <a:cubicBezTo>
                    <a:pt x="1951" y="673"/>
                    <a:pt x="1780" y="695"/>
                    <a:pt x="1780" y="695"/>
                  </a:cubicBezTo>
                  <a:cubicBezTo>
                    <a:pt x="1780" y="695"/>
                    <a:pt x="2381" y="570"/>
                    <a:pt x="2632" y="269"/>
                  </a:cubicBezTo>
                  <a:cubicBezTo>
                    <a:pt x="2464" y="118"/>
                    <a:pt x="2148" y="0"/>
                    <a:pt x="1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49" name="Google Shape;35949;p44"/>
            <p:cNvSpPr/>
            <p:nvPr/>
          </p:nvSpPr>
          <p:spPr>
            <a:xfrm>
              <a:off x="5279600" y="2625350"/>
              <a:ext cx="21325" cy="30725"/>
            </a:xfrm>
            <a:custGeom>
              <a:avLst/>
              <a:gdLst/>
              <a:ahLst/>
              <a:cxnLst/>
              <a:rect l="l" t="t" r="r" b="b"/>
              <a:pathLst>
                <a:path w="853" h="1229" extrusionOk="0">
                  <a:moveTo>
                    <a:pt x="352" y="0"/>
                  </a:moveTo>
                  <a:cubicBezTo>
                    <a:pt x="302" y="176"/>
                    <a:pt x="352" y="451"/>
                    <a:pt x="352" y="451"/>
                  </a:cubicBezTo>
                  <a:cubicBezTo>
                    <a:pt x="352" y="451"/>
                    <a:pt x="276" y="176"/>
                    <a:pt x="126" y="75"/>
                  </a:cubicBezTo>
                  <a:cubicBezTo>
                    <a:pt x="26" y="201"/>
                    <a:pt x="1" y="451"/>
                    <a:pt x="101" y="727"/>
                  </a:cubicBezTo>
                  <a:cubicBezTo>
                    <a:pt x="251" y="1078"/>
                    <a:pt x="627" y="1228"/>
                    <a:pt x="627" y="1228"/>
                  </a:cubicBezTo>
                  <a:cubicBezTo>
                    <a:pt x="627" y="1228"/>
                    <a:pt x="853" y="877"/>
                    <a:pt x="753" y="501"/>
                  </a:cubicBezTo>
                  <a:cubicBezTo>
                    <a:pt x="677" y="226"/>
                    <a:pt x="502" y="50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50" name="Google Shape;35950;p44"/>
            <p:cNvSpPr/>
            <p:nvPr/>
          </p:nvSpPr>
          <p:spPr>
            <a:xfrm>
              <a:off x="5263325" y="2646875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5" y="1"/>
                  </a:moveTo>
                  <a:cubicBezTo>
                    <a:pt x="300" y="1"/>
                    <a:pt x="124" y="68"/>
                    <a:pt x="25" y="167"/>
                  </a:cubicBezTo>
                  <a:cubicBezTo>
                    <a:pt x="176" y="292"/>
                    <a:pt x="451" y="342"/>
                    <a:pt x="451" y="342"/>
                  </a:cubicBezTo>
                  <a:cubicBezTo>
                    <a:pt x="451" y="342"/>
                    <a:pt x="403" y="338"/>
                    <a:pt x="336" y="338"/>
                  </a:cubicBezTo>
                  <a:cubicBezTo>
                    <a:pt x="235" y="338"/>
                    <a:pt x="90" y="347"/>
                    <a:pt x="0" y="392"/>
                  </a:cubicBezTo>
                  <a:cubicBezTo>
                    <a:pt x="75" y="518"/>
                    <a:pt x="301" y="693"/>
                    <a:pt x="577" y="693"/>
                  </a:cubicBezTo>
                  <a:cubicBezTo>
                    <a:pt x="593" y="694"/>
                    <a:pt x="609" y="695"/>
                    <a:pt x="625" y="695"/>
                  </a:cubicBezTo>
                  <a:cubicBezTo>
                    <a:pt x="980" y="695"/>
                    <a:pt x="1278" y="443"/>
                    <a:pt x="1278" y="443"/>
                  </a:cubicBezTo>
                  <a:cubicBezTo>
                    <a:pt x="1278" y="443"/>
                    <a:pt x="1053" y="92"/>
                    <a:pt x="677" y="16"/>
                  </a:cubicBezTo>
                  <a:cubicBezTo>
                    <a:pt x="618" y="6"/>
                    <a:pt x="560" y="1"/>
                    <a:pt x="50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51" name="Google Shape;35951;p44"/>
            <p:cNvSpPr/>
            <p:nvPr/>
          </p:nvSpPr>
          <p:spPr>
            <a:xfrm>
              <a:off x="5296525" y="2656325"/>
              <a:ext cx="27600" cy="22125"/>
            </a:xfrm>
            <a:custGeom>
              <a:avLst/>
              <a:gdLst/>
              <a:ahLst/>
              <a:cxnLst/>
              <a:rect l="l" t="t" r="r" b="b"/>
              <a:pathLst>
                <a:path w="1104" h="885" extrusionOk="0">
                  <a:moveTo>
                    <a:pt x="184" y="1"/>
                  </a:moveTo>
                  <a:cubicBezTo>
                    <a:pt x="74" y="1"/>
                    <a:pt x="0" y="14"/>
                    <a:pt x="0" y="14"/>
                  </a:cubicBezTo>
                  <a:cubicBezTo>
                    <a:pt x="0" y="14"/>
                    <a:pt x="26" y="440"/>
                    <a:pt x="326" y="691"/>
                  </a:cubicBezTo>
                  <a:cubicBezTo>
                    <a:pt x="478" y="824"/>
                    <a:pt x="673" y="885"/>
                    <a:pt x="824" y="885"/>
                  </a:cubicBezTo>
                  <a:cubicBezTo>
                    <a:pt x="873" y="885"/>
                    <a:pt x="916" y="879"/>
                    <a:pt x="953" y="867"/>
                  </a:cubicBezTo>
                  <a:cubicBezTo>
                    <a:pt x="878" y="691"/>
                    <a:pt x="677" y="516"/>
                    <a:pt x="677" y="516"/>
                  </a:cubicBezTo>
                  <a:lnTo>
                    <a:pt x="677" y="516"/>
                  </a:lnTo>
                  <a:cubicBezTo>
                    <a:pt x="677" y="516"/>
                    <a:pt x="903" y="691"/>
                    <a:pt x="1078" y="691"/>
                  </a:cubicBezTo>
                  <a:cubicBezTo>
                    <a:pt x="1103" y="516"/>
                    <a:pt x="978" y="290"/>
                    <a:pt x="727" y="140"/>
                  </a:cubicBezTo>
                  <a:cubicBezTo>
                    <a:pt x="541" y="25"/>
                    <a:pt x="330" y="1"/>
                    <a:pt x="18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52" name="Google Shape;35952;p44"/>
            <p:cNvSpPr/>
            <p:nvPr/>
          </p:nvSpPr>
          <p:spPr>
            <a:xfrm>
              <a:off x="5278350" y="2657300"/>
              <a:ext cx="22575" cy="30100"/>
            </a:xfrm>
            <a:custGeom>
              <a:avLst/>
              <a:gdLst/>
              <a:ahLst/>
              <a:cxnLst/>
              <a:rect l="l" t="t" r="r" b="b"/>
              <a:pathLst>
                <a:path w="903" h="1204" extrusionOk="0">
                  <a:moveTo>
                    <a:pt x="702" y="0"/>
                  </a:moveTo>
                  <a:cubicBezTo>
                    <a:pt x="702" y="0"/>
                    <a:pt x="301" y="126"/>
                    <a:pt x="126" y="452"/>
                  </a:cubicBezTo>
                  <a:cubicBezTo>
                    <a:pt x="1" y="702"/>
                    <a:pt x="26" y="978"/>
                    <a:pt x="101" y="1103"/>
                  </a:cubicBezTo>
                  <a:cubicBezTo>
                    <a:pt x="251" y="1003"/>
                    <a:pt x="376" y="778"/>
                    <a:pt x="377" y="777"/>
                  </a:cubicBezTo>
                  <a:lnTo>
                    <a:pt x="377" y="777"/>
                  </a:lnTo>
                  <a:cubicBezTo>
                    <a:pt x="377" y="778"/>
                    <a:pt x="276" y="1028"/>
                    <a:pt x="301" y="1203"/>
                  </a:cubicBezTo>
                  <a:cubicBezTo>
                    <a:pt x="477" y="1178"/>
                    <a:pt x="677" y="1003"/>
                    <a:pt x="778" y="727"/>
                  </a:cubicBezTo>
                  <a:cubicBezTo>
                    <a:pt x="903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53" name="Google Shape;35953;p44"/>
            <p:cNvSpPr/>
            <p:nvPr/>
          </p:nvSpPr>
          <p:spPr>
            <a:xfrm>
              <a:off x="5295900" y="2632150"/>
              <a:ext cx="26350" cy="25200"/>
            </a:xfrm>
            <a:custGeom>
              <a:avLst/>
              <a:gdLst/>
              <a:ahLst/>
              <a:cxnLst/>
              <a:rect l="l" t="t" r="r" b="b"/>
              <a:pathLst>
                <a:path w="1054" h="1008" extrusionOk="0">
                  <a:moveTo>
                    <a:pt x="798" y="0"/>
                  </a:moveTo>
                  <a:cubicBezTo>
                    <a:pt x="628" y="0"/>
                    <a:pt x="409" y="102"/>
                    <a:pt x="251" y="305"/>
                  </a:cubicBezTo>
                  <a:cubicBezTo>
                    <a:pt x="0" y="580"/>
                    <a:pt x="51" y="1006"/>
                    <a:pt x="51" y="1006"/>
                  </a:cubicBezTo>
                  <a:cubicBezTo>
                    <a:pt x="51" y="1006"/>
                    <a:pt x="62" y="1007"/>
                    <a:pt x="83" y="1007"/>
                  </a:cubicBezTo>
                  <a:cubicBezTo>
                    <a:pt x="188" y="1007"/>
                    <a:pt x="523" y="990"/>
                    <a:pt x="752" y="781"/>
                  </a:cubicBezTo>
                  <a:cubicBezTo>
                    <a:pt x="953" y="580"/>
                    <a:pt x="1053" y="330"/>
                    <a:pt x="1003" y="179"/>
                  </a:cubicBezTo>
                  <a:lnTo>
                    <a:pt x="1003" y="179"/>
                  </a:lnTo>
                  <a:cubicBezTo>
                    <a:pt x="827" y="204"/>
                    <a:pt x="627" y="380"/>
                    <a:pt x="627" y="380"/>
                  </a:cubicBezTo>
                  <a:cubicBezTo>
                    <a:pt x="627" y="380"/>
                    <a:pt x="827" y="179"/>
                    <a:pt x="853" y="4"/>
                  </a:cubicBezTo>
                  <a:cubicBezTo>
                    <a:pt x="835" y="1"/>
                    <a:pt x="817" y="0"/>
                    <a:pt x="79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54" name="Google Shape;35954;p44"/>
            <p:cNvSpPr/>
            <p:nvPr/>
          </p:nvSpPr>
          <p:spPr>
            <a:xfrm>
              <a:off x="5295900" y="2632225"/>
              <a:ext cx="5025" cy="18200"/>
            </a:xfrm>
            <a:custGeom>
              <a:avLst/>
              <a:gdLst/>
              <a:ahLst/>
              <a:cxnLst/>
              <a:rect l="l" t="t" r="r" b="b"/>
              <a:pathLst>
                <a:path w="201" h="728" fill="none" extrusionOk="0">
                  <a:moveTo>
                    <a:pt x="201" y="1"/>
                  </a:moveTo>
                  <a:lnTo>
                    <a:pt x="0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55" name="Google Shape;35955;p44"/>
            <p:cNvSpPr/>
            <p:nvPr/>
          </p:nvSpPr>
          <p:spPr>
            <a:xfrm>
              <a:off x="5299025" y="2630100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79" y="0"/>
                  </a:moveTo>
                  <a:cubicBezTo>
                    <a:pt x="61" y="0"/>
                    <a:pt x="44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66" y="118"/>
                    <a:pt x="78" y="121"/>
                    <a:pt x="89" y="121"/>
                  </a:cubicBezTo>
                  <a:cubicBezTo>
                    <a:pt x="116" y="121"/>
                    <a:pt x="133" y="104"/>
                    <a:pt x="151" y="86"/>
                  </a:cubicBezTo>
                  <a:cubicBezTo>
                    <a:pt x="151" y="61"/>
                    <a:pt x="151" y="11"/>
                    <a:pt x="101" y="11"/>
                  </a:cubicBezTo>
                  <a:cubicBezTo>
                    <a:pt x="94" y="3"/>
                    <a:pt x="86" y="0"/>
                    <a:pt x="7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56" name="Google Shape;35956;p44"/>
            <p:cNvSpPr/>
            <p:nvPr/>
          </p:nvSpPr>
          <p:spPr>
            <a:xfrm>
              <a:off x="5292775" y="2631600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1"/>
                  </a:moveTo>
                  <a:lnTo>
                    <a:pt x="125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57" name="Google Shape;35957;p44"/>
            <p:cNvSpPr/>
            <p:nvPr/>
          </p:nvSpPr>
          <p:spPr>
            <a:xfrm>
              <a:off x="5290875" y="262972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7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58" name="Google Shape;35958;p44"/>
            <p:cNvSpPr/>
            <p:nvPr/>
          </p:nvSpPr>
          <p:spPr>
            <a:xfrm>
              <a:off x="5295900" y="2636000"/>
              <a:ext cx="12550" cy="14425"/>
            </a:xfrm>
            <a:custGeom>
              <a:avLst/>
              <a:gdLst/>
              <a:ahLst/>
              <a:cxnLst/>
              <a:rect l="l" t="t" r="r" b="b"/>
              <a:pathLst>
                <a:path w="502" h="577" fill="none" extrusionOk="0">
                  <a:moveTo>
                    <a:pt x="502" y="0"/>
                  </a:moveTo>
                  <a:lnTo>
                    <a:pt x="0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59" name="Google Shape;35959;p44"/>
            <p:cNvSpPr/>
            <p:nvPr/>
          </p:nvSpPr>
          <p:spPr>
            <a:xfrm>
              <a:off x="5306550" y="2633700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5" y="1"/>
                  </a:moveTo>
                  <a:cubicBezTo>
                    <a:pt x="55" y="1"/>
                    <a:pt x="40" y="13"/>
                    <a:pt x="26" y="42"/>
                  </a:cubicBezTo>
                  <a:cubicBezTo>
                    <a:pt x="0" y="67"/>
                    <a:pt x="26" y="92"/>
                    <a:pt x="51" y="117"/>
                  </a:cubicBezTo>
                  <a:cubicBezTo>
                    <a:pt x="58" y="125"/>
                    <a:pt x="67" y="128"/>
                    <a:pt x="77" y="128"/>
                  </a:cubicBezTo>
                  <a:cubicBezTo>
                    <a:pt x="101" y="128"/>
                    <a:pt x="126" y="110"/>
                    <a:pt x="126" y="92"/>
                  </a:cubicBezTo>
                  <a:cubicBezTo>
                    <a:pt x="151" y="67"/>
                    <a:pt x="151" y="17"/>
                    <a:pt x="126" y="17"/>
                  </a:cubicBezTo>
                  <a:cubicBezTo>
                    <a:pt x="105" y="7"/>
                    <a:pt x="89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60" name="Google Shape;35960;p44"/>
            <p:cNvSpPr/>
            <p:nvPr/>
          </p:nvSpPr>
          <p:spPr>
            <a:xfrm>
              <a:off x="5296525" y="26554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61" name="Google Shape;35961;p44"/>
            <p:cNvSpPr/>
            <p:nvPr/>
          </p:nvSpPr>
          <p:spPr>
            <a:xfrm>
              <a:off x="5300900" y="267297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0"/>
                  </a:moveTo>
                  <a:cubicBezTo>
                    <a:pt x="26" y="0"/>
                    <a:pt x="1" y="25"/>
                    <a:pt x="1" y="75"/>
                  </a:cubicBezTo>
                  <a:cubicBezTo>
                    <a:pt x="1" y="100"/>
                    <a:pt x="26" y="125"/>
                    <a:pt x="76" y="125"/>
                  </a:cubicBezTo>
                  <a:cubicBezTo>
                    <a:pt x="101" y="125"/>
                    <a:pt x="126" y="75"/>
                    <a:pt x="126" y="50"/>
                  </a:cubicBezTo>
                  <a:cubicBezTo>
                    <a:pt x="12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62" name="Google Shape;35962;p44"/>
            <p:cNvSpPr/>
            <p:nvPr/>
          </p:nvSpPr>
          <p:spPr>
            <a:xfrm>
              <a:off x="5296525" y="2655425"/>
              <a:ext cx="13175" cy="14425"/>
            </a:xfrm>
            <a:custGeom>
              <a:avLst/>
              <a:gdLst/>
              <a:ahLst/>
              <a:cxnLst/>
              <a:rect l="l" t="t" r="r" b="b"/>
              <a:pathLst>
                <a:path w="527" h="577" fill="none" extrusionOk="0">
                  <a:moveTo>
                    <a:pt x="527" y="57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63" name="Google Shape;35963;p44"/>
            <p:cNvSpPr/>
            <p:nvPr/>
          </p:nvSpPr>
          <p:spPr>
            <a:xfrm>
              <a:off x="5307800" y="26687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98" y="1"/>
                  </a:moveTo>
                  <a:cubicBezTo>
                    <a:pt x="82" y="1"/>
                    <a:pt x="63" y="7"/>
                    <a:pt x="51" y="20"/>
                  </a:cubicBezTo>
                  <a:cubicBezTo>
                    <a:pt x="26" y="20"/>
                    <a:pt x="1" y="70"/>
                    <a:pt x="26" y="95"/>
                  </a:cubicBezTo>
                  <a:cubicBezTo>
                    <a:pt x="43" y="113"/>
                    <a:pt x="74" y="130"/>
                    <a:pt x="99" y="130"/>
                  </a:cubicBezTo>
                  <a:cubicBezTo>
                    <a:pt x="109" y="130"/>
                    <a:pt x="119" y="127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26" y="7"/>
                    <a:pt x="113" y="1"/>
                    <a:pt x="9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64" name="Google Shape;35964;p44"/>
            <p:cNvSpPr/>
            <p:nvPr/>
          </p:nvSpPr>
          <p:spPr>
            <a:xfrm>
              <a:off x="5294025" y="265605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65" name="Google Shape;35965;p44"/>
            <p:cNvSpPr/>
            <p:nvPr/>
          </p:nvSpPr>
          <p:spPr>
            <a:xfrm>
              <a:off x="5292775" y="26736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50"/>
                    <a:pt x="0" y="75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100" y="125"/>
                    <a:pt x="125" y="100"/>
                    <a:pt x="125" y="75"/>
                  </a:cubicBezTo>
                  <a:cubicBezTo>
                    <a:pt x="125" y="25"/>
                    <a:pt x="10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66" name="Google Shape;35966;p44"/>
            <p:cNvSpPr/>
            <p:nvPr/>
          </p:nvSpPr>
          <p:spPr>
            <a:xfrm>
              <a:off x="5297150" y="2652275"/>
              <a:ext cx="19450" cy="25"/>
            </a:xfrm>
            <a:custGeom>
              <a:avLst/>
              <a:gdLst/>
              <a:ahLst/>
              <a:cxnLst/>
              <a:rect l="l" t="t" r="r" b="b"/>
              <a:pathLst>
                <a:path w="778" h="1" fill="none" extrusionOk="0">
                  <a:moveTo>
                    <a:pt x="777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67" name="Google Shape;35967;p44"/>
            <p:cNvSpPr/>
            <p:nvPr/>
          </p:nvSpPr>
          <p:spPr>
            <a:xfrm>
              <a:off x="5315325" y="26504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5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68" name="Google Shape;35968;p44"/>
            <p:cNvSpPr/>
            <p:nvPr/>
          </p:nvSpPr>
          <p:spPr>
            <a:xfrm>
              <a:off x="5297150" y="2644150"/>
              <a:ext cx="16950" cy="8150"/>
            </a:xfrm>
            <a:custGeom>
              <a:avLst/>
              <a:gdLst/>
              <a:ahLst/>
              <a:cxnLst/>
              <a:rect l="l" t="t" r="r" b="b"/>
              <a:pathLst>
                <a:path w="678" h="326" fill="none" extrusionOk="0">
                  <a:moveTo>
                    <a:pt x="677" y="0"/>
                  </a:moveTo>
                  <a:lnTo>
                    <a:pt x="1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69" name="Google Shape;35969;p44"/>
            <p:cNvSpPr/>
            <p:nvPr/>
          </p:nvSpPr>
          <p:spPr>
            <a:xfrm>
              <a:off x="5313450" y="264200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72" y="1"/>
                  </a:moveTo>
                  <a:cubicBezTo>
                    <a:pt x="65" y="1"/>
                    <a:pt x="58" y="4"/>
                    <a:pt x="50" y="11"/>
                  </a:cubicBezTo>
                  <a:cubicBezTo>
                    <a:pt x="0" y="11"/>
                    <a:pt x="0" y="61"/>
                    <a:pt x="0" y="86"/>
                  </a:cubicBezTo>
                  <a:cubicBezTo>
                    <a:pt x="25" y="111"/>
                    <a:pt x="50" y="136"/>
                    <a:pt x="75" y="136"/>
                  </a:cubicBezTo>
                  <a:cubicBezTo>
                    <a:pt x="125" y="111"/>
                    <a:pt x="125" y="86"/>
                    <a:pt x="125" y="36"/>
                  </a:cubicBezTo>
                  <a:cubicBezTo>
                    <a:pt x="108" y="18"/>
                    <a:pt x="90" y="1"/>
                    <a:pt x="7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70" name="Google Shape;35970;p44"/>
            <p:cNvSpPr/>
            <p:nvPr/>
          </p:nvSpPr>
          <p:spPr>
            <a:xfrm>
              <a:off x="5297150" y="2652925"/>
              <a:ext cx="17575" cy="6900"/>
            </a:xfrm>
            <a:custGeom>
              <a:avLst/>
              <a:gdLst/>
              <a:ahLst/>
              <a:cxnLst/>
              <a:rect l="l" t="t" r="r" b="b"/>
              <a:pathLst>
                <a:path w="703" h="276" fill="none" extrusionOk="0">
                  <a:moveTo>
                    <a:pt x="702" y="2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71" name="Google Shape;35971;p44"/>
            <p:cNvSpPr/>
            <p:nvPr/>
          </p:nvSpPr>
          <p:spPr>
            <a:xfrm>
              <a:off x="5314075" y="26585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5" y="1"/>
                  </a:moveTo>
                  <a:cubicBezTo>
                    <a:pt x="50" y="1"/>
                    <a:pt x="0" y="26"/>
                    <a:pt x="0" y="51"/>
                  </a:cubicBezTo>
                  <a:cubicBezTo>
                    <a:pt x="0" y="76"/>
                    <a:pt x="0" y="126"/>
                    <a:pt x="50" y="126"/>
                  </a:cubicBezTo>
                  <a:cubicBezTo>
                    <a:pt x="57" y="133"/>
                    <a:pt x="66" y="136"/>
                    <a:pt x="74" y="136"/>
                  </a:cubicBezTo>
                  <a:cubicBezTo>
                    <a:pt x="99" y="136"/>
                    <a:pt x="126" y="112"/>
                    <a:pt x="126" y="76"/>
                  </a:cubicBezTo>
                  <a:cubicBezTo>
                    <a:pt x="126" y="51"/>
                    <a:pt x="126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72" name="Google Shape;35972;p44"/>
            <p:cNvSpPr/>
            <p:nvPr/>
          </p:nvSpPr>
          <p:spPr>
            <a:xfrm>
              <a:off x="5278350" y="265417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73" name="Google Shape;35973;p44"/>
            <p:cNvSpPr/>
            <p:nvPr/>
          </p:nvSpPr>
          <p:spPr>
            <a:xfrm>
              <a:off x="5276475" y="2664975"/>
              <a:ext cx="3150" cy="2850"/>
            </a:xfrm>
            <a:custGeom>
              <a:avLst/>
              <a:gdLst/>
              <a:ahLst/>
              <a:cxnLst/>
              <a:rect l="l" t="t" r="r" b="b"/>
              <a:pathLst>
                <a:path w="126" h="114" extrusionOk="0">
                  <a:moveTo>
                    <a:pt x="63" y="0"/>
                  </a:moveTo>
                  <a:cubicBezTo>
                    <a:pt x="51" y="0"/>
                    <a:pt x="38" y="7"/>
                    <a:pt x="26" y="19"/>
                  </a:cubicBezTo>
                  <a:cubicBezTo>
                    <a:pt x="0" y="44"/>
                    <a:pt x="0" y="69"/>
                    <a:pt x="26" y="94"/>
                  </a:cubicBezTo>
                  <a:cubicBezTo>
                    <a:pt x="38" y="107"/>
                    <a:pt x="51" y="113"/>
                    <a:pt x="63" y="113"/>
                  </a:cubicBezTo>
                  <a:cubicBezTo>
                    <a:pt x="76" y="113"/>
                    <a:pt x="88" y="107"/>
                    <a:pt x="101" y="94"/>
                  </a:cubicBezTo>
                  <a:cubicBezTo>
                    <a:pt x="126" y="69"/>
                    <a:pt x="126" y="44"/>
                    <a:pt x="101" y="19"/>
                  </a:cubicBezTo>
                  <a:cubicBezTo>
                    <a:pt x="88" y="7"/>
                    <a:pt x="76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74" name="Google Shape;35974;p44"/>
            <p:cNvSpPr/>
            <p:nvPr/>
          </p:nvSpPr>
          <p:spPr>
            <a:xfrm>
              <a:off x="5274600" y="26541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75" name="Google Shape;35975;p44"/>
            <p:cNvSpPr/>
            <p:nvPr/>
          </p:nvSpPr>
          <p:spPr>
            <a:xfrm>
              <a:off x="5272100" y="265705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88" y="0"/>
                  </a:moveTo>
                  <a:cubicBezTo>
                    <a:pt x="77" y="0"/>
                    <a:pt x="65" y="3"/>
                    <a:pt x="50" y="10"/>
                  </a:cubicBezTo>
                  <a:cubicBezTo>
                    <a:pt x="25" y="10"/>
                    <a:pt x="0" y="61"/>
                    <a:pt x="25" y="86"/>
                  </a:cubicBezTo>
                  <a:cubicBezTo>
                    <a:pt x="25" y="103"/>
                    <a:pt x="50" y="121"/>
                    <a:pt x="74" y="121"/>
                  </a:cubicBezTo>
                  <a:cubicBezTo>
                    <a:pt x="83" y="121"/>
                    <a:pt x="93" y="118"/>
                    <a:pt x="100" y="111"/>
                  </a:cubicBezTo>
                  <a:cubicBezTo>
                    <a:pt x="150" y="111"/>
                    <a:pt x="150" y="61"/>
                    <a:pt x="150" y="36"/>
                  </a:cubicBezTo>
                  <a:cubicBezTo>
                    <a:pt x="133" y="18"/>
                    <a:pt x="115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76" name="Google Shape;35976;p44"/>
            <p:cNvSpPr/>
            <p:nvPr/>
          </p:nvSpPr>
          <p:spPr>
            <a:xfrm>
              <a:off x="5284625" y="2654175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77" name="Google Shape;35977;p44"/>
            <p:cNvSpPr/>
            <p:nvPr/>
          </p:nvSpPr>
          <p:spPr>
            <a:xfrm>
              <a:off x="5282750" y="26700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60" y="0"/>
                  </a:moveTo>
                  <a:cubicBezTo>
                    <a:pt x="38" y="0"/>
                    <a:pt x="15" y="12"/>
                    <a:pt x="0" y="42"/>
                  </a:cubicBezTo>
                  <a:cubicBezTo>
                    <a:pt x="0" y="67"/>
                    <a:pt x="0" y="92"/>
                    <a:pt x="25" y="117"/>
                  </a:cubicBezTo>
                  <a:cubicBezTo>
                    <a:pt x="38" y="130"/>
                    <a:pt x="56" y="136"/>
                    <a:pt x="75" y="136"/>
                  </a:cubicBezTo>
                  <a:cubicBezTo>
                    <a:pt x="94" y="136"/>
                    <a:pt x="113" y="130"/>
                    <a:pt x="125" y="117"/>
                  </a:cubicBezTo>
                  <a:cubicBezTo>
                    <a:pt x="125" y="67"/>
                    <a:pt x="125" y="42"/>
                    <a:pt x="100" y="17"/>
                  </a:cubicBezTo>
                  <a:cubicBezTo>
                    <a:pt x="90" y="6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78" name="Google Shape;35978;p44"/>
            <p:cNvSpPr/>
            <p:nvPr/>
          </p:nvSpPr>
          <p:spPr>
            <a:xfrm>
              <a:off x="5276475" y="2641625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0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79" name="Google Shape;35979;p44"/>
            <p:cNvSpPr/>
            <p:nvPr/>
          </p:nvSpPr>
          <p:spPr>
            <a:xfrm>
              <a:off x="5273975" y="264012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0"/>
                  </a:moveTo>
                  <a:cubicBezTo>
                    <a:pt x="50" y="0"/>
                    <a:pt x="25" y="18"/>
                    <a:pt x="25" y="36"/>
                  </a:cubicBezTo>
                  <a:cubicBezTo>
                    <a:pt x="0" y="61"/>
                    <a:pt x="25" y="111"/>
                    <a:pt x="50" y="111"/>
                  </a:cubicBezTo>
                  <a:cubicBezTo>
                    <a:pt x="58" y="118"/>
                    <a:pt x="67" y="121"/>
                    <a:pt x="77" y="121"/>
                  </a:cubicBezTo>
                  <a:cubicBezTo>
                    <a:pt x="100" y="121"/>
                    <a:pt x="126" y="104"/>
                    <a:pt x="126" y="86"/>
                  </a:cubicBezTo>
                  <a:cubicBezTo>
                    <a:pt x="151" y="61"/>
                    <a:pt x="126" y="11"/>
                    <a:pt x="100" y="11"/>
                  </a:cubicBezTo>
                  <a:cubicBezTo>
                    <a:pt x="93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80" name="Google Shape;35980;p44"/>
            <p:cNvSpPr/>
            <p:nvPr/>
          </p:nvSpPr>
          <p:spPr>
            <a:xfrm>
              <a:off x="5282125" y="263600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0" y="0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81" name="Google Shape;35981;p44"/>
            <p:cNvSpPr/>
            <p:nvPr/>
          </p:nvSpPr>
          <p:spPr>
            <a:xfrm>
              <a:off x="5279600" y="2633650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89" y="0"/>
                  </a:moveTo>
                  <a:cubicBezTo>
                    <a:pt x="76" y="0"/>
                    <a:pt x="63" y="7"/>
                    <a:pt x="51" y="19"/>
                  </a:cubicBezTo>
                  <a:cubicBezTo>
                    <a:pt x="1" y="44"/>
                    <a:pt x="1" y="69"/>
                    <a:pt x="26" y="119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5" y="138"/>
                    <a:pt x="114" y="132"/>
                    <a:pt x="126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4" y="7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82" name="Google Shape;35982;p44"/>
            <p:cNvSpPr/>
            <p:nvPr/>
          </p:nvSpPr>
          <p:spPr>
            <a:xfrm>
              <a:off x="5273350" y="2649775"/>
              <a:ext cx="19450" cy="1900"/>
            </a:xfrm>
            <a:custGeom>
              <a:avLst/>
              <a:gdLst/>
              <a:ahLst/>
              <a:cxnLst/>
              <a:rect l="l" t="t" r="r" b="b"/>
              <a:pathLst>
                <a:path w="778" h="76" fill="none" extrusionOk="0">
                  <a:moveTo>
                    <a:pt x="0" y="1"/>
                  </a:moveTo>
                  <a:lnTo>
                    <a:pt x="777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83" name="Google Shape;35983;p44"/>
            <p:cNvSpPr/>
            <p:nvPr/>
          </p:nvSpPr>
          <p:spPr>
            <a:xfrm>
              <a:off x="5270825" y="264790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1"/>
                  </a:moveTo>
                  <a:cubicBezTo>
                    <a:pt x="76" y="1"/>
                    <a:pt x="26" y="1"/>
                    <a:pt x="26" y="51"/>
                  </a:cubicBezTo>
                  <a:cubicBezTo>
                    <a:pt x="1" y="76"/>
                    <a:pt x="26" y="126"/>
                    <a:pt x="76" y="126"/>
                  </a:cubicBezTo>
                  <a:cubicBezTo>
                    <a:pt x="101" y="126"/>
                    <a:pt x="126" y="101"/>
                    <a:pt x="151" y="76"/>
                  </a:cubicBezTo>
                  <a:cubicBezTo>
                    <a:pt x="151" y="51"/>
                    <a:pt x="126" y="1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84" name="Google Shape;35984;p44"/>
            <p:cNvSpPr/>
            <p:nvPr/>
          </p:nvSpPr>
          <p:spPr>
            <a:xfrm>
              <a:off x="5285875" y="2643200"/>
              <a:ext cx="20700" cy="17875"/>
            </a:xfrm>
            <a:custGeom>
              <a:avLst/>
              <a:gdLst/>
              <a:ahLst/>
              <a:cxnLst/>
              <a:rect l="l" t="t" r="r" b="b"/>
              <a:pathLst>
                <a:path w="828" h="715" extrusionOk="0">
                  <a:moveTo>
                    <a:pt x="432" y="0"/>
                  </a:moveTo>
                  <a:cubicBezTo>
                    <a:pt x="278" y="0"/>
                    <a:pt x="117" y="94"/>
                    <a:pt x="76" y="239"/>
                  </a:cubicBezTo>
                  <a:cubicBezTo>
                    <a:pt x="0" y="439"/>
                    <a:pt x="101" y="640"/>
                    <a:pt x="301" y="690"/>
                  </a:cubicBezTo>
                  <a:cubicBezTo>
                    <a:pt x="341" y="707"/>
                    <a:pt x="381" y="715"/>
                    <a:pt x="422" y="715"/>
                  </a:cubicBezTo>
                  <a:cubicBezTo>
                    <a:pt x="561" y="715"/>
                    <a:pt x="694" y="620"/>
                    <a:pt x="752" y="464"/>
                  </a:cubicBezTo>
                  <a:cubicBezTo>
                    <a:pt x="827" y="289"/>
                    <a:pt x="727" y="88"/>
                    <a:pt x="527" y="13"/>
                  </a:cubicBezTo>
                  <a:cubicBezTo>
                    <a:pt x="496" y="4"/>
                    <a:pt x="464" y="0"/>
                    <a:pt x="4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85" name="Google Shape;35985;p44"/>
            <p:cNvSpPr/>
            <p:nvPr/>
          </p:nvSpPr>
          <p:spPr>
            <a:xfrm>
              <a:off x="5344775" y="2859050"/>
              <a:ext cx="30100" cy="46400"/>
            </a:xfrm>
            <a:custGeom>
              <a:avLst/>
              <a:gdLst/>
              <a:ahLst/>
              <a:cxnLst/>
              <a:rect l="l" t="t" r="r" b="b"/>
              <a:pathLst>
                <a:path w="1204" h="1856" extrusionOk="0">
                  <a:moveTo>
                    <a:pt x="652" y="1"/>
                  </a:moveTo>
                  <a:cubicBezTo>
                    <a:pt x="426" y="76"/>
                    <a:pt x="176" y="377"/>
                    <a:pt x="101" y="803"/>
                  </a:cubicBezTo>
                  <a:cubicBezTo>
                    <a:pt x="0" y="1329"/>
                    <a:pt x="351" y="1855"/>
                    <a:pt x="351" y="1855"/>
                  </a:cubicBezTo>
                  <a:cubicBezTo>
                    <a:pt x="351" y="1855"/>
                    <a:pt x="903" y="1580"/>
                    <a:pt x="1078" y="1053"/>
                  </a:cubicBezTo>
                  <a:cubicBezTo>
                    <a:pt x="1203" y="652"/>
                    <a:pt x="1128" y="251"/>
                    <a:pt x="978" y="76"/>
                  </a:cubicBezTo>
                  <a:cubicBezTo>
                    <a:pt x="777" y="276"/>
                    <a:pt x="652" y="652"/>
                    <a:pt x="652" y="652"/>
                  </a:cubicBezTo>
                  <a:cubicBezTo>
                    <a:pt x="652" y="652"/>
                    <a:pt x="752" y="251"/>
                    <a:pt x="6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86" name="Google Shape;35986;p44"/>
            <p:cNvSpPr/>
            <p:nvPr/>
          </p:nvSpPr>
          <p:spPr>
            <a:xfrm>
              <a:off x="5312825" y="2873500"/>
              <a:ext cx="39500" cy="34200"/>
            </a:xfrm>
            <a:custGeom>
              <a:avLst/>
              <a:gdLst/>
              <a:ahLst/>
              <a:cxnLst/>
              <a:rect l="l" t="t" r="r" b="b"/>
              <a:pathLst>
                <a:path w="1580" h="1368" extrusionOk="0">
                  <a:moveTo>
                    <a:pt x="412" y="0"/>
                  </a:moveTo>
                  <a:cubicBezTo>
                    <a:pt x="353" y="0"/>
                    <a:pt x="298" y="8"/>
                    <a:pt x="251" y="24"/>
                  </a:cubicBezTo>
                  <a:cubicBezTo>
                    <a:pt x="326" y="275"/>
                    <a:pt x="602" y="550"/>
                    <a:pt x="602" y="550"/>
                  </a:cubicBezTo>
                  <a:cubicBezTo>
                    <a:pt x="602" y="550"/>
                    <a:pt x="301" y="275"/>
                    <a:pt x="50" y="250"/>
                  </a:cubicBezTo>
                  <a:lnTo>
                    <a:pt x="50" y="250"/>
                  </a:lnTo>
                  <a:cubicBezTo>
                    <a:pt x="0" y="500"/>
                    <a:pt x="150" y="851"/>
                    <a:pt x="501" y="1127"/>
                  </a:cubicBezTo>
                  <a:cubicBezTo>
                    <a:pt x="781" y="1329"/>
                    <a:pt x="1118" y="1367"/>
                    <a:pt x="1334" y="1367"/>
                  </a:cubicBezTo>
                  <a:cubicBezTo>
                    <a:pt x="1467" y="1367"/>
                    <a:pt x="1554" y="1352"/>
                    <a:pt x="1554" y="1352"/>
                  </a:cubicBezTo>
                  <a:cubicBezTo>
                    <a:pt x="1554" y="1352"/>
                    <a:pt x="1579" y="726"/>
                    <a:pt x="1153" y="350"/>
                  </a:cubicBezTo>
                  <a:cubicBezTo>
                    <a:pt x="916" y="113"/>
                    <a:pt x="632" y="0"/>
                    <a:pt x="4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87" name="Google Shape;35987;p44"/>
            <p:cNvSpPr/>
            <p:nvPr/>
          </p:nvSpPr>
          <p:spPr>
            <a:xfrm>
              <a:off x="5346025" y="2906050"/>
              <a:ext cx="33225" cy="44500"/>
            </a:xfrm>
            <a:custGeom>
              <a:avLst/>
              <a:gdLst/>
              <a:ahLst/>
              <a:cxnLst/>
              <a:rect l="l" t="t" r="r" b="b"/>
              <a:pathLst>
                <a:path w="1329" h="1780" extrusionOk="0">
                  <a:moveTo>
                    <a:pt x="301" y="0"/>
                  </a:moveTo>
                  <a:cubicBezTo>
                    <a:pt x="301" y="0"/>
                    <a:pt x="0" y="552"/>
                    <a:pt x="201" y="1078"/>
                  </a:cubicBezTo>
                  <a:cubicBezTo>
                    <a:pt x="326" y="1479"/>
                    <a:pt x="627" y="1730"/>
                    <a:pt x="853" y="1780"/>
                  </a:cubicBezTo>
                  <a:cubicBezTo>
                    <a:pt x="903" y="1504"/>
                    <a:pt x="777" y="1129"/>
                    <a:pt x="777" y="1128"/>
                  </a:cubicBezTo>
                  <a:lnTo>
                    <a:pt x="777" y="1128"/>
                  </a:lnTo>
                  <a:cubicBezTo>
                    <a:pt x="778" y="1129"/>
                    <a:pt x="953" y="1529"/>
                    <a:pt x="1153" y="1655"/>
                  </a:cubicBezTo>
                  <a:cubicBezTo>
                    <a:pt x="1304" y="1454"/>
                    <a:pt x="1329" y="1053"/>
                    <a:pt x="1128" y="677"/>
                  </a:cubicBezTo>
                  <a:cubicBezTo>
                    <a:pt x="878" y="201"/>
                    <a:pt x="301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88" name="Google Shape;35988;p44"/>
            <p:cNvSpPr/>
            <p:nvPr/>
          </p:nvSpPr>
          <p:spPr>
            <a:xfrm>
              <a:off x="5312200" y="2905675"/>
              <a:ext cx="41375" cy="31675"/>
            </a:xfrm>
            <a:custGeom>
              <a:avLst/>
              <a:gdLst/>
              <a:ahLst/>
              <a:cxnLst/>
              <a:rect l="l" t="t" r="r" b="b"/>
              <a:pathLst>
                <a:path w="1655" h="1267" extrusionOk="0">
                  <a:moveTo>
                    <a:pt x="1201" y="0"/>
                  </a:moveTo>
                  <a:cubicBezTo>
                    <a:pt x="1008" y="0"/>
                    <a:pt x="781" y="37"/>
                    <a:pt x="576" y="166"/>
                  </a:cubicBezTo>
                  <a:cubicBezTo>
                    <a:pt x="226" y="391"/>
                    <a:pt x="0" y="717"/>
                    <a:pt x="0" y="943"/>
                  </a:cubicBezTo>
                  <a:cubicBezTo>
                    <a:pt x="276" y="943"/>
                    <a:pt x="626" y="767"/>
                    <a:pt x="627" y="767"/>
                  </a:cubicBezTo>
                  <a:lnTo>
                    <a:pt x="627" y="767"/>
                  </a:lnTo>
                  <a:cubicBezTo>
                    <a:pt x="626" y="767"/>
                    <a:pt x="276" y="993"/>
                    <a:pt x="175" y="1218"/>
                  </a:cubicBezTo>
                  <a:cubicBezTo>
                    <a:pt x="247" y="1250"/>
                    <a:pt x="336" y="1267"/>
                    <a:pt x="435" y="1267"/>
                  </a:cubicBezTo>
                  <a:cubicBezTo>
                    <a:pt x="647" y="1267"/>
                    <a:pt x="905" y="1189"/>
                    <a:pt x="1128" y="1018"/>
                  </a:cubicBezTo>
                  <a:cubicBezTo>
                    <a:pt x="1579" y="667"/>
                    <a:pt x="1654" y="65"/>
                    <a:pt x="1654" y="65"/>
                  </a:cubicBezTo>
                  <a:cubicBezTo>
                    <a:pt x="1654" y="65"/>
                    <a:pt x="1458" y="0"/>
                    <a:pt x="1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89" name="Google Shape;35989;p44"/>
            <p:cNvSpPr/>
            <p:nvPr/>
          </p:nvSpPr>
          <p:spPr>
            <a:xfrm>
              <a:off x="5354800" y="2888550"/>
              <a:ext cx="46375" cy="26725"/>
            </a:xfrm>
            <a:custGeom>
              <a:avLst/>
              <a:gdLst/>
              <a:ahLst/>
              <a:cxnLst/>
              <a:rect l="l" t="t" r="r" b="b"/>
              <a:pathLst>
                <a:path w="1855" h="1069" extrusionOk="0">
                  <a:moveTo>
                    <a:pt x="1203" y="0"/>
                  </a:moveTo>
                  <a:cubicBezTo>
                    <a:pt x="1075" y="0"/>
                    <a:pt x="939" y="23"/>
                    <a:pt x="802" y="74"/>
                  </a:cubicBezTo>
                  <a:cubicBezTo>
                    <a:pt x="276" y="224"/>
                    <a:pt x="0" y="776"/>
                    <a:pt x="0" y="776"/>
                  </a:cubicBezTo>
                  <a:cubicBezTo>
                    <a:pt x="0" y="776"/>
                    <a:pt x="391" y="1068"/>
                    <a:pt x="861" y="1068"/>
                  </a:cubicBezTo>
                  <a:cubicBezTo>
                    <a:pt x="924" y="1068"/>
                    <a:pt x="988" y="1063"/>
                    <a:pt x="1053" y="1051"/>
                  </a:cubicBezTo>
                  <a:cubicBezTo>
                    <a:pt x="1454" y="976"/>
                    <a:pt x="1780" y="725"/>
                    <a:pt x="1855" y="500"/>
                  </a:cubicBezTo>
                  <a:cubicBezTo>
                    <a:pt x="1745" y="460"/>
                    <a:pt x="1618" y="448"/>
                    <a:pt x="1506" y="448"/>
                  </a:cubicBezTo>
                  <a:cubicBezTo>
                    <a:pt x="1339" y="448"/>
                    <a:pt x="1203" y="475"/>
                    <a:pt x="1203" y="475"/>
                  </a:cubicBezTo>
                  <a:cubicBezTo>
                    <a:pt x="1203" y="475"/>
                    <a:pt x="1604" y="375"/>
                    <a:pt x="1780" y="199"/>
                  </a:cubicBezTo>
                  <a:cubicBezTo>
                    <a:pt x="1664" y="83"/>
                    <a:pt x="1450" y="0"/>
                    <a:pt x="12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90" name="Google Shape;35990;p44"/>
            <p:cNvSpPr/>
            <p:nvPr/>
          </p:nvSpPr>
          <p:spPr>
            <a:xfrm>
              <a:off x="5342900" y="2885375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251" y="0"/>
                  </a:moveTo>
                  <a:cubicBezTo>
                    <a:pt x="226" y="126"/>
                    <a:pt x="251" y="301"/>
                    <a:pt x="251" y="301"/>
                  </a:cubicBezTo>
                  <a:cubicBezTo>
                    <a:pt x="251" y="301"/>
                    <a:pt x="201" y="126"/>
                    <a:pt x="100" y="50"/>
                  </a:cubicBezTo>
                  <a:cubicBezTo>
                    <a:pt x="25" y="126"/>
                    <a:pt x="0" y="326"/>
                    <a:pt x="75" y="502"/>
                  </a:cubicBezTo>
                  <a:cubicBezTo>
                    <a:pt x="176" y="727"/>
                    <a:pt x="451" y="827"/>
                    <a:pt x="451" y="827"/>
                  </a:cubicBezTo>
                  <a:cubicBezTo>
                    <a:pt x="451" y="827"/>
                    <a:pt x="602" y="602"/>
                    <a:pt x="526" y="351"/>
                  </a:cubicBezTo>
                  <a:cubicBezTo>
                    <a:pt x="476" y="151"/>
                    <a:pt x="351" y="25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91" name="Google Shape;35991;p44"/>
            <p:cNvSpPr/>
            <p:nvPr/>
          </p:nvSpPr>
          <p:spPr>
            <a:xfrm>
              <a:off x="5332250" y="2899925"/>
              <a:ext cx="21325" cy="11850"/>
            </a:xfrm>
            <a:custGeom>
              <a:avLst/>
              <a:gdLst/>
              <a:ahLst/>
              <a:cxnLst/>
              <a:rect l="l" t="t" r="r" b="b"/>
              <a:pathLst>
                <a:path w="853" h="474" extrusionOk="0">
                  <a:moveTo>
                    <a:pt x="312" y="0"/>
                  </a:moveTo>
                  <a:cubicBezTo>
                    <a:pt x="189" y="0"/>
                    <a:pt x="80" y="47"/>
                    <a:pt x="25" y="120"/>
                  </a:cubicBezTo>
                  <a:cubicBezTo>
                    <a:pt x="125" y="195"/>
                    <a:pt x="301" y="220"/>
                    <a:pt x="301" y="220"/>
                  </a:cubicBezTo>
                  <a:cubicBezTo>
                    <a:pt x="301" y="220"/>
                    <a:pt x="269" y="216"/>
                    <a:pt x="224" y="216"/>
                  </a:cubicBezTo>
                  <a:cubicBezTo>
                    <a:pt x="156" y="216"/>
                    <a:pt x="60" y="225"/>
                    <a:pt x="0" y="270"/>
                  </a:cubicBezTo>
                  <a:cubicBezTo>
                    <a:pt x="50" y="346"/>
                    <a:pt x="201" y="471"/>
                    <a:pt x="401" y="471"/>
                  </a:cubicBezTo>
                  <a:cubicBezTo>
                    <a:pt x="416" y="472"/>
                    <a:pt x="430" y="473"/>
                    <a:pt x="445" y="473"/>
                  </a:cubicBezTo>
                  <a:cubicBezTo>
                    <a:pt x="675" y="473"/>
                    <a:pt x="852" y="295"/>
                    <a:pt x="852" y="295"/>
                  </a:cubicBezTo>
                  <a:cubicBezTo>
                    <a:pt x="852" y="295"/>
                    <a:pt x="727" y="70"/>
                    <a:pt x="451" y="20"/>
                  </a:cubicBezTo>
                  <a:cubicBezTo>
                    <a:pt x="404" y="6"/>
                    <a:pt x="357" y="0"/>
                    <a:pt x="31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92" name="Google Shape;35992;p44"/>
            <p:cNvSpPr/>
            <p:nvPr/>
          </p:nvSpPr>
          <p:spPr>
            <a:xfrm>
              <a:off x="5354800" y="2906425"/>
              <a:ext cx="18200" cy="14900"/>
            </a:xfrm>
            <a:custGeom>
              <a:avLst/>
              <a:gdLst/>
              <a:ahLst/>
              <a:cxnLst/>
              <a:rect l="l" t="t" r="r" b="b"/>
              <a:pathLst>
                <a:path w="728" h="596" extrusionOk="0">
                  <a:moveTo>
                    <a:pt x="133" y="1"/>
                  </a:moveTo>
                  <a:cubicBezTo>
                    <a:pt x="55" y="1"/>
                    <a:pt x="0" y="10"/>
                    <a:pt x="0" y="10"/>
                  </a:cubicBezTo>
                  <a:cubicBezTo>
                    <a:pt x="0" y="10"/>
                    <a:pt x="0" y="311"/>
                    <a:pt x="201" y="462"/>
                  </a:cubicBezTo>
                  <a:cubicBezTo>
                    <a:pt x="317" y="559"/>
                    <a:pt x="449" y="596"/>
                    <a:pt x="549" y="596"/>
                  </a:cubicBezTo>
                  <a:cubicBezTo>
                    <a:pt x="578" y="596"/>
                    <a:pt x="604" y="593"/>
                    <a:pt x="627" y="587"/>
                  </a:cubicBezTo>
                  <a:cubicBezTo>
                    <a:pt x="602" y="462"/>
                    <a:pt x="453" y="337"/>
                    <a:pt x="451" y="336"/>
                  </a:cubicBezTo>
                  <a:lnTo>
                    <a:pt x="451" y="336"/>
                  </a:lnTo>
                  <a:cubicBezTo>
                    <a:pt x="453" y="337"/>
                    <a:pt x="602" y="462"/>
                    <a:pt x="727" y="462"/>
                  </a:cubicBezTo>
                  <a:cubicBezTo>
                    <a:pt x="727" y="361"/>
                    <a:pt x="652" y="186"/>
                    <a:pt x="477" y="86"/>
                  </a:cubicBezTo>
                  <a:cubicBezTo>
                    <a:pt x="365" y="16"/>
                    <a:pt x="231" y="1"/>
                    <a:pt x="13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93" name="Google Shape;35993;p44"/>
            <p:cNvSpPr/>
            <p:nvPr/>
          </p:nvSpPr>
          <p:spPr>
            <a:xfrm>
              <a:off x="5342900" y="2906675"/>
              <a:ext cx="14425" cy="20700"/>
            </a:xfrm>
            <a:custGeom>
              <a:avLst/>
              <a:gdLst/>
              <a:ahLst/>
              <a:cxnLst/>
              <a:rect l="l" t="t" r="r" b="b"/>
              <a:pathLst>
                <a:path w="577" h="828" extrusionOk="0">
                  <a:moveTo>
                    <a:pt x="476" y="0"/>
                  </a:moveTo>
                  <a:cubicBezTo>
                    <a:pt x="476" y="0"/>
                    <a:pt x="201" y="101"/>
                    <a:pt x="75" y="326"/>
                  </a:cubicBezTo>
                  <a:cubicBezTo>
                    <a:pt x="0" y="502"/>
                    <a:pt x="0" y="677"/>
                    <a:pt x="50" y="777"/>
                  </a:cubicBezTo>
                  <a:cubicBezTo>
                    <a:pt x="150" y="702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2"/>
                    <a:pt x="201" y="828"/>
                  </a:cubicBezTo>
                  <a:cubicBezTo>
                    <a:pt x="301" y="802"/>
                    <a:pt x="426" y="702"/>
                    <a:pt x="501" y="502"/>
                  </a:cubicBezTo>
                  <a:cubicBezTo>
                    <a:pt x="577" y="276"/>
                    <a:pt x="476" y="0"/>
                    <a:pt x="4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94" name="Google Shape;35994;p44"/>
            <p:cNvSpPr/>
            <p:nvPr/>
          </p:nvSpPr>
          <p:spPr>
            <a:xfrm>
              <a:off x="5354175" y="2890250"/>
              <a:ext cx="17575" cy="17075"/>
            </a:xfrm>
            <a:custGeom>
              <a:avLst/>
              <a:gdLst/>
              <a:ahLst/>
              <a:cxnLst/>
              <a:rect l="l" t="t" r="r" b="b"/>
              <a:pathLst>
                <a:path w="703" h="683" extrusionOk="0">
                  <a:moveTo>
                    <a:pt x="534" y="1"/>
                  </a:moveTo>
                  <a:cubicBezTo>
                    <a:pt x="432" y="1"/>
                    <a:pt x="285" y="72"/>
                    <a:pt x="176" y="181"/>
                  </a:cubicBezTo>
                  <a:cubicBezTo>
                    <a:pt x="0" y="382"/>
                    <a:pt x="50" y="682"/>
                    <a:pt x="50" y="682"/>
                  </a:cubicBezTo>
                  <a:cubicBezTo>
                    <a:pt x="50" y="682"/>
                    <a:pt x="326" y="682"/>
                    <a:pt x="502" y="507"/>
                  </a:cubicBezTo>
                  <a:cubicBezTo>
                    <a:pt x="652" y="382"/>
                    <a:pt x="702" y="206"/>
                    <a:pt x="677" y="106"/>
                  </a:cubicBezTo>
                  <a:lnTo>
                    <a:pt x="677" y="106"/>
                  </a:lnTo>
                  <a:cubicBezTo>
                    <a:pt x="552" y="131"/>
                    <a:pt x="426" y="256"/>
                    <a:pt x="426" y="256"/>
                  </a:cubicBezTo>
                  <a:cubicBezTo>
                    <a:pt x="426" y="256"/>
                    <a:pt x="552" y="106"/>
                    <a:pt x="577" y="6"/>
                  </a:cubicBezTo>
                  <a:cubicBezTo>
                    <a:pt x="564" y="3"/>
                    <a:pt x="550" y="1"/>
                    <a:pt x="53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95" name="Google Shape;35995;p44"/>
            <p:cNvSpPr/>
            <p:nvPr/>
          </p:nvSpPr>
          <p:spPr>
            <a:xfrm>
              <a:off x="5354175" y="2890375"/>
              <a:ext cx="3775" cy="11925"/>
            </a:xfrm>
            <a:custGeom>
              <a:avLst/>
              <a:gdLst/>
              <a:ahLst/>
              <a:cxnLst/>
              <a:rect l="l" t="t" r="r" b="b"/>
              <a:pathLst>
                <a:path w="151" h="477" fill="none" extrusionOk="0">
                  <a:moveTo>
                    <a:pt x="151" y="1"/>
                  </a:moveTo>
                  <a:lnTo>
                    <a:pt x="0" y="4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96" name="Google Shape;35996;p44"/>
            <p:cNvSpPr/>
            <p:nvPr/>
          </p:nvSpPr>
          <p:spPr>
            <a:xfrm>
              <a:off x="5356675" y="28885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1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34" y="84"/>
                    <a:pt x="42" y="87"/>
                    <a:pt x="50" y="87"/>
                  </a:cubicBezTo>
                  <a:cubicBezTo>
                    <a:pt x="65" y="87"/>
                    <a:pt x="76" y="76"/>
                    <a:pt x="76" y="76"/>
                  </a:cubicBezTo>
                  <a:cubicBezTo>
                    <a:pt x="101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97" name="Google Shape;35997;p44"/>
            <p:cNvSpPr/>
            <p:nvPr/>
          </p:nvSpPr>
          <p:spPr>
            <a:xfrm>
              <a:off x="5352300" y="2889750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1"/>
                  </a:moveTo>
                  <a:lnTo>
                    <a:pt x="75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98" name="Google Shape;35998;p44"/>
            <p:cNvSpPr/>
            <p:nvPr/>
          </p:nvSpPr>
          <p:spPr>
            <a:xfrm>
              <a:off x="5351025" y="2888500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76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5999" name="Google Shape;35999;p44"/>
            <p:cNvSpPr/>
            <p:nvPr/>
          </p:nvSpPr>
          <p:spPr>
            <a:xfrm>
              <a:off x="5354175" y="2892250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1"/>
                  </a:moveTo>
                  <a:lnTo>
                    <a:pt x="0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00" name="Google Shape;36000;p44"/>
            <p:cNvSpPr/>
            <p:nvPr/>
          </p:nvSpPr>
          <p:spPr>
            <a:xfrm>
              <a:off x="5361700" y="289100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75" y="1"/>
                  </a:moveTo>
                  <a:cubicBezTo>
                    <a:pt x="50" y="1"/>
                    <a:pt x="25" y="1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38" y="89"/>
                    <a:pt x="50" y="95"/>
                    <a:pt x="60" y="95"/>
                  </a:cubicBezTo>
                  <a:cubicBezTo>
                    <a:pt x="69" y="95"/>
                    <a:pt x="75" y="89"/>
                    <a:pt x="75" y="76"/>
                  </a:cubicBezTo>
                  <a:cubicBezTo>
                    <a:pt x="100" y="51"/>
                    <a:pt x="100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01" name="Google Shape;36001;p44"/>
            <p:cNvSpPr/>
            <p:nvPr/>
          </p:nvSpPr>
          <p:spPr>
            <a:xfrm>
              <a:off x="5354800" y="2906050"/>
              <a:ext cx="3775" cy="11925"/>
            </a:xfrm>
            <a:custGeom>
              <a:avLst/>
              <a:gdLst/>
              <a:ahLst/>
              <a:cxnLst/>
              <a:rect l="l" t="t" r="r" b="b"/>
              <a:pathLst>
                <a:path w="151" h="477" fill="none" extrusionOk="0">
                  <a:moveTo>
                    <a:pt x="151" y="47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02" name="Google Shape;36002;p44"/>
            <p:cNvSpPr/>
            <p:nvPr/>
          </p:nvSpPr>
          <p:spPr>
            <a:xfrm>
              <a:off x="5357300" y="291732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1" y="1"/>
                  </a:moveTo>
                  <a:cubicBezTo>
                    <a:pt x="26" y="1"/>
                    <a:pt x="1" y="26"/>
                    <a:pt x="26" y="51"/>
                  </a:cubicBezTo>
                  <a:cubicBezTo>
                    <a:pt x="26" y="76"/>
                    <a:pt x="51" y="101"/>
                    <a:pt x="51" y="101"/>
                  </a:cubicBezTo>
                  <a:cubicBezTo>
                    <a:pt x="76" y="101"/>
                    <a:pt x="101" y="76"/>
                    <a:pt x="101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03" name="Google Shape;36003;p44"/>
            <p:cNvSpPr/>
            <p:nvPr/>
          </p:nvSpPr>
          <p:spPr>
            <a:xfrm>
              <a:off x="5354800" y="2906050"/>
              <a:ext cx="8800" cy="9425"/>
            </a:xfrm>
            <a:custGeom>
              <a:avLst/>
              <a:gdLst/>
              <a:ahLst/>
              <a:cxnLst/>
              <a:rect l="l" t="t" r="r" b="b"/>
              <a:pathLst>
                <a:path w="352" h="377" fill="none" extrusionOk="0">
                  <a:moveTo>
                    <a:pt x="351" y="3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04" name="Google Shape;36004;p44"/>
            <p:cNvSpPr/>
            <p:nvPr/>
          </p:nvSpPr>
          <p:spPr>
            <a:xfrm>
              <a:off x="5362325" y="291482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0"/>
                  </a:moveTo>
                  <a:cubicBezTo>
                    <a:pt x="25" y="25"/>
                    <a:pt x="0" y="50"/>
                    <a:pt x="25" y="50"/>
                  </a:cubicBezTo>
                  <a:cubicBezTo>
                    <a:pt x="25" y="75"/>
                    <a:pt x="75" y="75"/>
                    <a:pt x="75" y="75"/>
                  </a:cubicBezTo>
                  <a:cubicBezTo>
                    <a:pt x="100" y="50"/>
                    <a:pt x="100" y="25"/>
                    <a:pt x="100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05" name="Google Shape;36005;p44"/>
            <p:cNvSpPr/>
            <p:nvPr/>
          </p:nvSpPr>
          <p:spPr>
            <a:xfrm>
              <a:off x="5352925" y="2906050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502"/>
                  </a:moveTo>
                  <a:lnTo>
                    <a:pt x="7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06" name="Google Shape;36006;p44"/>
            <p:cNvSpPr/>
            <p:nvPr/>
          </p:nvSpPr>
          <p:spPr>
            <a:xfrm>
              <a:off x="5352300" y="2917950"/>
              <a:ext cx="1900" cy="2525"/>
            </a:xfrm>
            <a:custGeom>
              <a:avLst/>
              <a:gdLst/>
              <a:ahLst/>
              <a:cxnLst/>
              <a:rect l="l" t="t" r="r" b="b"/>
              <a:pathLst>
                <a:path w="76" h="101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0" y="101"/>
                    <a:pt x="25" y="101"/>
                  </a:cubicBezTo>
                  <a:cubicBezTo>
                    <a:pt x="50" y="101"/>
                    <a:pt x="75" y="76"/>
                    <a:pt x="75" y="51"/>
                  </a:cubicBezTo>
                  <a:cubicBezTo>
                    <a:pt x="7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07" name="Google Shape;36007;p44"/>
            <p:cNvSpPr/>
            <p:nvPr/>
          </p:nvSpPr>
          <p:spPr>
            <a:xfrm>
              <a:off x="5355425" y="2903550"/>
              <a:ext cx="12550" cy="25"/>
            </a:xfrm>
            <a:custGeom>
              <a:avLst/>
              <a:gdLst/>
              <a:ahLst/>
              <a:cxnLst/>
              <a:rect l="l" t="t" r="r" b="b"/>
              <a:pathLst>
                <a:path w="502" h="1" fill="none" extrusionOk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08" name="Google Shape;36008;p44"/>
            <p:cNvSpPr/>
            <p:nvPr/>
          </p:nvSpPr>
          <p:spPr>
            <a:xfrm>
              <a:off x="5367325" y="2902275"/>
              <a:ext cx="2525" cy="2550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76"/>
                    <a:pt x="26" y="76"/>
                    <a:pt x="51" y="101"/>
                  </a:cubicBezTo>
                  <a:cubicBezTo>
                    <a:pt x="76" y="101"/>
                    <a:pt x="101" y="76"/>
                    <a:pt x="101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09" name="Google Shape;36009;p44"/>
            <p:cNvSpPr/>
            <p:nvPr/>
          </p:nvSpPr>
          <p:spPr>
            <a:xfrm>
              <a:off x="5355425" y="2897900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2" y="1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10" name="Google Shape;36010;p44"/>
            <p:cNvSpPr/>
            <p:nvPr/>
          </p:nvSpPr>
          <p:spPr>
            <a:xfrm>
              <a:off x="5366075" y="28966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26" y="0"/>
                  </a:moveTo>
                  <a:cubicBezTo>
                    <a:pt x="0" y="25"/>
                    <a:pt x="0" y="51"/>
                    <a:pt x="0" y="51"/>
                  </a:cubicBezTo>
                  <a:cubicBezTo>
                    <a:pt x="0" y="76"/>
                    <a:pt x="26" y="101"/>
                    <a:pt x="51" y="101"/>
                  </a:cubicBezTo>
                  <a:cubicBezTo>
                    <a:pt x="76" y="76"/>
                    <a:pt x="101" y="51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11" name="Google Shape;36011;p44"/>
            <p:cNvSpPr/>
            <p:nvPr/>
          </p:nvSpPr>
          <p:spPr>
            <a:xfrm>
              <a:off x="5355425" y="2904175"/>
              <a:ext cx="11925" cy="5025"/>
            </a:xfrm>
            <a:custGeom>
              <a:avLst/>
              <a:gdLst/>
              <a:ahLst/>
              <a:cxnLst/>
              <a:rect l="l" t="t" r="r" b="b"/>
              <a:pathLst>
                <a:path w="477" h="201" fill="none" extrusionOk="0">
                  <a:moveTo>
                    <a:pt x="477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12" name="Google Shape;36012;p44"/>
            <p:cNvSpPr/>
            <p:nvPr/>
          </p:nvSpPr>
          <p:spPr>
            <a:xfrm>
              <a:off x="5366700" y="2907925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33" y="83"/>
                    <a:pt x="40" y="86"/>
                    <a:pt x="47" y="86"/>
                  </a:cubicBezTo>
                  <a:cubicBezTo>
                    <a:pt x="63" y="86"/>
                    <a:pt x="76" y="68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13" name="Google Shape;36013;p44"/>
            <p:cNvSpPr/>
            <p:nvPr/>
          </p:nvSpPr>
          <p:spPr>
            <a:xfrm>
              <a:off x="5342900" y="2904800"/>
              <a:ext cx="10050" cy="8175"/>
            </a:xfrm>
            <a:custGeom>
              <a:avLst/>
              <a:gdLst/>
              <a:ahLst/>
              <a:cxnLst/>
              <a:rect l="l" t="t" r="r" b="b"/>
              <a:pathLst>
                <a:path w="402" h="327" fill="none" extrusionOk="0">
                  <a:moveTo>
                    <a:pt x="0" y="326"/>
                  </a:moveTo>
                  <a:lnTo>
                    <a:pt x="4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14" name="Google Shape;36014;p44"/>
            <p:cNvSpPr/>
            <p:nvPr/>
          </p:nvSpPr>
          <p:spPr>
            <a:xfrm>
              <a:off x="5341000" y="2911850"/>
              <a:ext cx="2550" cy="2200"/>
            </a:xfrm>
            <a:custGeom>
              <a:avLst/>
              <a:gdLst/>
              <a:ahLst/>
              <a:cxnLst/>
              <a:rect l="l" t="t" r="r" b="b"/>
              <a:pathLst>
                <a:path w="102" h="88" extrusionOk="0">
                  <a:moveTo>
                    <a:pt x="42" y="0"/>
                  </a:moveTo>
                  <a:cubicBezTo>
                    <a:pt x="32" y="0"/>
                    <a:pt x="26" y="6"/>
                    <a:pt x="26" y="19"/>
                  </a:cubicBezTo>
                  <a:cubicBezTo>
                    <a:pt x="1" y="44"/>
                    <a:pt x="1" y="69"/>
                    <a:pt x="26" y="69"/>
                  </a:cubicBezTo>
                  <a:cubicBezTo>
                    <a:pt x="26" y="82"/>
                    <a:pt x="39" y="88"/>
                    <a:pt x="51" y="88"/>
                  </a:cubicBezTo>
                  <a:cubicBezTo>
                    <a:pt x="64" y="88"/>
                    <a:pt x="76" y="82"/>
                    <a:pt x="76" y="69"/>
                  </a:cubicBezTo>
                  <a:cubicBezTo>
                    <a:pt x="101" y="69"/>
                    <a:pt x="101" y="44"/>
                    <a:pt x="76" y="19"/>
                  </a:cubicBezTo>
                  <a:cubicBezTo>
                    <a:pt x="64" y="6"/>
                    <a:pt x="51" y="0"/>
                    <a:pt x="4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15" name="Google Shape;36015;p44"/>
            <p:cNvSpPr/>
            <p:nvPr/>
          </p:nvSpPr>
          <p:spPr>
            <a:xfrm>
              <a:off x="5340375" y="2904800"/>
              <a:ext cx="12575" cy="3150"/>
            </a:xfrm>
            <a:custGeom>
              <a:avLst/>
              <a:gdLst/>
              <a:ahLst/>
              <a:cxnLst/>
              <a:rect l="l" t="t" r="r" b="b"/>
              <a:pathLst>
                <a:path w="503" h="126" fill="none" extrusionOk="0">
                  <a:moveTo>
                    <a:pt x="1" y="126"/>
                  </a:moveTo>
                  <a:lnTo>
                    <a:pt x="5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16" name="Google Shape;36016;p44"/>
            <p:cNvSpPr/>
            <p:nvPr/>
          </p:nvSpPr>
          <p:spPr>
            <a:xfrm>
              <a:off x="5338500" y="290667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26" y="0"/>
                  </a:moveTo>
                  <a:cubicBezTo>
                    <a:pt x="1" y="25"/>
                    <a:pt x="1" y="51"/>
                    <a:pt x="1" y="76"/>
                  </a:cubicBezTo>
                  <a:cubicBezTo>
                    <a:pt x="26" y="76"/>
                    <a:pt x="51" y="101"/>
                    <a:pt x="51" y="101"/>
                  </a:cubicBezTo>
                  <a:cubicBezTo>
                    <a:pt x="76" y="76"/>
                    <a:pt x="101" y="51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17" name="Google Shape;36017;p44"/>
            <p:cNvSpPr/>
            <p:nvPr/>
          </p:nvSpPr>
          <p:spPr>
            <a:xfrm>
              <a:off x="5346650" y="2904800"/>
              <a:ext cx="6300" cy="11300"/>
            </a:xfrm>
            <a:custGeom>
              <a:avLst/>
              <a:gdLst/>
              <a:ahLst/>
              <a:cxnLst/>
              <a:rect l="l" t="t" r="r" b="b"/>
              <a:pathLst>
                <a:path w="252" h="452" fill="none" extrusionOk="0">
                  <a:moveTo>
                    <a:pt x="1" y="451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18" name="Google Shape;36018;p44"/>
            <p:cNvSpPr/>
            <p:nvPr/>
          </p:nvSpPr>
          <p:spPr>
            <a:xfrm>
              <a:off x="5345400" y="291560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38" y="1"/>
                  </a:moveTo>
                  <a:cubicBezTo>
                    <a:pt x="25" y="1"/>
                    <a:pt x="13" y="7"/>
                    <a:pt x="0" y="19"/>
                  </a:cubicBezTo>
                  <a:cubicBezTo>
                    <a:pt x="0" y="44"/>
                    <a:pt x="0" y="70"/>
                    <a:pt x="25" y="70"/>
                  </a:cubicBezTo>
                  <a:cubicBezTo>
                    <a:pt x="38" y="82"/>
                    <a:pt x="51" y="88"/>
                    <a:pt x="60" y="88"/>
                  </a:cubicBezTo>
                  <a:cubicBezTo>
                    <a:pt x="69" y="88"/>
                    <a:pt x="76" y="82"/>
                    <a:pt x="76" y="70"/>
                  </a:cubicBezTo>
                  <a:cubicBezTo>
                    <a:pt x="101" y="44"/>
                    <a:pt x="76" y="19"/>
                    <a:pt x="76" y="19"/>
                  </a:cubicBezTo>
                  <a:cubicBezTo>
                    <a:pt x="63" y="7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19" name="Google Shape;36019;p44"/>
            <p:cNvSpPr/>
            <p:nvPr/>
          </p:nvSpPr>
          <p:spPr>
            <a:xfrm>
              <a:off x="5341000" y="2896650"/>
              <a:ext cx="11325" cy="6925"/>
            </a:xfrm>
            <a:custGeom>
              <a:avLst/>
              <a:gdLst/>
              <a:ahLst/>
              <a:cxnLst/>
              <a:rect l="l" t="t" r="r" b="b"/>
              <a:pathLst>
                <a:path w="453" h="277" fill="none" extrusionOk="0">
                  <a:moveTo>
                    <a:pt x="1" y="0"/>
                  </a:moveTo>
                  <a:lnTo>
                    <a:pt x="452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20" name="Google Shape;36020;p44"/>
            <p:cNvSpPr/>
            <p:nvPr/>
          </p:nvSpPr>
          <p:spPr>
            <a:xfrm>
              <a:off x="5339750" y="2895400"/>
              <a:ext cx="1900" cy="2150"/>
            </a:xfrm>
            <a:custGeom>
              <a:avLst/>
              <a:gdLst/>
              <a:ahLst/>
              <a:cxnLst/>
              <a:rect l="l" t="t" r="r" b="b"/>
              <a:pathLst>
                <a:path w="76" h="86" extrusionOk="0">
                  <a:moveTo>
                    <a:pt x="51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50"/>
                    <a:pt x="1" y="75"/>
                    <a:pt x="26" y="75"/>
                  </a:cubicBezTo>
                  <a:cubicBezTo>
                    <a:pt x="33" y="83"/>
                    <a:pt x="41" y="86"/>
                    <a:pt x="47" y="86"/>
                  </a:cubicBezTo>
                  <a:cubicBezTo>
                    <a:pt x="63" y="86"/>
                    <a:pt x="76" y="68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21" name="Google Shape;36021;p44"/>
            <p:cNvSpPr/>
            <p:nvPr/>
          </p:nvSpPr>
          <p:spPr>
            <a:xfrm>
              <a:off x="5344775" y="2892250"/>
              <a:ext cx="7550" cy="10700"/>
            </a:xfrm>
            <a:custGeom>
              <a:avLst/>
              <a:gdLst/>
              <a:ahLst/>
              <a:cxnLst/>
              <a:rect l="l" t="t" r="r" b="b"/>
              <a:pathLst>
                <a:path w="302" h="428" fill="none" extrusionOk="0">
                  <a:moveTo>
                    <a:pt x="0" y="1"/>
                  </a:moveTo>
                  <a:lnTo>
                    <a:pt x="301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22" name="Google Shape;36022;p44"/>
            <p:cNvSpPr/>
            <p:nvPr/>
          </p:nvSpPr>
          <p:spPr>
            <a:xfrm>
              <a:off x="5343525" y="2891175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41" y="0"/>
                  </a:moveTo>
                  <a:cubicBezTo>
                    <a:pt x="32" y="0"/>
                    <a:pt x="25" y="6"/>
                    <a:pt x="25" y="19"/>
                  </a:cubicBezTo>
                  <a:cubicBezTo>
                    <a:pt x="0" y="19"/>
                    <a:pt x="0" y="44"/>
                    <a:pt x="25" y="69"/>
                  </a:cubicBezTo>
                  <a:cubicBezTo>
                    <a:pt x="25" y="82"/>
                    <a:pt x="32" y="88"/>
                    <a:pt x="41" y="88"/>
                  </a:cubicBezTo>
                  <a:cubicBezTo>
                    <a:pt x="50" y="88"/>
                    <a:pt x="63" y="82"/>
                    <a:pt x="75" y="69"/>
                  </a:cubicBezTo>
                  <a:cubicBezTo>
                    <a:pt x="100" y="44"/>
                    <a:pt x="100" y="19"/>
                    <a:pt x="75" y="19"/>
                  </a:cubicBezTo>
                  <a:cubicBezTo>
                    <a:pt x="63" y="6"/>
                    <a:pt x="50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23" name="Google Shape;36023;p44"/>
            <p:cNvSpPr/>
            <p:nvPr/>
          </p:nvSpPr>
          <p:spPr>
            <a:xfrm>
              <a:off x="5339125" y="2901650"/>
              <a:ext cx="13200" cy="1925"/>
            </a:xfrm>
            <a:custGeom>
              <a:avLst/>
              <a:gdLst/>
              <a:ahLst/>
              <a:cxnLst/>
              <a:rect l="l" t="t" r="r" b="b"/>
              <a:pathLst>
                <a:path w="528" h="77" fill="none" extrusionOk="0">
                  <a:moveTo>
                    <a:pt x="1" y="1"/>
                  </a:moveTo>
                  <a:lnTo>
                    <a:pt x="527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24" name="Google Shape;36024;p44"/>
            <p:cNvSpPr/>
            <p:nvPr/>
          </p:nvSpPr>
          <p:spPr>
            <a:xfrm>
              <a:off x="5337875" y="2900400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51"/>
                    <a:pt x="1" y="76"/>
                    <a:pt x="26" y="101"/>
                  </a:cubicBezTo>
                  <a:cubicBezTo>
                    <a:pt x="51" y="101"/>
                    <a:pt x="76" y="76"/>
                    <a:pt x="76" y="51"/>
                  </a:cubicBezTo>
                  <a:cubicBezTo>
                    <a:pt x="76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25" name="Google Shape;36025;p44"/>
            <p:cNvSpPr/>
            <p:nvPr/>
          </p:nvSpPr>
          <p:spPr>
            <a:xfrm>
              <a:off x="5347900" y="2897500"/>
              <a:ext cx="13175" cy="12100"/>
            </a:xfrm>
            <a:custGeom>
              <a:avLst/>
              <a:gdLst/>
              <a:ahLst/>
              <a:cxnLst/>
              <a:rect l="l" t="t" r="r" b="b"/>
              <a:pathLst>
                <a:path w="527" h="484" extrusionOk="0">
                  <a:moveTo>
                    <a:pt x="269" y="1"/>
                  </a:moveTo>
                  <a:cubicBezTo>
                    <a:pt x="167" y="1"/>
                    <a:pt x="65" y="68"/>
                    <a:pt x="26" y="167"/>
                  </a:cubicBezTo>
                  <a:cubicBezTo>
                    <a:pt x="1" y="292"/>
                    <a:pt x="51" y="418"/>
                    <a:pt x="176" y="468"/>
                  </a:cubicBezTo>
                  <a:cubicBezTo>
                    <a:pt x="203" y="478"/>
                    <a:pt x="231" y="483"/>
                    <a:pt x="259" y="483"/>
                  </a:cubicBezTo>
                  <a:cubicBezTo>
                    <a:pt x="361" y="483"/>
                    <a:pt x="462" y="416"/>
                    <a:pt x="502" y="317"/>
                  </a:cubicBezTo>
                  <a:cubicBezTo>
                    <a:pt x="527" y="192"/>
                    <a:pt x="477" y="42"/>
                    <a:pt x="352" y="17"/>
                  </a:cubicBezTo>
                  <a:cubicBezTo>
                    <a:pt x="325" y="6"/>
                    <a:pt x="297" y="1"/>
                    <a:pt x="26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26" name="Google Shape;36026;p44"/>
            <p:cNvSpPr/>
            <p:nvPr/>
          </p:nvSpPr>
          <p:spPr>
            <a:xfrm>
              <a:off x="5247025" y="2432975"/>
              <a:ext cx="30100" cy="46400"/>
            </a:xfrm>
            <a:custGeom>
              <a:avLst/>
              <a:gdLst/>
              <a:ahLst/>
              <a:cxnLst/>
              <a:rect l="l" t="t" r="r" b="b"/>
              <a:pathLst>
                <a:path w="1204" h="1856" extrusionOk="0">
                  <a:moveTo>
                    <a:pt x="652" y="1"/>
                  </a:moveTo>
                  <a:cubicBezTo>
                    <a:pt x="427" y="76"/>
                    <a:pt x="176" y="377"/>
                    <a:pt x="101" y="803"/>
                  </a:cubicBezTo>
                  <a:cubicBezTo>
                    <a:pt x="1" y="1354"/>
                    <a:pt x="351" y="1856"/>
                    <a:pt x="351" y="1856"/>
                  </a:cubicBezTo>
                  <a:cubicBezTo>
                    <a:pt x="351" y="1856"/>
                    <a:pt x="928" y="1605"/>
                    <a:pt x="1078" y="1054"/>
                  </a:cubicBezTo>
                  <a:cubicBezTo>
                    <a:pt x="1204" y="653"/>
                    <a:pt x="1153" y="277"/>
                    <a:pt x="978" y="101"/>
                  </a:cubicBezTo>
                  <a:cubicBezTo>
                    <a:pt x="777" y="277"/>
                    <a:pt x="652" y="653"/>
                    <a:pt x="652" y="653"/>
                  </a:cubicBezTo>
                  <a:cubicBezTo>
                    <a:pt x="652" y="653"/>
                    <a:pt x="752" y="252"/>
                    <a:pt x="6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27" name="Google Shape;36027;p44"/>
            <p:cNvSpPr/>
            <p:nvPr/>
          </p:nvSpPr>
          <p:spPr>
            <a:xfrm>
              <a:off x="5215075" y="2447475"/>
              <a:ext cx="39500" cy="34600"/>
            </a:xfrm>
            <a:custGeom>
              <a:avLst/>
              <a:gdLst/>
              <a:ahLst/>
              <a:cxnLst/>
              <a:rect l="l" t="t" r="r" b="b"/>
              <a:pathLst>
                <a:path w="1580" h="1384" extrusionOk="0">
                  <a:moveTo>
                    <a:pt x="396" y="1"/>
                  </a:moveTo>
                  <a:cubicBezTo>
                    <a:pt x="343" y="1"/>
                    <a:pt x="294" y="8"/>
                    <a:pt x="251" y="22"/>
                  </a:cubicBezTo>
                  <a:cubicBezTo>
                    <a:pt x="326" y="273"/>
                    <a:pt x="602" y="574"/>
                    <a:pt x="602" y="574"/>
                  </a:cubicBezTo>
                  <a:cubicBezTo>
                    <a:pt x="602" y="574"/>
                    <a:pt x="301" y="298"/>
                    <a:pt x="50" y="273"/>
                  </a:cubicBezTo>
                  <a:lnTo>
                    <a:pt x="50" y="273"/>
                  </a:lnTo>
                  <a:cubicBezTo>
                    <a:pt x="0" y="499"/>
                    <a:pt x="176" y="875"/>
                    <a:pt x="502" y="1125"/>
                  </a:cubicBezTo>
                  <a:cubicBezTo>
                    <a:pt x="810" y="1348"/>
                    <a:pt x="1189" y="1383"/>
                    <a:pt x="1398" y="1383"/>
                  </a:cubicBezTo>
                  <a:cubicBezTo>
                    <a:pt x="1494" y="1383"/>
                    <a:pt x="1554" y="1376"/>
                    <a:pt x="1554" y="1376"/>
                  </a:cubicBezTo>
                  <a:cubicBezTo>
                    <a:pt x="1554" y="1376"/>
                    <a:pt x="1579" y="749"/>
                    <a:pt x="1178" y="348"/>
                  </a:cubicBezTo>
                  <a:cubicBezTo>
                    <a:pt x="915" y="126"/>
                    <a:pt x="619" y="1"/>
                    <a:pt x="3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28" name="Google Shape;36028;p44"/>
            <p:cNvSpPr/>
            <p:nvPr/>
          </p:nvSpPr>
          <p:spPr>
            <a:xfrm>
              <a:off x="5248275" y="2479975"/>
              <a:ext cx="33225" cy="44525"/>
            </a:xfrm>
            <a:custGeom>
              <a:avLst/>
              <a:gdLst/>
              <a:ahLst/>
              <a:cxnLst/>
              <a:rect l="l" t="t" r="r" b="b"/>
              <a:pathLst>
                <a:path w="1329" h="1781" extrusionOk="0">
                  <a:moveTo>
                    <a:pt x="301" y="1"/>
                  </a:moveTo>
                  <a:cubicBezTo>
                    <a:pt x="301" y="1"/>
                    <a:pt x="1" y="552"/>
                    <a:pt x="201" y="1078"/>
                  </a:cubicBezTo>
                  <a:cubicBezTo>
                    <a:pt x="352" y="1479"/>
                    <a:pt x="627" y="1755"/>
                    <a:pt x="853" y="1780"/>
                  </a:cubicBezTo>
                  <a:cubicBezTo>
                    <a:pt x="903" y="1505"/>
                    <a:pt x="778" y="1129"/>
                    <a:pt x="778" y="1128"/>
                  </a:cubicBezTo>
                  <a:lnTo>
                    <a:pt x="778" y="1128"/>
                  </a:lnTo>
                  <a:cubicBezTo>
                    <a:pt x="778" y="1129"/>
                    <a:pt x="953" y="1530"/>
                    <a:pt x="1154" y="1655"/>
                  </a:cubicBezTo>
                  <a:cubicBezTo>
                    <a:pt x="1304" y="1454"/>
                    <a:pt x="1329" y="1078"/>
                    <a:pt x="1128" y="677"/>
                  </a:cubicBezTo>
                  <a:cubicBezTo>
                    <a:pt x="878" y="201"/>
                    <a:pt x="301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29" name="Google Shape;36029;p44"/>
            <p:cNvSpPr/>
            <p:nvPr/>
          </p:nvSpPr>
          <p:spPr>
            <a:xfrm>
              <a:off x="5214450" y="2479850"/>
              <a:ext cx="41375" cy="31650"/>
            </a:xfrm>
            <a:custGeom>
              <a:avLst/>
              <a:gdLst/>
              <a:ahLst/>
              <a:cxnLst/>
              <a:rect l="l" t="t" r="r" b="b"/>
              <a:pathLst>
                <a:path w="1655" h="1266" extrusionOk="0">
                  <a:moveTo>
                    <a:pt x="1216" y="1"/>
                  </a:moveTo>
                  <a:cubicBezTo>
                    <a:pt x="1020" y="1"/>
                    <a:pt x="786" y="35"/>
                    <a:pt x="577" y="156"/>
                  </a:cubicBezTo>
                  <a:cubicBezTo>
                    <a:pt x="226" y="382"/>
                    <a:pt x="0" y="707"/>
                    <a:pt x="0" y="958"/>
                  </a:cubicBezTo>
                  <a:cubicBezTo>
                    <a:pt x="301" y="958"/>
                    <a:pt x="626" y="758"/>
                    <a:pt x="627" y="758"/>
                  </a:cubicBezTo>
                  <a:lnTo>
                    <a:pt x="627" y="758"/>
                  </a:lnTo>
                  <a:cubicBezTo>
                    <a:pt x="626" y="758"/>
                    <a:pt x="276" y="983"/>
                    <a:pt x="201" y="1234"/>
                  </a:cubicBezTo>
                  <a:cubicBezTo>
                    <a:pt x="256" y="1255"/>
                    <a:pt x="327" y="1266"/>
                    <a:pt x="408" y="1266"/>
                  </a:cubicBezTo>
                  <a:cubicBezTo>
                    <a:pt x="620" y="1266"/>
                    <a:pt x="899" y="1189"/>
                    <a:pt x="1153" y="1008"/>
                  </a:cubicBezTo>
                  <a:cubicBezTo>
                    <a:pt x="1579" y="682"/>
                    <a:pt x="1654" y="56"/>
                    <a:pt x="1654" y="56"/>
                  </a:cubicBezTo>
                  <a:cubicBezTo>
                    <a:pt x="1654" y="56"/>
                    <a:pt x="1466" y="1"/>
                    <a:pt x="1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30" name="Google Shape;36030;p44"/>
            <p:cNvSpPr/>
            <p:nvPr/>
          </p:nvSpPr>
          <p:spPr>
            <a:xfrm>
              <a:off x="5257050" y="2462750"/>
              <a:ext cx="46400" cy="26450"/>
            </a:xfrm>
            <a:custGeom>
              <a:avLst/>
              <a:gdLst/>
              <a:ahLst/>
              <a:cxnLst/>
              <a:rect l="l" t="t" r="r" b="b"/>
              <a:pathLst>
                <a:path w="1856" h="1058" extrusionOk="0">
                  <a:moveTo>
                    <a:pt x="1223" y="1"/>
                  </a:moveTo>
                  <a:cubicBezTo>
                    <a:pt x="1099" y="1"/>
                    <a:pt x="965" y="20"/>
                    <a:pt x="828" y="63"/>
                  </a:cubicBezTo>
                  <a:cubicBezTo>
                    <a:pt x="276" y="213"/>
                    <a:pt x="1" y="765"/>
                    <a:pt x="1" y="765"/>
                  </a:cubicBezTo>
                  <a:cubicBezTo>
                    <a:pt x="1" y="765"/>
                    <a:pt x="391" y="1058"/>
                    <a:pt x="861" y="1058"/>
                  </a:cubicBezTo>
                  <a:cubicBezTo>
                    <a:pt x="924" y="1058"/>
                    <a:pt x="988" y="1052"/>
                    <a:pt x="1053" y="1041"/>
                  </a:cubicBezTo>
                  <a:cubicBezTo>
                    <a:pt x="1454" y="965"/>
                    <a:pt x="1780" y="715"/>
                    <a:pt x="1855" y="489"/>
                  </a:cubicBezTo>
                  <a:cubicBezTo>
                    <a:pt x="1748" y="457"/>
                    <a:pt x="1613" y="448"/>
                    <a:pt x="1493" y="448"/>
                  </a:cubicBezTo>
                  <a:cubicBezTo>
                    <a:pt x="1334" y="448"/>
                    <a:pt x="1204" y="464"/>
                    <a:pt x="1204" y="464"/>
                  </a:cubicBezTo>
                  <a:cubicBezTo>
                    <a:pt x="1204" y="464"/>
                    <a:pt x="1605" y="364"/>
                    <a:pt x="1780" y="188"/>
                  </a:cubicBezTo>
                  <a:cubicBezTo>
                    <a:pt x="1664" y="73"/>
                    <a:pt x="1462" y="1"/>
                    <a:pt x="1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31" name="Google Shape;36031;p44"/>
            <p:cNvSpPr/>
            <p:nvPr/>
          </p:nvSpPr>
          <p:spPr>
            <a:xfrm>
              <a:off x="5245775" y="2459300"/>
              <a:ext cx="14425" cy="21325"/>
            </a:xfrm>
            <a:custGeom>
              <a:avLst/>
              <a:gdLst/>
              <a:ahLst/>
              <a:cxnLst/>
              <a:rect l="l" t="t" r="r" b="b"/>
              <a:pathLst>
                <a:path w="577" h="853" extrusionOk="0">
                  <a:moveTo>
                    <a:pt x="226" y="1"/>
                  </a:moveTo>
                  <a:cubicBezTo>
                    <a:pt x="201" y="126"/>
                    <a:pt x="226" y="301"/>
                    <a:pt x="226" y="301"/>
                  </a:cubicBezTo>
                  <a:cubicBezTo>
                    <a:pt x="226" y="301"/>
                    <a:pt x="176" y="126"/>
                    <a:pt x="76" y="51"/>
                  </a:cubicBezTo>
                  <a:cubicBezTo>
                    <a:pt x="25" y="151"/>
                    <a:pt x="0" y="326"/>
                    <a:pt x="76" y="502"/>
                  </a:cubicBezTo>
                  <a:cubicBezTo>
                    <a:pt x="151" y="727"/>
                    <a:pt x="426" y="853"/>
                    <a:pt x="426" y="853"/>
                  </a:cubicBezTo>
                  <a:cubicBezTo>
                    <a:pt x="426" y="853"/>
                    <a:pt x="577" y="602"/>
                    <a:pt x="502" y="351"/>
                  </a:cubicBezTo>
                  <a:cubicBezTo>
                    <a:pt x="452" y="176"/>
                    <a:pt x="326" y="26"/>
                    <a:pt x="2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32" name="Google Shape;36032;p44"/>
            <p:cNvSpPr/>
            <p:nvPr/>
          </p:nvSpPr>
          <p:spPr>
            <a:xfrm>
              <a:off x="5234500" y="2474175"/>
              <a:ext cx="21950" cy="11525"/>
            </a:xfrm>
            <a:custGeom>
              <a:avLst/>
              <a:gdLst/>
              <a:ahLst/>
              <a:cxnLst/>
              <a:rect l="l" t="t" r="r" b="b"/>
              <a:pathLst>
                <a:path w="878" h="461" extrusionOk="0">
                  <a:moveTo>
                    <a:pt x="373" y="1"/>
                  </a:moveTo>
                  <a:cubicBezTo>
                    <a:pt x="217" y="1"/>
                    <a:pt x="87" y="45"/>
                    <a:pt x="25" y="107"/>
                  </a:cubicBezTo>
                  <a:cubicBezTo>
                    <a:pt x="126" y="183"/>
                    <a:pt x="301" y="233"/>
                    <a:pt x="301" y="233"/>
                  </a:cubicBezTo>
                  <a:cubicBezTo>
                    <a:pt x="301" y="233"/>
                    <a:pt x="257" y="226"/>
                    <a:pt x="198" y="226"/>
                  </a:cubicBezTo>
                  <a:cubicBezTo>
                    <a:pt x="138" y="226"/>
                    <a:pt x="63" y="233"/>
                    <a:pt x="0" y="258"/>
                  </a:cubicBezTo>
                  <a:cubicBezTo>
                    <a:pt x="50" y="358"/>
                    <a:pt x="201" y="458"/>
                    <a:pt x="401" y="458"/>
                  </a:cubicBezTo>
                  <a:cubicBezTo>
                    <a:pt x="418" y="460"/>
                    <a:pt x="435" y="461"/>
                    <a:pt x="451" y="461"/>
                  </a:cubicBezTo>
                  <a:cubicBezTo>
                    <a:pt x="681" y="461"/>
                    <a:pt x="877" y="308"/>
                    <a:pt x="877" y="308"/>
                  </a:cubicBezTo>
                  <a:cubicBezTo>
                    <a:pt x="877" y="308"/>
                    <a:pt x="727" y="57"/>
                    <a:pt x="476" y="7"/>
                  </a:cubicBezTo>
                  <a:cubicBezTo>
                    <a:pt x="441" y="3"/>
                    <a:pt x="406" y="1"/>
                    <a:pt x="37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33" name="Google Shape;36033;p44"/>
            <p:cNvSpPr/>
            <p:nvPr/>
          </p:nvSpPr>
          <p:spPr>
            <a:xfrm>
              <a:off x="5257050" y="2480350"/>
              <a:ext cx="18200" cy="15175"/>
            </a:xfrm>
            <a:custGeom>
              <a:avLst/>
              <a:gdLst/>
              <a:ahLst/>
              <a:cxnLst/>
              <a:rect l="l" t="t" r="r" b="b"/>
              <a:pathLst>
                <a:path w="728" h="607" extrusionOk="0">
                  <a:moveTo>
                    <a:pt x="135" y="1"/>
                  </a:moveTo>
                  <a:cubicBezTo>
                    <a:pt x="55" y="1"/>
                    <a:pt x="1" y="11"/>
                    <a:pt x="1" y="11"/>
                  </a:cubicBezTo>
                  <a:cubicBezTo>
                    <a:pt x="1" y="11"/>
                    <a:pt x="26" y="311"/>
                    <a:pt x="226" y="462"/>
                  </a:cubicBezTo>
                  <a:cubicBezTo>
                    <a:pt x="338" y="555"/>
                    <a:pt x="463" y="606"/>
                    <a:pt x="561" y="606"/>
                  </a:cubicBezTo>
                  <a:cubicBezTo>
                    <a:pt x="595" y="606"/>
                    <a:pt x="626" y="600"/>
                    <a:pt x="652" y="587"/>
                  </a:cubicBezTo>
                  <a:cubicBezTo>
                    <a:pt x="602" y="462"/>
                    <a:pt x="452" y="362"/>
                    <a:pt x="452" y="362"/>
                  </a:cubicBezTo>
                  <a:lnTo>
                    <a:pt x="452" y="362"/>
                  </a:lnTo>
                  <a:cubicBezTo>
                    <a:pt x="452" y="362"/>
                    <a:pt x="627" y="462"/>
                    <a:pt x="727" y="462"/>
                  </a:cubicBezTo>
                  <a:cubicBezTo>
                    <a:pt x="727" y="362"/>
                    <a:pt x="652" y="186"/>
                    <a:pt x="502" y="86"/>
                  </a:cubicBezTo>
                  <a:cubicBezTo>
                    <a:pt x="376" y="16"/>
                    <a:pt x="236" y="1"/>
                    <a:pt x="13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34" name="Google Shape;36034;p44"/>
            <p:cNvSpPr/>
            <p:nvPr/>
          </p:nvSpPr>
          <p:spPr>
            <a:xfrm>
              <a:off x="5245150" y="2481225"/>
              <a:ext cx="15050" cy="20075"/>
            </a:xfrm>
            <a:custGeom>
              <a:avLst/>
              <a:gdLst/>
              <a:ahLst/>
              <a:cxnLst/>
              <a:rect l="l" t="t" r="r" b="b"/>
              <a:pathLst>
                <a:path w="602" h="803" extrusionOk="0">
                  <a:moveTo>
                    <a:pt x="477" y="1"/>
                  </a:moveTo>
                  <a:cubicBezTo>
                    <a:pt x="477" y="1"/>
                    <a:pt x="201" y="76"/>
                    <a:pt x="76" y="302"/>
                  </a:cubicBezTo>
                  <a:cubicBezTo>
                    <a:pt x="0" y="477"/>
                    <a:pt x="0" y="652"/>
                    <a:pt x="50" y="753"/>
                  </a:cubicBezTo>
                  <a:cubicBezTo>
                    <a:pt x="151" y="678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3"/>
                    <a:pt x="201" y="803"/>
                  </a:cubicBezTo>
                  <a:cubicBezTo>
                    <a:pt x="301" y="778"/>
                    <a:pt x="451" y="677"/>
                    <a:pt x="502" y="477"/>
                  </a:cubicBezTo>
                  <a:cubicBezTo>
                    <a:pt x="602" y="251"/>
                    <a:pt x="477" y="1"/>
                    <a:pt x="4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35" name="Google Shape;36035;p44"/>
            <p:cNvSpPr/>
            <p:nvPr/>
          </p:nvSpPr>
          <p:spPr>
            <a:xfrm>
              <a:off x="5257050" y="2464200"/>
              <a:ext cx="16950" cy="17100"/>
            </a:xfrm>
            <a:custGeom>
              <a:avLst/>
              <a:gdLst/>
              <a:ahLst/>
              <a:cxnLst/>
              <a:rect l="l" t="t" r="r" b="b"/>
              <a:pathLst>
                <a:path w="678" h="684" extrusionOk="0">
                  <a:moveTo>
                    <a:pt x="510" y="0"/>
                  </a:moveTo>
                  <a:cubicBezTo>
                    <a:pt x="408" y="0"/>
                    <a:pt x="260" y="74"/>
                    <a:pt x="151" y="206"/>
                  </a:cubicBezTo>
                  <a:cubicBezTo>
                    <a:pt x="1" y="381"/>
                    <a:pt x="26" y="682"/>
                    <a:pt x="26" y="682"/>
                  </a:cubicBezTo>
                  <a:cubicBezTo>
                    <a:pt x="26" y="682"/>
                    <a:pt x="39" y="683"/>
                    <a:pt x="63" y="683"/>
                  </a:cubicBezTo>
                  <a:cubicBezTo>
                    <a:pt x="144" y="683"/>
                    <a:pt x="346" y="668"/>
                    <a:pt x="502" y="531"/>
                  </a:cubicBezTo>
                  <a:cubicBezTo>
                    <a:pt x="627" y="381"/>
                    <a:pt x="677" y="206"/>
                    <a:pt x="652" y="105"/>
                  </a:cubicBezTo>
                  <a:lnTo>
                    <a:pt x="652" y="105"/>
                  </a:lnTo>
                  <a:cubicBezTo>
                    <a:pt x="552" y="130"/>
                    <a:pt x="402" y="256"/>
                    <a:pt x="402" y="256"/>
                  </a:cubicBezTo>
                  <a:cubicBezTo>
                    <a:pt x="402" y="256"/>
                    <a:pt x="527" y="130"/>
                    <a:pt x="552" y="5"/>
                  </a:cubicBezTo>
                  <a:cubicBezTo>
                    <a:pt x="539" y="2"/>
                    <a:pt x="525" y="0"/>
                    <a:pt x="51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36" name="Google Shape;36036;p44"/>
            <p:cNvSpPr/>
            <p:nvPr/>
          </p:nvSpPr>
          <p:spPr>
            <a:xfrm>
              <a:off x="5256425" y="2464325"/>
              <a:ext cx="3775" cy="12550"/>
            </a:xfrm>
            <a:custGeom>
              <a:avLst/>
              <a:gdLst/>
              <a:ahLst/>
              <a:cxnLst/>
              <a:rect l="l" t="t" r="r" b="b"/>
              <a:pathLst>
                <a:path w="151" h="502" fill="none" extrusionOk="0">
                  <a:moveTo>
                    <a:pt x="151" y="0"/>
                  </a:moveTo>
                  <a:lnTo>
                    <a:pt x="0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37" name="Google Shape;36037;p44"/>
            <p:cNvSpPr/>
            <p:nvPr/>
          </p:nvSpPr>
          <p:spPr>
            <a:xfrm>
              <a:off x="5258925" y="2462775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51" y="1"/>
                  </a:moveTo>
                  <a:cubicBezTo>
                    <a:pt x="34" y="1"/>
                    <a:pt x="17" y="12"/>
                    <a:pt x="1" y="12"/>
                  </a:cubicBezTo>
                  <a:cubicBezTo>
                    <a:pt x="1" y="37"/>
                    <a:pt x="1" y="62"/>
                    <a:pt x="26" y="87"/>
                  </a:cubicBezTo>
                  <a:cubicBezTo>
                    <a:pt x="51" y="87"/>
                    <a:pt x="76" y="87"/>
                    <a:pt x="101" y="62"/>
                  </a:cubicBezTo>
                  <a:cubicBezTo>
                    <a:pt x="101" y="37"/>
                    <a:pt x="101" y="12"/>
                    <a:pt x="76" y="12"/>
                  </a:cubicBezTo>
                  <a:cubicBezTo>
                    <a:pt x="68" y="4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38" name="Google Shape;36038;p44"/>
            <p:cNvSpPr/>
            <p:nvPr/>
          </p:nvSpPr>
          <p:spPr>
            <a:xfrm>
              <a:off x="5254550" y="2463700"/>
              <a:ext cx="1900" cy="13175"/>
            </a:xfrm>
            <a:custGeom>
              <a:avLst/>
              <a:gdLst/>
              <a:ahLst/>
              <a:cxnLst/>
              <a:rect l="l" t="t" r="r" b="b"/>
              <a:pathLst>
                <a:path w="76" h="527" fill="none" extrusionOk="0">
                  <a:moveTo>
                    <a:pt x="0" y="0"/>
                  </a:moveTo>
                  <a:lnTo>
                    <a:pt x="75" y="5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39" name="Google Shape;36039;p44"/>
            <p:cNvSpPr/>
            <p:nvPr/>
          </p:nvSpPr>
          <p:spPr>
            <a:xfrm>
              <a:off x="5253300" y="2462425"/>
              <a:ext cx="2525" cy="1925"/>
            </a:xfrm>
            <a:custGeom>
              <a:avLst/>
              <a:gdLst/>
              <a:ahLst/>
              <a:cxnLst/>
              <a:rect l="l" t="t" r="r" b="b"/>
              <a:pathLst>
                <a:path w="101" h="77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75" y="76"/>
                    <a:pt x="100" y="51"/>
                    <a:pt x="75" y="26"/>
                  </a:cubicBezTo>
                  <a:cubicBezTo>
                    <a:pt x="75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40" name="Google Shape;36040;p44"/>
            <p:cNvSpPr/>
            <p:nvPr/>
          </p:nvSpPr>
          <p:spPr>
            <a:xfrm>
              <a:off x="5257050" y="246682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0"/>
                  </a:moveTo>
                  <a:lnTo>
                    <a:pt x="1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41" name="Google Shape;36041;p44"/>
            <p:cNvSpPr/>
            <p:nvPr/>
          </p:nvSpPr>
          <p:spPr>
            <a:xfrm>
              <a:off x="5263950" y="246510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41" y="0"/>
                  </a:moveTo>
                  <a:cubicBezTo>
                    <a:pt x="32" y="0"/>
                    <a:pt x="25" y="7"/>
                    <a:pt x="25" y="19"/>
                  </a:cubicBezTo>
                  <a:cubicBezTo>
                    <a:pt x="0" y="44"/>
                    <a:pt x="0" y="69"/>
                    <a:pt x="25" y="94"/>
                  </a:cubicBezTo>
                  <a:cubicBezTo>
                    <a:pt x="50" y="94"/>
                    <a:pt x="75" y="94"/>
                    <a:pt x="100" y="69"/>
                  </a:cubicBezTo>
                  <a:cubicBezTo>
                    <a:pt x="100" y="44"/>
                    <a:pt x="100" y="19"/>
                    <a:pt x="75" y="19"/>
                  </a:cubicBezTo>
                  <a:cubicBezTo>
                    <a:pt x="63" y="7"/>
                    <a:pt x="50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42" name="Google Shape;36042;p44"/>
            <p:cNvSpPr/>
            <p:nvPr/>
          </p:nvSpPr>
          <p:spPr>
            <a:xfrm>
              <a:off x="5257050" y="2479975"/>
              <a:ext cx="3775" cy="11925"/>
            </a:xfrm>
            <a:custGeom>
              <a:avLst/>
              <a:gdLst/>
              <a:ahLst/>
              <a:cxnLst/>
              <a:rect l="l" t="t" r="r" b="b"/>
              <a:pathLst>
                <a:path w="151" h="477" fill="none" extrusionOk="0">
                  <a:moveTo>
                    <a:pt x="151" y="4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43" name="Google Shape;36043;p44"/>
            <p:cNvSpPr/>
            <p:nvPr/>
          </p:nvSpPr>
          <p:spPr>
            <a:xfrm>
              <a:off x="5260175" y="2491625"/>
              <a:ext cx="1925" cy="2175"/>
            </a:xfrm>
            <a:custGeom>
              <a:avLst/>
              <a:gdLst/>
              <a:ahLst/>
              <a:cxnLst/>
              <a:rect l="l" t="t" r="r" b="b"/>
              <a:pathLst>
                <a:path w="77" h="87" extrusionOk="0">
                  <a:moveTo>
                    <a:pt x="47" y="0"/>
                  </a:moveTo>
                  <a:cubicBezTo>
                    <a:pt x="41" y="0"/>
                    <a:pt x="33" y="4"/>
                    <a:pt x="26" y="11"/>
                  </a:cubicBezTo>
                  <a:cubicBezTo>
                    <a:pt x="1" y="11"/>
                    <a:pt x="1" y="36"/>
                    <a:pt x="1" y="61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76" y="86"/>
                    <a:pt x="76" y="61"/>
                    <a:pt x="76" y="36"/>
                  </a:cubicBezTo>
                  <a:cubicBezTo>
                    <a:pt x="76" y="18"/>
                    <a:pt x="63" y="0"/>
                    <a:pt x="4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44" name="Google Shape;36044;p44"/>
            <p:cNvSpPr/>
            <p:nvPr/>
          </p:nvSpPr>
          <p:spPr>
            <a:xfrm>
              <a:off x="5257050" y="2479975"/>
              <a:ext cx="8800" cy="9425"/>
            </a:xfrm>
            <a:custGeom>
              <a:avLst/>
              <a:gdLst/>
              <a:ahLst/>
              <a:cxnLst/>
              <a:rect l="l" t="t" r="r" b="b"/>
              <a:pathLst>
                <a:path w="352" h="377" fill="none" extrusionOk="0">
                  <a:moveTo>
                    <a:pt x="351" y="3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45" name="Google Shape;36045;p44"/>
            <p:cNvSpPr/>
            <p:nvPr/>
          </p:nvSpPr>
          <p:spPr>
            <a:xfrm>
              <a:off x="5265200" y="2488750"/>
              <a:ext cx="1900" cy="2375"/>
            </a:xfrm>
            <a:custGeom>
              <a:avLst/>
              <a:gdLst/>
              <a:ahLst/>
              <a:cxnLst/>
              <a:rect l="l" t="t" r="r" b="b"/>
              <a:pathLst>
                <a:path w="76" h="95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cubicBezTo>
                    <a:pt x="13" y="88"/>
                    <a:pt x="25" y="95"/>
                    <a:pt x="35" y="95"/>
                  </a:cubicBezTo>
                  <a:cubicBezTo>
                    <a:pt x="44" y="95"/>
                    <a:pt x="50" y="88"/>
                    <a:pt x="50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50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46" name="Google Shape;36046;p44"/>
            <p:cNvSpPr/>
            <p:nvPr/>
          </p:nvSpPr>
          <p:spPr>
            <a:xfrm>
              <a:off x="5255175" y="2479975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502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47" name="Google Shape;36047;p44"/>
            <p:cNvSpPr/>
            <p:nvPr/>
          </p:nvSpPr>
          <p:spPr>
            <a:xfrm>
              <a:off x="5254550" y="2491875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25" y="1"/>
                  </a:moveTo>
                  <a:cubicBezTo>
                    <a:pt x="25" y="26"/>
                    <a:pt x="0" y="26"/>
                    <a:pt x="0" y="51"/>
                  </a:cubicBezTo>
                  <a:cubicBezTo>
                    <a:pt x="0" y="76"/>
                    <a:pt x="25" y="101"/>
                    <a:pt x="25" y="101"/>
                  </a:cubicBezTo>
                  <a:cubicBezTo>
                    <a:pt x="50" y="101"/>
                    <a:pt x="75" y="76"/>
                    <a:pt x="75" y="51"/>
                  </a:cubicBezTo>
                  <a:cubicBezTo>
                    <a:pt x="7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48" name="Google Shape;36048;p44"/>
            <p:cNvSpPr/>
            <p:nvPr/>
          </p:nvSpPr>
          <p:spPr>
            <a:xfrm>
              <a:off x="5257675" y="2477475"/>
              <a:ext cx="12550" cy="650"/>
            </a:xfrm>
            <a:custGeom>
              <a:avLst/>
              <a:gdLst/>
              <a:ahLst/>
              <a:cxnLst/>
              <a:rect l="l" t="t" r="r" b="b"/>
              <a:pathLst>
                <a:path w="502" h="26" fill="none" extrusionOk="0">
                  <a:moveTo>
                    <a:pt x="502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49" name="Google Shape;36049;p44"/>
            <p:cNvSpPr/>
            <p:nvPr/>
          </p:nvSpPr>
          <p:spPr>
            <a:xfrm>
              <a:off x="5269575" y="2476225"/>
              <a:ext cx="2550" cy="2525"/>
            </a:xfrm>
            <a:custGeom>
              <a:avLst/>
              <a:gdLst/>
              <a:ahLst/>
              <a:cxnLst/>
              <a:rect l="l" t="t" r="r" b="b"/>
              <a:pathLst>
                <a:path w="102" h="101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75"/>
                    <a:pt x="26" y="101"/>
                    <a:pt x="51" y="101"/>
                  </a:cubicBezTo>
                  <a:cubicBezTo>
                    <a:pt x="76" y="101"/>
                    <a:pt x="101" y="75"/>
                    <a:pt x="101" y="50"/>
                  </a:cubicBezTo>
                  <a:cubicBezTo>
                    <a:pt x="101" y="25"/>
                    <a:pt x="76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50" name="Google Shape;36050;p44"/>
            <p:cNvSpPr/>
            <p:nvPr/>
          </p:nvSpPr>
          <p:spPr>
            <a:xfrm>
              <a:off x="5257675" y="2471825"/>
              <a:ext cx="11300" cy="6300"/>
            </a:xfrm>
            <a:custGeom>
              <a:avLst/>
              <a:gdLst/>
              <a:ahLst/>
              <a:cxnLst/>
              <a:rect l="l" t="t" r="r" b="b"/>
              <a:pathLst>
                <a:path w="452" h="252" fill="none" extrusionOk="0">
                  <a:moveTo>
                    <a:pt x="452" y="1"/>
                  </a:moveTo>
                  <a:lnTo>
                    <a:pt x="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51" name="Google Shape;36051;p44"/>
            <p:cNvSpPr/>
            <p:nvPr/>
          </p:nvSpPr>
          <p:spPr>
            <a:xfrm>
              <a:off x="5268325" y="247057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26" y="1"/>
                  </a:moveTo>
                  <a:cubicBezTo>
                    <a:pt x="1" y="26"/>
                    <a:pt x="1" y="51"/>
                    <a:pt x="1" y="76"/>
                  </a:cubicBezTo>
                  <a:cubicBezTo>
                    <a:pt x="26" y="101"/>
                    <a:pt x="51" y="101"/>
                    <a:pt x="76" y="101"/>
                  </a:cubicBezTo>
                  <a:cubicBezTo>
                    <a:pt x="76" y="76"/>
                    <a:pt x="101" y="51"/>
                    <a:pt x="101" y="51"/>
                  </a:cubicBezTo>
                  <a:cubicBezTo>
                    <a:pt x="76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52" name="Google Shape;36052;p44"/>
            <p:cNvSpPr/>
            <p:nvPr/>
          </p:nvSpPr>
          <p:spPr>
            <a:xfrm>
              <a:off x="5257675" y="2478100"/>
              <a:ext cx="11925" cy="5025"/>
            </a:xfrm>
            <a:custGeom>
              <a:avLst/>
              <a:gdLst/>
              <a:ahLst/>
              <a:cxnLst/>
              <a:rect l="l" t="t" r="r" b="b"/>
              <a:pathLst>
                <a:path w="477" h="201" fill="none" extrusionOk="0">
                  <a:moveTo>
                    <a:pt x="477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53" name="Google Shape;36053;p44"/>
            <p:cNvSpPr/>
            <p:nvPr/>
          </p:nvSpPr>
          <p:spPr>
            <a:xfrm>
              <a:off x="5268950" y="2481850"/>
              <a:ext cx="2525" cy="2550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51"/>
                    <a:pt x="1" y="76"/>
                    <a:pt x="26" y="101"/>
                  </a:cubicBezTo>
                  <a:cubicBezTo>
                    <a:pt x="51" y="101"/>
                    <a:pt x="76" y="76"/>
                    <a:pt x="76" y="51"/>
                  </a:cubicBezTo>
                  <a:cubicBezTo>
                    <a:pt x="101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54" name="Google Shape;36054;p44"/>
            <p:cNvSpPr/>
            <p:nvPr/>
          </p:nvSpPr>
          <p:spPr>
            <a:xfrm>
              <a:off x="5245150" y="2478725"/>
              <a:ext cx="10050" cy="8175"/>
            </a:xfrm>
            <a:custGeom>
              <a:avLst/>
              <a:gdLst/>
              <a:ahLst/>
              <a:cxnLst/>
              <a:rect l="l" t="t" r="r" b="b"/>
              <a:pathLst>
                <a:path w="402" h="327" fill="none" extrusionOk="0">
                  <a:moveTo>
                    <a:pt x="0" y="326"/>
                  </a:moveTo>
                  <a:lnTo>
                    <a:pt x="4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55" name="Google Shape;36055;p44"/>
            <p:cNvSpPr/>
            <p:nvPr/>
          </p:nvSpPr>
          <p:spPr>
            <a:xfrm>
              <a:off x="5243275" y="24862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0"/>
                  </a:moveTo>
                  <a:cubicBezTo>
                    <a:pt x="0" y="25"/>
                    <a:pt x="0" y="50"/>
                    <a:pt x="25" y="75"/>
                  </a:cubicBezTo>
                  <a:lnTo>
                    <a:pt x="75" y="75"/>
                  </a:lnTo>
                  <a:cubicBezTo>
                    <a:pt x="100" y="50"/>
                    <a:pt x="100" y="25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56" name="Google Shape;36056;p44"/>
            <p:cNvSpPr/>
            <p:nvPr/>
          </p:nvSpPr>
          <p:spPr>
            <a:xfrm>
              <a:off x="5242650" y="2478725"/>
              <a:ext cx="12550" cy="3150"/>
            </a:xfrm>
            <a:custGeom>
              <a:avLst/>
              <a:gdLst/>
              <a:ahLst/>
              <a:cxnLst/>
              <a:rect l="l" t="t" r="r" b="b"/>
              <a:pathLst>
                <a:path w="502" h="126" fill="none" extrusionOk="0">
                  <a:moveTo>
                    <a:pt x="0" y="126"/>
                  </a:moveTo>
                  <a:lnTo>
                    <a:pt x="5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57" name="Google Shape;36057;p44"/>
            <p:cNvSpPr/>
            <p:nvPr/>
          </p:nvSpPr>
          <p:spPr>
            <a:xfrm>
              <a:off x="5240750" y="2480975"/>
              <a:ext cx="2550" cy="2150"/>
            </a:xfrm>
            <a:custGeom>
              <a:avLst/>
              <a:gdLst/>
              <a:ahLst/>
              <a:cxnLst/>
              <a:rect l="l" t="t" r="r" b="b"/>
              <a:pathLst>
                <a:path w="102" h="86" extrusionOk="0">
                  <a:moveTo>
                    <a:pt x="48" y="0"/>
                  </a:moveTo>
                  <a:cubicBezTo>
                    <a:pt x="41" y="0"/>
                    <a:pt x="33" y="3"/>
                    <a:pt x="26" y="11"/>
                  </a:cubicBezTo>
                  <a:cubicBezTo>
                    <a:pt x="26" y="11"/>
                    <a:pt x="1" y="36"/>
                    <a:pt x="1" y="61"/>
                  </a:cubicBezTo>
                  <a:cubicBezTo>
                    <a:pt x="26" y="86"/>
                    <a:pt x="51" y="86"/>
                    <a:pt x="76" y="86"/>
                  </a:cubicBezTo>
                  <a:cubicBezTo>
                    <a:pt x="101" y="61"/>
                    <a:pt x="101" y="36"/>
                    <a:pt x="101" y="36"/>
                  </a:cubicBezTo>
                  <a:cubicBezTo>
                    <a:pt x="83" y="18"/>
                    <a:pt x="66" y="0"/>
                    <a:pt x="4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58" name="Google Shape;36058;p44"/>
            <p:cNvSpPr/>
            <p:nvPr/>
          </p:nvSpPr>
          <p:spPr>
            <a:xfrm>
              <a:off x="5248900" y="2478725"/>
              <a:ext cx="6300" cy="11925"/>
            </a:xfrm>
            <a:custGeom>
              <a:avLst/>
              <a:gdLst/>
              <a:ahLst/>
              <a:cxnLst/>
              <a:rect l="l" t="t" r="r" b="b"/>
              <a:pathLst>
                <a:path w="252" h="477" fill="none" extrusionOk="0">
                  <a:moveTo>
                    <a:pt x="1" y="477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59" name="Google Shape;36059;p44"/>
            <p:cNvSpPr/>
            <p:nvPr/>
          </p:nvSpPr>
          <p:spPr>
            <a:xfrm>
              <a:off x="5247650" y="24897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2" y="1"/>
                  </a:moveTo>
                  <a:cubicBezTo>
                    <a:pt x="37" y="1"/>
                    <a:pt x="26" y="12"/>
                    <a:pt x="26" y="12"/>
                  </a:cubicBezTo>
                  <a:cubicBezTo>
                    <a:pt x="1" y="37"/>
                    <a:pt x="1" y="62"/>
                    <a:pt x="26" y="87"/>
                  </a:cubicBezTo>
                  <a:cubicBezTo>
                    <a:pt x="51" y="87"/>
                    <a:pt x="76" y="87"/>
                    <a:pt x="76" y="62"/>
                  </a:cubicBezTo>
                  <a:cubicBezTo>
                    <a:pt x="101" y="37"/>
                    <a:pt x="101" y="12"/>
                    <a:pt x="76" y="12"/>
                  </a:cubicBezTo>
                  <a:cubicBezTo>
                    <a:pt x="67" y="3"/>
                    <a:pt x="59" y="1"/>
                    <a:pt x="5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60" name="Google Shape;36060;p44"/>
            <p:cNvSpPr/>
            <p:nvPr/>
          </p:nvSpPr>
          <p:spPr>
            <a:xfrm>
              <a:off x="5243275" y="2470575"/>
              <a:ext cx="11300" cy="6925"/>
            </a:xfrm>
            <a:custGeom>
              <a:avLst/>
              <a:gdLst/>
              <a:ahLst/>
              <a:cxnLst/>
              <a:rect l="l" t="t" r="r" b="b"/>
              <a:pathLst>
                <a:path w="452" h="277" fill="none" extrusionOk="0">
                  <a:moveTo>
                    <a:pt x="0" y="1"/>
                  </a:moveTo>
                  <a:lnTo>
                    <a:pt x="451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61" name="Google Shape;36061;p44"/>
            <p:cNvSpPr/>
            <p:nvPr/>
          </p:nvSpPr>
          <p:spPr>
            <a:xfrm>
              <a:off x="5242025" y="24693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0" y="1"/>
                  </a:moveTo>
                  <a:cubicBezTo>
                    <a:pt x="50" y="1"/>
                    <a:pt x="25" y="1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33" y="84"/>
                    <a:pt x="42" y="87"/>
                    <a:pt x="49" y="87"/>
                  </a:cubicBezTo>
                  <a:cubicBezTo>
                    <a:pt x="64" y="87"/>
                    <a:pt x="75" y="76"/>
                    <a:pt x="75" y="76"/>
                  </a:cubicBezTo>
                  <a:cubicBezTo>
                    <a:pt x="100" y="51"/>
                    <a:pt x="75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62" name="Google Shape;36062;p44"/>
            <p:cNvSpPr/>
            <p:nvPr/>
          </p:nvSpPr>
          <p:spPr>
            <a:xfrm>
              <a:off x="5247025" y="2466825"/>
              <a:ext cx="7550" cy="10675"/>
            </a:xfrm>
            <a:custGeom>
              <a:avLst/>
              <a:gdLst/>
              <a:ahLst/>
              <a:cxnLst/>
              <a:rect l="l" t="t" r="r" b="b"/>
              <a:pathLst>
                <a:path w="302" h="427" fill="none" extrusionOk="0">
                  <a:moveTo>
                    <a:pt x="1" y="0"/>
                  </a:moveTo>
                  <a:lnTo>
                    <a:pt x="301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63" name="Google Shape;36063;p44"/>
            <p:cNvSpPr/>
            <p:nvPr/>
          </p:nvSpPr>
          <p:spPr>
            <a:xfrm>
              <a:off x="5245775" y="246510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60" y="0"/>
                  </a:moveTo>
                  <a:cubicBezTo>
                    <a:pt x="51" y="0"/>
                    <a:pt x="38" y="7"/>
                    <a:pt x="25" y="19"/>
                  </a:cubicBezTo>
                  <a:cubicBezTo>
                    <a:pt x="0" y="19"/>
                    <a:pt x="0" y="44"/>
                    <a:pt x="25" y="69"/>
                  </a:cubicBezTo>
                  <a:cubicBezTo>
                    <a:pt x="25" y="82"/>
                    <a:pt x="32" y="88"/>
                    <a:pt x="41" y="88"/>
                  </a:cubicBezTo>
                  <a:cubicBezTo>
                    <a:pt x="51" y="88"/>
                    <a:pt x="63" y="82"/>
                    <a:pt x="76" y="69"/>
                  </a:cubicBezTo>
                  <a:cubicBezTo>
                    <a:pt x="101" y="69"/>
                    <a:pt x="101" y="44"/>
                    <a:pt x="76" y="19"/>
                  </a:cubicBezTo>
                  <a:cubicBezTo>
                    <a:pt x="76" y="7"/>
                    <a:pt x="69" y="0"/>
                    <a:pt x="6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64" name="Google Shape;36064;p44"/>
            <p:cNvSpPr/>
            <p:nvPr/>
          </p:nvSpPr>
          <p:spPr>
            <a:xfrm>
              <a:off x="5241375" y="2475600"/>
              <a:ext cx="13200" cy="1900"/>
            </a:xfrm>
            <a:custGeom>
              <a:avLst/>
              <a:gdLst/>
              <a:ahLst/>
              <a:cxnLst/>
              <a:rect l="l" t="t" r="r" b="b"/>
              <a:pathLst>
                <a:path w="528" h="76" fill="none" extrusionOk="0">
                  <a:moveTo>
                    <a:pt x="1" y="0"/>
                  </a:moveTo>
                  <a:lnTo>
                    <a:pt x="527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65" name="Google Shape;36065;p44"/>
            <p:cNvSpPr/>
            <p:nvPr/>
          </p:nvSpPr>
          <p:spPr>
            <a:xfrm>
              <a:off x="5240125" y="2474700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30" y="1"/>
                  </a:moveTo>
                  <a:cubicBezTo>
                    <a:pt x="13" y="1"/>
                    <a:pt x="1" y="19"/>
                    <a:pt x="1" y="36"/>
                  </a:cubicBezTo>
                  <a:cubicBezTo>
                    <a:pt x="1" y="61"/>
                    <a:pt x="1" y="86"/>
                    <a:pt x="26" y="86"/>
                  </a:cubicBezTo>
                  <a:cubicBezTo>
                    <a:pt x="51" y="86"/>
                    <a:pt x="76" y="86"/>
                    <a:pt x="76" y="61"/>
                  </a:cubicBezTo>
                  <a:cubicBezTo>
                    <a:pt x="101" y="36"/>
                    <a:pt x="76" y="11"/>
                    <a:pt x="51" y="11"/>
                  </a:cubicBezTo>
                  <a:cubicBezTo>
                    <a:pt x="44" y="4"/>
                    <a:pt x="36" y="1"/>
                    <a:pt x="3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66" name="Google Shape;36066;p44"/>
            <p:cNvSpPr/>
            <p:nvPr/>
          </p:nvSpPr>
          <p:spPr>
            <a:xfrm>
              <a:off x="5250150" y="2471450"/>
              <a:ext cx="13825" cy="12075"/>
            </a:xfrm>
            <a:custGeom>
              <a:avLst/>
              <a:gdLst/>
              <a:ahLst/>
              <a:cxnLst/>
              <a:rect l="l" t="t" r="r" b="b"/>
              <a:pathLst>
                <a:path w="553" h="483" extrusionOk="0">
                  <a:moveTo>
                    <a:pt x="269" y="0"/>
                  </a:moveTo>
                  <a:cubicBezTo>
                    <a:pt x="168" y="0"/>
                    <a:pt x="71" y="68"/>
                    <a:pt x="51" y="166"/>
                  </a:cubicBezTo>
                  <a:cubicBezTo>
                    <a:pt x="1" y="292"/>
                    <a:pt x="76" y="442"/>
                    <a:pt x="201" y="467"/>
                  </a:cubicBezTo>
                  <a:cubicBezTo>
                    <a:pt x="228" y="478"/>
                    <a:pt x="255" y="483"/>
                    <a:pt x="281" y="483"/>
                  </a:cubicBezTo>
                  <a:cubicBezTo>
                    <a:pt x="377" y="483"/>
                    <a:pt x="463" y="415"/>
                    <a:pt x="502" y="317"/>
                  </a:cubicBezTo>
                  <a:cubicBezTo>
                    <a:pt x="552" y="191"/>
                    <a:pt x="477" y="66"/>
                    <a:pt x="352" y="16"/>
                  </a:cubicBezTo>
                  <a:cubicBezTo>
                    <a:pt x="325" y="5"/>
                    <a:pt x="297" y="0"/>
                    <a:pt x="26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67" name="Google Shape;36067;p44"/>
            <p:cNvSpPr/>
            <p:nvPr/>
          </p:nvSpPr>
          <p:spPr>
            <a:xfrm>
              <a:off x="5422475" y="2993150"/>
              <a:ext cx="30100" cy="46375"/>
            </a:xfrm>
            <a:custGeom>
              <a:avLst/>
              <a:gdLst/>
              <a:ahLst/>
              <a:cxnLst/>
              <a:rect l="l" t="t" r="r" b="b"/>
              <a:pathLst>
                <a:path w="1204" h="1855" extrusionOk="0">
                  <a:moveTo>
                    <a:pt x="652" y="0"/>
                  </a:moveTo>
                  <a:cubicBezTo>
                    <a:pt x="426" y="75"/>
                    <a:pt x="176" y="376"/>
                    <a:pt x="100" y="802"/>
                  </a:cubicBezTo>
                  <a:cubicBezTo>
                    <a:pt x="0" y="1328"/>
                    <a:pt x="351" y="1855"/>
                    <a:pt x="351" y="1855"/>
                  </a:cubicBezTo>
                  <a:cubicBezTo>
                    <a:pt x="351" y="1855"/>
                    <a:pt x="927" y="1579"/>
                    <a:pt x="1078" y="1053"/>
                  </a:cubicBezTo>
                  <a:cubicBezTo>
                    <a:pt x="1203" y="652"/>
                    <a:pt x="1153" y="251"/>
                    <a:pt x="978" y="75"/>
                  </a:cubicBezTo>
                  <a:cubicBezTo>
                    <a:pt x="777" y="276"/>
                    <a:pt x="652" y="652"/>
                    <a:pt x="652" y="652"/>
                  </a:cubicBezTo>
                  <a:cubicBezTo>
                    <a:pt x="652" y="652"/>
                    <a:pt x="752" y="251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68" name="Google Shape;36068;p44"/>
            <p:cNvSpPr/>
            <p:nvPr/>
          </p:nvSpPr>
          <p:spPr>
            <a:xfrm>
              <a:off x="5390500" y="3007250"/>
              <a:ext cx="39500" cy="34500"/>
            </a:xfrm>
            <a:custGeom>
              <a:avLst/>
              <a:gdLst/>
              <a:ahLst/>
              <a:cxnLst/>
              <a:rect l="l" t="t" r="r" b="b"/>
              <a:pathLst>
                <a:path w="1580" h="1380" extrusionOk="0">
                  <a:moveTo>
                    <a:pt x="372" y="0"/>
                  </a:moveTo>
                  <a:cubicBezTo>
                    <a:pt x="329" y="0"/>
                    <a:pt x="288" y="4"/>
                    <a:pt x="252" y="13"/>
                  </a:cubicBezTo>
                  <a:cubicBezTo>
                    <a:pt x="327" y="288"/>
                    <a:pt x="602" y="564"/>
                    <a:pt x="602" y="564"/>
                  </a:cubicBezTo>
                  <a:cubicBezTo>
                    <a:pt x="602" y="564"/>
                    <a:pt x="302" y="288"/>
                    <a:pt x="51" y="263"/>
                  </a:cubicBezTo>
                  <a:lnTo>
                    <a:pt x="51" y="263"/>
                  </a:lnTo>
                  <a:cubicBezTo>
                    <a:pt x="1" y="514"/>
                    <a:pt x="176" y="865"/>
                    <a:pt x="502" y="1115"/>
                  </a:cubicBezTo>
                  <a:cubicBezTo>
                    <a:pt x="789" y="1339"/>
                    <a:pt x="1137" y="1379"/>
                    <a:pt x="1352" y="1379"/>
                  </a:cubicBezTo>
                  <a:cubicBezTo>
                    <a:pt x="1475" y="1379"/>
                    <a:pt x="1555" y="1366"/>
                    <a:pt x="1555" y="1366"/>
                  </a:cubicBezTo>
                  <a:cubicBezTo>
                    <a:pt x="1555" y="1366"/>
                    <a:pt x="1580" y="739"/>
                    <a:pt x="1179" y="363"/>
                  </a:cubicBezTo>
                  <a:cubicBezTo>
                    <a:pt x="906" y="111"/>
                    <a:pt x="598" y="0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69" name="Google Shape;36069;p44"/>
            <p:cNvSpPr/>
            <p:nvPr/>
          </p:nvSpPr>
          <p:spPr>
            <a:xfrm>
              <a:off x="5423725" y="3040125"/>
              <a:ext cx="33225" cy="44525"/>
            </a:xfrm>
            <a:custGeom>
              <a:avLst/>
              <a:gdLst/>
              <a:ahLst/>
              <a:cxnLst/>
              <a:rect l="l" t="t" r="r" b="b"/>
              <a:pathLst>
                <a:path w="1329" h="1781" extrusionOk="0">
                  <a:moveTo>
                    <a:pt x="301" y="1"/>
                  </a:moveTo>
                  <a:cubicBezTo>
                    <a:pt x="301" y="1"/>
                    <a:pt x="0" y="552"/>
                    <a:pt x="201" y="1079"/>
                  </a:cubicBezTo>
                  <a:cubicBezTo>
                    <a:pt x="351" y="1480"/>
                    <a:pt x="627" y="1730"/>
                    <a:pt x="877" y="1780"/>
                  </a:cubicBezTo>
                  <a:cubicBezTo>
                    <a:pt x="902" y="1505"/>
                    <a:pt x="777" y="1129"/>
                    <a:pt x="777" y="1129"/>
                  </a:cubicBezTo>
                  <a:lnTo>
                    <a:pt x="777" y="1129"/>
                  </a:lnTo>
                  <a:cubicBezTo>
                    <a:pt x="777" y="1129"/>
                    <a:pt x="953" y="1505"/>
                    <a:pt x="1178" y="1655"/>
                  </a:cubicBezTo>
                  <a:cubicBezTo>
                    <a:pt x="1303" y="1454"/>
                    <a:pt x="1329" y="1053"/>
                    <a:pt x="1128" y="678"/>
                  </a:cubicBezTo>
                  <a:cubicBezTo>
                    <a:pt x="877" y="176"/>
                    <a:pt x="301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70" name="Google Shape;36070;p44"/>
            <p:cNvSpPr/>
            <p:nvPr/>
          </p:nvSpPr>
          <p:spPr>
            <a:xfrm>
              <a:off x="5389875" y="3039750"/>
              <a:ext cx="41375" cy="31700"/>
            </a:xfrm>
            <a:custGeom>
              <a:avLst/>
              <a:gdLst/>
              <a:ahLst/>
              <a:cxnLst/>
              <a:rect l="l" t="t" r="r" b="b"/>
              <a:pathLst>
                <a:path w="1655" h="1268" extrusionOk="0">
                  <a:moveTo>
                    <a:pt x="1201" y="0"/>
                  </a:moveTo>
                  <a:cubicBezTo>
                    <a:pt x="1008" y="0"/>
                    <a:pt x="781" y="37"/>
                    <a:pt x="577" y="166"/>
                  </a:cubicBezTo>
                  <a:cubicBezTo>
                    <a:pt x="226" y="392"/>
                    <a:pt x="1" y="718"/>
                    <a:pt x="26" y="943"/>
                  </a:cubicBezTo>
                  <a:cubicBezTo>
                    <a:pt x="301" y="943"/>
                    <a:pt x="627" y="768"/>
                    <a:pt x="627" y="768"/>
                  </a:cubicBezTo>
                  <a:lnTo>
                    <a:pt x="627" y="768"/>
                  </a:lnTo>
                  <a:cubicBezTo>
                    <a:pt x="627" y="768"/>
                    <a:pt x="277" y="993"/>
                    <a:pt x="201" y="1219"/>
                  </a:cubicBezTo>
                  <a:cubicBezTo>
                    <a:pt x="265" y="1251"/>
                    <a:pt x="348" y="1267"/>
                    <a:pt x="444" y="1267"/>
                  </a:cubicBezTo>
                  <a:cubicBezTo>
                    <a:pt x="651" y="1267"/>
                    <a:pt x="914" y="1190"/>
                    <a:pt x="1154" y="1018"/>
                  </a:cubicBezTo>
                  <a:cubicBezTo>
                    <a:pt x="1580" y="667"/>
                    <a:pt x="1655" y="66"/>
                    <a:pt x="1655" y="66"/>
                  </a:cubicBezTo>
                  <a:cubicBezTo>
                    <a:pt x="1655" y="66"/>
                    <a:pt x="1459" y="0"/>
                    <a:pt x="1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71" name="Google Shape;36071;p44"/>
            <p:cNvSpPr/>
            <p:nvPr/>
          </p:nvSpPr>
          <p:spPr>
            <a:xfrm>
              <a:off x="5432500" y="3022425"/>
              <a:ext cx="46375" cy="26925"/>
            </a:xfrm>
            <a:custGeom>
              <a:avLst/>
              <a:gdLst/>
              <a:ahLst/>
              <a:cxnLst/>
              <a:rect l="l" t="t" r="r" b="b"/>
              <a:pathLst>
                <a:path w="1855" h="1077" extrusionOk="0">
                  <a:moveTo>
                    <a:pt x="1195" y="0"/>
                  </a:moveTo>
                  <a:cubicBezTo>
                    <a:pt x="1079" y="0"/>
                    <a:pt x="954" y="17"/>
                    <a:pt x="827" y="57"/>
                  </a:cubicBezTo>
                  <a:cubicBezTo>
                    <a:pt x="301" y="233"/>
                    <a:pt x="0" y="784"/>
                    <a:pt x="0" y="784"/>
                  </a:cubicBezTo>
                  <a:cubicBezTo>
                    <a:pt x="0" y="784"/>
                    <a:pt x="390" y="1077"/>
                    <a:pt x="861" y="1077"/>
                  </a:cubicBezTo>
                  <a:cubicBezTo>
                    <a:pt x="924" y="1077"/>
                    <a:pt x="988" y="1071"/>
                    <a:pt x="1053" y="1060"/>
                  </a:cubicBezTo>
                  <a:cubicBezTo>
                    <a:pt x="1479" y="984"/>
                    <a:pt x="1780" y="734"/>
                    <a:pt x="1855" y="508"/>
                  </a:cubicBezTo>
                  <a:cubicBezTo>
                    <a:pt x="1755" y="468"/>
                    <a:pt x="1630" y="456"/>
                    <a:pt x="1517" y="456"/>
                  </a:cubicBezTo>
                  <a:cubicBezTo>
                    <a:pt x="1347" y="456"/>
                    <a:pt x="1203" y="483"/>
                    <a:pt x="1203" y="483"/>
                  </a:cubicBezTo>
                  <a:cubicBezTo>
                    <a:pt x="1203" y="483"/>
                    <a:pt x="1604" y="383"/>
                    <a:pt x="1780" y="182"/>
                  </a:cubicBezTo>
                  <a:cubicBezTo>
                    <a:pt x="1660" y="80"/>
                    <a:pt x="1446" y="0"/>
                    <a:pt x="1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72" name="Google Shape;36072;p44"/>
            <p:cNvSpPr/>
            <p:nvPr/>
          </p:nvSpPr>
          <p:spPr>
            <a:xfrm>
              <a:off x="5421200" y="3019450"/>
              <a:ext cx="14450" cy="20700"/>
            </a:xfrm>
            <a:custGeom>
              <a:avLst/>
              <a:gdLst/>
              <a:ahLst/>
              <a:cxnLst/>
              <a:rect l="l" t="t" r="r" b="b"/>
              <a:pathLst>
                <a:path w="578" h="828" extrusionOk="0">
                  <a:moveTo>
                    <a:pt x="227" y="1"/>
                  </a:moveTo>
                  <a:cubicBezTo>
                    <a:pt x="201" y="126"/>
                    <a:pt x="227" y="301"/>
                    <a:pt x="227" y="301"/>
                  </a:cubicBezTo>
                  <a:cubicBezTo>
                    <a:pt x="227" y="301"/>
                    <a:pt x="176" y="126"/>
                    <a:pt x="76" y="51"/>
                  </a:cubicBezTo>
                  <a:cubicBezTo>
                    <a:pt x="26" y="126"/>
                    <a:pt x="1" y="301"/>
                    <a:pt x="76" y="502"/>
                  </a:cubicBezTo>
                  <a:cubicBezTo>
                    <a:pt x="151" y="728"/>
                    <a:pt x="427" y="828"/>
                    <a:pt x="427" y="828"/>
                  </a:cubicBezTo>
                  <a:cubicBezTo>
                    <a:pt x="427" y="828"/>
                    <a:pt x="577" y="602"/>
                    <a:pt x="502" y="352"/>
                  </a:cubicBezTo>
                  <a:cubicBezTo>
                    <a:pt x="452" y="151"/>
                    <a:pt x="327" y="26"/>
                    <a:pt x="22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73" name="Google Shape;36073;p44"/>
            <p:cNvSpPr/>
            <p:nvPr/>
          </p:nvSpPr>
          <p:spPr>
            <a:xfrm>
              <a:off x="5409925" y="3034000"/>
              <a:ext cx="21975" cy="11850"/>
            </a:xfrm>
            <a:custGeom>
              <a:avLst/>
              <a:gdLst/>
              <a:ahLst/>
              <a:cxnLst/>
              <a:rect l="l" t="t" r="r" b="b"/>
              <a:pathLst>
                <a:path w="879" h="474" extrusionOk="0">
                  <a:moveTo>
                    <a:pt x="323" y="1"/>
                  </a:moveTo>
                  <a:cubicBezTo>
                    <a:pt x="190" y="1"/>
                    <a:pt x="81" y="47"/>
                    <a:pt x="26" y="120"/>
                  </a:cubicBezTo>
                  <a:cubicBezTo>
                    <a:pt x="126" y="196"/>
                    <a:pt x="302" y="221"/>
                    <a:pt x="302" y="221"/>
                  </a:cubicBezTo>
                  <a:cubicBezTo>
                    <a:pt x="302" y="221"/>
                    <a:pt x="258" y="214"/>
                    <a:pt x="198" y="214"/>
                  </a:cubicBezTo>
                  <a:cubicBezTo>
                    <a:pt x="139" y="214"/>
                    <a:pt x="64" y="221"/>
                    <a:pt x="1" y="246"/>
                  </a:cubicBezTo>
                  <a:cubicBezTo>
                    <a:pt x="51" y="346"/>
                    <a:pt x="201" y="446"/>
                    <a:pt x="402" y="471"/>
                  </a:cubicBezTo>
                  <a:cubicBezTo>
                    <a:pt x="417" y="473"/>
                    <a:pt x="431" y="474"/>
                    <a:pt x="446" y="474"/>
                  </a:cubicBezTo>
                  <a:cubicBezTo>
                    <a:pt x="678" y="474"/>
                    <a:pt x="878" y="296"/>
                    <a:pt x="878" y="296"/>
                  </a:cubicBezTo>
                  <a:cubicBezTo>
                    <a:pt x="878" y="296"/>
                    <a:pt x="728" y="70"/>
                    <a:pt x="477" y="20"/>
                  </a:cubicBezTo>
                  <a:cubicBezTo>
                    <a:pt x="423" y="7"/>
                    <a:pt x="371" y="1"/>
                    <a:pt x="32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74" name="Google Shape;36074;p44"/>
            <p:cNvSpPr/>
            <p:nvPr/>
          </p:nvSpPr>
          <p:spPr>
            <a:xfrm>
              <a:off x="5432500" y="3040500"/>
              <a:ext cx="18175" cy="14925"/>
            </a:xfrm>
            <a:custGeom>
              <a:avLst/>
              <a:gdLst/>
              <a:ahLst/>
              <a:cxnLst/>
              <a:rect l="l" t="t" r="r" b="b"/>
              <a:pathLst>
                <a:path w="727" h="597" extrusionOk="0">
                  <a:moveTo>
                    <a:pt x="135" y="1"/>
                  </a:moveTo>
                  <a:cubicBezTo>
                    <a:pt x="55" y="1"/>
                    <a:pt x="0" y="11"/>
                    <a:pt x="0" y="11"/>
                  </a:cubicBezTo>
                  <a:cubicBezTo>
                    <a:pt x="0" y="11"/>
                    <a:pt x="25" y="287"/>
                    <a:pt x="226" y="462"/>
                  </a:cubicBezTo>
                  <a:cubicBezTo>
                    <a:pt x="342" y="559"/>
                    <a:pt x="474" y="596"/>
                    <a:pt x="574" y="596"/>
                  </a:cubicBezTo>
                  <a:cubicBezTo>
                    <a:pt x="603" y="596"/>
                    <a:pt x="629" y="593"/>
                    <a:pt x="652" y="587"/>
                  </a:cubicBezTo>
                  <a:cubicBezTo>
                    <a:pt x="602" y="462"/>
                    <a:pt x="451" y="337"/>
                    <a:pt x="451" y="337"/>
                  </a:cubicBezTo>
                  <a:lnTo>
                    <a:pt x="451" y="337"/>
                  </a:lnTo>
                  <a:cubicBezTo>
                    <a:pt x="451" y="337"/>
                    <a:pt x="627" y="462"/>
                    <a:pt x="727" y="462"/>
                  </a:cubicBezTo>
                  <a:cubicBezTo>
                    <a:pt x="727" y="362"/>
                    <a:pt x="652" y="186"/>
                    <a:pt x="501" y="86"/>
                  </a:cubicBezTo>
                  <a:cubicBezTo>
                    <a:pt x="376" y="16"/>
                    <a:pt x="235" y="1"/>
                    <a:pt x="13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75" name="Google Shape;36075;p44"/>
            <p:cNvSpPr/>
            <p:nvPr/>
          </p:nvSpPr>
          <p:spPr>
            <a:xfrm>
              <a:off x="5420575" y="3040750"/>
              <a:ext cx="15075" cy="20700"/>
            </a:xfrm>
            <a:custGeom>
              <a:avLst/>
              <a:gdLst/>
              <a:ahLst/>
              <a:cxnLst/>
              <a:rect l="l" t="t" r="r" b="b"/>
              <a:pathLst>
                <a:path w="603" h="828" extrusionOk="0">
                  <a:moveTo>
                    <a:pt x="477" y="1"/>
                  </a:moveTo>
                  <a:cubicBezTo>
                    <a:pt x="477" y="1"/>
                    <a:pt x="201" y="76"/>
                    <a:pt x="76" y="327"/>
                  </a:cubicBezTo>
                  <a:cubicBezTo>
                    <a:pt x="1" y="502"/>
                    <a:pt x="1" y="678"/>
                    <a:pt x="51" y="753"/>
                  </a:cubicBezTo>
                  <a:cubicBezTo>
                    <a:pt x="176" y="703"/>
                    <a:pt x="251" y="529"/>
                    <a:pt x="252" y="527"/>
                  </a:cubicBezTo>
                  <a:lnTo>
                    <a:pt x="252" y="527"/>
                  </a:lnTo>
                  <a:cubicBezTo>
                    <a:pt x="251" y="529"/>
                    <a:pt x="176" y="703"/>
                    <a:pt x="201" y="828"/>
                  </a:cubicBezTo>
                  <a:cubicBezTo>
                    <a:pt x="302" y="803"/>
                    <a:pt x="452" y="678"/>
                    <a:pt x="502" y="502"/>
                  </a:cubicBezTo>
                  <a:cubicBezTo>
                    <a:pt x="602" y="277"/>
                    <a:pt x="477" y="1"/>
                    <a:pt x="4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76" name="Google Shape;36076;p44"/>
            <p:cNvSpPr/>
            <p:nvPr/>
          </p:nvSpPr>
          <p:spPr>
            <a:xfrm>
              <a:off x="5432500" y="3024325"/>
              <a:ext cx="16925" cy="16500"/>
            </a:xfrm>
            <a:custGeom>
              <a:avLst/>
              <a:gdLst/>
              <a:ahLst/>
              <a:cxnLst/>
              <a:rect l="l" t="t" r="r" b="b"/>
              <a:pathLst>
                <a:path w="677" h="660" extrusionOk="0">
                  <a:moveTo>
                    <a:pt x="497" y="0"/>
                  </a:moveTo>
                  <a:cubicBezTo>
                    <a:pt x="396" y="0"/>
                    <a:pt x="255" y="56"/>
                    <a:pt x="150" y="182"/>
                  </a:cubicBezTo>
                  <a:cubicBezTo>
                    <a:pt x="0" y="382"/>
                    <a:pt x="25" y="658"/>
                    <a:pt x="25" y="658"/>
                  </a:cubicBezTo>
                  <a:cubicBezTo>
                    <a:pt x="25" y="658"/>
                    <a:pt x="39" y="659"/>
                    <a:pt x="62" y="659"/>
                  </a:cubicBezTo>
                  <a:cubicBezTo>
                    <a:pt x="144" y="659"/>
                    <a:pt x="345" y="644"/>
                    <a:pt x="501" y="507"/>
                  </a:cubicBezTo>
                  <a:cubicBezTo>
                    <a:pt x="627" y="382"/>
                    <a:pt x="677" y="207"/>
                    <a:pt x="652" y="106"/>
                  </a:cubicBezTo>
                  <a:lnTo>
                    <a:pt x="652" y="106"/>
                  </a:lnTo>
                  <a:cubicBezTo>
                    <a:pt x="551" y="132"/>
                    <a:pt x="401" y="257"/>
                    <a:pt x="401" y="257"/>
                  </a:cubicBezTo>
                  <a:cubicBezTo>
                    <a:pt x="401" y="257"/>
                    <a:pt x="526" y="106"/>
                    <a:pt x="551" y="6"/>
                  </a:cubicBezTo>
                  <a:cubicBezTo>
                    <a:pt x="535" y="2"/>
                    <a:pt x="517" y="0"/>
                    <a:pt x="49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77" name="Google Shape;36077;p44"/>
            <p:cNvSpPr/>
            <p:nvPr/>
          </p:nvSpPr>
          <p:spPr>
            <a:xfrm>
              <a:off x="5431875" y="3024475"/>
              <a:ext cx="3775" cy="11925"/>
            </a:xfrm>
            <a:custGeom>
              <a:avLst/>
              <a:gdLst/>
              <a:ahLst/>
              <a:cxnLst/>
              <a:rect l="l" t="t" r="r" b="b"/>
              <a:pathLst>
                <a:path w="151" h="477" fill="none" extrusionOk="0">
                  <a:moveTo>
                    <a:pt x="150" y="0"/>
                  </a:moveTo>
                  <a:lnTo>
                    <a:pt x="0" y="4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78" name="Google Shape;36078;p44"/>
            <p:cNvSpPr/>
            <p:nvPr/>
          </p:nvSpPr>
          <p:spPr>
            <a:xfrm>
              <a:off x="5434375" y="302260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75" y="0"/>
                  </a:moveTo>
                  <a:cubicBezTo>
                    <a:pt x="50" y="0"/>
                    <a:pt x="25" y="0"/>
                    <a:pt x="0" y="25"/>
                  </a:cubicBezTo>
                  <a:cubicBezTo>
                    <a:pt x="0" y="50"/>
                    <a:pt x="0" y="75"/>
                    <a:pt x="25" y="75"/>
                  </a:cubicBezTo>
                  <a:cubicBezTo>
                    <a:pt x="33" y="83"/>
                    <a:pt x="40" y="86"/>
                    <a:pt x="47" y="86"/>
                  </a:cubicBezTo>
                  <a:cubicBezTo>
                    <a:pt x="65" y="86"/>
                    <a:pt x="83" y="68"/>
                    <a:pt x="101" y="50"/>
                  </a:cubicBezTo>
                  <a:cubicBezTo>
                    <a:pt x="101" y="50"/>
                    <a:pt x="101" y="25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79" name="Google Shape;36079;p44"/>
            <p:cNvSpPr/>
            <p:nvPr/>
          </p:nvSpPr>
          <p:spPr>
            <a:xfrm>
              <a:off x="5429975" y="3023850"/>
              <a:ext cx="1925" cy="12550"/>
            </a:xfrm>
            <a:custGeom>
              <a:avLst/>
              <a:gdLst/>
              <a:ahLst/>
              <a:cxnLst/>
              <a:rect l="l" t="t" r="r" b="b"/>
              <a:pathLst>
                <a:path w="77" h="502" fill="none" extrusionOk="0">
                  <a:moveTo>
                    <a:pt x="1" y="0"/>
                  </a:moveTo>
                  <a:lnTo>
                    <a:pt x="76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80" name="Google Shape;36080;p44"/>
            <p:cNvSpPr/>
            <p:nvPr/>
          </p:nvSpPr>
          <p:spPr>
            <a:xfrm>
              <a:off x="5428725" y="3021950"/>
              <a:ext cx="2525" cy="2550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51" y="1"/>
                  </a:moveTo>
                  <a:cubicBezTo>
                    <a:pt x="26" y="26"/>
                    <a:pt x="1" y="26"/>
                    <a:pt x="1" y="51"/>
                  </a:cubicBezTo>
                  <a:cubicBezTo>
                    <a:pt x="1" y="76"/>
                    <a:pt x="26" y="101"/>
                    <a:pt x="51" y="101"/>
                  </a:cubicBezTo>
                  <a:cubicBezTo>
                    <a:pt x="76" y="101"/>
                    <a:pt x="101" y="76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81" name="Google Shape;36081;p44"/>
            <p:cNvSpPr/>
            <p:nvPr/>
          </p:nvSpPr>
          <p:spPr>
            <a:xfrm>
              <a:off x="5432500" y="3026350"/>
              <a:ext cx="8150" cy="10050"/>
            </a:xfrm>
            <a:custGeom>
              <a:avLst/>
              <a:gdLst/>
              <a:ahLst/>
              <a:cxnLst/>
              <a:rect l="l" t="t" r="r" b="b"/>
              <a:pathLst>
                <a:path w="326" h="402" fill="none" extrusionOk="0">
                  <a:moveTo>
                    <a:pt x="326" y="0"/>
                  </a:moveTo>
                  <a:lnTo>
                    <a:pt x="0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82" name="Google Shape;36082;p44"/>
            <p:cNvSpPr/>
            <p:nvPr/>
          </p:nvSpPr>
          <p:spPr>
            <a:xfrm>
              <a:off x="5439375" y="3025100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76" y="0"/>
                  </a:moveTo>
                  <a:cubicBezTo>
                    <a:pt x="51" y="0"/>
                    <a:pt x="26" y="0"/>
                    <a:pt x="26" y="25"/>
                  </a:cubicBezTo>
                  <a:cubicBezTo>
                    <a:pt x="1" y="50"/>
                    <a:pt x="1" y="75"/>
                    <a:pt x="26" y="75"/>
                  </a:cubicBezTo>
                  <a:cubicBezTo>
                    <a:pt x="34" y="84"/>
                    <a:pt x="43" y="87"/>
                    <a:pt x="51" y="87"/>
                  </a:cubicBezTo>
                  <a:cubicBezTo>
                    <a:pt x="68" y="87"/>
                    <a:pt x="84" y="75"/>
                    <a:pt x="101" y="75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83" name="Google Shape;36083;p44"/>
            <p:cNvSpPr/>
            <p:nvPr/>
          </p:nvSpPr>
          <p:spPr>
            <a:xfrm>
              <a:off x="5432500" y="3040125"/>
              <a:ext cx="3775" cy="11925"/>
            </a:xfrm>
            <a:custGeom>
              <a:avLst/>
              <a:gdLst/>
              <a:ahLst/>
              <a:cxnLst/>
              <a:rect l="l" t="t" r="r" b="b"/>
              <a:pathLst>
                <a:path w="151" h="477" fill="none" extrusionOk="0">
                  <a:moveTo>
                    <a:pt x="150" y="4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84" name="Google Shape;36084;p44"/>
            <p:cNvSpPr/>
            <p:nvPr/>
          </p:nvSpPr>
          <p:spPr>
            <a:xfrm>
              <a:off x="5435625" y="3051400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5" y="101"/>
                    <a:pt x="51" y="101"/>
                  </a:cubicBezTo>
                  <a:cubicBezTo>
                    <a:pt x="76" y="76"/>
                    <a:pt x="76" y="76"/>
                    <a:pt x="76" y="51"/>
                  </a:cubicBezTo>
                  <a:cubicBezTo>
                    <a:pt x="76" y="26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85" name="Google Shape;36085;p44"/>
            <p:cNvSpPr/>
            <p:nvPr/>
          </p:nvSpPr>
          <p:spPr>
            <a:xfrm>
              <a:off x="5432500" y="3040125"/>
              <a:ext cx="8775" cy="9425"/>
            </a:xfrm>
            <a:custGeom>
              <a:avLst/>
              <a:gdLst/>
              <a:ahLst/>
              <a:cxnLst/>
              <a:rect l="l" t="t" r="r" b="b"/>
              <a:pathLst>
                <a:path w="351" h="377" fill="none" extrusionOk="0">
                  <a:moveTo>
                    <a:pt x="351" y="3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86" name="Google Shape;36086;p44"/>
            <p:cNvSpPr/>
            <p:nvPr/>
          </p:nvSpPr>
          <p:spPr>
            <a:xfrm>
              <a:off x="5440625" y="3048625"/>
              <a:ext cx="1925" cy="2175"/>
            </a:xfrm>
            <a:custGeom>
              <a:avLst/>
              <a:gdLst/>
              <a:ahLst/>
              <a:cxnLst/>
              <a:rect l="l" t="t" r="r" b="b"/>
              <a:pathLst>
                <a:path w="77" h="87" extrusionOk="0">
                  <a:moveTo>
                    <a:pt x="33" y="1"/>
                  </a:moveTo>
                  <a:cubicBezTo>
                    <a:pt x="29" y="1"/>
                    <a:pt x="26" y="3"/>
                    <a:pt x="26" y="12"/>
                  </a:cubicBezTo>
                  <a:cubicBezTo>
                    <a:pt x="1" y="37"/>
                    <a:pt x="1" y="62"/>
                    <a:pt x="1" y="62"/>
                  </a:cubicBezTo>
                  <a:cubicBezTo>
                    <a:pt x="26" y="87"/>
                    <a:pt x="51" y="87"/>
                    <a:pt x="51" y="87"/>
                  </a:cubicBezTo>
                  <a:cubicBezTo>
                    <a:pt x="76" y="62"/>
                    <a:pt x="76" y="37"/>
                    <a:pt x="76" y="12"/>
                  </a:cubicBezTo>
                  <a:cubicBezTo>
                    <a:pt x="59" y="12"/>
                    <a:pt x="43" y="1"/>
                    <a:pt x="3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87" name="Google Shape;36087;p44"/>
            <p:cNvSpPr/>
            <p:nvPr/>
          </p:nvSpPr>
          <p:spPr>
            <a:xfrm>
              <a:off x="5431225" y="3040125"/>
              <a:ext cx="1300" cy="12575"/>
            </a:xfrm>
            <a:custGeom>
              <a:avLst/>
              <a:gdLst/>
              <a:ahLst/>
              <a:cxnLst/>
              <a:rect l="l" t="t" r="r" b="b"/>
              <a:pathLst>
                <a:path w="52" h="503" fill="none" extrusionOk="0">
                  <a:moveTo>
                    <a:pt x="1" y="502"/>
                  </a:moveTo>
                  <a:lnTo>
                    <a:pt x="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88" name="Google Shape;36088;p44"/>
            <p:cNvSpPr/>
            <p:nvPr/>
          </p:nvSpPr>
          <p:spPr>
            <a:xfrm>
              <a:off x="5429975" y="3052050"/>
              <a:ext cx="1925" cy="2525"/>
            </a:xfrm>
            <a:custGeom>
              <a:avLst/>
              <a:gdLst/>
              <a:ahLst/>
              <a:cxnLst/>
              <a:rect l="l" t="t" r="r" b="b"/>
              <a:pathLst>
                <a:path w="77" h="101" extrusionOk="0">
                  <a:moveTo>
                    <a:pt x="26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75"/>
                    <a:pt x="26" y="100"/>
                    <a:pt x="26" y="100"/>
                  </a:cubicBezTo>
                  <a:cubicBezTo>
                    <a:pt x="51" y="100"/>
                    <a:pt x="76" y="75"/>
                    <a:pt x="76" y="50"/>
                  </a:cubicBezTo>
                  <a:cubicBezTo>
                    <a:pt x="76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89" name="Google Shape;36089;p44"/>
            <p:cNvSpPr/>
            <p:nvPr/>
          </p:nvSpPr>
          <p:spPr>
            <a:xfrm>
              <a:off x="5433125" y="3037625"/>
              <a:ext cx="12550" cy="25"/>
            </a:xfrm>
            <a:custGeom>
              <a:avLst/>
              <a:gdLst/>
              <a:ahLst/>
              <a:cxnLst/>
              <a:rect l="l" t="t" r="r" b="b"/>
              <a:pathLst>
                <a:path w="502" h="1" fill="none" extrusionOk="0">
                  <a:moveTo>
                    <a:pt x="50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90" name="Google Shape;36090;p44"/>
            <p:cNvSpPr/>
            <p:nvPr/>
          </p:nvSpPr>
          <p:spPr>
            <a:xfrm>
              <a:off x="5445025" y="3036375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50" y="0"/>
                  </a:moveTo>
                  <a:cubicBezTo>
                    <a:pt x="25" y="0"/>
                    <a:pt x="25" y="25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58" y="83"/>
                    <a:pt x="65" y="86"/>
                    <a:pt x="72" y="86"/>
                  </a:cubicBezTo>
                  <a:cubicBezTo>
                    <a:pt x="88" y="86"/>
                    <a:pt x="101" y="68"/>
                    <a:pt x="101" y="51"/>
                  </a:cubicBezTo>
                  <a:cubicBezTo>
                    <a:pt x="101" y="25"/>
                    <a:pt x="76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91" name="Google Shape;36091;p44"/>
            <p:cNvSpPr/>
            <p:nvPr/>
          </p:nvSpPr>
          <p:spPr>
            <a:xfrm>
              <a:off x="5433125" y="3031975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1" y="1"/>
                  </a:moveTo>
                  <a:lnTo>
                    <a:pt x="0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92" name="Google Shape;36092;p44"/>
            <p:cNvSpPr/>
            <p:nvPr/>
          </p:nvSpPr>
          <p:spPr>
            <a:xfrm>
              <a:off x="5443775" y="30307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18" y="69"/>
                    <a:pt x="36" y="86"/>
                    <a:pt x="53" y="86"/>
                  </a:cubicBezTo>
                  <a:cubicBezTo>
                    <a:pt x="61" y="86"/>
                    <a:pt x="68" y="83"/>
                    <a:pt x="75" y="76"/>
                  </a:cubicBezTo>
                  <a:cubicBezTo>
                    <a:pt x="75" y="76"/>
                    <a:pt x="100" y="51"/>
                    <a:pt x="100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93" name="Google Shape;36093;p44"/>
            <p:cNvSpPr/>
            <p:nvPr/>
          </p:nvSpPr>
          <p:spPr>
            <a:xfrm>
              <a:off x="5433125" y="30382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fill="none" extrusionOk="0">
                  <a:moveTo>
                    <a:pt x="476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94" name="Google Shape;36094;p44"/>
            <p:cNvSpPr/>
            <p:nvPr/>
          </p:nvSpPr>
          <p:spPr>
            <a:xfrm>
              <a:off x="5444400" y="30420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0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33" y="84"/>
                    <a:pt x="40" y="87"/>
                    <a:pt x="47" y="87"/>
                  </a:cubicBezTo>
                  <a:cubicBezTo>
                    <a:pt x="63" y="87"/>
                    <a:pt x="75" y="69"/>
                    <a:pt x="75" y="51"/>
                  </a:cubicBezTo>
                  <a:cubicBezTo>
                    <a:pt x="101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95" name="Google Shape;36095;p44"/>
            <p:cNvSpPr/>
            <p:nvPr/>
          </p:nvSpPr>
          <p:spPr>
            <a:xfrm>
              <a:off x="5420575" y="3038875"/>
              <a:ext cx="10050" cy="8175"/>
            </a:xfrm>
            <a:custGeom>
              <a:avLst/>
              <a:gdLst/>
              <a:ahLst/>
              <a:cxnLst/>
              <a:rect l="l" t="t" r="r" b="b"/>
              <a:pathLst>
                <a:path w="402" h="327" fill="none" extrusionOk="0">
                  <a:moveTo>
                    <a:pt x="1" y="326"/>
                  </a:moveTo>
                  <a:lnTo>
                    <a:pt x="4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96" name="Google Shape;36096;p44"/>
            <p:cNvSpPr/>
            <p:nvPr/>
          </p:nvSpPr>
          <p:spPr>
            <a:xfrm>
              <a:off x="5418700" y="3045925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60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1" y="44"/>
                    <a:pt x="1" y="70"/>
                    <a:pt x="26" y="70"/>
                  </a:cubicBezTo>
                  <a:cubicBezTo>
                    <a:pt x="38" y="82"/>
                    <a:pt x="51" y="88"/>
                    <a:pt x="60" y="88"/>
                  </a:cubicBezTo>
                  <a:cubicBezTo>
                    <a:pt x="70" y="88"/>
                    <a:pt x="76" y="82"/>
                    <a:pt x="76" y="70"/>
                  </a:cubicBezTo>
                  <a:cubicBezTo>
                    <a:pt x="101" y="70"/>
                    <a:pt x="101" y="44"/>
                    <a:pt x="76" y="19"/>
                  </a:cubicBezTo>
                  <a:cubicBezTo>
                    <a:pt x="76" y="7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97" name="Google Shape;36097;p44"/>
            <p:cNvSpPr/>
            <p:nvPr/>
          </p:nvSpPr>
          <p:spPr>
            <a:xfrm>
              <a:off x="5418075" y="3038875"/>
              <a:ext cx="12550" cy="3150"/>
            </a:xfrm>
            <a:custGeom>
              <a:avLst/>
              <a:gdLst/>
              <a:ahLst/>
              <a:cxnLst/>
              <a:rect l="l" t="t" r="r" b="b"/>
              <a:pathLst>
                <a:path w="502" h="126" fill="none" extrusionOk="0">
                  <a:moveTo>
                    <a:pt x="1" y="126"/>
                  </a:moveTo>
                  <a:lnTo>
                    <a:pt x="5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98" name="Google Shape;36098;p44"/>
            <p:cNvSpPr/>
            <p:nvPr/>
          </p:nvSpPr>
          <p:spPr>
            <a:xfrm>
              <a:off x="5416200" y="30407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6" y="1"/>
                  </a:moveTo>
                  <a:cubicBezTo>
                    <a:pt x="26" y="26"/>
                    <a:pt x="0" y="51"/>
                    <a:pt x="0" y="51"/>
                  </a:cubicBezTo>
                  <a:cubicBezTo>
                    <a:pt x="18" y="69"/>
                    <a:pt x="36" y="86"/>
                    <a:pt x="54" y="86"/>
                  </a:cubicBezTo>
                  <a:cubicBezTo>
                    <a:pt x="61" y="86"/>
                    <a:pt x="68" y="83"/>
                    <a:pt x="76" y="76"/>
                  </a:cubicBezTo>
                  <a:cubicBezTo>
                    <a:pt x="101" y="76"/>
                    <a:pt x="101" y="51"/>
                    <a:pt x="101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099" name="Google Shape;36099;p44"/>
            <p:cNvSpPr/>
            <p:nvPr/>
          </p:nvSpPr>
          <p:spPr>
            <a:xfrm>
              <a:off x="5424350" y="3038875"/>
              <a:ext cx="6275" cy="11300"/>
            </a:xfrm>
            <a:custGeom>
              <a:avLst/>
              <a:gdLst/>
              <a:ahLst/>
              <a:cxnLst/>
              <a:rect l="l" t="t" r="r" b="b"/>
              <a:pathLst>
                <a:path w="251" h="452" fill="none" extrusionOk="0">
                  <a:moveTo>
                    <a:pt x="0" y="452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00" name="Google Shape;36100;p44"/>
            <p:cNvSpPr/>
            <p:nvPr/>
          </p:nvSpPr>
          <p:spPr>
            <a:xfrm>
              <a:off x="5423100" y="304970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41" y="0"/>
                  </a:moveTo>
                  <a:cubicBezTo>
                    <a:pt x="31" y="0"/>
                    <a:pt x="25" y="6"/>
                    <a:pt x="25" y="19"/>
                  </a:cubicBezTo>
                  <a:cubicBezTo>
                    <a:pt x="0" y="44"/>
                    <a:pt x="0" y="69"/>
                    <a:pt x="25" y="69"/>
                  </a:cubicBezTo>
                  <a:cubicBezTo>
                    <a:pt x="38" y="81"/>
                    <a:pt x="50" y="88"/>
                    <a:pt x="60" y="88"/>
                  </a:cubicBezTo>
                  <a:cubicBezTo>
                    <a:pt x="69" y="88"/>
                    <a:pt x="75" y="81"/>
                    <a:pt x="75" y="69"/>
                  </a:cubicBezTo>
                  <a:cubicBezTo>
                    <a:pt x="100" y="44"/>
                    <a:pt x="100" y="19"/>
                    <a:pt x="75" y="19"/>
                  </a:cubicBezTo>
                  <a:cubicBezTo>
                    <a:pt x="63" y="6"/>
                    <a:pt x="50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01" name="Google Shape;36101;p44"/>
            <p:cNvSpPr/>
            <p:nvPr/>
          </p:nvSpPr>
          <p:spPr>
            <a:xfrm>
              <a:off x="5418700" y="3030725"/>
              <a:ext cx="11300" cy="6300"/>
            </a:xfrm>
            <a:custGeom>
              <a:avLst/>
              <a:gdLst/>
              <a:ahLst/>
              <a:cxnLst/>
              <a:rect l="l" t="t" r="r" b="b"/>
              <a:pathLst>
                <a:path w="452" h="252" fill="none" extrusionOk="0">
                  <a:moveTo>
                    <a:pt x="1" y="1"/>
                  </a:moveTo>
                  <a:lnTo>
                    <a:pt x="452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02" name="Google Shape;36102;p44"/>
            <p:cNvSpPr/>
            <p:nvPr/>
          </p:nvSpPr>
          <p:spPr>
            <a:xfrm>
              <a:off x="5417450" y="302947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1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03" name="Google Shape;36103;p44"/>
            <p:cNvSpPr/>
            <p:nvPr/>
          </p:nvSpPr>
          <p:spPr>
            <a:xfrm>
              <a:off x="5422475" y="3026350"/>
              <a:ext cx="7525" cy="10675"/>
            </a:xfrm>
            <a:custGeom>
              <a:avLst/>
              <a:gdLst/>
              <a:ahLst/>
              <a:cxnLst/>
              <a:rect l="l" t="t" r="r" b="b"/>
              <a:pathLst>
                <a:path w="301" h="427" fill="none" extrusionOk="0">
                  <a:moveTo>
                    <a:pt x="0" y="0"/>
                  </a:moveTo>
                  <a:lnTo>
                    <a:pt x="301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04" name="Google Shape;36104;p44"/>
            <p:cNvSpPr/>
            <p:nvPr/>
          </p:nvSpPr>
          <p:spPr>
            <a:xfrm>
              <a:off x="5421200" y="3025100"/>
              <a:ext cx="2550" cy="2375"/>
            </a:xfrm>
            <a:custGeom>
              <a:avLst/>
              <a:gdLst/>
              <a:ahLst/>
              <a:cxnLst/>
              <a:rect l="l" t="t" r="r" b="b"/>
              <a:pathLst>
                <a:path w="102" h="95" extrusionOk="0">
                  <a:moveTo>
                    <a:pt x="26" y="0"/>
                  </a:moveTo>
                  <a:cubicBezTo>
                    <a:pt x="1" y="25"/>
                    <a:pt x="1" y="50"/>
                    <a:pt x="26" y="75"/>
                  </a:cubicBezTo>
                  <a:cubicBezTo>
                    <a:pt x="26" y="88"/>
                    <a:pt x="32" y="94"/>
                    <a:pt x="42" y="94"/>
                  </a:cubicBezTo>
                  <a:cubicBezTo>
                    <a:pt x="51" y="94"/>
                    <a:pt x="64" y="88"/>
                    <a:pt x="76" y="75"/>
                  </a:cubicBezTo>
                  <a:cubicBezTo>
                    <a:pt x="101" y="50"/>
                    <a:pt x="101" y="25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05" name="Google Shape;36105;p44"/>
            <p:cNvSpPr/>
            <p:nvPr/>
          </p:nvSpPr>
          <p:spPr>
            <a:xfrm>
              <a:off x="5416825" y="3035750"/>
              <a:ext cx="13175" cy="1900"/>
            </a:xfrm>
            <a:custGeom>
              <a:avLst/>
              <a:gdLst/>
              <a:ahLst/>
              <a:cxnLst/>
              <a:rect l="l" t="t" r="r" b="b"/>
              <a:pathLst>
                <a:path w="527" h="76" fill="none" extrusionOk="0">
                  <a:moveTo>
                    <a:pt x="1" y="0"/>
                  </a:moveTo>
                  <a:lnTo>
                    <a:pt x="527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06" name="Google Shape;36106;p44"/>
            <p:cNvSpPr/>
            <p:nvPr/>
          </p:nvSpPr>
          <p:spPr>
            <a:xfrm>
              <a:off x="5415575" y="303450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1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50"/>
                    <a:pt x="0" y="75"/>
                    <a:pt x="25" y="100"/>
                  </a:cubicBezTo>
                  <a:cubicBezTo>
                    <a:pt x="51" y="100"/>
                    <a:pt x="76" y="75"/>
                    <a:pt x="76" y="50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07" name="Google Shape;36107;p44"/>
            <p:cNvSpPr/>
            <p:nvPr/>
          </p:nvSpPr>
          <p:spPr>
            <a:xfrm>
              <a:off x="5425600" y="3031600"/>
              <a:ext cx="13800" cy="12075"/>
            </a:xfrm>
            <a:custGeom>
              <a:avLst/>
              <a:gdLst/>
              <a:ahLst/>
              <a:cxnLst/>
              <a:rect l="l" t="t" r="r" b="b"/>
              <a:pathLst>
                <a:path w="552" h="483" extrusionOk="0">
                  <a:moveTo>
                    <a:pt x="269" y="0"/>
                  </a:moveTo>
                  <a:cubicBezTo>
                    <a:pt x="167" y="0"/>
                    <a:pt x="70" y="68"/>
                    <a:pt x="51" y="166"/>
                  </a:cubicBezTo>
                  <a:cubicBezTo>
                    <a:pt x="0" y="292"/>
                    <a:pt x="76" y="417"/>
                    <a:pt x="201" y="467"/>
                  </a:cubicBezTo>
                  <a:cubicBezTo>
                    <a:pt x="228" y="478"/>
                    <a:pt x="254" y="483"/>
                    <a:pt x="281" y="483"/>
                  </a:cubicBezTo>
                  <a:cubicBezTo>
                    <a:pt x="376" y="483"/>
                    <a:pt x="462" y="415"/>
                    <a:pt x="502" y="317"/>
                  </a:cubicBezTo>
                  <a:cubicBezTo>
                    <a:pt x="552" y="191"/>
                    <a:pt x="477" y="41"/>
                    <a:pt x="351" y="16"/>
                  </a:cubicBezTo>
                  <a:cubicBezTo>
                    <a:pt x="325" y="5"/>
                    <a:pt x="297" y="0"/>
                    <a:pt x="26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08" name="Google Shape;36108;p44"/>
            <p:cNvSpPr/>
            <p:nvPr/>
          </p:nvSpPr>
          <p:spPr>
            <a:xfrm>
              <a:off x="5517700" y="3231875"/>
              <a:ext cx="30100" cy="45750"/>
            </a:xfrm>
            <a:custGeom>
              <a:avLst/>
              <a:gdLst/>
              <a:ahLst/>
              <a:cxnLst/>
              <a:rect l="l" t="t" r="r" b="b"/>
              <a:pathLst>
                <a:path w="1204" h="1830" extrusionOk="0">
                  <a:moveTo>
                    <a:pt x="652" y="0"/>
                  </a:moveTo>
                  <a:cubicBezTo>
                    <a:pt x="427" y="75"/>
                    <a:pt x="176" y="376"/>
                    <a:pt x="101" y="777"/>
                  </a:cubicBezTo>
                  <a:cubicBezTo>
                    <a:pt x="1" y="1328"/>
                    <a:pt x="352" y="1830"/>
                    <a:pt x="352" y="1830"/>
                  </a:cubicBezTo>
                  <a:cubicBezTo>
                    <a:pt x="352" y="1830"/>
                    <a:pt x="903" y="1579"/>
                    <a:pt x="1078" y="1053"/>
                  </a:cubicBezTo>
                  <a:cubicBezTo>
                    <a:pt x="1204" y="627"/>
                    <a:pt x="1128" y="251"/>
                    <a:pt x="978" y="75"/>
                  </a:cubicBezTo>
                  <a:cubicBezTo>
                    <a:pt x="778" y="276"/>
                    <a:pt x="652" y="627"/>
                    <a:pt x="652" y="627"/>
                  </a:cubicBezTo>
                  <a:cubicBezTo>
                    <a:pt x="652" y="627"/>
                    <a:pt x="753" y="226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09" name="Google Shape;36109;p44"/>
            <p:cNvSpPr/>
            <p:nvPr/>
          </p:nvSpPr>
          <p:spPr>
            <a:xfrm>
              <a:off x="5485750" y="3245750"/>
              <a:ext cx="39500" cy="34575"/>
            </a:xfrm>
            <a:custGeom>
              <a:avLst/>
              <a:gdLst/>
              <a:ahLst/>
              <a:cxnLst/>
              <a:rect l="l" t="t" r="r" b="b"/>
              <a:pathLst>
                <a:path w="1580" h="1383" extrusionOk="0">
                  <a:moveTo>
                    <a:pt x="394" y="0"/>
                  </a:moveTo>
                  <a:cubicBezTo>
                    <a:pt x="342" y="0"/>
                    <a:pt x="294" y="7"/>
                    <a:pt x="251" y="21"/>
                  </a:cubicBezTo>
                  <a:cubicBezTo>
                    <a:pt x="326" y="297"/>
                    <a:pt x="602" y="573"/>
                    <a:pt x="602" y="573"/>
                  </a:cubicBezTo>
                  <a:cubicBezTo>
                    <a:pt x="602" y="573"/>
                    <a:pt x="301" y="297"/>
                    <a:pt x="26" y="272"/>
                  </a:cubicBezTo>
                  <a:lnTo>
                    <a:pt x="26" y="272"/>
                  </a:lnTo>
                  <a:cubicBezTo>
                    <a:pt x="0" y="498"/>
                    <a:pt x="151" y="874"/>
                    <a:pt x="502" y="1124"/>
                  </a:cubicBezTo>
                  <a:cubicBezTo>
                    <a:pt x="793" y="1347"/>
                    <a:pt x="1179" y="1382"/>
                    <a:pt x="1393" y="1382"/>
                  </a:cubicBezTo>
                  <a:cubicBezTo>
                    <a:pt x="1492" y="1382"/>
                    <a:pt x="1554" y="1375"/>
                    <a:pt x="1554" y="1375"/>
                  </a:cubicBezTo>
                  <a:cubicBezTo>
                    <a:pt x="1554" y="1375"/>
                    <a:pt x="1579" y="748"/>
                    <a:pt x="1153" y="372"/>
                  </a:cubicBezTo>
                  <a:cubicBezTo>
                    <a:pt x="910" y="129"/>
                    <a:pt x="617" y="0"/>
                    <a:pt x="3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10" name="Google Shape;36110;p44"/>
            <p:cNvSpPr/>
            <p:nvPr/>
          </p:nvSpPr>
          <p:spPr>
            <a:xfrm>
              <a:off x="5518950" y="3278225"/>
              <a:ext cx="33250" cy="45150"/>
            </a:xfrm>
            <a:custGeom>
              <a:avLst/>
              <a:gdLst/>
              <a:ahLst/>
              <a:cxnLst/>
              <a:rect l="l" t="t" r="r" b="b"/>
              <a:pathLst>
                <a:path w="1330" h="1806" extrusionOk="0">
                  <a:moveTo>
                    <a:pt x="276" y="1"/>
                  </a:moveTo>
                  <a:cubicBezTo>
                    <a:pt x="276" y="1"/>
                    <a:pt x="1" y="552"/>
                    <a:pt x="201" y="1078"/>
                  </a:cubicBezTo>
                  <a:cubicBezTo>
                    <a:pt x="327" y="1479"/>
                    <a:pt x="627" y="1755"/>
                    <a:pt x="853" y="1805"/>
                  </a:cubicBezTo>
                  <a:cubicBezTo>
                    <a:pt x="903" y="1530"/>
                    <a:pt x="778" y="1154"/>
                    <a:pt x="778" y="1154"/>
                  </a:cubicBezTo>
                  <a:lnTo>
                    <a:pt x="778" y="1154"/>
                  </a:lnTo>
                  <a:cubicBezTo>
                    <a:pt x="778" y="1154"/>
                    <a:pt x="953" y="1530"/>
                    <a:pt x="1154" y="1680"/>
                  </a:cubicBezTo>
                  <a:cubicBezTo>
                    <a:pt x="1304" y="1479"/>
                    <a:pt x="1329" y="1078"/>
                    <a:pt x="1129" y="702"/>
                  </a:cubicBezTo>
                  <a:cubicBezTo>
                    <a:pt x="878" y="201"/>
                    <a:pt x="276" y="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11" name="Google Shape;36111;p44"/>
            <p:cNvSpPr/>
            <p:nvPr/>
          </p:nvSpPr>
          <p:spPr>
            <a:xfrm>
              <a:off x="5485125" y="3278200"/>
              <a:ext cx="41375" cy="31950"/>
            </a:xfrm>
            <a:custGeom>
              <a:avLst/>
              <a:gdLst/>
              <a:ahLst/>
              <a:cxnLst/>
              <a:rect l="l" t="t" r="r" b="b"/>
              <a:pathLst>
                <a:path w="1655" h="1278" extrusionOk="0">
                  <a:moveTo>
                    <a:pt x="1245" y="1"/>
                  </a:moveTo>
                  <a:cubicBezTo>
                    <a:pt x="1043" y="1"/>
                    <a:pt x="797" y="38"/>
                    <a:pt x="577" y="177"/>
                  </a:cubicBezTo>
                  <a:cubicBezTo>
                    <a:pt x="201" y="378"/>
                    <a:pt x="0" y="728"/>
                    <a:pt x="0" y="954"/>
                  </a:cubicBezTo>
                  <a:cubicBezTo>
                    <a:pt x="276" y="954"/>
                    <a:pt x="627" y="754"/>
                    <a:pt x="627" y="754"/>
                  </a:cubicBezTo>
                  <a:lnTo>
                    <a:pt x="627" y="754"/>
                  </a:lnTo>
                  <a:cubicBezTo>
                    <a:pt x="627" y="754"/>
                    <a:pt x="276" y="1004"/>
                    <a:pt x="176" y="1230"/>
                  </a:cubicBezTo>
                  <a:cubicBezTo>
                    <a:pt x="246" y="1261"/>
                    <a:pt x="332" y="1277"/>
                    <a:pt x="428" y="1277"/>
                  </a:cubicBezTo>
                  <a:cubicBezTo>
                    <a:pt x="642" y="1277"/>
                    <a:pt x="903" y="1195"/>
                    <a:pt x="1128" y="1004"/>
                  </a:cubicBezTo>
                  <a:cubicBezTo>
                    <a:pt x="1579" y="678"/>
                    <a:pt x="1655" y="52"/>
                    <a:pt x="1655" y="52"/>
                  </a:cubicBezTo>
                  <a:cubicBezTo>
                    <a:pt x="1655" y="52"/>
                    <a:pt x="1480" y="1"/>
                    <a:pt x="12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12" name="Google Shape;36112;p44"/>
            <p:cNvSpPr/>
            <p:nvPr/>
          </p:nvSpPr>
          <p:spPr>
            <a:xfrm>
              <a:off x="5527725" y="3261000"/>
              <a:ext cx="46400" cy="27075"/>
            </a:xfrm>
            <a:custGeom>
              <a:avLst/>
              <a:gdLst/>
              <a:ahLst/>
              <a:cxnLst/>
              <a:rect l="l" t="t" r="r" b="b"/>
              <a:pathLst>
                <a:path w="1856" h="1083" extrusionOk="0">
                  <a:moveTo>
                    <a:pt x="1205" y="1"/>
                  </a:moveTo>
                  <a:cubicBezTo>
                    <a:pt x="1077" y="1"/>
                    <a:pt x="940" y="20"/>
                    <a:pt x="803" y="63"/>
                  </a:cubicBezTo>
                  <a:cubicBezTo>
                    <a:pt x="276" y="239"/>
                    <a:pt x="1" y="790"/>
                    <a:pt x="1" y="790"/>
                  </a:cubicBezTo>
                  <a:cubicBezTo>
                    <a:pt x="1" y="790"/>
                    <a:pt x="391" y="1083"/>
                    <a:pt x="861" y="1083"/>
                  </a:cubicBezTo>
                  <a:cubicBezTo>
                    <a:pt x="924" y="1083"/>
                    <a:pt x="988" y="1077"/>
                    <a:pt x="1053" y="1066"/>
                  </a:cubicBezTo>
                  <a:cubicBezTo>
                    <a:pt x="1454" y="965"/>
                    <a:pt x="1780" y="740"/>
                    <a:pt x="1855" y="514"/>
                  </a:cubicBezTo>
                  <a:cubicBezTo>
                    <a:pt x="1745" y="474"/>
                    <a:pt x="1619" y="462"/>
                    <a:pt x="1507" y="462"/>
                  </a:cubicBezTo>
                  <a:cubicBezTo>
                    <a:pt x="1339" y="462"/>
                    <a:pt x="1204" y="489"/>
                    <a:pt x="1204" y="489"/>
                  </a:cubicBezTo>
                  <a:cubicBezTo>
                    <a:pt x="1204" y="489"/>
                    <a:pt x="1605" y="389"/>
                    <a:pt x="1780" y="188"/>
                  </a:cubicBezTo>
                  <a:cubicBezTo>
                    <a:pt x="1665" y="73"/>
                    <a:pt x="1451" y="1"/>
                    <a:pt x="1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13" name="Google Shape;36113;p44"/>
            <p:cNvSpPr/>
            <p:nvPr/>
          </p:nvSpPr>
          <p:spPr>
            <a:xfrm>
              <a:off x="5515825" y="3258175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251" y="1"/>
                  </a:moveTo>
                  <a:cubicBezTo>
                    <a:pt x="207" y="112"/>
                    <a:pt x="241" y="263"/>
                    <a:pt x="249" y="295"/>
                  </a:cubicBezTo>
                  <a:lnTo>
                    <a:pt x="249" y="295"/>
                  </a:lnTo>
                  <a:cubicBezTo>
                    <a:pt x="240" y="261"/>
                    <a:pt x="190" y="96"/>
                    <a:pt x="101" y="51"/>
                  </a:cubicBezTo>
                  <a:cubicBezTo>
                    <a:pt x="26" y="126"/>
                    <a:pt x="0" y="301"/>
                    <a:pt x="76" y="477"/>
                  </a:cubicBezTo>
                  <a:cubicBezTo>
                    <a:pt x="176" y="727"/>
                    <a:pt x="452" y="828"/>
                    <a:pt x="452" y="828"/>
                  </a:cubicBezTo>
                  <a:cubicBezTo>
                    <a:pt x="452" y="828"/>
                    <a:pt x="602" y="577"/>
                    <a:pt x="527" y="326"/>
                  </a:cubicBezTo>
                  <a:cubicBezTo>
                    <a:pt x="477" y="151"/>
                    <a:pt x="351" y="26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14" name="Google Shape;36114;p44"/>
            <p:cNvSpPr/>
            <p:nvPr/>
          </p:nvSpPr>
          <p:spPr>
            <a:xfrm>
              <a:off x="5505175" y="3272425"/>
              <a:ext cx="21325" cy="12100"/>
            </a:xfrm>
            <a:custGeom>
              <a:avLst/>
              <a:gdLst/>
              <a:ahLst/>
              <a:cxnLst/>
              <a:rect l="l" t="t" r="r" b="b"/>
              <a:pathLst>
                <a:path w="853" h="484" extrusionOk="0">
                  <a:moveTo>
                    <a:pt x="359" y="1"/>
                  </a:moveTo>
                  <a:cubicBezTo>
                    <a:pt x="217" y="1"/>
                    <a:pt x="87" y="45"/>
                    <a:pt x="25" y="107"/>
                  </a:cubicBezTo>
                  <a:cubicBezTo>
                    <a:pt x="126" y="208"/>
                    <a:pt x="301" y="233"/>
                    <a:pt x="301" y="233"/>
                  </a:cubicBezTo>
                  <a:cubicBezTo>
                    <a:pt x="301" y="233"/>
                    <a:pt x="251" y="226"/>
                    <a:pt x="188" y="226"/>
                  </a:cubicBezTo>
                  <a:cubicBezTo>
                    <a:pt x="126" y="226"/>
                    <a:pt x="51" y="233"/>
                    <a:pt x="0" y="258"/>
                  </a:cubicBezTo>
                  <a:cubicBezTo>
                    <a:pt x="51" y="358"/>
                    <a:pt x="201" y="458"/>
                    <a:pt x="401" y="483"/>
                  </a:cubicBezTo>
                  <a:cubicBezTo>
                    <a:pt x="652" y="483"/>
                    <a:pt x="853" y="308"/>
                    <a:pt x="853" y="308"/>
                  </a:cubicBezTo>
                  <a:cubicBezTo>
                    <a:pt x="853" y="308"/>
                    <a:pt x="702" y="57"/>
                    <a:pt x="452" y="7"/>
                  </a:cubicBezTo>
                  <a:cubicBezTo>
                    <a:pt x="420" y="3"/>
                    <a:pt x="389" y="1"/>
                    <a:pt x="35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15" name="Google Shape;36115;p44"/>
            <p:cNvSpPr/>
            <p:nvPr/>
          </p:nvSpPr>
          <p:spPr>
            <a:xfrm>
              <a:off x="5527725" y="3279025"/>
              <a:ext cx="18200" cy="14750"/>
            </a:xfrm>
            <a:custGeom>
              <a:avLst/>
              <a:gdLst/>
              <a:ahLst/>
              <a:cxnLst/>
              <a:rect l="l" t="t" r="r" b="b"/>
              <a:pathLst>
                <a:path w="728" h="590" extrusionOk="0">
                  <a:moveTo>
                    <a:pt x="164" y="0"/>
                  </a:moveTo>
                  <a:cubicBezTo>
                    <a:pt x="70" y="0"/>
                    <a:pt x="1" y="19"/>
                    <a:pt x="1" y="19"/>
                  </a:cubicBezTo>
                  <a:cubicBezTo>
                    <a:pt x="1" y="19"/>
                    <a:pt x="1" y="294"/>
                    <a:pt x="201" y="470"/>
                  </a:cubicBezTo>
                  <a:cubicBezTo>
                    <a:pt x="311" y="543"/>
                    <a:pt x="435" y="590"/>
                    <a:pt x="532" y="590"/>
                  </a:cubicBezTo>
                  <a:cubicBezTo>
                    <a:pt x="568" y="590"/>
                    <a:pt x="600" y="584"/>
                    <a:pt x="627" y="570"/>
                  </a:cubicBezTo>
                  <a:cubicBezTo>
                    <a:pt x="602" y="470"/>
                    <a:pt x="452" y="345"/>
                    <a:pt x="452" y="345"/>
                  </a:cubicBezTo>
                  <a:lnTo>
                    <a:pt x="452" y="345"/>
                  </a:lnTo>
                  <a:cubicBezTo>
                    <a:pt x="452" y="345"/>
                    <a:pt x="602" y="445"/>
                    <a:pt x="727" y="470"/>
                  </a:cubicBezTo>
                  <a:cubicBezTo>
                    <a:pt x="727" y="345"/>
                    <a:pt x="652" y="194"/>
                    <a:pt x="477" y="94"/>
                  </a:cubicBezTo>
                  <a:cubicBezTo>
                    <a:pt x="377" y="19"/>
                    <a:pt x="258" y="0"/>
                    <a:pt x="164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16" name="Google Shape;36116;p44"/>
            <p:cNvSpPr/>
            <p:nvPr/>
          </p:nvSpPr>
          <p:spPr>
            <a:xfrm>
              <a:off x="5515200" y="3279475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477" y="1"/>
                  </a:moveTo>
                  <a:cubicBezTo>
                    <a:pt x="477" y="1"/>
                    <a:pt x="201" y="76"/>
                    <a:pt x="101" y="302"/>
                  </a:cubicBezTo>
                  <a:cubicBezTo>
                    <a:pt x="0" y="477"/>
                    <a:pt x="25" y="677"/>
                    <a:pt x="76" y="753"/>
                  </a:cubicBezTo>
                  <a:cubicBezTo>
                    <a:pt x="176" y="678"/>
                    <a:pt x="276" y="527"/>
                    <a:pt x="276" y="527"/>
                  </a:cubicBezTo>
                  <a:lnTo>
                    <a:pt x="276" y="527"/>
                  </a:lnTo>
                  <a:cubicBezTo>
                    <a:pt x="276" y="527"/>
                    <a:pt x="201" y="703"/>
                    <a:pt x="201" y="828"/>
                  </a:cubicBezTo>
                  <a:cubicBezTo>
                    <a:pt x="326" y="803"/>
                    <a:pt x="452" y="677"/>
                    <a:pt x="527" y="502"/>
                  </a:cubicBezTo>
                  <a:cubicBezTo>
                    <a:pt x="602" y="251"/>
                    <a:pt x="477" y="1"/>
                    <a:pt x="4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17" name="Google Shape;36117;p44"/>
            <p:cNvSpPr/>
            <p:nvPr/>
          </p:nvSpPr>
          <p:spPr>
            <a:xfrm>
              <a:off x="5527100" y="326257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577" y="0"/>
                  </a:moveTo>
                  <a:cubicBezTo>
                    <a:pt x="477" y="0"/>
                    <a:pt x="301" y="50"/>
                    <a:pt x="176" y="201"/>
                  </a:cubicBezTo>
                  <a:cubicBezTo>
                    <a:pt x="1" y="401"/>
                    <a:pt x="26" y="677"/>
                    <a:pt x="26" y="677"/>
                  </a:cubicBezTo>
                  <a:cubicBezTo>
                    <a:pt x="26" y="677"/>
                    <a:pt x="41" y="678"/>
                    <a:pt x="66" y="678"/>
                  </a:cubicBezTo>
                  <a:cubicBezTo>
                    <a:pt x="153" y="678"/>
                    <a:pt x="365" y="663"/>
                    <a:pt x="502" y="526"/>
                  </a:cubicBezTo>
                  <a:cubicBezTo>
                    <a:pt x="652" y="401"/>
                    <a:pt x="702" y="226"/>
                    <a:pt x="677" y="125"/>
                  </a:cubicBezTo>
                  <a:lnTo>
                    <a:pt x="677" y="125"/>
                  </a:lnTo>
                  <a:cubicBezTo>
                    <a:pt x="552" y="150"/>
                    <a:pt x="427" y="276"/>
                    <a:pt x="427" y="276"/>
                  </a:cubicBezTo>
                  <a:cubicBezTo>
                    <a:pt x="427" y="276"/>
                    <a:pt x="552" y="125"/>
                    <a:pt x="5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18" name="Google Shape;36118;p44"/>
            <p:cNvSpPr/>
            <p:nvPr/>
          </p:nvSpPr>
          <p:spPr>
            <a:xfrm>
              <a:off x="5527100" y="3262575"/>
              <a:ext cx="3150" cy="12550"/>
            </a:xfrm>
            <a:custGeom>
              <a:avLst/>
              <a:gdLst/>
              <a:ahLst/>
              <a:cxnLst/>
              <a:rect l="l" t="t" r="r" b="b"/>
              <a:pathLst>
                <a:path w="126" h="502" fill="none" extrusionOk="0">
                  <a:moveTo>
                    <a:pt x="126" y="0"/>
                  </a:moveTo>
                  <a:lnTo>
                    <a:pt x="1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19" name="Google Shape;36119;p44"/>
            <p:cNvSpPr/>
            <p:nvPr/>
          </p:nvSpPr>
          <p:spPr>
            <a:xfrm>
              <a:off x="5529600" y="3261300"/>
              <a:ext cx="2550" cy="1925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51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20" name="Google Shape;36120;p44"/>
            <p:cNvSpPr/>
            <p:nvPr/>
          </p:nvSpPr>
          <p:spPr>
            <a:xfrm>
              <a:off x="5525225" y="3262575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0"/>
                  </a:moveTo>
                  <a:lnTo>
                    <a:pt x="76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21" name="Google Shape;36121;p44"/>
            <p:cNvSpPr/>
            <p:nvPr/>
          </p:nvSpPr>
          <p:spPr>
            <a:xfrm>
              <a:off x="5523975" y="3260675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5" y="101"/>
                    <a:pt x="50" y="101"/>
                  </a:cubicBezTo>
                  <a:cubicBezTo>
                    <a:pt x="50" y="101"/>
                    <a:pt x="75" y="76"/>
                    <a:pt x="75" y="51"/>
                  </a:cubicBezTo>
                  <a:cubicBezTo>
                    <a:pt x="7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22" name="Google Shape;36122;p44"/>
            <p:cNvSpPr/>
            <p:nvPr/>
          </p:nvSpPr>
          <p:spPr>
            <a:xfrm>
              <a:off x="5527100" y="326507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0"/>
                  </a:moveTo>
                  <a:lnTo>
                    <a:pt x="1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23" name="Google Shape;36123;p44"/>
            <p:cNvSpPr/>
            <p:nvPr/>
          </p:nvSpPr>
          <p:spPr>
            <a:xfrm>
              <a:off x="5534625" y="32635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0" y="0"/>
                  </a:moveTo>
                  <a:cubicBezTo>
                    <a:pt x="34" y="0"/>
                    <a:pt x="17" y="11"/>
                    <a:pt x="0" y="11"/>
                  </a:cubicBezTo>
                  <a:cubicBezTo>
                    <a:pt x="0" y="36"/>
                    <a:pt x="0" y="61"/>
                    <a:pt x="25" y="86"/>
                  </a:cubicBezTo>
                  <a:cubicBezTo>
                    <a:pt x="50" y="86"/>
                    <a:pt x="76" y="86"/>
                    <a:pt x="76" y="61"/>
                  </a:cubicBezTo>
                  <a:cubicBezTo>
                    <a:pt x="101" y="61"/>
                    <a:pt x="76" y="11"/>
                    <a:pt x="76" y="11"/>
                  </a:cubicBezTo>
                  <a:cubicBezTo>
                    <a:pt x="67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24" name="Google Shape;36124;p44"/>
            <p:cNvSpPr/>
            <p:nvPr/>
          </p:nvSpPr>
          <p:spPr>
            <a:xfrm>
              <a:off x="5527725" y="3278225"/>
              <a:ext cx="3800" cy="12550"/>
            </a:xfrm>
            <a:custGeom>
              <a:avLst/>
              <a:gdLst/>
              <a:ahLst/>
              <a:cxnLst/>
              <a:rect l="l" t="t" r="r" b="b"/>
              <a:pathLst>
                <a:path w="152" h="502" fill="none" extrusionOk="0">
                  <a:moveTo>
                    <a:pt x="151" y="5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25" name="Google Shape;36125;p44"/>
            <p:cNvSpPr/>
            <p:nvPr/>
          </p:nvSpPr>
          <p:spPr>
            <a:xfrm>
              <a:off x="5530225" y="3290125"/>
              <a:ext cx="2550" cy="1925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26" y="76"/>
                    <a:pt x="26" y="76"/>
                    <a:pt x="51" y="76"/>
                  </a:cubicBezTo>
                  <a:cubicBezTo>
                    <a:pt x="76" y="76"/>
                    <a:pt x="101" y="51"/>
                    <a:pt x="101" y="26"/>
                  </a:cubicBezTo>
                  <a:cubicBezTo>
                    <a:pt x="101" y="1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26" name="Google Shape;36126;p44"/>
            <p:cNvSpPr/>
            <p:nvPr/>
          </p:nvSpPr>
          <p:spPr>
            <a:xfrm>
              <a:off x="5527725" y="3278225"/>
              <a:ext cx="8800" cy="10050"/>
            </a:xfrm>
            <a:custGeom>
              <a:avLst/>
              <a:gdLst/>
              <a:ahLst/>
              <a:cxnLst/>
              <a:rect l="l" t="t" r="r" b="b"/>
              <a:pathLst>
                <a:path w="352" h="402" fill="none" extrusionOk="0">
                  <a:moveTo>
                    <a:pt x="352" y="4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27" name="Google Shape;36127;p44"/>
            <p:cNvSpPr/>
            <p:nvPr/>
          </p:nvSpPr>
          <p:spPr>
            <a:xfrm>
              <a:off x="5535250" y="328715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63" y="1"/>
                  </a:moveTo>
                  <a:cubicBezTo>
                    <a:pt x="51" y="1"/>
                    <a:pt x="38" y="7"/>
                    <a:pt x="25" y="20"/>
                  </a:cubicBezTo>
                  <a:cubicBezTo>
                    <a:pt x="0" y="20"/>
                    <a:pt x="0" y="45"/>
                    <a:pt x="25" y="70"/>
                  </a:cubicBezTo>
                  <a:cubicBezTo>
                    <a:pt x="25" y="82"/>
                    <a:pt x="32" y="89"/>
                    <a:pt x="41" y="89"/>
                  </a:cubicBezTo>
                  <a:cubicBezTo>
                    <a:pt x="51" y="89"/>
                    <a:pt x="63" y="82"/>
                    <a:pt x="76" y="70"/>
                  </a:cubicBezTo>
                  <a:cubicBezTo>
                    <a:pt x="101" y="70"/>
                    <a:pt x="101" y="45"/>
                    <a:pt x="101" y="20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28" name="Google Shape;36128;p44"/>
            <p:cNvSpPr/>
            <p:nvPr/>
          </p:nvSpPr>
          <p:spPr>
            <a:xfrm>
              <a:off x="5525850" y="3278225"/>
              <a:ext cx="1900" cy="13175"/>
            </a:xfrm>
            <a:custGeom>
              <a:avLst/>
              <a:gdLst/>
              <a:ahLst/>
              <a:cxnLst/>
              <a:rect l="l" t="t" r="r" b="b"/>
              <a:pathLst>
                <a:path w="76" h="527" fill="none" extrusionOk="0">
                  <a:moveTo>
                    <a:pt x="0" y="527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29" name="Google Shape;36129;p44"/>
            <p:cNvSpPr/>
            <p:nvPr/>
          </p:nvSpPr>
          <p:spPr>
            <a:xfrm>
              <a:off x="5524600" y="3290750"/>
              <a:ext cx="2525" cy="1925"/>
            </a:xfrm>
            <a:custGeom>
              <a:avLst/>
              <a:gdLst/>
              <a:ahLst/>
              <a:cxnLst/>
              <a:rect l="l" t="t" r="r" b="b"/>
              <a:pathLst>
                <a:path w="101" h="77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76" y="76"/>
                    <a:pt x="101" y="76"/>
                    <a:pt x="101" y="51"/>
                  </a:cubicBezTo>
                  <a:cubicBezTo>
                    <a:pt x="101" y="26"/>
                    <a:pt x="76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30" name="Google Shape;36130;p44"/>
            <p:cNvSpPr/>
            <p:nvPr/>
          </p:nvSpPr>
          <p:spPr>
            <a:xfrm>
              <a:off x="5527725" y="3275725"/>
              <a:ext cx="13175" cy="650"/>
            </a:xfrm>
            <a:custGeom>
              <a:avLst/>
              <a:gdLst/>
              <a:ahLst/>
              <a:cxnLst/>
              <a:rect l="l" t="t" r="r" b="b"/>
              <a:pathLst>
                <a:path w="527" h="26" fill="none" extrusionOk="0">
                  <a:moveTo>
                    <a:pt x="527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31" name="Google Shape;36131;p44"/>
            <p:cNvSpPr/>
            <p:nvPr/>
          </p:nvSpPr>
          <p:spPr>
            <a:xfrm>
              <a:off x="5540250" y="327510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51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50"/>
                    <a:pt x="26" y="76"/>
                    <a:pt x="51" y="76"/>
                  </a:cubicBezTo>
                  <a:cubicBezTo>
                    <a:pt x="76" y="76"/>
                    <a:pt x="76" y="76"/>
                    <a:pt x="101" y="50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32" name="Google Shape;36132;p44"/>
            <p:cNvSpPr/>
            <p:nvPr/>
          </p:nvSpPr>
          <p:spPr>
            <a:xfrm>
              <a:off x="5528350" y="3270700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2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33" name="Google Shape;36133;p44"/>
            <p:cNvSpPr/>
            <p:nvPr/>
          </p:nvSpPr>
          <p:spPr>
            <a:xfrm>
              <a:off x="5539000" y="32694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76" y="76"/>
                    <a:pt x="101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34" name="Google Shape;36134;p44"/>
            <p:cNvSpPr/>
            <p:nvPr/>
          </p:nvSpPr>
          <p:spPr>
            <a:xfrm>
              <a:off x="5528350" y="3276350"/>
              <a:ext cx="11925" cy="5025"/>
            </a:xfrm>
            <a:custGeom>
              <a:avLst/>
              <a:gdLst/>
              <a:ahLst/>
              <a:cxnLst/>
              <a:rect l="l" t="t" r="r" b="b"/>
              <a:pathLst>
                <a:path w="477" h="201" fill="none" extrusionOk="0">
                  <a:moveTo>
                    <a:pt x="477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35" name="Google Shape;36135;p44"/>
            <p:cNvSpPr/>
            <p:nvPr/>
          </p:nvSpPr>
          <p:spPr>
            <a:xfrm>
              <a:off x="5539000" y="3280475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55" y="1"/>
                  </a:moveTo>
                  <a:cubicBezTo>
                    <a:pt x="38" y="1"/>
                    <a:pt x="26" y="18"/>
                    <a:pt x="26" y="36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76" y="86"/>
                    <a:pt x="101" y="86"/>
                    <a:pt x="101" y="61"/>
                  </a:cubicBezTo>
                  <a:cubicBezTo>
                    <a:pt x="101" y="36"/>
                    <a:pt x="101" y="11"/>
                    <a:pt x="76" y="11"/>
                  </a:cubicBezTo>
                  <a:cubicBezTo>
                    <a:pt x="69" y="4"/>
                    <a:pt x="61" y="1"/>
                    <a:pt x="5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36" name="Google Shape;36136;p44"/>
            <p:cNvSpPr/>
            <p:nvPr/>
          </p:nvSpPr>
          <p:spPr>
            <a:xfrm>
              <a:off x="5515200" y="3277600"/>
              <a:ext cx="10675" cy="7550"/>
            </a:xfrm>
            <a:custGeom>
              <a:avLst/>
              <a:gdLst/>
              <a:ahLst/>
              <a:cxnLst/>
              <a:rect l="l" t="t" r="r" b="b"/>
              <a:pathLst>
                <a:path w="427" h="302" fill="none" extrusionOk="0">
                  <a:moveTo>
                    <a:pt x="0" y="301"/>
                  </a:moveTo>
                  <a:lnTo>
                    <a:pt x="4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37" name="Google Shape;36137;p44"/>
            <p:cNvSpPr/>
            <p:nvPr/>
          </p:nvSpPr>
          <p:spPr>
            <a:xfrm>
              <a:off x="5513950" y="328465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1"/>
                  </a:moveTo>
                  <a:cubicBezTo>
                    <a:pt x="32" y="1"/>
                    <a:pt x="25" y="7"/>
                    <a:pt x="25" y="19"/>
                  </a:cubicBezTo>
                  <a:cubicBezTo>
                    <a:pt x="0" y="19"/>
                    <a:pt x="0" y="44"/>
                    <a:pt x="25" y="69"/>
                  </a:cubicBezTo>
                  <a:cubicBezTo>
                    <a:pt x="25" y="82"/>
                    <a:pt x="32" y="88"/>
                    <a:pt x="41" y="88"/>
                  </a:cubicBezTo>
                  <a:cubicBezTo>
                    <a:pt x="50" y="88"/>
                    <a:pt x="63" y="82"/>
                    <a:pt x="75" y="69"/>
                  </a:cubicBezTo>
                  <a:cubicBezTo>
                    <a:pt x="101" y="44"/>
                    <a:pt x="101" y="19"/>
                    <a:pt x="75" y="19"/>
                  </a:cubicBezTo>
                  <a:cubicBezTo>
                    <a:pt x="63" y="7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38" name="Google Shape;36138;p44"/>
            <p:cNvSpPr/>
            <p:nvPr/>
          </p:nvSpPr>
          <p:spPr>
            <a:xfrm>
              <a:off x="5512700" y="3277600"/>
              <a:ext cx="12550" cy="2525"/>
            </a:xfrm>
            <a:custGeom>
              <a:avLst/>
              <a:gdLst/>
              <a:ahLst/>
              <a:cxnLst/>
              <a:rect l="l" t="t" r="r" b="b"/>
              <a:pathLst>
                <a:path w="502" h="101" fill="none" extrusionOk="0">
                  <a:moveTo>
                    <a:pt x="0" y="101"/>
                  </a:moveTo>
                  <a:lnTo>
                    <a:pt x="5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39" name="Google Shape;36139;p44"/>
            <p:cNvSpPr/>
            <p:nvPr/>
          </p:nvSpPr>
          <p:spPr>
            <a:xfrm>
              <a:off x="5511450" y="327947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75" y="76"/>
                    <a:pt x="100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40" name="Google Shape;36140;p44"/>
            <p:cNvSpPr/>
            <p:nvPr/>
          </p:nvSpPr>
          <p:spPr>
            <a:xfrm>
              <a:off x="5519575" y="3277600"/>
              <a:ext cx="6300" cy="11300"/>
            </a:xfrm>
            <a:custGeom>
              <a:avLst/>
              <a:gdLst/>
              <a:ahLst/>
              <a:cxnLst/>
              <a:rect l="l" t="t" r="r" b="b"/>
              <a:pathLst>
                <a:path w="252" h="452" fill="none" extrusionOk="0">
                  <a:moveTo>
                    <a:pt x="1" y="452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41" name="Google Shape;36141;p44"/>
            <p:cNvSpPr/>
            <p:nvPr/>
          </p:nvSpPr>
          <p:spPr>
            <a:xfrm>
              <a:off x="5518325" y="32882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76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26"/>
                    <a:pt x="1" y="76"/>
                    <a:pt x="26" y="76"/>
                  </a:cubicBezTo>
                  <a:cubicBezTo>
                    <a:pt x="26" y="84"/>
                    <a:pt x="29" y="87"/>
                    <a:pt x="33" y="87"/>
                  </a:cubicBezTo>
                  <a:cubicBezTo>
                    <a:pt x="42" y="87"/>
                    <a:pt x="59" y="76"/>
                    <a:pt x="76" y="76"/>
                  </a:cubicBezTo>
                  <a:cubicBezTo>
                    <a:pt x="101" y="51"/>
                    <a:pt x="7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42" name="Google Shape;36142;p44"/>
            <p:cNvSpPr/>
            <p:nvPr/>
          </p:nvSpPr>
          <p:spPr>
            <a:xfrm>
              <a:off x="5513950" y="3269450"/>
              <a:ext cx="11300" cy="6300"/>
            </a:xfrm>
            <a:custGeom>
              <a:avLst/>
              <a:gdLst/>
              <a:ahLst/>
              <a:cxnLst/>
              <a:rect l="l" t="t" r="r" b="b"/>
              <a:pathLst>
                <a:path w="452" h="252" fill="none" extrusionOk="0">
                  <a:moveTo>
                    <a:pt x="0" y="1"/>
                  </a:moveTo>
                  <a:lnTo>
                    <a:pt x="4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43" name="Google Shape;36143;p44"/>
            <p:cNvSpPr/>
            <p:nvPr/>
          </p:nvSpPr>
          <p:spPr>
            <a:xfrm>
              <a:off x="5512075" y="32679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1" y="1"/>
                  </a:moveTo>
                  <a:cubicBezTo>
                    <a:pt x="36" y="1"/>
                    <a:pt x="25" y="12"/>
                    <a:pt x="25" y="12"/>
                  </a:cubicBezTo>
                  <a:cubicBezTo>
                    <a:pt x="0" y="37"/>
                    <a:pt x="25" y="62"/>
                    <a:pt x="50" y="87"/>
                  </a:cubicBezTo>
                  <a:cubicBezTo>
                    <a:pt x="75" y="87"/>
                    <a:pt x="100" y="87"/>
                    <a:pt x="100" y="62"/>
                  </a:cubicBezTo>
                  <a:cubicBezTo>
                    <a:pt x="100" y="37"/>
                    <a:pt x="100" y="12"/>
                    <a:pt x="75" y="12"/>
                  </a:cubicBezTo>
                  <a:cubicBezTo>
                    <a:pt x="67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44" name="Google Shape;36144;p44"/>
            <p:cNvSpPr/>
            <p:nvPr/>
          </p:nvSpPr>
          <p:spPr>
            <a:xfrm>
              <a:off x="5517700" y="3265075"/>
              <a:ext cx="7550" cy="10675"/>
            </a:xfrm>
            <a:custGeom>
              <a:avLst/>
              <a:gdLst/>
              <a:ahLst/>
              <a:cxnLst/>
              <a:rect l="l" t="t" r="r" b="b"/>
              <a:pathLst>
                <a:path w="302" h="427" fill="none" extrusionOk="0">
                  <a:moveTo>
                    <a:pt x="1" y="0"/>
                  </a:moveTo>
                  <a:lnTo>
                    <a:pt x="301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45" name="Google Shape;36145;p44"/>
            <p:cNvSpPr/>
            <p:nvPr/>
          </p:nvSpPr>
          <p:spPr>
            <a:xfrm>
              <a:off x="5516450" y="32635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33" y="0"/>
                  </a:moveTo>
                  <a:cubicBezTo>
                    <a:pt x="28" y="0"/>
                    <a:pt x="26" y="3"/>
                    <a:pt x="26" y="11"/>
                  </a:cubicBezTo>
                  <a:cubicBezTo>
                    <a:pt x="1" y="36"/>
                    <a:pt x="1" y="61"/>
                    <a:pt x="1" y="86"/>
                  </a:cubicBezTo>
                  <a:lnTo>
                    <a:pt x="76" y="86"/>
                  </a:lnTo>
                  <a:cubicBezTo>
                    <a:pt x="101" y="61"/>
                    <a:pt x="101" y="36"/>
                    <a:pt x="76" y="11"/>
                  </a:cubicBezTo>
                  <a:cubicBezTo>
                    <a:pt x="59" y="11"/>
                    <a:pt x="42" y="0"/>
                    <a:pt x="3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46" name="Google Shape;36146;p44"/>
            <p:cNvSpPr/>
            <p:nvPr/>
          </p:nvSpPr>
          <p:spPr>
            <a:xfrm>
              <a:off x="5512075" y="3274475"/>
              <a:ext cx="12550" cy="1275"/>
            </a:xfrm>
            <a:custGeom>
              <a:avLst/>
              <a:gdLst/>
              <a:ahLst/>
              <a:cxnLst/>
              <a:rect l="l" t="t" r="r" b="b"/>
              <a:pathLst>
                <a:path w="502" h="51" fill="none" extrusionOk="0">
                  <a:moveTo>
                    <a:pt x="0" y="0"/>
                  </a:moveTo>
                  <a:lnTo>
                    <a:pt x="501" y="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47" name="Google Shape;36147;p44"/>
            <p:cNvSpPr/>
            <p:nvPr/>
          </p:nvSpPr>
          <p:spPr>
            <a:xfrm>
              <a:off x="5510175" y="3273225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76" y="0"/>
                  </a:moveTo>
                  <a:cubicBezTo>
                    <a:pt x="51" y="0"/>
                    <a:pt x="26" y="0"/>
                    <a:pt x="26" y="25"/>
                  </a:cubicBezTo>
                  <a:cubicBezTo>
                    <a:pt x="1" y="50"/>
                    <a:pt x="26" y="75"/>
                    <a:pt x="51" y="75"/>
                  </a:cubicBezTo>
                  <a:cubicBezTo>
                    <a:pt x="76" y="75"/>
                    <a:pt x="101" y="75"/>
                    <a:pt x="101" y="50"/>
                  </a:cubicBezTo>
                  <a:cubicBezTo>
                    <a:pt x="101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48" name="Google Shape;36148;p44"/>
            <p:cNvSpPr/>
            <p:nvPr/>
          </p:nvSpPr>
          <p:spPr>
            <a:xfrm>
              <a:off x="5520825" y="3269925"/>
              <a:ext cx="13200" cy="12250"/>
            </a:xfrm>
            <a:custGeom>
              <a:avLst/>
              <a:gdLst/>
              <a:ahLst/>
              <a:cxnLst/>
              <a:rect l="l" t="t" r="r" b="b"/>
              <a:pathLst>
                <a:path w="528" h="490" extrusionOk="0">
                  <a:moveTo>
                    <a:pt x="279" y="1"/>
                  </a:moveTo>
                  <a:cubicBezTo>
                    <a:pt x="162" y="1"/>
                    <a:pt x="68" y="53"/>
                    <a:pt x="26" y="157"/>
                  </a:cubicBezTo>
                  <a:cubicBezTo>
                    <a:pt x="1" y="283"/>
                    <a:pt x="51" y="433"/>
                    <a:pt x="176" y="483"/>
                  </a:cubicBezTo>
                  <a:cubicBezTo>
                    <a:pt x="197" y="487"/>
                    <a:pt x="219" y="489"/>
                    <a:pt x="241" y="489"/>
                  </a:cubicBezTo>
                  <a:cubicBezTo>
                    <a:pt x="349" y="489"/>
                    <a:pt x="460" y="437"/>
                    <a:pt x="502" y="333"/>
                  </a:cubicBezTo>
                  <a:cubicBezTo>
                    <a:pt x="527" y="207"/>
                    <a:pt x="477" y="57"/>
                    <a:pt x="352" y="7"/>
                  </a:cubicBezTo>
                  <a:cubicBezTo>
                    <a:pt x="327" y="3"/>
                    <a:pt x="302" y="1"/>
                    <a:pt x="27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49" name="Google Shape;36149;p44"/>
            <p:cNvSpPr/>
            <p:nvPr/>
          </p:nvSpPr>
          <p:spPr>
            <a:xfrm>
              <a:off x="5507675" y="3392275"/>
              <a:ext cx="30100" cy="46375"/>
            </a:xfrm>
            <a:custGeom>
              <a:avLst/>
              <a:gdLst/>
              <a:ahLst/>
              <a:cxnLst/>
              <a:rect l="l" t="t" r="r" b="b"/>
              <a:pathLst>
                <a:path w="1204" h="1855" extrusionOk="0">
                  <a:moveTo>
                    <a:pt x="652" y="0"/>
                  </a:moveTo>
                  <a:cubicBezTo>
                    <a:pt x="427" y="75"/>
                    <a:pt x="176" y="376"/>
                    <a:pt x="101" y="802"/>
                  </a:cubicBezTo>
                  <a:cubicBezTo>
                    <a:pt x="1" y="1328"/>
                    <a:pt x="352" y="1855"/>
                    <a:pt x="352" y="1855"/>
                  </a:cubicBezTo>
                  <a:cubicBezTo>
                    <a:pt x="352" y="1855"/>
                    <a:pt x="903" y="1579"/>
                    <a:pt x="1078" y="1053"/>
                  </a:cubicBezTo>
                  <a:cubicBezTo>
                    <a:pt x="1204" y="652"/>
                    <a:pt x="1128" y="251"/>
                    <a:pt x="978" y="75"/>
                  </a:cubicBezTo>
                  <a:cubicBezTo>
                    <a:pt x="778" y="276"/>
                    <a:pt x="652" y="652"/>
                    <a:pt x="652" y="652"/>
                  </a:cubicBezTo>
                  <a:cubicBezTo>
                    <a:pt x="652" y="652"/>
                    <a:pt x="753" y="226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50" name="Google Shape;36150;p44"/>
            <p:cNvSpPr/>
            <p:nvPr/>
          </p:nvSpPr>
          <p:spPr>
            <a:xfrm>
              <a:off x="5475725" y="3406375"/>
              <a:ext cx="39500" cy="34500"/>
            </a:xfrm>
            <a:custGeom>
              <a:avLst/>
              <a:gdLst/>
              <a:ahLst/>
              <a:cxnLst/>
              <a:rect l="l" t="t" r="r" b="b"/>
              <a:pathLst>
                <a:path w="1580" h="1380" extrusionOk="0">
                  <a:moveTo>
                    <a:pt x="372" y="0"/>
                  </a:moveTo>
                  <a:cubicBezTo>
                    <a:pt x="328" y="0"/>
                    <a:pt x="288" y="4"/>
                    <a:pt x="251" y="13"/>
                  </a:cubicBezTo>
                  <a:cubicBezTo>
                    <a:pt x="326" y="288"/>
                    <a:pt x="602" y="564"/>
                    <a:pt x="602" y="564"/>
                  </a:cubicBezTo>
                  <a:cubicBezTo>
                    <a:pt x="602" y="564"/>
                    <a:pt x="301" y="288"/>
                    <a:pt x="51" y="263"/>
                  </a:cubicBezTo>
                  <a:lnTo>
                    <a:pt x="51" y="263"/>
                  </a:lnTo>
                  <a:cubicBezTo>
                    <a:pt x="0" y="514"/>
                    <a:pt x="151" y="865"/>
                    <a:pt x="502" y="1115"/>
                  </a:cubicBezTo>
                  <a:cubicBezTo>
                    <a:pt x="789" y="1339"/>
                    <a:pt x="1137" y="1379"/>
                    <a:pt x="1352" y="1379"/>
                  </a:cubicBezTo>
                  <a:cubicBezTo>
                    <a:pt x="1475" y="1379"/>
                    <a:pt x="1554" y="1366"/>
                    <a:pt x="1554" y="1366"/>
                  </a:cubicBezTo>
                  <a:cubicBezTo>
                    <a:pt x="1554" y="1366"/>
                    <a:pt x="1579" y="739"/>
                    <a:pt x="1153" y="363"/>
                  </a:cubicBezTo>
                  <a:cubicBezTo>
                    <a:pt x="901" y="111"/>
                    <a:pt x="597" y="0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51" name="Google Shape;36151;p44"/>
            <p:cNvSpPr/>
            <p:nvPr/>
          </p:nvSpPr>
          <p:spPr>
            <a:xfrm>
              <a:off x="5508925" y="3439250"/>
              <a:ext cx="33250" cy="44525"/>
            </a:xfrm>
            <a:custGeom>
              <a:avLst/>
              <a:gdLst/>
              <a:ahLst/>
              <a:cxnLst/>
              <a:rect l="l" t="t" r="r" b="b"/>
              <a:pathLst>
                <a:path w="1330" h="1781" extrusionOk="0">
                  <a:moveTo>
                    <a:pt x="302" y="1"/>
                  </a:moveTo>
                  <a:cubicBezTo>
                    <a:pt x="302" y="1"/>
                    <a:pt x="1" y="552"/>
                    <a:pt x="201" y="1079"/>
                  </a:cubicBezTo>
                  <a:cubicBezTo>
                    <a:pt x="327" y="1454"/>
                    <a:pt x="627" y="1730"/>
                    <a:pt x="853" y="1780"/>
                  </a:cubicBezTo>
                  <a:cubicBezTo>
                    <a:pt x="903" y="1505"/>
                    <a:pt x="778" y="1129"/>
                    <a:pt x="778" y="1129"/>
                  </a:cubicBezTo>
                  <a:lnTo>
                    <a:pt x="778" y="1129"/>
                  </a:lnTo>
                  <a:cubicBezTo>
                    <a:pt x="778" y="1129"/>
                    <a:pt x="953" y="1505"/>
                    <a:pt x="1154" y="1655"/>
                  </a:cubicBezTo>
                  <a:cubicBezTo>
                    <a:pt x="1304" y="1454"/>
                    <a:pt x="1329" y="1053"/>
                    <a:pt x="1129" y="678"/>
                  </a:cubicBezTo>
                  <a:cubicBezTo>
                    <a:pt x="878" y="176"/>
                    <a:pt x="30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52" name="Google Shape;36152;p44"/>
            <p:cNvSpPr/>
            <p:nvPr/>
          </p:nvSpPr>
          <p:spPr>
            <a:xfrm>
              <a:off x="5475100" y="3438875"/>
              <a:ext cx="41375" cy="31700"/>
            </a:xfrm>
            <a:custGeom>
              <a:avLst/>
              <a:gdLst/>
              <a:ahLst/>
              <a:cxnLst/>
              <a:rect l="l" t="t" r="r" b="b"/>
              <a:pathLst>
                <a:path w="1655" h="1268" extrusionOk="0">
                  <a:moveTo>
                    <a:pt x="1201" y="0"/>
                  </a:moveTo>
                  <a:cubicBezTo>
                    <a:pt x="1008" y="0"/>
                    <a:pt x="781" y="37"/>
                    <a:pt x="577" y="166"/>
                  </a:cubicBezTo>
                  <a:cubicBezTo>
                    <a:pt x="226" y="367"/>
                    <a:pt x="0" y="718"/>
                    <a:pt x="0" y="943"/>
                  </a:cubicBezTo>
                  <a:cubicBezTo>
                    <a:pt x="276" y="943"/>
                    <a:pt x="627" y="743"/>
                    <a:pt x="627" y="743"/>
                  </a:cubicBezTo>
                  <a:lnTo>
                    <a:pt x="627" y="743"/>
                  </a:lnTo>
                  <a:cubicBezTo>
                    <a:pt x="627" y="743"/>
                    <a:pt x="276" y="993"/>
                    <a:pt x="176" y="1219"/>
                  </a:cubicBezTo>
                  <a:cubicBezTo>
                    <a:pt x="247" y="1251"/>
                    <a:pt x="336" y="1267"/>
                    <a:pt x="435" y="1267"/>
                  </a:cubicBezTo>
                  <a:cubicBezTo>
                    <a:pt x="648" y="1267"/>
                    <a:pt x="906" y="1190"/>
                    <a:pt x="1128" y="1018"/>
                  </a:cubicBezTo>
                  <a:cubicBezTo>
                    <a:pt x="1579" y="667"/>
                    <a:pt x="1655" y="66"/>
                    <a:pt x="1655" y="66"/>
                  </a:cubicBezTo>
                  <a:cubicBezTo>
                    <a:pt x="1655" y="66"/>
                    <a:pt x="1458" y="0"/>
                    <a:pt x="1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53" name="Google Shape;36153;p44"/>
            <p:cNvSpPr/>
            <p:nvPr/>
          </p:nvSpPr>
          <p:spPr>
            <a:xfrm>
              <a:off x="5517700" y="3421550"/>
              <a:ext cx="46400" cy="26925"/>
            </a:xfrm>
            <a:custGeom>
              <a:avLst/>
              <a:gdLst/>
              <a:ahLst/>
              <a:cxnLst/>
              <a:rect l="l" t="t" r="r" b="b"/>
              <a:pathLst>
                <a:path w="1856" h="1077" extrusionOk="0">
                  <a:moveTo>
                    <a:pt x="1177" y="0"/>
                  </a:moveTo>
                  <a:cubicBezTo>
                    <a:pt x="1057" y="0"/>
                    <a:pt x="930" y="17"/>
                    <a:pt x="803" y="57"/>
                  </a:cubicBezTo>
                  <a:cubicBezTo>
                    <a:pt x="276" y="233"/>
                    <a:pt x="1" y="784"/>
                    <a:pt x="1" y="784"/>
                  </a:cubicBezTo>
                  <a:cubicBezTo>
                    <a:pt x="1" y="784"/>
                    <a:pt x="391" y="1077"/>
                    <a:pt x="861" y="1077"/>
                  </a:cubicBezTo>
                  <a:cubicBezTo>
                    <a:pt x="924" y="1077"/>
                    <a:pt x="988" y="1071"/>
                    <a:pt x="1053" y="1060"/>
                  </a:cubicBezTo>
                  <a:cubicBezTo>
                    <a:pt x="1454" y="985"/>
                    <a:pt x="1780" y="734"/>
                    <a:pt x="1855" y="508"/>
                  </a:cubicBezTo>
                  <a:cubicBezTo>
                    <a:pt x="1745" y="468"/>
                    <a:pt x="1619" y="456"/>
                    <a:pt x="1507" y="456"/>
                  </a:cubicBezTo>
                  <a:cubicBezTo>
                    <a:pt x="1339" y="456"/>
                    <a:pt x="1204" y="483"/>
                    <a:pt x="1204" y="483"/>
                  </a:cubicBezTo>
                  <a:cubicBezTo>
                    <a:pt x="1204" y="483"/>
                    <a:pt x="1605" y="383"/>
                    <a:pt x="1780" y="182"/>
                  </a:cubicBezTo>
                  <a:cubicBezTo>
                    <a:pt x="1660" y="80"/>
                    <a:pt x="1435" y="0"/>
                    <a:pt x="1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54" name="Google Shape;36154;p44"/>
            <p:cNvSpPr/>
            <p:nvPr/>
          </p:nvSpPr>
          <p:spPr>
            <a:xfrm>
              <a:off x="5505800" y="3418575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251" y="1"/>
                  </a:moveTo>
                  <a:cubicBezTo>
                    <a:pt x="226" y="126"/>
                    <a:pt x="251" y="301"/>
                    <a:pt x="251" y="301"/>
                  </a:cubicBezTo>
                  <a:cubicBezTo>
                    <a:pt x="251" y="301"/>
                    <a:pt x="201" y="126"/>
                    <a:pt x="101" y="51"/>
                  </a:cubicBezTo>
                  <a:cubicBezTo>
                    <a:pt x="26" y="126"/>
                    <a:pt x="0" y="301"/>
                    <a:pt x="76" y="477"/>
                  </a:cubicBezTo>
                  <a:cubicBezTo>
                    <a:pt x="176" y="728"/>
                    <a:pt x="452" y="828"/>
                    <a:pt x="452" y="828"/>
                  </a:cubicBezTo>
                  <a:cubicBezTo>
                    <a:pt x="452" y="828"/>
                    <a:pt x="602" y="602"/>
                    <a:pt x="527" y="352"/>
                  </a:cubicBezTo>
                  <a:cubicBezTo>
                    <a:pt x="477" y="151"/>
                    <a:pt x="351" y="26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55" name="Google Shape;36155;p44"/>
            <p:cNvSpPr/>
            <p:nvPr/>
          </p:nvSpPr>
          <p:spPr>
            <a:xfrm>
              <a:off x="5495150" y="3433125"/>
              <a:ext cx="21325" cy="11850"/>
            </a:xfrm>
            <a:custGeom>
              <a:avLst/>
              <a:gdLst/>
              <a:ahLst/>
              <a:cxnLst/>
              <a:rect l="l" t="t" r="r" b="b"/>
              <a:pathLst>
                <a:path w="853" h="474" extrusionOk="0">
                  <a:moveTo>
                    <a:pt x="307" y="0"/>
                  </a:moveTo>
                  <a:cubicBezTo>
                    <a:pt x="186" y="0"/>
                    <a:pt x="80" y="41"/>
                    <a:pt x="25" y="95"/>
                  </a:cubicBezTo>
                  <a:cubicBezTo>
                    <a:pt x="126" y="196"/>
                    <a:pt x="301" y="221"/>
                    <a:pt x="301" y="221"/>
                  </a:cubicBezTo>
                  <a:cubicBezTo>
                    <a:pt x="301" y="221"/>
                    <a:pt x="251" y="214"/>
                    <a:pt x="188" y="214"/>
                  </a:cubicBezTo>
                  <a:cubicBezTo>
                    <a:pt x="126" y="214"/>
                    <a:pt x="51" y="221"/>
                    <a:pt x="0" y="246"/>
                  </a:cubicBezTo>
                  <a:cubicBezTo>
                    <a:pt x="51" y="346"/>
                    <a:pt x="201" y="446"/>
                    <a:pt x="401" y="471"/>
                  </a:cubicBezTo>
                  <a:cubicBezTo>
                    <a:pt x="416" y="473"/>
                    <a:pt x="431" y="474"/>
                    <a:pt x="445" y="474"/>
                  </a:cubicBezTo>
                  <a:cubicBezTo>
                    <a:pt x="675" y="474"/>
                    <a:pt x="853" y="296"/>
                    <a:pt x="853" y="296"/>
                  </a:cubicBezTo>
                  <a:cubicBezTo>
                    <a:pt x="853" y="296"/>
                    <a:pt x="727" y="45"/>
                    <a:pt x="452" y="20"/>
                  </a:cubicBezTo>
                  <a:cubicBezTo>
                    <a:pt x="403" y="6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56" name="Google Shape;36156;p44"/>
            <p:cNvSpPr/>
            <p:nvPr/>
          </p:nvSpPr>
          <p:spPr>
            <a:xfrm>
              <a:off x="5517700" y="3439425"/>
              <a:ext cx="18200" cy="15125"/>
            </a:xfrm>
            <a:custGeom>
              <a:avLst/>
              <a:gdLst/>
              <a:ahLst/>
              <a:cxnLst/>
              <a:rect l="l" t="t" r="r" b="b"/>
              <a:pathLst>
                <a:path w="728" h="605" extrusionOk="0">
                  <a:moveTo>
                    <a:pt x="164" y="0"/>
                  </a:moveTo>
                  <a:cubicBezTo>
                    <a:pt x="70" y="0"/>
                    <a:pt x="1" y="19"/>
                    <a:pt x="1" y="19"/>
                  </a:cubicBezTo>
                  <a:cubicBezTo>
                    <a:pt x="1" y="19"/>
                    <a:pt x="1" y="295"/>
                    <a:pt x="201" y="470"/>
                  </a:cubicBezTo>
                  <a:cubicBezTo>
                    <a:pt x="318" y="567"/>
                    <a:pt x="449" y="604"/>
                    <a:pt x="549" y="604"/>
                  </a:cubicBezTo>
                  <a:cubicBezTo>
                    <a:pt x="578" y="604"/>
                    <a:pt x="605" y="601"/>
                    <a:pt x="627" y="595"/>
                  </a:cubicBezTo>
                  <a:cubicBezTo>
                    <a:pt x="602" y="471"/>
                    <a:pt x="453" y="346"/>
                    <a:pt x="452" y="345"/>
                  </a:cubicBezTo>
                  <a:lnTo>
                    <a:pt x="452" y="345"/>
                  </a:lnTo>
                  <a:cubicBezTo>
                    <a:pt x="453" y="346"/>
                    <a:pt x="603" y="470"/>
                    <a:pt x="727" y="470"/>
                  </a:cubicBezTo>
                  <a:cubicBezTo>
                    <a:pt x="727" y="345"/>
                    <a:pt x="652" y="194"/>
                    <a:pt x="477" y="94"/>
                  </a:cubicBezTo>
                  <a:cubicBezTo>
                    <a:pt x="377" y="19"/>
                    <a:pt x="258" y="0"/>
                    <a:pt x="164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57" name="Google Shape;36157;p44"/>
            <p:cNvSpPr/>
            <p:nvPr/>
          </p:nvSpPr>
          <p:spPr>
            <a:xfrm>
              <a:off x="5505800" y="3439875"/>
              <a:ext cx="14425" cy="20700"/>
            </a:xfrm>
            <a:custGeom>
              <a:avLst/>
              <a:gdLst/>
              <a:ahLst/>
              <a:cxnLst/>
              <a:rect l="l" t="t" r="r" b="b"/>
              <a:pathLst>
                <a:path w="577" h="828" extrusionOk="0">
                  <a:moveTo>
                    <a:pt x="477" y="1"/>
                  </a:moveTo>
                  <a:cubicBezTo>
                    <a:pt x="477" y="1"/>
                    <a:pt x="201" y="76"/>
                    <a:pt x="76" y="327"/>
                  </a:cubicBezTo>
                  <a:cubicBezTo>
                    <a:pt x="0" y="477"/>
                    <a:pt x="0" y="678"/>
                    <a:pt x="51" y="753"/>
                  </a:cubicBezTo>
                  <a:cubicBezTo>
                    <a:pt x="151" y="678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3"/>
                    <a:pt x="201" y="828"/>
                  </a:cubicBezTo>
                  <a:cubicBezTo>
                    <a:pt x="301" y="803"/>
                    <a:pt x="427" y="678"/>
                    <a:pt x="502" y="502"/>
                  </a:cubicBezTo>
                  <a:cubicBezTo>
                    <a:pt x="577" y="277"/>
                    <a:pt x="477" y="1"/>
                    <a:pt x="4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58" name="Google Shape;36158;p44"/>
            <p:cNvSpPr/>
            <p:nvPr/>
          </p:nvSpPr>
          <p:spPr>
            <a:xfrm>
              <a:off x="5517075" y="3423450"/>
              <a:ext cx="17575" cy="16500"/>
            </a:xfrm>
            <a:custGeom>
              <a:avLst/>
              <a:gdLst/>
              <a:ahLst/>
              <a:cxnLst/>
              <a:rect l="l" t="t" r="r" b="b"/>
              <a:pathLst>
                <a:path w="703" h="660" extrusionOk="0">
                  <a:moveTo>
                    <a:pt x="523" y="0"/>
                  </a:moveTo>
                  <a:cubicBezTo>
                    <a:pt x="421" y="0"/>
                    <a:pt x="281" y="56"/>
                    <a:pt x="176" y="182"/>
                  </a:cubicBezTo>
                  <a:cubicBezTo>
                    <a:pt x="1" y="382"/>
                    <a:pt x="51" y="658"/>
                    <a:pt x="51" y="658"/>
                  </a:cubicBezTo>
                  <a:cubicBezTo>
                    <a:pt x="51" y="658"/>
                    <a:pt x="64" y="659"/>
                    <a:pt x="87" y="659"/>
                  </a:cubicBezTo>
                  <a:cubicBezTo>
                    <a:pt x="168" y="659"/>
                    <a:pt x="365" y="644"/>
                    <a:pt x="502" y="507"/>
                  </a:cubicBezTo>
                  <a:cubicBezTo>
                    <a:pt x="652" y="382"/>
                    <a:pt x="702" y="207"/>
                    <a:pt x="677" y="106"/>
                  </a:cubicBezTo>
                  <a:lnTo>
                    <a:pt x="677" y="106"/>
                  </a:lnTo>
                  <a:cubicBezTo>
                    <a:pt x="552" y="132"/>
                    <a:pt x="427" y="257"/>
                    <a:pt x="427" y="257"/>
                  </a:cubicBezTo>
                  <a:cubicBezTo>
                    <a:pt x="427" y="257"/>
                    <a:pt x="552" y="106"/>
                    <a:pt x="577" y="6"/>
                  </a:cubicBezTo>
                  <a:cubicBezTo>
                    <a:pt x="561" y="2"/>
                    <a:pt x="543" y="0"/>
                    <a:pt x="52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59" name="Google Shape;36159;p44"/>
            <p:cNvSpPr/>
            <p:nvPr/>
          </p:nvSpPr>
          <p:spPr>
            <a:xfrm>
              <a:off x="5517075" y="3422975"/>
              <a:ext cx="3775" cy="12550"/>
            </a:xfrm>
            <a:custGeom>
              <a:avLst/>
              <a:gdLst/>
              <a:ahLst/>
              <a:cxnLst/>
              <a:rect l="l" t="t" r="r" b="b"/>
              <a:pathLst>
                <a:path w="151" h="502" fill="none" extrusionOk="0">
                  <a:moveTo>
                    <a:pt x="151" y="0"/>
                  </a:moveTo>
                  <a:lnTo>
                    <a:pt x="1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60" name="Google Shape;36160;p44"/>
            <p:cNvSpPr/>
            <p:nvPr/>
          </p:nvSpPr>
          <p:spPr>
            <a:xfrm>
              <a:off x="5519575" y="3421725"/>
              <a:ext cx="2550" cy="2150"/>
            </a:xfrm>
            <a:custGeom>
              <a:avLst/>
              <a:gdLst/>
              <a:ahLst/>
              <a:cxnLst/>
              <a:rect l="l" t="t" r="r" b="b"/>
              <a:pathLst>
                <a:path w="102" h="86" extrusionOk="0">
                  <a:moveTo>
                    <a:pt x="51" y="0"/>
                  </a:moveTo>
                  <a:cubicBezTo>
                    <a:pt x="51" y="0"/>
                    <a:pt x="26" y="0"/>
                    <a:pt x="1" y="25"/>
                  </a:cubicBezTo>
                  <a:cubicBezTo>
                    <a:pt x="1" y="50"/>
                    <a:pt x="1" y="75"/>
                    <a:pt x="26" y="75"/>
                  </a:cubicBezTo>
                  <a:cubicBezTo>
                    <a:pt x="33" y="83"/>
                    <a:pt x="41" y="86"/>
                    <a:pt x="47" y="86"/>
                  </a:cubicBezTo>
                  <a:cubicBezTo>
                    <a:pt x="63" y="86"/>
                    <a:pt x="76" y="68"/>
                    <a:pt x="76" y="50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61" name="Google Shape;36161;p44"/>
            <p:cNvSpPr/>
            <p:nvPr/>
          </p:nvSpPr>
          <p:spPr>
            <a:xfrm>
              <a:off x="5515200" y="3422975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0"/>
                  </a:moveTo>
                  <a:lnTo>
                    <a:pt x="76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62" name="Google Shape;36162;p44"/>
            <p:cNvSpPr/>
            <p:nvPr/>
          </p:nvSpPr>
          <p:spPr>
            <a:xfrm>
              <a:off x="5513950" y="3421075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101"/>
                    <a:pt x="50" y="101"/>
                  </a:cubicBezTo>
                  <a:cubicBezTo>
                    <a:pt x="75" y="101"/>
                    <a:pt x="75" y="76"/>
                    <a:pt x="75" y="51"/>
                  </a:cubicBezTo>
                  <a:cubicBezTo>
                    <a:pt x="75" y="26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63" name="Google Shape;36163;p44"/>
            <p:cNvSpPr/>
            <p:nvPr/>
          </p:nvSpPr>
          <p:spPr>
            <a:xfrm>
              <a:off x="5517075" y="342547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0"/>
                  </a:moveTo>
                  <a:lnTo>
                    <a:pt x="1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64" name="Google Shape;36164;p44"/>
            <p:cNvSpPr/>
            <p:nvPr/>
          </p:nvSpPr>
          <p:spPr>
            <a:xfrm>
              <a:off x="5524600" y="3424225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76" y="0"/>
                  </a:moveTo>
                  <a:cubicBezTo>
                    <a:pt x="50" y="0"/>
                    <a:pt x="25" y="0"/>
                    <a:pt x="0" y="25"/>
                  </a:cubicBezTo>
                  <a:cubicBezTo>
                    <a:pt x="0" y="25"/>
                    <a:pt x="0" y="75"/>
                    <a:pt x="25" y="75"/>
                  </a:cubicBezTo>
                  <a:cubicBezTo>
                    <a:pt x="33" y="83"/>
                    <a:pt x="40" y="86"/>
                    <a:pt x="47" y="86"/>
                  </a:cubicBezTo>
                  <a:cubicBezTo>
                    <a:pt x="63" y="86"/>
                    <a:pt x="76" y="68"/>
                    <a:pt x="76" y="50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65" name="Google Shape;36165;p44"/>
            <p:cNvSpPr/>
            <p:nvPr/>
          </p:nvSpPr>
          <p:spPr>
            <a:xfrm>
              <a:off x="5517700" y="3438625"/>
              <a:ext cx="3800" cy="12550"/>
            </a:xfrm>
            <a:custGeom>
              <a:avLst/>
              <a:gdLst/>
              <a:ahLst/>
              <a:cxnLst/>
              <a:rect l="l" t="t" r="r" b="b"/>
              <a:pathLst>
                <a:path w="152" h="502" fill="none" extrusionOk="0">
                  <a:moveTo>
                    <a:pt x="151" y="5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66" name="Google Shape;36166;p44"/>
            <p:cNvSpPr/>
            <p:nvPr/>
          </p:nvSpPr>
          <p:spPr>
            <a:xfrm>
              <a:off x="5520200" y="3450525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9" y="69"/>
                    <a:pt x="36" y="87"/>
                    <a:pt x="45" y="87"/>
                  </a:cubicBezTo>
                  <a:cubicBezTo>
                    <a:pt x="49" y="87"/>
                    <a:pt x="51" y="83"/>
                    <a:pt x="51" y="76"/>
                  </a:cubicBezTo>
                  <a:cubicBezTo>
                    <a:pt x="76" y="76"/>
                    <a:pt x="101" y="51"/>
                    <a:pt x="101" y="26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67" name="Google Shape;36167;p44"/>
            <p:cNvSpPr/>
            <p:nvPr/>
          </p:nvSpPr>
          <p:spPr>
            <a:xfrm>
              <a:off x="5517700" y="3438625"/>
              <a:ext cx="8800" cy="10050"/>
            </a:xfrm>
            <a:custGeom>
              <a:avLst/>
              <a:gdLst/>
              <a:ahLst/>
              <a:cxnLst/>
              <a:rect l="l" t="t" r="r" b="b"/>
              <a:pathLst>
                <a:path w="352" h="402" fill="none" extrusionOk="0">
                  <a:moveTo>
                    <a:pt x="352" y="4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68" name="Google Shape;36168;p44"/>
            <p:cNvSpPr/>
            <p:nvPr/>
          </p:nvSpPr>
          <p:spPr>
            <a:xfrm>
              <a:off x="5525225" y="34477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1" y="1"/>
                  </a:moveTo>
                  <a:cubicBezTo>
                    <a:pt x="42" y="1"/>
                    <a:pt x="34" y="3"/>
                    <a:pt x="25" y="12"/>
                  </a:cubicBezTo>
                  <a:cubicBezTo>
                    <a:pt x="25" y="12"/>
                    <a:pt x="0" y="62"/>
                    <a:pt x="25" y="62"/>
                  </a:cubicBezTo>
                  <a:cubicBezTo>
                    <a:pt x="25" y="87"/>
                    <a:pt x="51" y="87"/>
                    <a:pt x="76" y="87"/>
                  </a:cubicBezTo>
                  <a:cubicBezTo>
                    <a:pt x="101" y="62"/>
                    <a:pt x="101" y="37"/>
                    <a:pt x="101" y="12"/>
                  </a:cubicBezTo>
                  <a:cubicBezTo>
                    <a:pt x="84" y="12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69" name="Google Shape;36169;p44"/>
            <p:cNvSpPr/>
            <p:nvPr/>
          </p:nvSpPr>
          <p:spPr>
            <a:xfrm>
              <a:off x="5515825" y="3439250"/>
              <a:ext cx="1900" cy="12575"/>
            </a:xfrm>
            <a:custGeom>
              <a:avLst/>
              <a:gdLst/>
              <a:ahLst/>
              <a:cxnLst/>
              <a:rect l="l" t="t" r="r" b="b"/>
              <a:pathLst>
                <a:path w="76" h="503" fill="none" extrusionOk="0">
                  <a:moveTo>
                    <a:pt x="0" y="502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70" name="Google Shape;36170;p44"/>
            <p:cNvSpPr/>
            <p:nvPr/>
          </p:nvSpPr>
          <p:spPr>
            <a:xfrm>
              <a:off x="5515200" y="3451175"/>
              <a:ext cx="1900" cy="2150"/>
            </a:xfrm>
            <a:custGeom>
              <a:avLst/>
              <a:gdLst/>
              <a:ahLst/>
              <a:cxnLst/>
              <a:rect l="l" t="t" r="r" b="b"/>
              <a:pathLst>
                <a:path w="76" h="86" extrusionOk="0">
                  <a:moveTo>
                    <a:pt x="25" y="0"/>
                  </a:moveTo>
                  <a:cubicBezTo>
                    <a:pt x="0" y="0"/>
                    <a:pt x="0" y="25"/>
                    <a:pt x="0" y="50"/>
                  </a:cubicBezTo>
                  <a:cubicBezTo>
                    <a:pt x="0" y="68"/>
                    <a:pt x="0" y="86"/>
                    <a:pt x="9" y="86"/>
                  </a:cubicBezTo>
                  <a:cubicBezTo>
                    <a:pt x="13" y="86"/>
                    <a:pt x="18" y="83"/>
                    <a:pt x="25" y="75"/>
                  </a:cubicBezTo>
                  <a:cubicBezTo>
                    <a:pt x="51" y="75"/>
                    <a:pt x="76" y="75"/>
                    <a:pt x="76" y="50"/>
                  </a:cubicBezTo>
                  <a:cubicBezTo>
                    <a:pt x="76" y="25"/>
                    <a:pt x="51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71" name="Google Shape;36171;p44"/>
            <p:cNvSpPr/>
            <p:nvPr/>
          </p:nvSpPr>
          <p:spPr>
            <a:xfrm>
              <a:off x="5518325" y="3436750"/>
              <a:ext cx="12550" cy="25"/>
            </a:xfrm>
            <a:custGeom>
              <a:avLst/>
              <a:gdLst/>
              <a:ahLst/>
              <a:cxnLst/>
              <a:rect l="l" t="t" r="r" b="b"/>
              <a:pathLst>
                <a:path w="502" h="1" fill="none" extrusionOk="0">
                  <a:moveTo>
                    <a:pt x="502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72" name="Google Shape;36172;p44"/>
            <p:cNvSpPr/>
            <p:nvPr/>
          </p:nvSpPr>
          <p:spPr>
            <a:xfrm>
              <a:off x="5530225" y="343550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51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76" y="76"/>
                    <a:pt x="101" y="76"/>
                    <a:pt x="101" y="51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73" name="Google Shape;36173;p44"/>
            <p:cNvSpPr/>
            <p:nvPr/>
          </p:nvSpPr>
          <p:spPr>
            <a:xfrm>
              <a:off x="5518325" y="3431100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2" y="1"/>
                  </a:moveTo>
                  <a:lnTo>
                    <a:pt x="1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74" name="Google Shape;36174;p44"/>
            <p:cNvSpPr/>
            <p:nvPr/>
          </p:nvSpPr>
          <p:spPr>
            <a:xfrm>
              <a:off x="5528975" y="3429850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69"/>
                    <a:pt x="13" y="86"/>
                    <a:pt x="30" y="86"/>
                  </a:cubicBezTo>
                  <a:cubicBezTo>
                    <a:pt x="36" y="86"/>
                    <a:pt x="44" y="83"/>
                    <a:pt x="51" y="76"/>
                  </a:cubicBezTo>
                  <a:cubicBezTo>
                    <a:pt x="76" y="76"/>
                    <a:pt x="101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75" name="Google Shape;36175;p44"/>
            <p:cNvSpPr/>
            <p:nvPr/>
          </p:nvSpPr>
          <p:spPr>
            <a:xfrm>
              <a:off x="5518325" y="3436750"/>
              <a:ext cx="11925" cy="5050"/>
            </a:xfrm>
            <a:custGeom>
              <a:avLst/>
              <a:gdLst/>
              <a:ahLst/>
              <a:cxnLst/>
              <a:rect l="l" t="t" r="r" b="b"/>
              <a:pathLst>
                <a:path w="477" h="202" fill="none" extrusionOk="0">
                  <a:moveTo>
                    <a:pt x="477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76" name="Google Shape;36176;p44"/>
            <p:cNvSpPr/>
            <p:nvPr/>
          </p:nvSpPr>
          <p:spPr>
            <a:xfrm>
              <a:off x="5529600" y="34411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77" name="Google Shape;36177;p44"/>
            <p:cNvSpPr/>
            <p:nvPr/>
          </p:nvSpPr>
          <p:spPr>
            <a:xfrm>
              <a:off x="5505800" y="3438000"/>
              <a:ext cx="10050" cy="7550"/>
            </a:xfrm>
            <a:custGeom>
              <a:avLst/>
              <a:gdLst/>
              <a:ahLst/>
              <a:cxnLst/>
              <a:rect l="l" t="t" r="r" b="b"/>
              <a:pathLst>
                <a:path w="402" h="302" fill="none" extrusionOk="0">
                  <a:moveTo>
                    <a:pt x="0" y="301"/>
                  </a:moveTo>
                  <a:lnTo>
                    <a:pt x="4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78" name="Google Shape;36178;p44"/>
            <p:cNvSpPr/>
            <p:nvPr/>
          </p:nvSpPr>
          <p:spPr>
            <a:xfrm>
              <a:off x="5503925" y="344505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1"/>
                  </a:moveTo>
                  <a:cubicBezTo>
                    <a:pt x="32" y="1"/>
                    <a:pt x="25" y="7"/>
                    <a:pt x="25" y="19"/>
                  </a:cubicBezTo>
                  <a:cubicBezTo>
                    <a:pt x="0" y="19"/>
                    <a:pt x="0" y="70"/>
                    <a:pt x="25" y="70"/>
                  </a:cubicBezTo>
                  <a:cubicBezTo>
                    <a:pt x="25" y="82"/>
                    <a:pt x="38" y="88"/>
                    <a:pt x="50" y="88"/>
                  </a:cubicBezTo>
                  <a:cubicBezTo>
                    <a:pt x="63" y="88"/>
                    <a:pt x="75" y="82"/>
                    <a:pt x="75" y="70"/>
                  </a:cubicBezTo>
                  <a:cubicBezTo>
                    <a:pt x="101" y="70"/>
                    <a:pt x="101" y="19"/>
                    <a:pt x="75" y="19"/>
                  </a:cubicBezTo>
                  <a:cubicBezTo>
                    <a:pt x="63" y="7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79" name="Google Shape;36179;p44"/>
            <p:cNvSpPr/>
            <p:nvPr/>
          </p:nvSpPr>
          <p:spPr>
            <a:xfrm>
              <a:off x="5503300" y="3438000"/>
              <a:ext cx="12550" cy="2525"/>
            </a:xfrm>
            <a:custGeom>
              <a:avLst/>
              <a:gdLst/>
              <a:ahLst/>
              <a:cxnLst/>
              <a:rect l="l" t="t" r="r" b="b"/>
              <a:pathLst>
                <a:path w="502" h="101" fill="none" extrusionOk="0">
                  <a:moveTo>
                    <a:pt x="0" y="101"/>
                  </a:moveTo>
                  <a:lnTo>
                    <a:pt x="5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80" name="Google Shape;36180;p44"/>
            <p:cNvSpPr/>
            <p:nvPr/>
          </p:nvSpPr>
          <p:spPr>
            <a:xfrm>
              <a:off x="5501425" y="343987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18" y="69"/>
                    <a:pt x="35" y="86"/>
                    <a:pt x="44" y="86"/>
                  </a:cubicBezTo>
                  <a:cubicBezTo>
                    <a:pt x="48" y="86"/>
                    <a:pt x="50" y="83"/>
                    <a:pt x="50" y="76"/>
                  </a:cubicBezTo>
                  <a:cubicBezTo>
                    <a:pt x="75" y="76"/>
                    <a:pt x="100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81" name="Google Shape;36181;p44"/>
            <p:cNvSpPr/>
            <p:nvPr/>
          </p:nvSpPr>
          <p:spPr>
            <a:xfrm>
              <a:off x="5509550" y="3438000"/>
              <a:ext cx="6300" cy="11300"/>
            </a:xfrm>
            <a:custGeom>
              <a:avLst/>
              <a:gdLst/>
              <a:ahLst/>
              <a:cxnLst/>
              <a:rect l="l" t="t" r="r" b="b"/>
              <a:pathLst>
                <a:path w="252" h="452" fill="none" extrusionOk="0">
                  <a:moveTo>
                    <a:pt x="1" y="452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82" name="Google Shape;36182;p44"/>
            <p:cNvSpPr/>
            <p:nvPr/>
          </p:nvSpPr>
          <p:spPr>
            <a:xfrm>
              <a:off x="5508300" y="344865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76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38" y="88"/>
                    <a:pt x="51" y="95"/>
                    <a:pt x="60" y="95"/>
                  </a:cubicBezTo>
                  <a:cubicBezTo>
                    <a:pt x="70" y="95"/>
                    <a:pt x="76" y="88"/>
                    <a:pt x="76" y="76"/>
                  </a:cubicBezTo>
                  <a:cubicBezTo>
                    <a:pt x="101" y="51"/>
                    <a:pt x="7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83" name="Google Shape;36183;p44"/>
            <p:cNvSpPr/>
            <p:nvPr/>
          </p:nvSpPr>
          <p:spPr>
            <a:xfrm>
              <a:off x="5503925" y="3429850"/>
              <a:ext cx="11300" cy="6300"/>
            </a:xfrm>
            <a:custGeom>
              <a:avLst/>
              <a:gdLst/>
              <a:ahLst/>
              <a:cxnLst/>
              <a:rect l="l" t="t" r="r" b="b"/>
              <a:pathLst>
                <a:path w="452" h="252" fill="none" extrusionOk="0">
                  <a:moveTo>
                    <a:pt x="0" y="1"/>
                  </a:moveTo>
                  <a:lnTo>
                    <a:pt x="4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84" name="Google Shape;36184;p44"/>
            <p:cNvSpPr/>
            <p:nvPr/>
          </p:nvSpPr>
          <p:spPr>
            <a:xfrm>
              <a:off x="5502675" y="3428350"/>
              <a:ext cx="1900" cy="2150"/>
            </a:xfrm>
            <a:custGeom>
              <a:avLst/>
              <a:gdLst/>
              <a:ahLst/>
              <a:cxnLst/>
              <a:rect l="l" t="t" r="r" b="b"/>
              <a:pathLst>
                <a:path w="76" h="86" extrusionOk="0">
                  <a:moveTo>
                    <a:pt x="29" y="0"/>
                  </a:moveTo>
                  <a:cubicBezTo>
                    <a:pt x="13" y="0"/>
                    <a:pt x="0" y="18"/>
                    <a:pt x="0" y="36"/>
                  </a:cubicBezTo>
                  <a:cubicBezTo>
                    <a:pt x="0" y="61"/>
                    <a:pt x="0" y="86"/>
                    <a:pt x="25" y="86"/>
                  </a:cubicBezTo>
                  <a:cubicBezTo>
                    <a:pt x="50" y="86"/>
                    <a:pt x="75" y="86"/>
                    <a:pt x="75" y="61"/>
                  </a:cubicBezTo>
                  <a:cubicBezTo>
                    <a:pt x="75" y="36"/>
                    <a:pt x="75" y="11"/>
                    <a:pt x="50" y="11"/>
                  </a:cubicBezTo>
                  <a:cubicBezTo>
                    <a:pt x="43" y="3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85" name="Google Shape;36185;p44"/>
            <p:cNvSpPr/>
            <p:nvPr/>
          </p:nvSpPr>
          <p:spPr>
            <a:xfrm>
              <a:off x="5507675" y="3425475"/>
              <a:ext cx="7550" cy="10675"/>
            </a:xfrm>
            <a:custGeom>
              <a:avLst/>
              <a:gdLst/>
              <a:ahLst/>
              <a:cxnLst/>
              <a:rect l="l" t="t" r="r" b="b"/>
              <a:pathLst>
                <a:path w="302" h="427" fill="none" extrusionOk="0">
                  <a:moveTo>
                    <a:pt x="1" y="0"/>
                  </a:moveTo>
                  <a:lnTo>
                    <a:pt x="301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86" name="Google Shape;36186;p44"/>
            <p:cNvSpPr/>
            <p:nvPr/>
          </p:nvSpPr>
          <p:spPr>
            <a:xfrm>
              <a:off x="5506425" y="34242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6" y="0"/>
                  </a:moveTo>
                  <a:cubicBezTo>
                    <a:pt x="1" y="25"/>
                    <a:pt x="1" y="50"/>
                    <a:pt x="26" y="75"/>
                  </a:cubicBezTo>
                  <a:cubicBezTo>
                    <a:pt x="26" y="75"/>
                    <a:pt x="37" y="87"/>
                    <a:pt x="52" y="87"/>
                  </a:cubicBezTo>
                  <a:cubicBezTo>
                    <a:pt x="59" y="87"/>
                    <a:pt x="67" y="84"/>
                    <a:pt x="76" y="75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87" name="Google Shape;36187;p44"/>
            <p:cNvSpPr/>
            <p:nvPr/>
          </p:nvSpPr>
          <p:spPr>
            <a:xfrm>
              <a:off x="5502050" y="3434875"/>
              <a:ext cx="13175" cy="1275"/>
            </a:xfrm>
            <a:custGeom>
              <a:avLst/>
              <a:gdLst/>
              <a:ahLst/>
              <a:cxnLst/>
              <a:rect l="l" t="t" r="r" b="b"/>
              <a:pathLst>
                <a:path w="527" h="51" fill="none" extrusionOk="0">
                  <a:moveTo>
                    <a:pt x="0" y="0"/>
                  </a:moveTo>
                  <a:lnTo>
                    <a:pt x="526" y="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88" name="Google Shape;36188;p44"/>
            <p:cNvSpPr/>
            <p:nvPr/>
          </p:nvSpPr>
          <p:spPr>
            <a:xfrm>
              <a:off x="5500775" y="3433625"/>
              <a:ext cx="1925" cy="2150"/>
            </a:xfrm>
            <a:custGeom>
              <a:avLst/>
              <a:gdLst/>
              <a:ahLst/>
              <a:cxnLst/>
              <a:rect l="l" t="t" r="r" b="b"/>
              <a:pathLst>
                <a:path w="77" h="86" extrusionOk="0">
                  <a:moveTo>
                    <a:pt x="51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50"/>
                    <a:pt x="1" y="75"/>
                    <a:pt x="26" y="75"/>
                  </a:cubicBezTo>
                  <a:cubicBezTo>
                    <a:pt x="33" y="83"/>
                    <a:pt x="41" y="86"/>
                    <a:pt x="47" y="86"/>
                  </a:cubicBezTo>
                  <a:cubicBezTo>
                    <a:pt x="64" y="86"/>
                    <a:pt x="76" y="68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89" name="Google Shape;36189;p44"/>
            <p:cNvSpPr/>
            <p:nvPr/>
          </p:nvSpPr>
          <p:spPr>
            <a:xfrm>
              <a:off x="5510800" y="3430650"/>
              <a:ext cx="13200" cy="12150"/>
            </a:xfrm>
            <a:custGeom>
              <a:avLst/>
              <a:gdLst/>
              <a:ahLst/>
              <a:cxnLst/>
              <a:rect l="l" t="t" r="r" b="b"/>
              <a:pathLst>
                <a:path w="528" h="486" extrusionOk="0">
                  <a:moveTo>
                    <a:pt x="255" y="0"/>
                  </a:moveTo>
                  <a:cubicBezTo>
                    <a:pt x="158" y="0"/>
                    <a:pt x="64" y="57"/>
                    <a:pt x="26" y="169"/>
                  </a:cubicBezTo>
                  <a:cubicBezTo>
                    <a:pt x="1" y="295"/>
                    <a:pt x="51" y="420"/>
                    <a:pt x="176" y="470"/>
                  </a:cubicBezTo>
                  <a:cubicBezTo>
                    <a:pt x="203" y="481"/>
                    <a:pt x="231" y="486"/>
                    <a:pt x="259" y="486"/>
                  </a:cubicBezTo>
                  <a:cubicBezTo>
                    <a:pt x="361" y="486"/>
                    <a:pt x="463" y="418"/>
                    <a:pt x="502" y="320"/>
                  </a:cubicBezTo>
                  <a:cubicBezTo>
                    <a:pt x="527" y="194"/>
                    <a:pt x="477" y="44"/>
                    <a:pt x="352" y="19"/>
                  </a:cubicBezTo>
                  <a:cubicBezTo>
                    <a:pt x="321" y="6"/>
                    <a:pt x="288" y="0"/>
                    <a:pt x="25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90" name="Google Shape;36190;p44"/>
            <p:cNvSpPr/>
            <p:nvPr/>
          </p:nvSpPr>
          <p:spPr>
            <a:xfrm>
              <a:off x="5530850" y="3162950"/>
              <a:ext cx="12575" cy="19450"/>
            </a:xfrm>
            <a:custGeom>
              <a:avLst/>
              <a:gdLst/>
              <a:ahLst/>
              <a:cxnLst/>
              <a:rect l="l" t="t" r="r" b="b"/>
              <a:pathLst>
                <a:path w="503" h="778" extrusionOk="0">
                  <a:moveTo>
                    <a:pt x="277" y="0"/>
                  </a:moveTo>
                  <a:cubicBezTo>
                    <a:pt x="176" y="25"/>
                    <a:pt x="76" y="150"/>
                    <a:pt x="51" y="326"/>
                  </a:cubicBezTo>
                  <a:cubicBezTo>
                    <a:pt x="1" y="551"/>
                    <a:pt x="151" y="777"/>
                    <a:pt x="151" y="777"/>
                  </a:cubicBezTo>
                  <a:cubicBezTo>
                    <a:pt x="151" y="777"/>
                    <a:pt x="377" y="677"/>
                    <a:pt x="452" y="451"/>
                  </a:cubicBezTo>
                  <a:cubicBezTo>
                    <a:pt x="502" y="276"/>
                    <a:pt x="477" y="100"/>
                    <a:pt x="427" y="25"/>
                  </a:cubicBezTo>
                  <a:cubicBezTo>
                    <a:pt x="327" y="100"/>
                    <a:pt x="277" y="276"/>
                    <a:pt x="277" y="276"/>
                  </a:cubicBezTo>
                  <a:cubicBezTo>
                    <a:pt x="277" y="276"/>
                    <a:pt x="327" y="10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91" name="Google Shape;36191;p44"/>
            <p:cNvSpPr/>
            <p:nvPr/>
          </p:nvSpPr>
          <p:spPr>
            <a:xfrm>
              <a:off x="5517075" y="3169000"/>
              <a:ext cx="16950" cy="14675"/>
            </a:xfrm>
            <a:custGeom>
              <a:avLst/>
              <a:gdLst/>
              <a:ahLst/>
              <a:cxnLst/>
              <a:rect l="l" t="t" r="r" b="b"/>
              <a:pathLst>
                <a:path w="678" h="587" extrusionOk="0">
                  <a:moveTo>
                    <a:pt x="178" y="0"/>
                  </a:moveTo>
                  <a:cubicBezTo>
                    <a:pt x="150" y="0"/>
                    <a:pt x="123" y="3"/>
                    <a:pt x="101" y="9"/>
                  </a:cubicBezTo>
                  <a:cubicBezTo>
                    <a:pt x="151" y="109"/>
                    <a:pt x="276" y="234"/>
                    <a:pt x="276" y="234"/>
                  </a:cubicBezTo>
                  <a:cubicBezTo>
                    <a:pt x="276" y="234"/>
                    <a:pt x="126" y="109"/>
                    <a:pt x="26" y="109"/>
                  </a:cubicBezTo>
                  <a:cubicBezTo>
                    <a:pt x="1" y="209"/>
                    <a:pt x="76" y="360"/>
                    <a:pt x="226" y="460"/>
                  </a:cubicBezTo>
                  <a:cubicBezTo>
                    <a:pt x="358" y="573"/>
                    <a:pt x="546" y="587"/>
                    <a:pt x="631" y="587"/>
                  </a:cubicBezTo>
                  <a:cubicBezTo>
                    <a:pt x="660" y="587"/>
                    <a:pt x="677" y="585"/>
                    <a:pt x="677" y="585"/>
                  </a:cubicBezTo>
                  <a:cubicBezTo>
                    <a:pt x="677" y="585"/>
                    <a:pt x="677" y="309"/>
                    <a:pt x="502" y="134"/>
                  </a:cubicBezTo>
                  <a:cubicBezTo>
                    <a:pt x="405" y="37"/>
                    <a:pt x="277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92" name="Google Shape;36192;p44"/>
            <p:cNvSpPr/>
            <p:nvPr/>
          </p:nvSpPr>
          <p:spPr>
            <a:xfrm>
              <a:off x="5531500" y="3183000"/>
              <a:ext cx="13800" cy="18825"/>
            </a:xfrm>
            <a:custGeom>
              <a:avLst/>
              <a:gdLst/>
              <a:ahLst/>
              <a:cxnLst/>
              <a:rect l="l" t="t" r="r" b="b"/>
              <a:pathLst>
                <a:path w="552" h="753" extrusionOk="0">
                  <a:moveTo>
                    <a:pt x="125" y="0"/>
                  </a:moveTo>
                  <a:cubicBezTo>
                    <a:pt x="125" y="0"/>
                    <a:pt x="0" y="226"/>
                    <a:pt x="75" y="451"/>
                  </a:cubicBezTo>
                  <a:cubicBezTo>
                    <a:pt x="150" y="627"/>
                    <a:pt x="251" y="727"/>
                    <a:pt x="351" y="752"/>
                  </a:cubicBezTo>
                  <a:cubicBezTo>
                    <a:pt x="376" y="627"/>
                    <a:pt x="326" y="476"/>
                    <a:pt x="326" y="476"/>
                  </a:cubicBezTo>
                  <a:lnTo>
                    <a:pt x="326" y="476"/>
                  </a:lnTo>
                  <a:cubicBezTo>
                    <a:pt x="326" y="476"/>
                    <a:pt x="401" y="627"/>
                    <a:pt x="501" y="702"/>
                  </a:cubicBezTo>
                  <a:cubicBezTo>
                    <a:pt x="551" y="627"/>
                    <a:pt x="551" y="451"/>
                    <a:pt x="476" y="276"/>
                  </a:cubicBezTo>
                  <a:cubicBezTo>
                    <a:pt x="376" y="75"/>
                    <a:pt x="125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93" name="Google Shape;36193;p44"/>
            <p:cNvSpPr/>
            <p:nvPr/>
          </p:nvSpPr>
          <p:spPr>
            <a:xfrm>
              <a:off x="5517075" y="3182425"/>
              <a:ext cx="17575" cy="13750"/>
            </a:xfrm>
            <a:custGeom>
              <a:avLst/>
              <a:gdLst/>
              <a:ahLst/>
              <a:cxnLst/>
              <a:rect l="l" t="t" r="r" b="b"/>
              <a:pathLst>
                <a:path w="703" h="550" extrusionOk="0">
                  <a:moveTo>
                    <a:pt x="527" y="1"/>
                  </a:moveTo>
                  <a:cubicBezTo>
                    <a:pt x="444" y="1"/>
                    <a:pt x="342" y="16"/>
                    <a:pt x="251" y="73"/>
                  </a:cubicBezTo>
                  <a:cubicBezTo>
                    <a:pt x="76" y="174"/>
                    <a:pt x="1" y="324"/>
                    <a:pt x="1" y="424"/>
                  </a:cubicBezTo>
                  <a:cubicBezTo>
                    <a:pt x="125" y="424"/>
                    <a:pt x="250" y="325"/>
                    <a:pt x="251" y="324"/>
                  </a:cubicBezTo>
                  <a:lnTo>
                    <a:pt x="251" y="324"/>
                  </a:lnTo>
                  <a:cubicBezTo>
                    <a:pt x="250" y="325"/>
                    <a:pt x="126" y="425"/>
                    <a:pt x="76" y="524"/>
                  </a:cubicBezTo>
                  <a:cubicBezTo>
                    <a:pt x="109" y="541"/>
                    <a:pt x="148" y="549"/>
                    <a:pt x="191" y="549"/>
                  </a:cubicBezTo>
                  <a:cubicBezTo>
                    <a:pt x="276" y="549"/>
                    <a:pt x="377" y="516"/>
                    <a:pt x="477" y="449"/>
                  </a:cubicBezTo>
                  <a:cubicBezTo>
                    <a:pt x="677" y="299"/>
                    <a:pt x="702" y="23"/>
                    <a:pt x="702" y="23"/>
                  </a:cubicBezTo>
                  <a:cubicBezTo>
                    <a:pt x="702" y="23"/>
                    <a:pt x="628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94" name="Google Shape;36194;p44"/>
            <p:cNvSpPr/>
            <p:nvPr/>
          </p:nvSpPr>
          <p:spPr>
            <a:xfrm>
              <a:off x="5535250" y="3175450"/>
              <a:ext cx="19450" cy="11400"/>
            </a:xfrm>
            <a:custGeom>
              <a:avLst/>
              <a:gdLst/>
              <a:ahLst/>
              <a:cxnLst/>
              <a:rect l="l" t="t" r="r" b="b"/>
              <a:pathLst>
                <a:path w="778" h="456" extrusionOk="0">
                  <a:moveTo>
                    <a:pt x="515" y="0"/>
                  </a:moveTo>
                  <a:cubicBezTo>
                    <a:pt x="461" y="0"/>
                    <a:pt x="405" y="9"/>
                    <a:pt x="351" y="26"/>
                  </a:cubicBezTo>
                  <a:cubicBezTo>
                    <a:pt x="126" y="102"/>
                    <a:pt x="0" y="327"/>
                    <a:pt x="0" y="327"/>
                  </a:cubicBezTo>
                  <a:cubicBezTo>
                    <a:pt x="0" y="327"/>
                    <a:pt x="171" y="455"/>
                    <a:pt x="395" y="455"/>
                  </a:cubicBezTo>
                  <a:cubicBezTo>
                    <a:pt x="413" y="455"/>
                    <a:pt x="432" y="454"/>
                    <a:pt x="452" y="453"/>
                  </a:cubicBezTo>
                  <a:cubicBezTo>
                    <a:pt x="627" y="402"/>
                    <a:pt x="752" y="302"/>
                    <a:pt x="777" y="202"/>
                  </a:cubicBezTo>
                  <a:cubicBezTo>
                    <a:pt x="744" y="194"/>
                    <a:pt x="702" y="191"/>
                    <a:pt x="661" y="191"/>
                  </a:cubicBezTo>
                  <a:cubicBezTo>
                    <a:pt x="580" y="191"/>
                    <a:pt x="502" y="202"/>
                    <a:pt x="502" y="202"/>
                  </a:cubicBezTo>
                  <a:cubicBezTo>
                    <a:pt x="502" y="202"/>
                    <a:pt x="677" y="152"/>
                    <a:pt x="752" y="77"/>
                  </a:cubicBezTo>
                  <a:cubicBezTo>
                    <a:pt x="704" y="28"/>
                    <a:pt x="613" y="0"/>
                    <a:pt x="5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95" name="Google Shape;36195;p44"/>
            <p:cNvSpPr/>
            <p:nvPr/>
          </p:nvSpPr>
          <p:spPr>
            <a:xfrm>
              <a:off x="5530225" y="317422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6" y="0"/>
                  </a:moveTo>
                  <a:cubicBezTo>
                    <a:pt x="1" y="50"/>
                    <a:pt x="1" y="126"/>
                    <a:pt x="26" y="201"/>
                  </a:cubicBezTo>
                  <a:cubicBezTo>
                    <a:pt x="76" y="301"/>
                    <a:pt x="176" y="351"/>
                    <a:pt x="176" y="351"/>
                  </a:cubicBezTo>
                  <a:cubicBezTo>
                    <a:pt x="176" y="351"/>
                    <a:pt x="252" y="251"/>
                    <a:pt x="226" y="126"/>
                  </a:cubicBezTo>
                  <a:cubicBezTo>
                    <a:pt x="201" y="50"/>
                    <a:pt x="151" y="0"/>
                    <a:pt x="101" y="0"/>
                  </a:cubicBezTo>
                  <a:cubicBezTo>
                    <a:pt x="76" y="50"/>
                    <a:pt x="101" y="126"/>
                    <a:pt x="101" y="126"/>
                  </a:cubicBezTo>
                  <a:cubicBezTo>
                    <a:pt x="101" y="126"/>
                    <a:pt x="76" y="50"/>
                    <a:pt x="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96" name="Google Shape;36196;p44"/>
            <p:cNvSpPr/>
            <p:nvPr/>
          </p:nvSpPr>
          <p:spPr>
            <a:xfrm>
              <a:off x="5525850" y="3180225"/>
              <a:ext cx="8800" cy="5300"/>
            </a:xfrm>
            <a:custGeom>
              <a:avLst/>
              <a:gdLst/>
              <a:ahLst/>
              <a:cxnLst/>
              <a:rect l="l" t="t" r="r" b="b"/>
              <a:pathLst>
                <a:path w="352" h="212" extrusionOk="0">
                  <a:moveTo>
                    <a:pt x="111" y="0"/>
                  </a:moveTo>
                  <a:cubicBezTo>
                    <a:pt x="61" y="0"/>
                    <a:pt x="18" y="18"/>
                    <a:pt x="0" y="36"/>
                  </a:cubicBezTo>
                  <a:cubicBezTo>
                    <a:pt x="51" y="86"/>
                    <a:pt x="126" y="86"/>
                    <a:pt x="126" y="86"/>
                  </a:cubicBezTo>
                  <a:cubicBezTo>
                    <a:pt x="126" y="86"/>
                    <a:pt x="26" y="86"/>
                    <a:pt x="0" y="111"/>
                  </a:cubicBezTo>
                  <a:cubicBezTo>
                    <a:pt x="0" y="161"/>
                    <a:pt x="76" y="186"/>
                    <a:pt x="151" y="211"/>
                  </a:cubicBezTo>
                  <a:cubicBezTo>
                    <a:pt x="251" y="211"/>
                    <a:pt x="351" y="136"/>
                    <a:pt x="351" y="136"/>
                  </a:cubicBezTo>
                  <a:cubicBezTo>
                    <a:pt x="351" y="136"/>
                    <a:pt x="301" y="11"/>
                    <a:pt x="176" y="11"/>
                  </a:cubicBezTo>
                  <a:cubicBezTo>
                    <a:pt x="154" y="4"/>
                    <a:pt x="132" y="0"/>
                    <a:pt x="11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97" name="Google Shape;36197;p44"/>
            <p:cNvSpPr/>
            <p:nvPr/>
          </p:nvSpPr>
          <p:spPr>
            <a:xfrm>
              <a:off x="5535250" y="3182825"/>
              <a:ext cx="7550" cy="6450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63" y="1"/>
                  </a:moveTo>
                  <a:cubicBezTo>
                    <a:pt x="25" y="1"/>
                    <a:pt x="0" y="7"/>
                    <a:pt x="0" y="7"/>
                  </a:cubicBezTo>
                  <a:cubicBezTo>
                    <a:pt x="0" y="7"/>
                    <a:pt x="0" y="132"/>
                    <a:pt x="76" y="208"/>
                  </a:cubicBezTo>
                  <a:cubicBezTo>
                    <a:pt x="151" y="258"/>
                    <a:pt x="226" y="258"/>
                    <a:pt x="276" y="258"/>
                  </a:cubicBezTo>
                  <a:cubicBezTo>
                    <a:pt x="251" y="208"/>
                    <a:pt x="202" y="158"/>
                    <a:pt x="201" y="158"/>
                  </a:cubicBezTo>
                  <a:lnTo>
                    <a:pt x="201" y="158"/>
                  </a:lnTo>
                  <a:cubicBezTo>
                    <a:pt x="202" y="158"/>
                    <a:pt x="251" y="208"/>
                    <a:pt x="301" y="208"/>
                  </a:cubicBezTo>
                  <a:cubicBezTo>
                    <a:pt x="301" y="158"/>
                    <a:pt x="276" y="82"/>
                    <a:pt x="201" y="32"/>
                  </a:cubicBezTo>
                  <a:cubicBezTo>
                    <a:pt x="151" y="7"/>
                    <a:pt x="101" y="1"/>
                    <a:pt x="6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98" name="Google Shape;36198;p44"/>
            <p:cNvSpPr/>
            <p:nvPr/>
          </p:nvSpPr>
          <p:spPr>
            <a:xfrm>
              <a:off x="5529600" y="3183000"/>
              <a:ext cx="6925" cy="8775"/>
            </a:xfrm>
            <a:custGeom>
              <a:avLst/>
              <a:gdLst/>
              <a:ahLst/>
              <a:cxnLst/>
              <a:rect l="l" t="t" r="r" b="b"/>
              <a:pathLst>
                <a:path w="277" h="351" extrusionOk="0">
                  <a:moveTo>
                    <a:pt x="226" y="0"/>
                  </a:moveTo>
                  <a:cubicBezTo>
                    <a:pt x="226" y="0"/>
                    <a:pt x="101" y="50"/>
                    <a:pt x="51" y="151"/>
                  </a:cubicBezTo>
                  <a:cubicBezTo>
                    <a:pt x="1" y="201"/>
                    <a:pt x="26" y="301"/>
                    <a:pt x="51" y="326"/>
                  </a:cubicBezTo>
                  <a:cubicBezTo>
                    <a:pt x="76" y="301"/>
                    <a:pt x="126" y="226"/>
                    <a:pt x="126" y="226"/>
                  </a:cubicBezTo>
                  <a:lnTo>
                    <a:pt x="126" y="226"/>
                  </a:lnTo>
                  <a:cubicBezTo>
                    <a:pt x="126" y="226"/>
                    <a:pt x="101" y="301"/>
                    <a:pt x="101" y="351"/>
                  </a:cubicBezTo>
                  <a:cubicBezTo>
                    <a:pt x="151" y="351"/>
                    <a:pt x="201" y="301"/>
                    <a:pt x="226" y="226"/>
                  </a:cubicBezTo>
                  <a:cubicBezTo>
                    <a:pt x="277" y="125"/>
                    <a:pt x="226" y="0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199" name="Google Shape;36199;p44"/>
            <p:cNvSpPr/>
            <p:nvPr/>
          </p:nvSpPr>
          <p:spPr>
            <a:xfrm>
              <a:off x="5535250" y="3176100"/>
              <a:ext cx="6925" cy="7025"/>
            </a:xfrm>
            <a:custGeom>
              <a:avLst/>
              <a:gdLst/>
              <a:ahLst/>
              <a:cxnLst/>
              <a:rect l="l" t="t" r="r" b="b"/>
              <a:pathLst>
                <a:path w="277" h="281" extrusionOk="0">
                  <a:moveTo>
                    <a:pt x="226" y="0"/>
                  </a:moveTo>
                  <a:cubicBezTo>
                    <a:pt x="176" y="0"/>
                    <a:pt x="101" y="25"/>
                    <a:pt x="51" y="76"/>
                  </a:cubicBezTo>
                  <a:cubicBezTo>
                    <a:pt x="0" y="151"/>
                    <a:pt x="0" y="276"/>
                    <a:pt x="0" y="276"/>
                  </a:cubicBezTo>
                  <a:cubicBezTo>
                    <a:pt x="0" y="276"/>
                    <a:pt x="20" y="280"/>
                    <a:pt x="49" y="280"/>
                  </a:cubicBezTo>
                  <a:cubicBezTo>
                    <a:pt x="93" y="280"/>
                    <a:pt x="156" y="271"/>
                    <a:pt x="201" y="226"/>
                  </a:cubicBezTo>
                  <a:cubicBezTo>
                    <a:pt x="251" y="151"/>
                    <a:pt x="276" y="76"/>
                    <a:pt x="276" y="51"/>
                  </a:cubicBezTo>
                  <a:cubicBezTo>
                    <a:pt x="226" y="51"/>
                    <a:pt x="176" y="101"/>
                    <a:pt x="176" y="101"/>
                  </a:cubicBezTo>
                  <a:cubicBezTo>
                    <a:pt x="176" y="101"/>
                    <a:pt x="226" y="51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00" name="Google Shape;36200;p44"/>
            <p:cNvSpPr/>
            <p:nvPr/>
          </p:nvSpPr>
          <p:spPr>
            <a:xfrm>
              <a:off x="5534625" y="3176100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6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01" name="Google Shape;36201;p44"/>
            <p:cNvSpPr/>
            <p:nvPr/>
          </p:nvSpPr>
          <p:spPr>
            <a:xfrm>
              <a:off x="5535875" y="31754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02" name="Google Shape;36202;p44"/>
            <p:cNvSpPr/>
            <p:nvPr/>
          </p:nvSpPr>
          <p:spPr>
            <a:xfrm>
              <a:off x="5534000" y="3176100"/>
              <a:ext cx="650" cy="5025"/>
            </a:xfrm>
            <a:custGeom>
              <a:avLst/>
              <a:gdLst/>
              <a:ahLst/>
              <a:cxnLst/>
              <a:rect l="l" t="t" r="r" b="b"/>
              <a:pathLst>
                <a:path w="26" h="201" fill="none" extrusionOk="0">
                  <a:moveTo>
                    <a:pt x="0" y="0"/>
                  </a:moveTo>
                  <a:lnTo>
                    <a:pt x="25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03" name="Google Shape;36203;p44"/>
            <p:cNvSpPr/>
            <p:nvPr/>
          </p:nvSpPr>
          <p:spPr>
            <a:xfrm>
              <a:off x="5533375" y="31752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0"/>
                  </a:moveTo>
                  <a:cubicBezTo>
                    <a:pt x="28" y="0"/>
                    <a:pt x="25" y="3"/>
                    <a:pt x="25" y="11"/>
                  </a:cubicBezTo>
                  <a:lnTo>
                    <a:pt x="0" y="11"/>
                  </a:lnTo>
                  <a:cubicBezTo>
                    <a:pt x="0" y="36"/>
                    <a:pt x="25" y="36"/>
                    <a:pt x="25" y="36"/>
                  </a:cubicBezTo>
                  <a:cubicBezTo>
                    <a:pt x="25" y="36"/>
                    <a:pt x="50" y="36"/>
                    <a:pt x="50" y="11"/>
                  </a:cubicBezTo>
                  <a:cubicBezTo>
                    <a:pt x="50" y="11"/>
                    <a:pt x="39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04" name="Google Shape;36204;p44"/>
            <p:cNvSpPr/>
            <p:nvPr/>
          </p:nvSpPr>
          <p:spPr>
            <a:xfrm>
              <a:off x="5535250" y="31767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26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05" name="Google Shape;36205;p44"/>
            <p:cNvSpPr/>
            <p:nvPr/>
          </p:nvSpPr>
          <p:spPr>
            <a:xfrm>
              <a:off x="5537750" y="31762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9" y="1"/>
                  </a:moveTo>
                  <a:cubicBezTo>
                    <a:pt x="26" y="1"/>
                    <a:pt x="26" y="7"/>
                    <a:pt x="26" y="19"/>
                  </a:cubicBezTo>
                  <a:cubicBezTo>
                    <a:pt x="1" y="19"/>
                    <a:pt x="26" y="45"/>
                    <a:pt x="26" y="45"/>
                  </a:cubicBezTo>
                  <a:lnTo>
                    <a:pt x="51" y="45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06" name="Google Shape;36206;p44"/>
            <p:cNvSpPr/>
            <p:nvPr/>
          </p:nvSpPr>
          <p:spPr>
            <a:xfrm>
              <a:off x="5535250" y="3182375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1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07" name="Google Shape;36207;p44"/>
            <p:cNvSpPr/>
            <p:nvPr/>
          </p:nvSpPr>
          <p:spPr>
            <a:xfrm>
              <a:off x="5536500" y="31873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51"/>
                    <a:pt x="1" y="51"/>
                    <a:pt x="26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08" name="Google Shape;36208;p44"/>
            <p:cNvSpPr/>
            <p:nvPr/>
          </p:nvSpPr>
          <p:spPr>
            <a:xfrm>
              <a:off x="5535250" y="318300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1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09" name="Google Shape;36209;p44"/>
            <p:cNvSpPr/>
            <p:nvPr/>
          </p:nvSpPr>
          <p:spPr>
            <a:xfrm>
              <a:off x="5538375" y="31864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8" y="0"/>
                  </a:moveTo>
                  <a:cubicBezTo>
                    <a:pt x="15" y="0"/>
                    <a:pt x="9" y="3"/>
                    <a:pt x="1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12"/>
                    <a:pt x="26" y="12"/>
                  </a:cubicBezTo>
                  <a:cubicBezTo>
                    <a:pt x="26" y="12"/>
                    <a:pt x="26" y="0"/>
                    <a:pt x="1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10" name="Google Shape;36210;p44"/>
            <p:cNvSpPr/>
            <p:nvPr/>
          </p:nvSpPr>
          <p:spPr>
            <a:xfrm>
              <a:off x="5534625" y="3183000"/>
              <a:ext cx="650" cy="5025"/>
            </a:xfrm>
            <a:custGeom>
              <a:avLst/>
              <a:gdLst/>
              <a:ahLst/>
              <a:cxnLst/>
              <a:rect l="l" t="t" r="r" b="b"/>
              <a:pathLst>
                <a:path w="26" h="201" fill="none" extrusionOk="0">
                  <a:moveTo>
                    <a:pt x="0" y="201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11" name="Google Shape;36211;p44"/>
            <p:cNvSpPr/>
            <p:nvPr/>
          </p:nvSpPr>
          <p:spPr>
            <a:xfrm>
              <a:off x="5534000" y="3188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12" name="Google Shape;36212;p44"/>
            <p:cNvSpPr/>
            <p:nvPr/>
          </p:nvSpPr>
          <p:spPr>
            <a:xfrm>
              <a:off x="5535250" y="318172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13" name="Google Shape;36213;p44"/>
            <p:cNvSpPr/>
            <p:nvPr/>
          </p:nvSpPr>
          <p:spPr>
            <a:xfrm>
              <a:off x="5540250" y="3181100"/>
              <a:ext cx="1300" cy="1300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14" name="Google Shape;36214;p44"/>
            <p:cNvSpPr/>
            <p:nvPr/>
          </p:nvSpPr>
          <p:spPr>
            <a:xfrm>
              <a:off x="5535250" y="3179225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15" name="Google Shape;36215;p44"/>
            <p:cNvSpPr/>
            <p:nvPr/>
          </p:nvSpPr>
          <p:spPr>
            <a:xfrm>
              <a:off x="5539625" y="3178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26"/>
                    <a:pt x="26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16" name="Google Shape;36216;p44"/>
            <p:cNvSpPr/>
            <p:nvPr/>
          </p:nvSpPr>
          <p:spPr>
            <a:xfrm>
              <a:off x="5535250" y="3181725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201" y="1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17" name="Google Shape;36217;p44"/>
            <p:cNvSpPr/>
            <p:nvPr/>
          </p:nvSpPr>
          <p:spPr>
            <a:xfrm>
              <a:off x="5540250" y="318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18" name="Google Shape;36218;p44"/>
            <p:cNvSpPr/>
            <p:nvPr/>
          </p:nvSpPr>
          <p:spPr>
            <a:xfrm>
              <a:off x="5529600" y="3182375"/>
              <a:ext cx="4425" cy="3150"/>
            </a:xfrm>
            <a:custGeom>
              <a:avLst/>
              <a:gdLst/>
              <a:ahLst/>
              <a:cxnLst/>
              <a:rect l="l" t="t" r="r" b="b"/>
              <a:pathLst>
                <a:path w="177" h="126" fill="none" extrusionOk="0">
                  <a:moveTo>
                    <a:pt x="1" y="125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19" name="Google Shape;36219;p44"/>
            <p:cNvSpPr/>
            <p:nvPr/>
          </p:nvSpPr>
          <p:spPr>
            <a:xfrm>
              <a:off x="5528975" y="31855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0"/>
                    <a:pt x="1" y="25"/>
                    <a:pt x="26" y="25"/>
                  </a:cubicBezTo>
                  <a:lnTo>
                    <a:pt x="51" y="25"/>
                  </a:ln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20" name="Google Shape;36220;p44"/>
            <p:cNvSpPr/>
            <p:nvPr/>
          </p:nvSpPr>
          <p:spPr>
            <a:xfrm>
              <a:off x="5528975" y="3182375"/>
              <a:ext cx="5050" cy="1275"/>
            </a:xfrm>
            <a:custGeom>
              <a:avLst/>
              <a:gdLst/>
              <a:ahLst/>
              <a:cxnLst/>
              <a:rect l="l" t="t" r="r" b="b"/>
              <a:pathLst>
                <a:path w="202" h="51" fill="none" extrusionOk="0">
                  <a:moveTo>
                    <a:pt x="1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21" name="Google Shape;36221;p44"/>
            <p:cNvSpPr/>
            <p:nvPr/>
          </p:nvSpPr>
          <p:spPr>
            <a:xfrm>
              <a:off x="5528350" y="31830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22" name="Google Shape;36222;p44"/>
            <p:cNvSpPr/>
            <p:nvPr/>
          </p:nvSpPr>
          <p:spPr>
            <a:xfrm>
              <a:off x="5531500" y="3182375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0" y="201"/>
                  </a:moveTo>
                  <a:lnTo>
                    <a:pt x="10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23" name="Google Shape;36223;p44"/>
            <p:cNvSpPr/>
            <p:nvPr/>
          </p:nvSpPr>
          <p:spPr>
            <a:xfrm>
              <a:off x="5530850" y="3186750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51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26" y="51"/>
                    <a:pt x="51" y="26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24" name="Google Shape;36224;p44"/>
            <p:cNvSpPr/>
            <p:nvPr/>
          </p:nvSpPr>
          <p:spPr>
            <a:xfrm>
              <a:off x="5528975" y="3178600"/>
              <a:ext cx="5050" cy="3150"/>
            </a:xfrm>
            <a:custGeom>
              <a:avLst/>
              <a:gdLst/>
              <a:ahLst/>
              <a:cxnLst/>
              <a:rect l="l" t="t" r="r" b="b"/>
              <a:pathLst>
                <a:path w="202" h="126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25" name="Google Shape;36225;p44"/>
            <p:cNvSpPr/>
            <p:nvPr/>
          </p:nvSpPr>
          <p:spPr>
            <a:xfrm>
              <a:off x="5528350" y="3177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26" name="Google Shape;36226;p44"/>
            <p:cNvSpPr/>
            <p:nvPr/>
          </p:nvSpPr>
          <p:spPr>
            <a:xfrm>
              <a:off x="5530850" y="3176725"/>
              <a:ext cx="3175" cy="5025"/>
            </a:xfrm>
            <a:custGeom>
              <a:avLst/>
              <a:gdLst/>
              <a:ahLst/>
              <a:cxnLst/>
              <a:rect l="l" t="t" r="r" b="b"/>
              <a:pathLst>
                <a:path w="127" h="201" fill="none" extrusionOk="0">
                  <a:moveTo>
                    <a:pt x="1" y="0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27" name="Google Shape;36227;p44"/>
            <p:cNvSpPr/>
            <p:nvPr/>
          </p:nvSpPr>
          <p:spPr>
            <a:xfrm>
              <a:off x="5530225" y="3176250"/>
              <a:ext cx="1300" cy="1125"/>
            </a:xfrm>
            <a:custGeom>
              <a:avLst/>
              <a:gdLst/>
              <a:ahLst/>
              <a:cxnLst/>
              <a:rect l="l" t="t" r="r" b="b"/>
              <a:pathLst>
                <a:path w="52" h="45" extrusionOk="0">
                  <a:moveTo>
                    <a:pt x="23" y="1"/>
                  </a:moveTo>
                  <a:cubicBezTo>
                    <a:pt x="20" y="1"/>
                    <a:pt x="13" y="7"/>
                    <a:pt x="1" y="19"/>
                  </a:cubicBezTo>
                  <a:cubicBezTo>
                    <a:pt x="1" y="19"/>
                    <a:pt x="1" y="19"/>
                    <a:pt x="1" y="45"/>
                  </a:cubicBezTo>
                  <a:lnTo>
                    <a:pt x="26" y="45"/>
                  </a:lnTo>
                  <a:cubicBezTo>
                    <a:pt x="51" y="19"/>
                    <a:pt x="51" y="19"/>
                    <a:pt x="26" y="19"/>
                  </a:cubicBezTo>
                  <a:cubicBezTo>
                    <a:pt x="26" y="7"/>
                    <a:pt x="26" y="1"/>
                    <a:pt x="2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28" name="Google Shape;36228;p44"/>
            <p:cNvSpPr/>
            <p:nvPr/>
          </p:nvSpPr>
          <p:spPr>
            <a:xfrm>
              <a:off x="5528350" y="318110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29" name="Google Shape;36229;p44"/>
            <p:cNvSpPr/>
            <p:nvPr/>
          </p:nvSpPr>
          <p:spPr>
            <a:xfrm>
              <a:off x="5527725" y="31804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30" name="Google Shape;36230;p44"/>
            <p:cNvSpPr/>
            <p:nvPr/>
          </p:nvSpPr>
          <p:spPr>
            <a:xfrm>
              <a:off x="5532125" y="3179000"/>
              <a:ext cx="5650" cy="5425"/>
            </a:xfrm>
            <a:custGeom>
              <a:avLst/>
              <a:gdLst/>
              <a:ahLst/>
              <a:cxnLst/>
              <a:rect l="l" t="t" r="r" b="b"/>
              <a:pathLst>
                <a:path w="226" h="217" extrusionOk="0">
                  <a:moveTo>
                    <a:pt x="110" y="0"/>
                  </a:moveTo>
                  <a:cubicBezTo>
                    <a:pt x="67" y="0"/>
                    <a:pt x="25" y="29"/>
                    <a:pt x="25" y="85"/>
                  </a:cubicBezTo>
                  <a:cubicBezTo>
                    <a:pt x="0" y="135"/>
                    <a:pt x="25" y="185"/>
                    <a:pt x="75" y="210"/>
                  </a:cubicBezTo>
                  <a:cubicBezTo>
                    <a:pt x="84" y="215"/>
                    <a:pt x="95" y="217"/>
                    <a:pt x="105" y="217"/>
                  </a:cubicBezTo>
                  <a:cubicBezTo>
                    <a:pt x="150" y="217"/>
                    <a:pt x="201" y="176"/>
                    <a:pt x="201" y="135"/>
                  </a:cubicBezTo>
                  <a:cubicBezTo>
                    <a:pt x="226" y="85"/>
                    <a:pt x="201" y="35"/>
                    <a:pt x="150" y="10"/>
                  </a:cubicBezTo>
                  <a:cubicBezTo>
                    <a:pt x="138" y="3"/>
                    <a:pt x="124" y="0"/>
                    <a:pt x="11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31" name="Google Shape;36231;p44"/>
            <p:cNvSpPr/>
            <p:nvPr/>
          </p:nvSpPr>
          <p:spPr>
            <a:xfrm>
              <a:off x="5495775" y="3067075"/>
              <a:ext cx="13175" cy="20075"/>
            </a:xfrm>
            <a:custGeom>
              <a:avLst/>
              <a:gdLst/>
              <a:ahLst/>
              <a:cxnLst/>
              <a:rect l="l" t="t" r="r" b="b"/>
              <a:pathLst>
                <a:path w="527" h="803" extrusionOk="0">
                  <a:moveTo>
                    <a:pt x="276" y="1"/>
                  </a:moveTo>
                  <a:cubicBezTo>
                    <a:pt x="201" y="51"/>
                    <a:pt x="76" y="176"/>
                    <a:pt x="51" y="351"/>
                  </a:cubicBezTo>
                  <a:cubicBezTo>
                    <a:pt x="0" y="577"/>
                    <a:pt x="151" y="803"/>
                    <a:pt x="151" y="803"/>
                  </a:cubicBezTo>
                  <a:cubicBezTo>
                    <a:pt x="151" y="803"/>
                    <a:pt x="401" y="677"/>
                    <a:pt x="477" y="452"/>
                  </a:cubicBezTo>
                  <a:cubicBezTo>
                    <a:pt x="527" y="276"/>
                    <a:pt x="502" y="126"/>
                    <a:pt x="427" y="51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26" y="126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32" name="Google Shape;36232;p44"/>
            <p:cNvSpPr/>
            <p:nvPr/>
          </p:nvSpPr>
          <p:spPr>
            <a:xfrm>
              <a:off x="5482000" y="3073175"/>
              <a:ext cx="16925" cy="14800"/>
            </a:xfrm>
            <a:custGeom>
              <a:avLst/>
              <a:gdLst/>
              <a:ahLst/>
              <a:cxnLst/>
              <a:rect l="l" t="t" r="r" b="b"/>
              <a:pathLst>
                <a:path w="677" h="592" extrusionOk="0">
                  <a:moveTo>
                    <a:pt x="179" y="1"/>
                  </a:moveTo>
                  <a:cubicBezTo>
                    <a:pt x="160" y="1"/>
                    <a:pt x="142" y="3"/>
                    <a:pt x="125" y="7"/>
                  </a:cubicBezTo>
                  <a:cubicBezTo>
                    <a:pt x="150" y="132"/>
                    <a:pt x="276" y="258"/>
                    <a:pt x="276" y="258"/>
                  </a:cubicBezTo>
                  <a:cubicBezTo>
                    <a:pt x="276" y="258"/>
                    <a:pt x="125" y="132"/>
                    <a:pt x="25" y="132"/>
                  </a:cubicBezTo>
                  <a:cubicBezTo>
                    <a:pt x="0" y="233"/>
                    <a:pt x="75" y="383"/>
                    <a:pt x="226" y="483"/>
                  </a:cubicBezTo>
                  <a:cubicBezTo>
                    <a:pt x="331" y="574"/>
                    <a:pt x="472" y="592"/>
                    <a:pt x="568" y="592"/>
                  </a:cubicBezTo>
                  <a:cubicBezTo>
                    <a:pt x="633" y="592"/>
                    <a:pt x="677" y="584"/>
                    <a:pt x="677" y="584"/>
                  </a:cubicBezTo>
                  <a:cubicBezTo>
                    <a:pt x="677" y="584"/>
                    <a:pt x="677" y="333"/>
                    <a:pt x="501" y="158"/>
                  </a:cubicBezTo>
                  <a:cubicBezTo>
                    <a:pt x="397" y="53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33" name="Google Shape;36233;p44"/>
            <p:cNvSpPr/>
            <p:nvPr/>
          </p:nvSpPr>
          <p:spPr>
            <a:xfrm>
              <a:off x="5496400" y="3087125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126" y="1"/>
                  </a:moveTo>
                  <a:cubicBezTo>
                    <a:pt x="126" y="1"/>
                    <a:pt x="1" y="251"/>
                    <a:pt x="76" y="477"/>
                  </a:cubicBezTo>
                  <a:cubicBezTo>
                    <a:pt x="151" y="627"/>
                    <a:pt x="276" y="752"/>
                    <a:pt x="376" y="777"/>
                  </a:cubicBezTo>
                  <a:cubicBezTo>
                    <a:pt x="376" y="652"/>
                    <a:pt x="326" y="502"/>
                    <a:pt x="326" y="502"/>
                  </a:cubicBezTo>
                  <a:lnTo>
                    <a:pt x="326" y="502"/>
                  </a:lnTo>
                  <a:cubicBezTo>
                    <a:pt x="326" y="502"/>
                    <a:pt x="402" y="652"/>
                    <a:pt x="502" y="727"/>
                  </a:cubicBezTo>
                  <a:cubicBezTo>
                    <a:pt x="552" y="627"/>
                    <a:pt x="552" y="452"/>
                    <a:pt x="477" y="301"/>
                  </a:cubicBezTo>
                  <a:cubicBezTo>
                    <a:pt x="376" y="101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34" name="Google Shape;36234;p44"/>
            <p:cNvSpPr/>
            <p:nvPr/>
          </p:nvSpPr>
          <p:spPr>
            <a:xfrm>
              <a:off x="5482000" y="3087200"/>
              <a:ext cx="17550" cy="13725"/>
            </a:xfrm>
            <a:custGeom>
              <a:avLst/>
              <a:gdLst/>
              <a:ahLst/>
              <a:cxnLst/>
              <a:rect l="l" t="t" r="r" b="b"/>
              <a:pathLst>
                <a:path w="702" h="549" extrusionOk="0">
                  <a:moveTo>
                    <a:pt x="527" y="0"/>
                  </a:moveTo>
                  <a:cubicBezTo>
                    <a:pt x="443" y="0"/>
                    <a:pt x="342" y="16"/>
                    <a:pt x="251" y="73"/>
                  </a:cubicBezTo>
                  <a:cubicBezTo>
                    <a:pt x="100" y="173"/>
                    <a:pt x="0" y="298"/>
                    <a:pt x="0" y="399"/>
                  </a:cubicBezTo>
                  <a:cubicBezTo>
                    <a:pt x="125" y="399"/>
                    <a:pt x="276" y="323"/>
                    <a:pt x="276" y="323"/>
                  </a:cubicBezTo>
                  <a:lnTo>
                    <a:pt x="276" y="323"/>
                  </a:lnTo>
                  <a:cubicBezTo>
                    <a:pt x="276" y="323"/>
                    <a:pt x="125" y="424"/>
                    <a:pt x="75" y="524"/>
                  </a:cubicBezTo>
                  <a:cubicBezTo>
                    <a:pt x="107" y="540"/>
                    <a:pt x="146" y="548"/>
                    <a:pt x="189" y="548"/>
                  </a:cubicBezTo>
                  <a:cubicBezTo>
                    <a:pt x="282" y="548"/>
                    <a:pt x="391" y="509"/>
                    <a:pt x="476" y="424"/>
                  </a:cubicBezTo>
                  <a:cubicBezTo>
                    <a:pt x="677" y="298"/>
                    <a:pt x="702" y="23"/>
                    <a:pt x="702" y="23"/>
                  </a:cubicBezTo>
                  <a:cubicBezTo>
                    <a:pt x="702" y="23"/>
                    <a:pt x="627" y="0"/>
                    <a:pt x="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35" name="Google Shape;36235;p44"/>
            <p:cNvSpPr/>
            <p:nvPr/>
          </p:nvSpPr>
          <p:spPr>
            <a:xfrm>
              <a:off x="5500150" y="3079925"/>
              <a:ext cx="20075" cy="11250"/>
            </a:xfrm>
            <a:custGeom>
              <a:avLst/>
              <a:gdLst/>
              <a:ahLst/>
              <a:cxnLst/>
              <a:rect l="l" t="t" r="r" b="b"/>
              <a:pathLst>
                <a:path w="803" h="450" extrusionOk="0">
                  <a:moveTo>
                    <a:pt x="524" y="1"/>
                  </a:moveTo>
                  <a:cubicBezTo>
                    <a:pt x="471" y="1"/>
                    <a:pt x="413" y="12"/>
                    <a:pt x="352" y="38"/>
                  </a:cubicBezTo>
                  <a:cubicBezTo>
                    <a:pt x="126" y="88"/>
                    <a:pt x="1" y="339"/>
                    <a:pt x="1" y="339"/>
                  </a:cubicBezTo>
                  <a:cubicBezTo>
                    <a:pt x="1" y="339"/>
                    <a:pt x="148" y="449"/>
                    <a:pt x="348" y="449"/>
                  </a:cubicBezTo>
                  <a:cubicBezTo>
                    <a:pt x="381" y="449"/>
                    <a:pt x="416" y="446"/>
                    <a:pt x="452" y="439"/>
                  </a:cubicBezTo>
                  <a:cubicBezTo>
                    <a:pt x="627" y="414"/>
                    <a:pt x="753" y="314"/>
                    <a:pt x="803" y="213"/>
                  </a:cubicBezTo>
                  <a:cubicBezTo>
                    <a:pt x="761" y="205"/>
                    <a:pt x="714" y="202"/>
                    <a:pt x="669" y="202"/>
                  </a:cubicBezTo>
                  <a:cubicBezTo>
                    <a:pt x="580" y="202"/>
                    <a:pt x="502" y="213"/>
                    <a:pt x="502" y="213"/>
                  </a:cubicBezTo>
                  <a:cubicBezTo>
                    <a:pt x="502" y="213"/>
                    <a:pt x="678" y="163"/>
                    <a:pt x="753" y="88"/>
                  </a:cubicBezTo>
                  <a:cubicBezTo>
                    <a:pt x="704" y="39"/>
                    <a:pt x="623" y="1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36" name="Google Shape;36236;p44"/>
            <p:cNvSpPr/>
            <p:nvPr/>
          </p:nvSpPr>
          <p:spPr>
            <a:xfrm>
              <a:off x="5495150" y="3078350"/>
              <a:ext cx="6275" cy="9425"/>
            </a:xfrm>
            <a:custGeom>
              <a:avLst/>
              <a:gdLst/>
              <a:ahLst/>
              <a:cxnLst/>
              <a:rect l="l" t="t" r="r" b="b"/>
              <a:pathLst>
                <a:path w="251" h="377" extrusionOk="0">
                  <a:moveTo>
                    <a:pt x="101" y="1"/>
                  </a:moveTo>
                  <a:cubicBezTo>
                    <a:pt x="101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51" y="26"/>
                  </a:cubicBezTo>
                  <a:cubicBezTo>
                    <a:pt x="0" y="76"/>
                    <a:pt x="0" y="151"/>
                    <a:pt x="25" y="226"/>
                  </a:cubicBezTo>
                  <a:cubicBezTo>
                    <a:pt x="76" y="326"/>
                    <a:pt x="176" y="377"/>
                    <a:pt x="176" y="377"/>
                  </a:cubicBezTo>
                  <a:cubicBezTo>
                    <a:pt x="176" y="377"/>
                    <a:pt x="251" y="251"/>
                    <a:pt x="226" y="151"/>
                  </a:cubicBezTo>
                  <a:cubicBezTo>
                    <a:pt x="201" y="76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37" name="Google Shape;36237;p44"/>
            <p:cNvSpPr/>
            <p:nvPr/>
          </p:nvSpPr>
          <p:spPr>
            <a:xfrm>
              <a:off x="5490750" y="3084625"/>
              <a:ext cx="8800" cy="5125"/>
            </a:xfrm>
            <a:custGeom>
              <a:avLst/>
              <a:gdLst/>
              <a:ahLst/>
              <a:cxnLst/>
              <a:rect l="l" t="t" r="r" b="b"/>
              <a:pathLst>
                <a:path w="352" h="205" extrusionOk="0">
                  <a:moveTo>
                    <a:pt x="176" y="0"/>
                  </a:moveTo>
                  <a:cubicBezTo>
                    <a:pt x="101" y="0"/>
                    <a:pt x="26" y="25"/>
                    <a:pt x="1" y="50"/>
                  </a:cubicBezTo>
                  <a:cubicBezTo>
                    <a:pt x="51" y="101"/>
                    <a:pt x="126" y="101"/>
                    <a:pt x="126" y="101"/>
                  </a:cubicBezTo>
                  <a:cubicBezTo>
                    <a:pt x="126" y="101"/>
                    <a:pt x="51" y="101"/>
                    <a:pt x="1" y="126"/>
                  </a:cubicBezTo>
                  <a:cubicBezTo>
                    <a:pt x="26" y="151"/>
                    <a:pt x="76" y="201"/>
                    <a:pt x="151" y="201"/>
                  </a:cubicBezTo>
                  <a:cubicBezTo>
                    <a:pt x="165" y="204"/>
                    <a:pt x="179" y="205"/>
                    <a:pt x="191" y="205"/>
                  </a:cubicBezTo>
                  <a:cubicBezTo>
                    <a:pt x="292" y="205"/>
                    <a:pt x="352" y="126"/>
                    <a:pt x="352" y="126"/>
                  </a:cubicBezTo>
                  <a:cubicBezTo>
                    <a:pt x="352" y="126"/>
                    <a:pt x="302" y="25"/>
                    <a:pt x="1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38" name="Google Shape;36238;p44"/>
            <p:cNvSpPr/>
            <p:nvPr/>
          </p:nvSpPr>
          <p:spPr>
            <a:xfrm>
              <a:off x="5500150" y="3087600"/>
              <a:ext cx="7550" cy="6450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73" y="0"/>
                  </a:moveTo>
                  <a:cubicBezTo>
                    <a:pt x="32" y="0"/>
                    <a:pt x="1" y="7"/>
                    <a:pt x="1" y="7"/>
                  </a:cubicBezTo>
                  <a:cubicBezTo>
                    <a:pt x="1" y="7"/>
                    <a:pt x="1" y="132"/>
                    <a:pt x="101" y="207"/>
                  </a:cubicBezTo>
                  <a:cubicBezTo>
                    <a:pt x="151" y="257"/>
                    <a:pt x="226" y="257"/>
                    <a:pt x="277" y="257"/>
                  </a:cubicBezTo>
                  <a:cubicBezTo>
                    <a:pt x="252" y="207"/>
                    <a:pt x="201" y="157"/>
                    <a:pt x="201" y="157"/>
                  </a:cubicBezTo>
                  <a:lnTo>
                    <a:pt x="201" y="157"/>
                  </a:lnTo>
                  <a:cubicBezTo>
                    <a:pt x="201" y="157"/>
                    <a:pt x="252" y="182"/>
                    <a:pt x="302" y="207"/>
                  </a:cubicBezTo>
                  <a:cubicBezTo>
                    <a:pt x="302" y="157"/>
                    <a:pt x="277" y="82"/>
                    <a:pt x="201" y="32"/>
                  </a:cubicBezTo>
                  <a:cubicBezTo>
                    <a:pt x="164" y="7"/>
                    <a:pt x="114" y="0"/>
                    <a:pt x="7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39" name="Google Shape;36239;p44"/>
            <p:cNvSpPr/>
            <p:nvPr/>
          </p:nvSpPr>
          <p:spPr>
            <a:xfrm>
              <a:off x="5495150" y="308775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1"/>
                  </a:moveTo>
                  <a:cubicBezTo>
                    <a:pt x="201" y="1"/>
                    <a:pt x="76" y="26"/>
                    <a:pt x="25" y="126"/>
                  </a:cubicBezTo>
                  <a:cubicBezTo>
                    <a:pt x="0" y="201"/>
                    <a:pt x="0" y="276"/>
                    <a:pt x="25" y="326"/>
                  </a:cubicBezTo>
                  <a:cubicBezTo>
                    <a:pt x="75" y="302"/>
                    <a:pt x="100" y="227"/>
                    <a:pt x="101" y="226"/>
                  </a:cubicBezTo>
                  <a:lnTo>
                    <a:pt x="101" y="226"/>
                  </a:lnTo>
                  <a:cubicBezTo>
                    <a:pt x="100" y="227"/>
                    <a:pt x="76" y="302"/>
                    <a:pt x="76" y="351"/>
                  </a:cubicBezTo>
                  <a:cubicBezTo>
                    <a:pt x="126" y="351"/>
                    <a:pt x="176" y="301"/>
                    <a:pt x="201" y="226"/>
                  </a:cubicBezTo>
                  <a:cubicBezTo>
                    <a:pt x="251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40" name="Google Shape;36240;p44"/>
            <p:cNvSpPr/>
            <p:nvPr/>
          </p:nvSpPr>
          <p:spPr>
            <a:xfrm>
              <a:off x="5500150" y="3080625"/>
              <a:ext cx="7550" cy="7150"/>
            </a:xfrm>
            <a:custGeom>
              <a:avLst/>
              <a:gdLst/>
              <a:ahLst/>
              <a:cxnLst/>
              <a:rect l="l" t="t" r="r" b="b"/>
              <a:pathLst>
                <a:path w="302" h="286" extrusionOk="0">
                  <a:moveTo>
                    <a:pt x="199" y="0"/>
                  </a:moveTo>
                  <a:cubicBezTo>
                    <a:pt x="165" y="0"/>
                    <a:pt x="114" y="29"/>
                    <a:pt x="76" y="85"/>
                  </a:cubicBezTo>
                  <a:cubicBezTo>
                    <a:pt x="1" y="160"/>
                    <a:pt x="1" y="286"/>
                    <a:pt x="1" y="286"/>
                  </a:cubicBezTo>
                  <a:cubicBezTo>
                    <a:pt x="1" y="286"/>
                    <a:pt x="126" y="286"/>
                    <a:pt x="201" y="210"/>
                  </a:cubicBezTo>
                  <a:cubicBezTo>
                    <a:pt x="277" y="160"/>
                    <a:pt x="302" y="85"/>
                    <a:pt x="277" y="35"/>
                  </a:cubicBezTo>
                  <a:lnTo>
                    <a:pt x="277" y="35"/>
                  </a:lnTo>
                  <a:cubicBezTo>
                    <a:pt x="226" y="60"/>
                    <a:pt x="176" y="110"/>
                    <a:pt x="176" y="110"/>
                  </a:cubicBezTo>
                  <a:cubicBezTo>
                    <a:pt x="176" y="110"/>
                    <a:pt x="226" y="60"/>
                    <a:pt x="226" y="10"/>
                  </a:cubicBezTo>
                  <a:cubicBezTo>
                    <a:pt x="220" y="4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41" name="Google Shape;36241;p44"/>
            <p:cNvSpPr/>
            <p:nvPr/>
          </p:nvSpPr>
          <p:spPr>
            <a:xfrm>
              <a:off x="5500150" y="3080850"/>
              <a:ext cx="1275" cy="5050"/>
            </a:xfrm>
            <a:custGeom>
              <a:avLst/>
              <a:gdLst/>
              <a:ahLst/>
              <a:cxnLst/>
              <a:rect l="l" t="t" r="r" b="b"/>
              <a:pathLst>
                <a:path w="51" h="202" fill="none" extrusionOk="0">
                  <a:moveTo>
                    <a:pt x="51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42" name="Google Shape;36242;p44"/>
            <p:cNvSpPr/>
            <p:nvPr/>
          </p:nvSpPr>
          <p:spPr>
            <a:xfrm>
              <a:off x="5500775" y="3079950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25" y="1"/>
                  </a:moveTo>
                  <a:cubicBezTo>
                    <a:pt x="23" y="1"/>
                    <a:pt x="18" y="12"/>
                    <a:pt x="1" y="12"/>
                  </a:cubicBezTo>
                  <a:cubicBezTo>
                    <a:pt x="1" y="12"/>
                    <a:pt x="1" y="37"/>
                    <a:pt x="26" y="37"/>
                  </a:cubicBezTo>
                  <a:lnTo>
                    <a:pt x="51" y="37"/>
                  </a:lnTo>
                  <a:cubicBezTo>
                    <a:pt x="51" y="12"/>
                    <a:pt x="51" y="12"/>
                    <a:pt x="26" y="12"/>
                  </a:cubicBezTo>
                  <a:cubicBezTo>
                    <a:pt x="26" y="3"/>
                    <a:pt x="26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43" name="Google Shape;36243;p44"/>
            <p:cNvSpPr/>
            <p:nvPr/>
          </p:nvSpPr>
          <p:spPr>
            <a:xfrm>
              <a:off x="5498900" y="3080225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1" y="1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44" name="Google Shape;36244;p44"/>
            <p:cNvSpPr/>
            <p:nvPr/>
          </p:nvSpPr>
          <p:spPr>
            <a:xfrm>
              <a:off x="5498275" y="3079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26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45" name="Google Shape;36245;p44"/>
            <p:cNvSpPr/>
            <p:nvPr/>
          </p:nvSpPr>
          <p:spPr>
            <a:xfrm>
              <a:off x="5500150" y="3081475"/>
              <a:ext cx="3175" cy="4425"/>
            </a:xfrm>
            <a:custGeom>
              <a:avLst/>
              <a:gdLst/>
              <a:ahLst/>
              <a:cxnLst/>
              <a:rect l="l" t="t" r="r" b="b"/>
              <a:pathLst>
                <a:path w="127" h="177" fill="none" extrusionOk="0">
                  <a:moveTo>
                    <a:pt x="126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46" name="Google Shape;36246;p44"/>
            <p:cNvSpPr/>
            <p:nvPr/>
          </p:nvSpPr>
          <p:spPr>
            <a:xfrm>
              <a:off x="5503300" y="30808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0" y="26"/>
                    <a:pt x="0" y="51"/>
                  </a:cubicBezTo>
                  <a:cubicBezTo>
                    <a:pt x="0" y="51"/>
                    <a:pt x="25" y="51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47" name="Google Shape;36247;p44"/>
            <p:cNvSpPr/>
            <p:nvPr/>
          </p:nvSpPr>
          <p:spPr>
            <a:xfrm>
              <a:off x="5500150" y="3087125"/>
              <a:ext cx="1925" cy="5675"/>
            </a:xfrm>
            <a:custGeom>
              <a:avLst/>
              <a:gdLst/>
              <a:ahLst/>
              <a:cxnLst/>
              <a:rect l="l" t="t" r="r" b="b"/>
              <a:pathLst>
                <a:path w="77" h="227" fill="none" extrusionOk="0">
                  <a:moveTo>
                    <a:pt x="76" y="2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48" name="Google Shape;36248;p44"/>
            <p:cNvSpPr/>
            <p:nvPr/>
          </p:nvSpPr>
          <p:spPr>
            <a:xfrm>
              <a:off x="5501425" y="30921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49" name="Google Shape;36249;p44"/>
            <p:cNvSpPr/>
            <p:nvPr/>
          </p:nvSpPr>
          <p:spPr>
            <a:xfrm>
              <a:off x="5500150" y="3087125"/>
              <a:ext cx="3800" cy="4400"/>
            </a:xfrm>
            <a:custGeom>
              <a:avLst/>
              <a:gdLst/>
              <a:ahLst/>
              <a:cxnLst/>
              <a:rect l="l" t="t" r="r" b="b"/>
              <a:pathLst>
                <a:path w="152" h="176" fill="none" extrusionOk="0">
                  <a:moveTo>
                    <a:pt x="151" y="1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50" name="Google Shape;36250;p44"/>
            <p:cNvSpPr/>
            <p:nvPr/>
          </p:nvSpPr>
          <p:spPr>
            <a:xfrm>
              <a:off x="5503300" y="3090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51"/>
                    <a:pt x="25" y="51"/>
                    <a:pt x="50" y="51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51" name="Google Shape;36251;p44"/>
            <p:cNvSpPr/>
            <p:nvPr/>
          </p:nvSpPr>
          <p:spPr>
            <a:xfrm>
              <a:off x="5499525" y="308712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52" name="Google Shape;36252;p44"/>
            <p:cNvSpPr/>
            <p:nvPr/>
          </p:nvSpPr>
          <p:spPr>
            <a:xfrm>
              <a:off x="5498900" y="30927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53" name="Google Shape;36253;p44"/>
            <p:cNvSpPr/>
            <p:nvPr/>
          </p:nvSpPr>
          <p:spPr>
            <a:xfrm>
              <a:off x="5500150" y="3086500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fill="none" extrusionOk="0">
                  <a:moveTo>
                    <a:pt x="226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54" name="Google Shape;36254;p44"/>
            <p:cNvSpPr/>
            <p:nvPr/>
          </p:nvSpPr>
          <p:spPr>
            <a:xfrm>
              <a:off x="5505800" y="30858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55" name="Google Shape;36255;p44"/>
            <p:cNvSpPr/>
            <p:nvPr/>
          </p:nvSpPr>
          <p:spPr>
            <a:xfrm>
              <a:off x="5500150" y="308400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0"/>
                  </a:moveTo>
                  <a:lnTo>
                    <a:pt x="1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56" name="Google Shape;36256;p44"/>
            <p:cNvSpPr/>
            <p:nvPr/>
          </p:nvSpPr>
          <p:spPr>
            <a:xfrm>
              <a:off x="5505175" y="30833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57" name="Google Shape;36257;p44"/>
            <p:cNvSpPr/>
            <p:nvPr/>
          </p:nvSpPr>
          <p:spPr>
            <a:xfrm>
              <a:off x="5500150" y="3086500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58" name="Google Shape;36258;p44"/>
            <p:cNvSpPr/>
            <p:nvPr/>
          </p:nvSpPr>
          <p:spPr>
            <a:xfrm>
              <a:off x="5505175" y="30883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51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59" name="Google Shape;36259;p44"/>
            <p:cNvSpPr/>
            <p:nvPr/>
          </p:nvSpPr>
          <p:spPr>
            <a:xfrm>
              <a:off x="5495150" y="3087125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60" name="Google Shape;36260;p44"/>
            <p:cNvSpPr/>
            <p:nvPr/>
          </p:nvSpPr>
          <p:spPr>
            <a:xfrm>
              <a:off x="5494525" y="3089800"/>
              <a:ext cx="650" cy="1100"/>
            </a:xfrm>
            <a:custGeom>
              <a:avLst/>
              <a:gdLst/>
              <a:ahLst/>
              <a:cxnLst/>
              <a:rect l="l" t="t" r="r" b="b"/>
              <a:pathLst>
                <a:path w="26" h="44" extrusionOk="0">
                  <a:moveTo>
                    <a:pt x="13" y="0"/>
                  </a:moveTo>
                  <a:cubicBezTo>
                    <a:pt x="7" y="0"/>
                    <a:pt x="0" y="6"/>
                    <a:pt x="0" y="19"/>
                  </a:cubicBezTo>
                  <a:cubicBezTo>
                    <a:pt x="0" y="19"/>
                    <a:pt x="0" y="19"/>
                    <a:pt x="0" y="44"/>
                  </a:cubicBezTo>
                  <a:lnTo>
                    <a:pt x="25" y="44"/>
                  </a:lnTo>
                  <a:cubicBezTo>
                    <a:pt x="25" y="19"/>
                    <a:pt x="25" y="19"/>
                    <a:pt x="25" y="19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61" name="Google Shape;36261;p44"/>
            <p:cNvSpPr/>
            <p:nvPr/>
          </p:nvSpPr>
          <p:spPr>
            <a:xfrm>
              <a:off x="5493900" y="3087125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62" name="Google Shape;36262;p44"/>
            <p:cNvSpPr/>
            <p:nvPr/>
          </p:nvSpPr>
          <p:spPr>
            <a:xfrm>
              <a:off x="5493275" y="308775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11" y="37"/>
                    <a:pt x="19" y="37"/>
                  </a:cubicBezTo>
                  <a:cubicBezTo>
                    <a:pt x="22" y="37"/>
                    <a:pt x="25" y="34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63" name="Google Shape;36263;p44"/>
            <p:cNvSpPr/>
            <p:nvPr/>
          </p:nvSpPr>
          <p:spPr>
            <a:xfrm>
              <a:off x="5496400" y="30871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" y="176"/>
                  </a:moveTo>
                  <a:lnTo>
                    <a:pt x="1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64" name="Google Shape;36264;p44"/>
            <p:cNvSpPr/>
            <p:nvPr/>
          </p:nvSpPr>
          <p:spPr>
            <a:xfrm>
              <a:off x="5495775" y="30915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26" y="1"/>
                  </a:moveTo>
                  <a:cubicBezTo>
                    <a:pt x="0" y="26"/>
                    <a:pt x="26" y="26"/>
                    <a:pt x="26" y="26"/>
                  </a:cubicBezTo>
                  <a:cubicBezTo>
                    <a:pt x="26" y="34"/>
                    <a:pt x="28" y="37"/>
                    <a:pt x="32" y="37"/>
                  </a:cubicBezTo>
                  <a:cubicBezTo>
                    <a:pt x="39" y="37"/>
                    <a:pt x="51" y="26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65" name="Google Shape;36265;p44"/>
            <p:cNvSpPr/>
            <p:nvPr/>
          </p:nvSpPr>
          <p:spPr>
            <a:xfrm>
              <a:off x="5494525" y="3083375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0"/>
                  </a:moveTo>
                  <a:lnTo>
                    <a:pt x="176" y="1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66" name="Google Shape;36266;p44"/>
            <p:cNvSpPr/>
            <p:nvPr/>
          </p:nvSpPr>
          <p:spPr>
            <a:xfrm>
              <a:off x="5493900" y="30827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25"/>
                    <a:pt x="0" y="50"/>
                  </a:cubicBezTo>
                  <a:cubicBezTo>
                    <a:pt x="0" y="50"/>
                    <a:pt x="25" y="50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67" name="Google Shape;36267;p44"/>
            <p:cNvSpPr/>
            <p:nvPr/>
          </p:nvSpPr>
          <p:spPr>
            <a:xfrm>
              <a:off x="5495775" y="308147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0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68" name="Google Shape;36268;p44"/>
            <p:cNvSpPr/>
            <p:nvPr/>
          </p:nvSpPr>
          <p:spPr>
            <a:xfrm>
              <a:off x="5495150" y="30808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51"/>
                    <a:pt x="25" y="51"/>
                    <a:pt x="51" y="51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69" name="Google Shape;36269;p44"/>
            <p:cNvSpPr/>
            <p:nvPr/>
          </p:nvSpPr>
          <p:spPr>
            <a:xfrm>
              <a:off x="5493275" y="3085250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0"/>
                  </a:moveTo>
                  <a:lnTo>
                    <a:pt x="226" y="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70" name="Google Shape;36270;p44"/>
            <p:cNvSpPr/>
            <p:nvPr/>
          </p:nvSpPr>
          <p:spPr>
            <a:xfrm>
              <a:off x="5492650" y="30852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25" y="25"/>
                    <a:pt x="25" y="25"/>
                  </a:cubicBezTo>
                  <a:lnTo>
                    <a:pt x="50" y="25"/>
                  </a:ln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71" name="Google Shape;36271;p44"/>
            <p:cNvSpPr/>
            <p:nvPr/>
          </p:nvSpPr>
          <p:spPr>
            <a:xfrm>
              <a:off x="5497025" y="3083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1" y="0"/>
                  </a:moveTo>
                  <a:cubicBezTo>
                    <a:pt x="76" y="0"/>
                    <a:pt x="44" y="24"/>
                    <a:pt x="26" y="60"/>
                  </a:cubicBezTo>
                  <a:cubicBezTo>
                    <a:pt x="1" y="110"/>
                    <a:pt x="26" y="186"/>
                    <a:pt x="76" y="211"/>
                  </a:cubicBezTo>
                  <a:cubicBezTo>
                    <a:pt x="151" y="211"/>
                    <a:pt x="201" y="186"/>
                    <a:pt x="226" y="136"/>
                  </a:cubicBezTo>
                  <a:cubicBezTo>
                    <a:pt x="226" y="85"/>
                    <a:pt x="201" y="35"/>
                    <a:pt x="151" y="10"/>
                  </a:cubicBezTo>
                  <a:cubicBezTo>
                    <a:pt x="138" y="3"/>
                    <a:pt x="124" y="0"/>
                    <a:pt x="11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72" name="Google Shape;36272;p44"/>
            <p:cNvSpPr/>
            <p:nvPr/>
          </p:nvSpPr>
          <p:spPr>
            <a:xfrm>
              <a:off x="5450650" y="2912950"/>
              <a:ext cx="12575" cy="20075"/>
            </a:xfrm>
            <a:custGeom>
              <a:avLst/>
              <a:gdLst/>
              <a:ahLst/>
              <a:cxnLst/>
              <a:rect l="l" t="t" r="r" b="b"/>
              <a:pathLst>
                <a:path w="503" h="803" extrusionOk="0">
                  <a:moveTo>
                    <a:pt x="277" y="0"/>
                  </a:moveTo>
                  <a:cubicBezTo>
                    <a:pt x="176" y="25"/>
                    <a:pt x="76" y="150"/>
                    <a:pt x="26" y="351"/>
                  </a:cubicBezTo>
                  <a:cubicBezTo>
                    <a:pt x="1" y="577"/>
                    <a:pt x="126" y="802"/>
                    <a:pt x="126" y="802"/>
                  </a:cubicBezTo>
                  <a:cubicBezTo>
                    <a:pt x="126" y="802"/>
                    <a:pt x="377" y="677"/>
                    <a:pt x="452" y="451"/>
                  </a:cubicBezTo>
                  <a:cubicBezTo>
                    <a:pt x="502" y="276"/>
                    <a:pt x="477" y="100"/>
                    <a:pt x="402" y="25"/>
                  </a:cubicBezTo>
                  <a:cubicBezTo>
                    <a:pt x="327" y="125"/>
                    <a:pt x="277" y="276"/>
                    <a:pt x="277" y="276"/>
                  </a:cubicBezTo>
                  <a:cubicBezTo>
                    <a:pt x="277" y="276"/>
                    <a:pt x="302" y="10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73" name="Google Shape;36273;p44"/>
            <p:cNvSpPr/>
            <p:nvPr/>
          </p:nvSpPr>
          <p:spPr>
            <a:xfrm>
              <a:off x="5436875" y="2919050"/>
              <a:ext cx="16950" cy="14650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155" y="0"/>
                  </a:moveTo>
                  <a:cubicBezTo>
                    <a:pt x="136" y="0"/>
                    <a:pt x="118" y="3"/>
                    <a:pt x="101" y="7"/>
                  </a:cubicBezTo>
                  <a:cubicBezTo>
                    <a:pt x="126" y="132"/>
                    <a:pt x="251" y="232"/>
                    <a:pt x="251" y="232"/>
                  </a:cubicBezTo>
                  <a:cubicBezTo>
                    <a:pt x="251" y="232"/>
                    <a:pt x="126" y="132"/>
                    <a:pt x="1" y="107"/>
                  </a:cubicBezTo>
                  <a:lnTo>
                    <a:pt x="1" y="107"/>
                  </a:lnTo>
                  <a:cubicBezTo>
                    <a:pt x="1" y="207"/>
                    <a:pt x="76" y="358"/>
                    <a:pt x="201" y="483"/>
                  </a:cubicBezTo>
                  <a:cubicBezTo>
                    <a:pt x="344" y="572"/>
                    <a:pt x="513" y="585"/>
                    <a:pt x="598" y="585"/>
                  </a:cubicBezTo>
                  <a:cubicBezTo>
                    <a:pt x="632" y="585"/>
                    <a:pt x="652" y="583"/>
                    <a:pt x="652" y="583"/>
                  </a:cubicBezTo>
                  <a:cubicBezTo>
                    <a:pt x="652" y="583"/>
                    <a:pt x="677" y="307"/>
                    <a:pt x="502" y="157"/>
                  </a:cubicBezTo>
                  <a:cubicBezTo>
                    <a:pt x="376" y="53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74" name="Google Shape;36274;p44"/>
            <p:cNvSpPr/>
            <p:nvPr/>
          </p:nvSpPr>
          <p:spPr>
            <a:xfrm>
              <a:off x="5450650" y="2933000"/>
              <a:ext cx="14450" cy="18800"/>
            </a:xfrm>
            <a:custGeom>
              <a:avLst/>
              <a:gdLst/>
              <a:ahLst/>
              <a:cxnLst/>
              <a:rect l="l" t="t" r="r" b="b"/>
              <a:pathLst>
                <a:path w="578" h="752" extrusionOk="0">
                  <a:moveTo>
                    <a:pt x="126" y="0"/>
                  </a:moveTo>
                  <a:cubicBezTo>
                    <a:pt x="126" y="0"/>
                    <a:pt x="1" y="226"/>
                    <a:pt x="101" y="451"/>
                  </a:cubicBezTo>
                  <a:cubicBezTo>
                    <a:pt x="151" y="627"/>
                    <a:pt x="277" y="752"/>
                    <a:pt x="377" y="752"/>
                  </a:cubicBezTo>
                  <a:cubicBezTo>
                    <a:pt x="402" y="652"/>
                    <a:pt x="352" y="476"/>
                    <a:pt x="352" y="476"/>
                  </a:cubicBezTo>
                  <a:lnTo>
                    <a:pt x="352" y="476"/>
                  </a:lnTo>
                  <a:cubicBezTo>
                    <a:pt x="352" y="476"/>
                    <a:pt x="427" y="652"/>
                    <a:pt x="502" y="702"/>
                  </a:cubicBezTo>
                  <a:cubicBezTo>
                    <a:pt x="577" y="627"/>
                    <a:pt x="577" y="451"/>
                    <a:pt x="502" y="301"/>
                  </a:cubicBezTo>
                  <a:cubicBezTo>
                    <a:pt x="377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75" name="Google Shape;36275;p44"/>
            <p:cNvSpPr/>
            <p:nvPr/>
          </p:nvSpPr>
          <p:spPr>
            <a:xfrm>
              <a:off x="5436250" y="2933050"/>
              <a:ext cx="18200" cy="13350"/>
            </a:xfrm>
            <a:custGeom>
              <a:avLst/>
              <a:gdLst/>
              <a:ahLst/>
              <a:cxnLst/>
              <a:rect l="l" t="t" r="r" b="b"/>
              <a:pathLst>
                <a:path w="728" h="534" extrusionOk="0">
                  <a:moveTo>
                    <a:pt x="538" y="1"/>
                  </a:moveTo>
                  <a:cubicBezTo>
                    <a:pt x="449" y="1"/>
                    <a:pt x="342" y="16"/>
                    <a:pt x="251" y="73"/>
                  </a:cubicBezTo>
                  <a:cubicBezTo>
                    <a:pt x="101" y="148"/>
                    <a:pt x="0" y="299"/>
                    <a:pt x="0" y="399"/>
                  </a:cubicBezTo>
                  <a:cubicBezTo>
                    <a:pt x="126" y="399"/>
                    <a:pt x="276" y="324"/>
                    <a:pt x="276" y="324"/>
                  </a:cubicBezTo>
                  <a:lnTo>
                    <a:pt x="276" y="324"/>
                  </a:lnTo>
                  <a:cubicBezTo>
                    <a:pt x="276" y="324"/>
                    <a:pt x="126" y="424"/>
                    <a:pt x="101" y="524"/>
                  </a:cubicBezTo>
                  <a:cubicBezTo>
                    <a:pt x="118" y="530"/>
                    <a:pt x="142" y="533"/>
                    <a:pt x="169" y="533"/>
                  </a:cubicBezTo>
                  <a:cubicBezTo>
                    <a:pt x="257" y="533"/>
                    <a:pt x="387" y="501"/>
                    <a:pt x="502" y="424"/>
                  </a:cubicBezTo>
                  <a:cubicBezTo>
                    <a:pt x="677" y="274"/>
                    <a:pt x="727" y="23"/>
                    <a:pt x="727" y="23"/>
                  </a:cubicBezTo>
                  <a:cubicBezTo>
                    <a:pt x="727" y="23"/>
                    <a:pt x="645" y="1"/>
                    <a:pt x="5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76" name="Google Shape;36276;p44"/>
            <p:cNvSpPr/>
            <p:nvPr/>
          </p:nvSpPr>
          <p:spPr>
            <a:xfrm>
              <a:off x="5454425" y="2925450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3" y="0"/>
                  </a:moveTo>
                  <a:cubicBezTo>
                    <a:pt x="475" y="0"/>
                    <a:pt x="413" y="9"/>
                    <a:pt x="351" y="26"/>
                  </a:cubicBezTo>
                  <a:cubicBezTo>
                    <a:pt x="126" y="102"/>
                    <a:pt x="0" y="327"/>
                    <a:pt x="0" y="327"/>
                  </a:cubicBezTo>
                  <a:cubicBezTo>
                    <a:pt x="0" y="327"/>
                    <a:pt x="173" y="461"/>
                    <a:pt x="367" y="461"/>
                  </a:cubicBezTo>
                  <a:cubicBezTo>
                    <a:pt x="395" y="461"/>
                    <a:pt x="423" y="459"/>
                    <a:pt x="451" y="452"/>
                  </a:cubicBezTo>
                  <a:cubicBezTo>
                    <a:pt x="627" y="427"/>
                    <a:pt x="777" y="302"/>
                    <a:pt x="802" y="227"/>
                  </a:cubicBezTo>
                  <a:cubicBezTo>
                    <a:pt x="740" y="202"/>
                    <a:pt x="671" y="196"/>
                    <a:pt x="617" y="196"/>
                  </a:cubicBezTo>
                  <a:cubicBezTo>
                    <a:pt x="564" y="196"/>
                    <a:pt x="527" y="202"/>
                    <a:pt x="527" y="202"/>
                  </a:cubicBezTo>
                  <a:cubicBezTo>
                    <a:pt x="527" y="202"/>
                    <a:pt x="702" y="152"/>
                    <a:pt x="777" y="77"/>
                  </a:cubicBezTo>
                  <a:cubicBezTo>
                    <a:pt x="729" y="28"/>
                    <a:pt x="638" y="0"/>
                    <a:pt x="5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77" name="Google Shape;36277;p44"/>
            <p:cNvSpPr/>
            <p:nvPr/>
          </p:nvSpPr>
          <p:spPr>
            <a:xfrm>
              <a:off x="5449400" y="292422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0"/>
                  </a:moveTo>
                  <a:cubicBezTo>
                    <a:pt x="101" y="50"/>
                    <a:pt x="126" y="126"/>
                    <a:pt x="126" y="126"/>
                  </a:cubicBezTo>
                  <a:cubicBezTo>
                    <a:pt x="126" y="126"/>
                    <a:pt x="101" y="50"/>
                    <a:pt x="51" y="25"/>
                  </a:cubicBezTo>
                  <a:cubicBezTo>
                    <a:pt x="26" y="50"/>
                    <a:pt x="1" y="126"/>
                    <a:pt x="51" y="201"/>
                  </a:cubicBezTo>
                  <a:cubicBezTo>
                    <a:pt x="76" y="301"/>
                    <a:pt x="201" y="351"/>
                    <a:pt x="201" y="351"/>
                  </a:cubicBezTo>
                  <a:cubicBezTo>
                    <a:pt x="201" y="351"/>
                    <a:pt x="251" y="251"/>
                    <a:pt x="226" y="151"/>
                  </a:cubicBezTo>
                  <a:cubicBezTo>
                    <a:pt x="201" y="75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78" name="Google Shape;36278;p44"/>
            <p:cNvSpPr/>
            <p:nvPr/>
          </p:nvSpPr>
          <p:spPr>
            <a:xfrm>
              <a:off x="5445025" y="2930225"/>
              <a:ext cx="9425" cy="5300"/>
            </a:xfrm>
            <a:custGeom>
              <a:avLst/>
              <a:gdLst/>
              <a:ahLst/>
              <a:cxnLst/>
              <a:rect l="l" t="t" r="r" b="b"/>
              <a:pathLst>
                <a:path w="377" h="212" extrusionOk="0">
                  <a:moveTo>
                    <a:pt x="141" y="1"/>
                  </a:moveTo>
                  <a:cubicBezTo>
                    <a:pt x="89" y="1"/>
                    <a:pt x="44" y="24"/>
                    <a:pt x="25" y="61"/>
                  </a:cubicBezTo>
                  <a:cubicBezTo>
                    <a:pt x="50" y="86"/>
                    <a:pt x="126" y="111"/>
                    <a:pt x="126" y="111"/>
                  </a:cubicBezTo>
                  <a:cubicBezTo>
                    <a:pt x="126" y="111"/>
                    <a:pt x="92" y="100"/>
                    <a:pt x="55" y="100"/>
                  </a:cubicBezTo>
                  <a:cubicBezTo>
                    <a:pt x="37" y="100"/>
                    <a:pt x="17" y="103"/>
                    <a:pt x="0" y="111"/>
                  </a:cubicBezTo>
                  <a:cubicBezTo>
                    <a:pt x="25" y="161"/>
                    <a:pt x="76" y="211"/>
                    <a:pt x="176" y="211"/>
                  </a:cubicBezTo>
                  <a:cubicBezTo>
                    <a:pt x="276" y="211"/>
                    <a:pt x="376" y="136"/>
                    <a:pt x="376" y="136"/>
                  </a:cubicBezTo>
                  <a:cubicBezTo>
                    <a:pt x="376" y="136"/>
                    <a:pt x="301" y="36"/>
                    <a:pt x="201" y="11"/>
                  </a:cubicBezTo>
                  <a:cubicBezTo>
                    <a:pt x="181" y="4"/>
                    <a:pt x="161" y="1"/>
                    <a:pt x="14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79" name="Google Shape;36279;p44"/>
            <p:cNvSpPr/>
            <p:nvPr/>
          </p:nvSpPr>
          <p:spPr>
            <a:xfrm>
              <a:off x="5454425" y="2932900"/>
              <a:ext cx="8175" cy="6625"/>
            </a:xfrm>
            <a:custGeom>
              <a:avLst/>
              <a:gdLst/>
              <a:ahLst/>
              <a:cxnLst/>
              <a:rect l="l" t="t" r="r" b="b"/>
              <a:pathLst>
                <a:path w="327" h="265" extrusionOk="0">
                  <a:moveTo>
                    <a:pt x="51" y="0"/>
                  </a:moveTo>
                  <a:cubicBezTo>
                    <a:pt x="20" y="0"/>
                    <a:pt x="0" y="4"/>
                    <a:pt x="0" y="4"/>
                  </a:cubicBezTo>
                  <a:cubicBezTo>
                    <a:pt x="0" y="4"/>
                    <a:pt x="25" y="129"/>
                    <a:pt x="101" y="205"/>
                  </a:cubicBezTo>
                  <a:cubicBezTo>
                    <a:pt x="156" y="241"/>
                    <a:pt x="211" y="265"/>
                    <a:pt x="246" y="265"/>
                  </a:cubicBezTo>
                  <a:cubicBezTo>
                    <a:pt x="259" y="265"/>
                    <a:pt x="269" y="261"/>
                    <a:pt x="276" y="255"/>
                  </a:cubicBezTo>
                  <a:cubicBezTo>
                    <a:pt x="276" y="205"/>
                    <a:pt x="202" y="155"/>
                    <a:pt x="201" y="154"/>
                  </a:cubicBezTo>
                  <a:lnTo>
                    <a:pt x="201" y="154"/>
                  </a:lnTo>
                  <a:cubicBezTo>
                    <a:pt x="202" y="155"/>
                    <a:pt x="276" y="205"/>
                    <a:pt x="326" y="205"/>
                  </a:cubicBezTo>
                  <a:cubicBezTo>
                    <a:pt x="326" y="154"/>
                    <a:pt x="276" y="79"/>
                    <a:pt x="226" y="54"/>
                  </a:cubicBezTo>
                  <a:cubicBezTo>
                    <a:pt x="166" y="9"/>
                    <a:pt x="97" y="0"/>
                    <a:pt x="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80" name="Google Shape;36280;p44"/>
            <p:cNvSpPr/>
            <p:nvPr/>
          </p:nvSpPr>
          <p:spPr>
            <a:xfrm>
              <a:off x="5449400" y="2933625"/>
              <a:ext cx="6300" cy="8150"/>
            </a:xfrm>
            <a:custGeom>
              <a:avLst/>
              <a:gdLst/>
              <a:ahLst/>
              <a:cxnLst/>
              <a:rect l="l" t="t" r="r" b="b"/>
              <a:pathLst>
                <a:path w="252" h="326" extrusionOk="0">
                  <a:moveTo>
                    <a:pt x="201" y="0"/>
                  </a:moveTo>
                  <a:cubicBezTo>
                    <a:pt x="201" y="0"/>
                    <a:pt x="101" y="25"/>
                    <a:pt x="51" y="125"/>
                  </a:cubicBezTo>
                  <a:cubicBezTo>
                    <a:pt x="1" y="201"/>
                    <a:pt x="1" y="276"/>
                    <a:pt x="26" y="301"/>
                  </a:cubicBezTo>
                  <a:cubicBezTo>
                    <a:pt x="76" y="276"/>
                    <a:pt x="101" y="226"/>
                    <a:pt x="101" y="226"/>
                  </a:cubicBezTo>
                  <a:lnTo>
                    <a:pt x="101" y="226"/>
                  </a:lnTo>
                  <a:cubicBezTo>
                    <a:pt x="101" y="226"/>
                    <a:pt x="76" y="301"/>
                    <a:pt x="101" y="326"/>
                  </a:cubicBezTo>
                  <a:cubicBezTo>
                    <a:pt x="126" y="326"/>
                    <a:pt x="201" y="276"/>
                    <a:pt x="226" y="201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81" name="Google Shape;36281;p44"/>
            <p:cNvSpPr/>
            <p:nvPr/>
          </p:nvSpPr>
          <p:spPr>
            <a:xfrm>
              <a:off x="5454425" y="292610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1" y="0"/>
                  </a:moveTo>
                  <a:cubicBezTo>
                    <a:pt x="201" y="0"/>
                    <a:pt x="126" y="25"/>
                    <a:pt x="75" y="76"/>
                  </a:cubicBezTo>
                  <a:cubicBezTo>
                    <a:pt x="0" y="176"/>
                    <a:pt x="25" y="301"/>
                    <a:pt x="25" y="301"/>
                  </a:cubicBezTo>
                  <a:cubicBezTo>
                    <a:pt x="25" y="301"/>
                    <a:pt x="151" y="301"/>
                    <a:pt x="226" y="226"/>
                  </a:cubicBezTo>
                  <a:cubicBezTo>
                    <a:pt x="276" y="176"/>
                    <a:pt x="301" y="101"/>
                    <a:pt x="301" y="51"/>
                  </a:cubicBezTo>
                  <a:cubicBezTo>
                    <a:pt x="251" y="51"/>
                    <a:pt x="176" y="126"/>
                    <a:pt x="176" y="126"/>
                  </a:cubicBezTo>
                  <a:cubicBezTo>
                    <a:pt x="176" y="126"/>
                    <a:pt x="226" y="51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82" name="Google Shape;36282;p44"/>
            <p:cNvSpPr/>
            <p:nvPr/>
          </p:nvSpPr>
          <p:spPr>
            <a:xfrm>
              <a:off x="5454425" y="2926100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0" y="0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83" name="Google Shape;36283;p44"/>
            <p:cNvSpPr/>
            <p:nvPr/>
          </p:nvSpPr>
          <p:spPr>
            <a:xfrm>
              <a:off x="5455675" y="29254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9" y="34"/>
                    <a:pt x="14" y="37"/>
                    <a:pt x="18" y="37"/>
                  </a:cubicBezTo>
                  <a:cubicBezTo>
                    <a:pt x="25" y="37"/>
                    <a:pt x="25" y="25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84" name="Google Shape;36284;p44"/>
            <p:cNvSpPr/>
            <p:nvPr/>
          </p:nvSpPr>
          <p:spPr>
            <a:xfrm>
              <a:off x="5453800" y="292610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0"/>
                  </a:moveTo>
                  <a:lnTo>
                    <a:pt x="25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85" name="Google Shape;36285;p44"/>
            <p:cNvSpPr/>
            <p:nvPr/>
          </p:nvSpPr>
          <p:spPr>
            <a:xfrm>
              <a:off x="5453175" y="29254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86" name="Google Shape;36286;p44"/>
            <p:cNvSpPr/>
            <p:nvPr/>
          </p:nvSpPr>
          <p:spPr>
            <a:xfrm>
              <a:off x="5454425" y="2927350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1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87" name="Google Shape;36287;p44"/>
            <p:cNvSpPr/>
            <p:nvPr/>
          </p:nvSpPr>
          <p:spPr>
            <a:xfrm>
              <a:off x="5457550" y="29267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88" name="Google Shape;36288;p44"/>
            <p:cNvSpPr/>
            <p:nvPr/>
          </p:nvSpPr>
          <p:spPr>
            <a:xfrm>
              <a:off x="5454425" y="2933000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5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89" name="Google Shape;36289;p44"/>
            <p:cNvSpPr/>
            <p:nvPr/>
          </p:nvSpPr>
          <p:spPr>
            <a:xfrm>
              <a:off x="5455675" y="29380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90" name="Google Shape;36290;p44"/>
            <p:cNvSpPr/>
            <p:nvPr/>
          </p:nvSpPr>
          <p:spPr>
            <a:xfrm>
              <a:off x="5454425" y="293300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15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91" name="Google Shape;36291;p44"/>
            <p:cNvSpPr/>
            <p:nvPr/>
          </p:nvSpPr>
          <p:spPr>
            <a:xfrm>
              <a:off x="5458175" y="29367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92" name="Google Shape;36292;p44"/>
            <p:cNvSpPr/>
            <p:nvPr/>
          </p:nvSpPr>
          <p:spPr>
            <a:xfrm>
              <a:off x="5453800" y="293300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226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93" name="Google Shape;36293;p44"/>
            <p:cNvSpPr/>
            <p:nvPr/>
          </p:nvSpPr>
          <p:spPr>
            <a:xfrm>
              <a:off x="5453800" y="29380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51"/>
                    <a:pt x="0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26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94" name="Google Shape;36294;p44"/>
            <p:cNvSpPr/>
            <p:nvPr/>
          </p:nvSpPr>
          <p:spPr>
            <a:xfrm>
              <a:off x="5455050" y="2931725"/>
              <a:ext cx="5025" cy="25"/>
            </a:xfrm>
            <a:custGeom>
              <a:avLst/>
              <a:gdLst/>
              <a:ahLst/>
              <a:cxnLst/>
              <a:rect l="l" t="t" r="r" b="b"/>
              <a:pathLst>
                <a:path w="201" h="1" fill="none" extrusionOk="0">
                  <a:moveTo>
                    <a:pt x="20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95" name="Google Shape;36295;p44"/>
            <p:cNvSpPr/>
            <p:nvPr/>
          </p:nvSpPr>
          <p:spPr>
            <a:xfrm>
              <a:off x="5460050" y="293145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8" y="1"/>
                  </a:moveTo>
                  <a:cubicBezTo>
                    <a:pt x="1" y="1"/>
                    <a:pt x="1" y="12"/>
                    <a:pt x="1" y="12"/>
                  </a:cubicBezTo>
                  <a:cubicBezTo>
                    <a:pt x="1" y="37"/>
                    <a:pt x="1" y="37"/>
                    <a:pt x="26" y="37"/>
                  </a:cubicBezTo>
                  <a:cubicBezTo>
                    <a:pt x="26" y="37"/>
                    <a:pt x="26" y="37"/>
                    <a:pt x="26" y="12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96" name="Google Shape;36296;p44"/>
            <p:cNvSpPr/>
            <p:nvPr/>
          </p:nvSpPr>
          <p:spPr>
            <a:xfrm>
              <a:off x="5455050" y="2929850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1"/>
                  </a:moveTo>
                  <a:lnTo>
                    <a:pt x="0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97" name="Google Shape;36297;p44"/>
            <p:cNvSpPr/>
            <p:nvPr/>
          </p:nvSpPr>
          <p:spPr>
            <a:xfrm>
              <a:off x="5459425" y="29292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98" name="Google Shape;36298;p44"/>
            <p:cNvSpPr/>
            <p:nvPr/>
          </p:nvSpPr>
          <p:spPr>
            <a:xfrm>
              <a:off x="5455050" y="2932375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299" name="Google Shape;36299;p44"/>
            <p:cNvSpPr/>
            <p:nvPr/>
          </p:nvSpPr>
          <p:spPr>
            <a:xfrm>
              <a:off x="5459425" y="29336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26" y="0"/>
                    <a:pt x="1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00" name="Google Shape;36300;p44"/>
            <p:cNvSpPr/>
            <p:nvPr/>
          </p:nvSpPr>
          <p:spPr>
            <a:xfrm>
              <a:off x="5449400" y="2932375"/>
              <a:ext cx="4425" cy="3775"/>
            </a:xfrm>
            <a:custGeom>
              <a:avLst/>
              <a:gdLst/>
              <a:ahLst/>
              <a:cxnLst/>
              <a:rect l="l" t="t" r="r" b="b"/>
              <a:pathLst>
                <a:path w="177" h="151" fill="none" extrusionOk="0">
                  <a:moveTo>
                    <a:pt x="1" y="150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01" name="Google Shape;36301;p44"/>
            <p:cNvSpPr/>
            <p:nvPr/>
          </p:nvSpPr>
          <p:spPr>
            <a:xfrm>
              <a:off x="5448775" y="29355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3" y="38"/>
                    <a:pt x="20" y="44"/>
                    <a:pt x="23" y="44"/>
                  </a:cubicBezTo>
                  <a:cubicBezTo>
                    <a:pt x="26" y="44"/>
                    <a:pt x="26" y="38"/>
                    <a:pt x="26" y="25"/>
                  </a:cubicBezTo>
                  <a:cubicBezTo>
                    <a:pt x="51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02" name="Google Shape;36302;p44"/>
            <p:cNvSpPr/>
            <p:nvPr/>
          </p:nvSpPr>
          <p:spPr>
            <a:xfrm>
              <a:off x="5448150" y="2932375"/>
              <a:ext cx="5675" cy="1275"/>
            </a:xfrm>
            <a:custGeom>
              <a:avLst/>
              <a:gdLst/>
              <a:ahLst/>
              <a:cxnLst/>
              <a:rect l="l" t="t" r="r" b="b"/>
              <a:pathLst>
                <a:path w="227" h="51" fill="none" extrusionOk="0">
                  <a:moveTo>
                    <a:pt x="1" y="50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03" name="Google Shape;36303;p44"/>
            <p:cNvSpPr/>
            <p:nvPr/>
          </p:nvSpPr>
          <p:spPr>
            <a:xfrm>
              <a:off x="5447525" y="2933325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32" y="1"/>
                  </a:moveTo>
                  <a:cubicBezTo>
                    <a:pt x="28" y="1"/>
                    <a:pt x="26" y="4"/>
                    <a:pt x="26" y="12"/>
                  </a:cubicBezTo>
                  <a:lnTo>
                    <a:pt x="1" y="12"/>
                  </a:lnTo>
                  <a:cubicBezTo>
                    <a:pt x="26" y="37"/>
                    <a:pt x="26" y="37"/>
                    <a:pt x="26" y="37"/>
                  </a:cubicBezTo>
                  <a:cubicBezTo>
                    <a:pt x="51" y="37"/>
                    <a:pt x="51" y="12"/>
                    <a:pt x="51" y="12"/>
                  </a:cubicBezTo>
                  <a:cubicBezTo>
                    <a:pt x="51" y="12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04" name="Google Shape;36304;p44"/>
            <p:cNvSpPr/>
            <p:nvPr/>
          </p:nvSpPr>
          <p:spPr>
            <a:xfrm>
              <a:off x="5451275" y="2932375"/>
              <a:ext cx="2550" cy="5025"/>
            </a:xfrm>
            <a:custGeom>
              <a:avLst/>
              <a:gdLst/>
              <a:ahLst/>
              <a:cxnLst/>
              <a:rect l="l" t="t" r="r" b="b"/>
              <a:pathLst>
                <a:path w="102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05" name="Google Shape;36305;p44"/>
            <p:cNvSpPr/>
            <p:nvPr/>
          </p:nvSpPr>
          <p:spPr>
            <a:xfrm>
              <a:off x="5450650" y="2937100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9" y="0"/>
                  </a:moveTo>
                  <a:cubicBezTo>
                    <a:pt x="12" y="0"/>
                    <a:pt x="1" y="12"/>
                    <a:pt x="1" y="12"/>
                  </a:cubicBezTo>
                  <a:cubicBezTo>
                    <a:pt x="1" y="12"/>
                    <a:pt x="1" y="37"/>
                    <a:pt x="1" y="37"/>
                  </a:cubicBezTo>
                  <a:lnTo>
                    <a:pt x="26" y="37"/>
                  </a:lnTo>
                  <a:cubicBezTo>
                    <a:pt x="51" y="12"/>
                    <a:pt x="51" y="12"/>
                    <a:pt x="26" y="12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06" name="Google Shape;36306;p44"/>
            <p:cNvSpPr/>
            <p:nvPr/>
          </p:nvSpPr>
          <p:spPr>
            <a:xfrm>
              <a:off x="5448775" y="292922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1" y="1"/>
                  </a:moveTo>
                  <a:lnTo>
                    <a:pt x="20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07" name="Google Shape;36307;p44"/>
            <p:cNvSpPr/>
            <p:nvPr/>
          </p:nvSpPr>
          <p:spPr>
            <a:xfrm>
              <a:off x="5448150" y="29286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08" name="Google Shape;36308;p44"/>
            <p:cNvSpPr/>
            <p:nvPr/>
          </p:nvSpPr>
          <p:spPr>
            <a:xfrm>
              <a:off x="5450650" y="2927350"/>
              <a:ext cx="3175" cy="4400"/>
            </a:xfrm>
            <a:custGeom>
              <a:avLst/>
              <a:gdLst/>
              <a:ahLst/>
              <a:cxnLst/>
              <a:rect l="l" t="t" r="r" b="b"/>
              <a:pathLst>
                <a:path w="127" h="176" fill="none" extrusionOk="0">
                  <a:moveTo>
                    <a:pt x="1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09" name="Google Shape;36309;p44"/>
            <p:cNvSpPr/>
            <p:nvPr/>
          </p:nvSpPr>
          <p:spPr>
            <a:xfrm>
              <a:off x="5450025" y="29267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10" name="Google Shape;36310;p44"/>
            <p:cNvSpPr/>
            <p:nvPr/>
          </p:nvSpPr>
          <p:spPr>
            <a:xfrm>
              <a:off x="5448150" y="293110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11" name="Google Shape;36311;p44"/>
            <p:cNvSpPr/>
            <p:nvPr/>
          </p:nvSpPr>
          <p:spPr>
            <a:xfrm>
              <a:off x="5447525" y="29304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12" name="Google Shape;36312;p44"/>
            <p:cNvSpPr/>
            <p:nvPr/>
          </p:nvSpPr>
          <p:spPr>
            <a:xfrm>
              <a:off x="5451925" y="2929225"/>
              <a:ext cx="5650" cy="5300"/>
            </a:xfrm>
            <a:custGeom>
              <a:avLst/>
              <a:gdLst/>
              <a:ahLst/>
              <a:cxnLst/>
              <a:rect l="l" t="t" r="r" b="b"/>
              <a:pathLst>
                <a:path w="226" h="212" extrusionOk="0">
                  <a:moveTo>
                    <a:pt x="150" y="1"/>
                  </a:moveTo>
                  <a:cubicBezTo>
                    <a:pt x="75" y="1"/>
                    <a:pt x="25" y="26"/>
                    <a:pt x="0" y="76"/>
                  </a:cubicBezTo>
                  <a:cubicBezTo>
                    <a:pt x="0" y="126"/>
                    <a:pt x="25" y="176"/>
                    <a:pt x="75" y="201"/>
                  </a:cubicBezTo>
                  <a:cubicBezTo>
                    <a:pt x="89" y="208"/>
                    <a:pt x="102" y="211"/>
                    <a:pt x="115" y="211"/>
                  </a:cubicBezTo>
                  <a:cubicBezTo>
                    <a:pt x="150" y="211"/>
                    <a:pt x="182" y="188"/>
                    <a:pt x="201" y="151"/>
                  </a:cubicBezTo>
                  <a:cubicBezTo>
                    <a:pt x="226" y="76"/>
                    <a:pt x="201" y="26"/>
                    <a:pt x="1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13" name="Google Shape;36313;p44"/>
            <p:cNvSpPr/>
            <p:nvPr/>
          </p:nvSpPr>
          <p:spPr>
            <a:xfrm>
              <a:off x="5577225" y="3018200"/>
              <a:ext cx="13175" cy="20075"/>
            </a:xfrm>
            <a:custGeom>
              <a:avLst/>
              <a:gdLst/>
              <a:ahLst/>
              <a:cxnLst/>
              <a:rect l="l" t="t" r="r" b="b"/>
              <a:pathLst>
                <a:path w="527" h="803" extrusionOk="0">
                  <a:moveTo>
                    <a:pt x="301" y="1"/>
                  </a:moveTo>
                  <a:cubicBezTo>
                    <a:pt x="201" y="26"/>
                    <a:pt x="76" y="151"/>
                    <a:pt x="51" y="351"/>
                  </a:cubicBezTo>
                  <a:cubicBezTo>
                    <a:pt x="1" y="577"/>
                    <a:pt x="151" y="803"/>
                    <a:pt x="151" y="803"/>
                  </a:cubicBezTo>
                  <a:cubicBezTo>
                    <a:pt x="151" y="803"/>
                    <a:pt x="402" y="677"/>
                    <a:pt x="477" y="452"/>
                  </a:cubicBezTo>
                  <a:cubicBezTo>
                    <a:pt x="527" y="276"/>
                    <a:pt x="502" y="101"/>
                    <a:pt x="427" y="26"/>
                  </a:cubicBezTo>
                  <a:cubicBezTo>
                    <a:pt x="351" y="126"/>
                    <a:pt x="301" y="276"/>
                    <a:pt x="301" y="276"/>
                  </a:cubicBezTo>
                  <a:cubicBezTo>
                    <a:pt x="301" y="276"/>
                    <a:pt x="326" y="10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14" name="Google Shape;36314;p44"/>
            <p:cNvSpPr/>
            <p:nvPr/>
          </p:nvSpPr>
          <p:spPr>
            <a:xfrm>
              <a:off x="5564075" y="3024300"/>
              <a:ext cx="16925" cy="14650"/>
            </a:xfrm>
            <a:custGeom>
              <a:avLst/>
              <a:gdLst/>
              <a:ahLst/>
              <a:cxnLst/>
              <a:rect l="l" t="t" r="r" b="b"/>
              <a:pathLst>
                <a:path w="677" h="586" extrusionOk="0">
                  <a:moveTo>
                    <a:pt x="155" y="1"/>
                  </a:moveTo>
                  <a:cubicBezTo>
                    <a:pt x="135" y="1"/>
                    <a:pt x="117" y="3"/>
                    <a:pt x="101" y="7"/>
                  </a:cubicBezTo>
                  <a:cubicBezTo>
                    <a:pt x="126" y="133"/>
                    <a:pt x="251" y="233"/>
                    <a:pt x="251" y="233"/>
                  </a:cubicBezTo>
                  <a:cubicBezTo>
                    <a:pt x="251" y="233"/>
                    <a:pt x="126" y="133"/>
                    <a:pt x="0" y="107"/>
                  </a:cubicBezTo>
                  <a:lnTo>
                    <a:pt x="0" y="107"/>
                  </a:lnTo>
                  <a:cubicBezTo>
                    <a:pt x="0" y="208"/>
                    <a:pt x="50" y="358"/>
                    <a:pt x="201" y="483"/>
                  </a:cubicBezTo>
                  <a:cubicBezTo>
                    <a:pt x="344" y="573"/>
                    <a:pt x="513" y="586"/>
                    <a:pt x="598" y="586"/>
                  </a:cubicBezTo>
                  <a:cubicBezTo>
                    <a:pt x="631" y="586"/>
                    <a:pt x="652" y="584"/>
                    <a:pt x="652" y="584"/>
                  </a:cubicBezTo>
                  <a:cubicBezTo>
                    <a:pt x="652" y="584"/>
                    <a:pt x="677" y="308"/>
                    <a:pt x="502" y="158"/>
                  </a:cubicBezTo>
                  <a:cubicBezTo>
                    <a:pt x="376" y="53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15" name="Google Shape;36315;p44"/>
            <p:cNvSpPr/>
            <p:nvPr/>
          </p:nvSpPr>
          <p:spPr>
            <a:xfrm>
              <a:off x="5577850" y="3038250"/>
              <a:ext cx="14450" cy="18825"/>
            </a:xfrm>
            <a:custGeom>
              <a:avLst/>
              <a:gdLst/>
              <a:ahLst/>
              <a:cxnLst/>
              <a:rect l="l" t="t" r="r" b="b"/>
              <a:pathLst>
                <a:path w="578" h="753" extrusionOk="0">
                  <a:moveTo>
                    <a:pt x="126" y="1"/>
                  </a:moveTo>
                  <a:cubicBezTo>
                    <a:pt x="126" y="1"/>
                    <a:pt x="1" y="226"/>
                    <a:pt x="101" y="452"/>
                  </a:cubicBezTo>
                  <a:cubicBezTo>
                    <a:pt x="151" y="627"/>
                    <a:pt x="276" y="753"/>
                    <a:pt x="377" y="753"/>
                  </a:cubicBezTo>
                  <a:cubicBezTo>
                    <a:pt x="402" y="653"/>
                    <a:pt x="352" y="479"/>
                    <a:pt x="352" y="477"/>
                  </a:cubicBezTo>
                  <a:lnTo>
                    <a:pt x="352" y="477"/>
                  </a:lnTo>
                  <a:cubicBezTo>
                    <a:pt x="352" y="479"/>
                    <a:pt x="402" y="653"/>
                    <a:pt x="502" y="702"/>
                  </a:cubicBezTo>
                  <a:cubicBezTo>
                    <a:pt x="552" y="627"/>
                    <a:pt x="577" y="452"/>
                    <a:pt x="502" y="301"/>
                  </a:cubicBezTo>
                  <a:cubicBezTo>
                    <a:pt x="377" y="76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16" name="Google Shape;36316;p44"/>
            <p:cNvSpPr/>
            <p:nvPr/>
          </p:nvSpPr>
          <p:spPr>
            <a:xfrm>
              <a:off x="5563450" y="3038325"/>
              <a:ext cx="18200" cy="13325"/>
            </a:xfrm>
            <a:custGeom>
              <a:avLst/>
              <a:gdLst/>
              <a:ahLst/>
              <a:cxnLst/>
              <a:rect l="l" t="t" r="r" b="b"/>
              <a:pathLst>
                <a:path w="728" h="533" extrusionOk="0">
                  <a:moveTo>
                    <a:pt x="538" y="0"/>
                  </a:moveTo>
                  <a:cubicBezTo>
                    <a:pt x="449" y="0"/>
                    <a:pt x="342" y="16"/>
                    <a:pt x="251" y="73"/>
                  </a:cubicBezTo>
                  <a:cubicBezTo>
                    <a:pt x="100" y="148"/>
                    <a:pt x="0" y="298"/>
                    <a:pt x="0" y="399"/>
                  </a:cubicBezTo>
                  <a:cubicBezTo>
                    <a:pt x="125" y="399"/>
                    <a:pt x="276" y="324"/>
                    <a:pt x="276" y="323"/>
                  </a:cubicBezTo>
                  <a:lnTo>
                    <a:pt x="276" y="323"/>
                  </a:lnTo>
                  <a:cubicBezTo>
                    <a:pt x="276" y="324"/>
                    <a:pt x="126" y="424"/>
                    <a:pt x="75" y="524"/>
                  </a:cubicBezTo>
                  <a:cubicBezTo>
                    <a:pt x="99" y="530"/>
                    <a:pt x="127" y="533"/>
                    <a:pt x="158" y="533"/>
                  </a:cubicBezTo>
                  <a:cubicBezTo>
                    <a:pt x="257" y="533"/>
                    <a:pt x="387" y="500"/>
                    <a:pt x="501" y="424"/>
                  </a:cubicBezTo>
                  <a:cubicBezTo>
                    <a:pt x="677" y="273"/>
                    <a:pt x="727" y="23"/>
                    <a:pt x="727" y="23"/>
                  </a:cubicBezTo>
                  <a:cubicBezTo>
                    <a:pt x="727" y="23"/>
                    <a:pt x="645" y="0"/>
                    <a:pt x="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17" name="Google Shape;36317;p44"/>
            <p:cNvSpPr/>
            <p:nvPr/>
          </p:nvSpPr>
          <p:spPr>
            <a:xfrm>
              <a:off x="5581625" y="3030700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3" y="1"/>
                  </a:moveTo>
                  <a:cubicBezTo>
                    <a:pt x="475" y="1"/>
                    <a:pt x="413" y="9"/>
                    <a:pt x="351" y="27"/>
                  </a:cubicBezTo>
                  <a:cubicBezTo>
                    <a:pt x="125" y="102"/>
                    <a:pt x="0" y="328"/>
                    <a:pt x="0" y="328"/>
                  </a:cubicBezTo>
                  <a:cubicBezTo>
                    <a:pt x="0" y="328"/>
                    <a:pt x="173" y="462"/>
                    <a:pt x="367" y="462"/>
                  </a:cubicBezTo>
                  <a:cubicBezTo>
                    <a:pt x="395" y="462"/>
                    <a:pt x="423" y="459"/>
                    <a:pt x="451" y="453"/>
                  </a:cubicBezTo>
                  <a:cubicBezTo>
                    <a:pt x="627" y="428"/>
                    <a:pt x="777" y="303"/>
                    <a:pt x="802" y="227"/>
                  </a:cubicBezTo>
                  <a:cubicBezTo>
                    <a:pt x="739" y="202"/>
                    <a:pt x="670" y="196"/>
                    <a:pt x="617" y="196"/>
                  </a:cubicBezTo>
                  <a:cubicBezTo>
                    <a:pt x="564" y="196"/>
                    <a:pt x="526" y="202"/>
                    <a:pt x="526" y="202"/>
                  </a:cubicBezTo>
                  <a:cubicBezTo>
                    <a:pt x="526" y="202"/>
                    <a:pt x="702" y="152"/>
                    <a:pt x="777" y="77"/>
                  </a:cubicBezTo>
                  <a:cubicBezTo>
                    <a:pt x="728" y="29"/>
                    <a:pt x="638" y="1"/>
                    <a:pt x="5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18" name="Google Shape;36318;p44"/>
            <p:cNvSpPr/>
            <p:nvPr/>
          </p:nvSpPr>
          <p:spPr>
            <a:xfrm>
              <a:off x="5576600" y="302947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1"/>
                  </a:moveTo>
                  <a:cubicBezTo>
                    <a:pt x="101" y="51"/>
                    <a:pt x="126" y="126"/>
                    <a:pt x="126" y="126"/>
                  </a:cubicBezTo>
                  <a:cubicBezTo>
                    <a:pt x="126" y="126"/>
                    <a:pt x="101" y="51"/>
                    <a:pt x="51" y="26"/>
                  </a:cubicBezTo>
                  <a:cubicBezTo>
                    <a:pt x="26" y="51"/>
                    <a:pt x="1" y="126"/>
                    <a:pt x="51" y="201"/>
                  </a:cubicBezTo>
                  <a:cubicBezTo>
                    <a:pt x="76" y="301"/>
                    <a:pt x="201" y="352"/>
                    <a:pt x="201" y="352"/>
                  </a:cubicBezTo>
                  <a:cubicBezTo>
                    <a:pt x="201" y="352"/>
                    <a:pt x="251" y="251"/>
                    <a:pt x="226" y="151"/>
                  </a:cubicBezTo>
                  <a:cubicBezTo>
                    <a:pt x="201" y="76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19" name="Google Shape;36319;p44"/>
            <p:cNvSpPr/>
            <p:nvPr/>
          </p:nvSpPr>
          <p:spPr>
            <a:xfrm>
              <a:off x="5572225" y="3035500"/>
              <a:ext cx="9425" cy="5275"/>
            </a:xfrm>
            <a:custGeom>
              <a:avLst/>
              <a:gdLst/>
              <a:ahLst/>
              <a:cxnLst/>
              <a:rect l="l" t="t" r="r" b="b"/>
              <a:pathLst>
                <a:path w="377" h="211" extrusionOk="0">
                  <a:moveTo>
                    <a:pt x="141" y="1"/>
                  </a:moveTo>
                  <a:cubicBezTo>
                    <a:pt x="87" y="1"/>
                    <a:pt x="37" y="24"/>
                    <a:pt x="0" y="60"/>
                  </a:cubicBezTo>
                  <a:cubicBezTo>
                    <a:pt x="50" y="86"/>
                    <a:pt x="125" y="111"/>
                    <a:pt x="125" y="111"/>
                  </a:cubicBezTo>
                  <a:cubicBezTo>
                    <a:pt x="125" y="111"/>
                    <a:pt x="92" y="99"/>
                    <a:pt x="55" y="99"/>
                  </a:cubicBezTo>
                  <a:cubicBezTo>
                    <a:pt x="36" y="99"/>
                    <a:pt x="17" y="102"/>
                    <a:pt x="0" y="111"/>
                  </a:cubicBezTo>
                  <a:cubicBezTo>
                    <a:pt x="25" y="161"/>
                    <a:pt x="75" y="211"/>
                    <a:pt x="176" y="211"/>
                  </a:cubicBezTo>
                  <a:cubicBezTo>
                    <a:pt x="276" y="211"/>
                    <a:pt x="376" y="136"/>
                    <a:pt x="376" y="136"/>
                  </a:cubicBezTo>
                  <a:cubicBezTo>
                    <a:pt x="376" y="136"/>
                    <a:pt x="301" y="35"/>
                    <a:pt x="201" y="10"/>
                  </a:cubicBezTo>
                  <a:cubicBezTo>
                    <a:pt x="180" y="4"/>
                    <a:pt x="160" y="1"/>
                    <a:pt x="14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20" name="Google Shape;36320;p44"/>
            <p:cNvSpPr/>
            <p:nvPr/>
          </p:nvSpPr>
          <p:spPr>
            <a:xfrm>
              <a:off x="5581625" y="3038475"/>
              <a:ext cx="8150" cy="6325"/>
            </a:xfrm>
            <a:custGeom>
              <a:avLst/>
              <a:gdLst/>
              <a:ahLst/>
              <a:cxnLst/>
              <a:rect l="l" t="t" r="r" b="b"/>
              <a:pathLst>
                <a:path w="326" h="253" extrusionOk="0">
                  <a:moveTo>
                    <a:pt x="95" y="0"/>
                  </a:moveTo>
                  <a:cubicBezTo>
                    <a:pt x="41" y="0"/>
                    <a:pt x="0" y="17"/>
                    <a:pt x="0" y="17"/>
                  </a:cubicBezTo>
                  <a:cubicBezTo>
                    <a:pt x="0" y="17"/>
                    <a:pt x="0" y="117"/>
                    <a:pt x="100" y="192"/>
                  </a:cubicBezTo>
                  <a:cubicBezTo>
                    <a:pt x="137" y="229"/>
                    <a:pt x="187" y="252"/>
                    <a:pt x="231" y="252"/>
                  </a:cubicBezTo>
                  <a:cubicBezTo>
                    <a:pt x="247" y="252"/>
                    <a:pt x="262" y="249"/>
                    <a:pt x="276" y="242"/>
                  </a:cubicBezTo>
                  <a:cubicBezTo>
                    <a:pt x="251" y="192"/>
                    <a:pt x="201" y="142"/>
                    <a:pt x="201" y="142"/>
                  </a:cubicBezTo>
                  <a:lnTo>
                    <a:pt x="201" y="142"/>
                  </a:lnTo>
                  <a:cubicBezTo>
                    <a:pt x="201" y="142"/>
                    <a:pt x="276" y="192"/>
                    <a:pt x="326" y="192"/>
                  </a:cubicBezTo>
                  <a:cubicBezTo>
                    <a:pt x="326" y="142"/>
                    <a:pt x="276" y="92"/>
                    <a:pt x="226" y="42"/>
                  </a:cubicBezTo>
                  <a:cubicBezTo>
                    <a:pt x="183" y="10"/>
                    <a:pt x="135" y="0"/>
                    <a:pt x="9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21" name="Google Shape;36321;p44"/>
            <p:cNvSpPr/>
            <p:nvPr/>
          </p:nvSpPr>
          <p:spPr>
            <a:xfrm>
              <a:off x="5576600" y="3038875"/>
              <a:ext cx="6300" cy="8175"/>
            </a:xfrm>
            <a:custGeom>
              <a:avLst/>
              <a:gdLst/>
              <a:ahLst/>
              <a:cxnLst/>
              <a:rect l="l" t="t" r="r" b="b"/>
              <a:pathLst>
                <a:path w="252" h="327" extrusionOk="0">
                  <a:moveTo>
                    <a:pt x="201" y="1"/>
                  </a:moveTo>
                  <a:cubicBezTo>
                    <a:pt x="201" y="1"/>
                    <a:pt x="76" y="26"/>
                    <a:pt x="51" y="126"/>
                  </a:cubicBezTo>
                  <a:cubicBezTo>
                    <a:pt x="1" y="201"/>
                    <a:pt x="1" y="276"/>
                    <a:pt x="26" y="301"/>
                  </a:cubicBezTo>
                  <a:cubicBezTo>
                    <a:pt x="76" y="276"/>
                    <a:pt x="101" y="226"/>
                    <a:pt x="101" y="226"/>
                  </a:cubicBezTo>
                  <a:lnTo>
                    <a:pt x="101" y="226"/>
                  </a:lnTo>
                  <a:cubicBezTo>
                    <a:pt x="101" y="226"/>
                    <a:pt x="76" y="301"/>
                    <a:pt x="76" y="326"/>
                  </a:cubicBezTo>
                  <a:cubicBezTo>
                    <a:pt x="126" y="326"/>
                    <a:pt x="201" y="276"/>
                    <a:pt x="226" y="201"/>
                  </a:cubicBezTo>
                  <a:cubicBezTo>
                    <a:pt x="251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22" name="Google Shape;36322;p44"/>
            <p:cNvSpPr/>
            <p:nvPr/>
          </p:nvSpPr>
          <p:spPr>
            <a:xfrm>
              <a:off x="5581625" y="3031350"/>
              <a:ext cx="7525" cy="7550"/>
            </a:xfrm>
            <a:custGeom>
              <a:avLst/>
              <a:gdLst/>
              <a:ahLst/>
              <a:cxnLst/>
              <a:rect l="l" t="t" r="r" b="b"/>
              <a:pathLst>
                <a:path w="301" h="302" extrusionOk="0">
                  <a:moveTo>
                    <a:pt x="251" y="1"/>
                  </a:moveTo>
                  <a:cubicBezTo>
                    <a:pt x="201" y="1"/>
                    <a:pt x="125" y="26"/>
                    <a:pt x="75" y="76"/>
                  </a:cubicBezTo>
                  <a:cubicBezTo>
                    <a:pt x="0" y="176"/>
                    <a:pt x="25" y="302"/>
                    <a:pt x="25" y="302"/>
                  </a:cubicBezTo>
                  <a:cubicBezTo>
                    <a:pt x="25" y="302"/>
                    <a:pt x="125" y="302"/>
                    <a:pt x="226" y="226"/>
                  </a:cubicBezTo>
                  <a:cubicBezTo>
                    <a:pt x="276" y="176"/>
                    <a:pt x="301" y="101"/>
                    <a:pt x="301" y="51"/>
                  </a:cubicBezTo>
                  <a:lnTo>
                    <a:pt x="301" y="51"/>
                  </a:lnTo>
                  <a:cubicBezTo>
                    <a:pt x="226" y="76"/>
                    <a:pt x="175" y="126"/>
                    <a:pt x="175" y="126"/>
                  </a:cubicBezTo>
                  <a:cubicBezTo>
                    <a:pt x="175" y="126"/>
                    <a:pt x="226" y="5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23" name="Google Shape;36323;p44"/>
            <p:cNvSpPr/>
            <p:nvPr/>
          </p:nvSpPr>
          <p:spPr>
            <a:xfrm>
              <a:off x="5581625" y="3031350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0" y="1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24" name="Google Shape;36324;p44"/>
            <p:cNvSpPr/>
            <p:nvPr/>
          </p:nvSpPr>
          <p:spPr>
            <a:xfrm>
              <a:off x="5582875" y="30307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26"/>
                    <a:pt x="0" y="51"/>
                  </a:cubicBezTo>
                  <a:cubicBezTo>
                    <a:pt x="0" y="51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25" name="Google Shape;36325;p44"/>
            <p:cNvSpPr/>
            <p:nvPr/>
          </p:nvSpPr>
          <p:spPr>
            <a:xfrm>
              <a:off x="5580350" y="3031350"/>
              <a:ext cx="1300" cy="5675"/>
            </a:xfrm>
            <a:custGeom>
              <a:avLst/>
              <a:gdLst/>
              <a:ahLst/>
              <a:cxnLst/>
              <a:rect l="l" t="t" r="r" b="b"/>
              <a:pathLst>
                <a:path w="52" h="227" fill="none" extrusionOk="0">
                  <a:moveTo>
                    <a:pt x="1" y="1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26" name="Google Shape;36326;p44"/>
            <p:cNvSpPr/>
            <p:nvPr/>
          </p:nvSpPr>
          <p:spPr>
            <a:xfrm>
              <a:off x="5580350" y="30307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27" name="Google Shape;36327;p44"/>
            <p:cNvSpPr/>
            <p:nvPr/>
          </p:nvSpPr>
          <p:spPr>
            <a:xfrm>
              <a:off x="5581625" y="303262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0" y="0"/>
                  </a:moveTo>
                  <a:lnTo>
                    <a:pt x="0" y="1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28" name="Google Shape;36328;p44"/>
            <p:cNvSpPr/>
            <p:nvPr/>
          </p:nvSpPr>
          <p:spPr>
            <a:xfrm>
              <a:off x="5584750" y="3031975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29" name="Google Shape;36329;p44"/>
            <p:cNvSpPr/>
            <p:nvPr/>
          </p:nvSpPr>
          <p:spPr>
            <a:xfrm>
              <a:off x="5581625" y="3038250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5" y="2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30" name="Google Shape;36330;p44"/>
            <p:cNvSpPr/>
            <p:nvPr/>
          </p:nvSpPr>
          <p:spPr>
            <a:xfrm>
              <a:off x="5582875" y="3043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31" name="Google Shape;36331;p44"/>
            <p:cNvSpPr/>
            <p:nvPr/>
          </p:nvSpPr>
          <p:spPr>
            <a:xfrm>
              <a:off x="5581625" y="303825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0" y="1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32" name="Google Shape;36332;p44"/>
            <p:cNvSpPr/>
            <p:nvPr/>
          </p:nvSpPr>
          <p:spPr>
            <a:xfrm>
              <a:off x="5585375" y="30420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33" name="Google Shape;36333;p44"/>
            <p:cNvSpPr/>
            <p:nvPr/>
          </p:nvSpPr>
          <p:spPr>
            <a:xfrm>
              <a:off x="5580975" y="3038250"/>
              <a:ext cx="675" cy="5675"/>
            </a:xfrm>
            <a:custGeom>
              <a:avLst/>
              <a:gdLst/>
              <a:ahLst/>
              <a:cxnLst/>
              <a:rect l="l" t="t" r="r" b="b"/>
              <a:pathLst>
                <a:path w="27" h="227" fill="none" extrusionOk="0">
                  <a:moveTo>
                    <a:pt x="1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34" name="Google Shape;36334;p44"/>
            <p:cNvSpPr/>
            <p:nvPr/>
          </p:nvSpPr>
          <p:spPr>
            <a:xfrm>
              <a:off x="5580350" y="30432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51" y="50"/>
                    <a:pt x="51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35" name="Google Shape;36335;p44"/>
            <p:cNvSpPr/>
            <p:nvPr/>
          </p:nvSpPr>
          <p:spPr>
            <a:xfrm>
              <a:off x="5582250" y="3037000"/>
              <a:ext cx="5025" cy="25"/>
            </a:xfrm>
            <a:custGeom>
              <a:avLst/>
              <a:gdLst/>
              <a:ahLst/>
              <a:cxnLst/>
              <a:rect l="l" t="t" r="r" b="b"/>
              <a:pathLst>
                <a:path w="201" h="1" fill="none" extrusionOk="0">
                  <a:moveTo>
                    <a:pt x="201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36" name="Google Shape;36336;p44"/>
            <p:cNvSpPr/>
            <p:nvPr/>
          </p:nvSpPr>
          <p:spPr>
            <a:xfrm>
              <a:off x="5587250" y="303672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8" y="0"/>
                  </a:moveTo>
                  <a:cubicBezTo>
                    <a:pt x="1" y="0"/>
                    <a:pt x="1" y="11"/>
                    <a:pt x="1" y="11"/>
                  </a:cubicBezTo>
                  <a:cubicBezTo>
                    <a:pt x="1" y="37"/>
                    <a:pt x="1" y="37"/>
                    <a:pt x="26" y="37"/>
                  </a:cubicBezTo>
                  <a:cubicBezTo>
                    <a:pt x="26" y="37"/>
                    <a:pt x="26" y="37"/>
                    <a:pt x="26" y="11"/>
                  </a:cubicBezTo>
                  <a:cubicBezTo>
                    <a:pt x="17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37" name="Google Shape;36337;p44"/>
            <p:cNvSpPr/>
            <p:nvPr/>
          </p:nvSpPr>
          <p:spPr>
            <a:xfrm>
              <a:off x="5582250" y="3035125"/>
              <a:ext cx="4400" cy="1900"/>
            </a:xfrm>
            <a:custGeom>
              <a:avLst/>
              <a:gdLst/>
              <a:ahLst/>
              <a:cxnLst/>
              <a:rect l="l" t="t" r="r" b="b"/>
              <a:pathLst>
                <a:path w="176" h="76" fill="none" extrusionOk="0">
                  <a:moveTo>
                    <a:pt x="176" y="0"/>
                  </a:moveTo>
                  <a:lnTo>
                    <a:pt x="0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38" name="Google Shape;36338;p44"/>
            <p:cNvSpPr/>
            <p:nvPr/>
          </p:nvSpPr>
          <p:spPr>
            <a:xfrm>
              <a:off x="5586625" y="30345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39" name="Google Shape;36339;p44"/>
            <p:cNvSpPr/>
            <p:nvPr/>
          </p:nvSpPr>
          <p:spPr>
            <a:xfrm>
              <a:off x="5582250" y="3037625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40" name="Google Shape;36340;p44"/>
            <p:cNvSpPr/>
            <p:nvPr/>
          </p:nvSpPr>
          <p:spPr>
            <a:xfrm>
              <a:off x="5586625" y="30388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41" name="Google Shape;36341;p44"/>
            <p:cNvSpPr/>
            <p:nvPr/>
          </p:nvSpPr>
          <p:spPr>
            <a:xfrm>
              <a:off x="5576600" y="3037625"/>
              <a:ext cx="4400" cy="3775"/>
            </a:xfrm>
            <a:custGeom>
              <a:avLst/>
              <a:gdLst/>
              <a:ahLst/>
              <a:cxnLst/>
              <a:rect l="l" t="t" r="r" b="b"/>
              <a:pathLst>
                <a:path w="176" h="151" fill="none" extrusionOk="0">
                  <a:moveTo>
                    <a:pt x="1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42" name="Google Shape;36342;p44"/>
            <p:cNvSpPr/>
            <p:nvPr/>
          </p:nvSpPr>
          <p:spPr>
            <a:xfrm>
              <a:off x="5575975" y="30407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3" y="38"/>
                    <a:pt x="19" y="45"/>
                    <a:pt x="22" y="45"/>
                  </a:cubicBezTo>
                  <a:cubicBezTo>
                    <a:pt x="26" y="45"/>
                    <a:pt x="26" y="38"/>
                    <a:pt x="26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43" name="Google Shape;36343;p44"/>
            <p:cNvSpPr/>
            <p:nvPr/>
          </p:nvSpPr>
          <p:spPr>
            <a:xfrm>
              <a:off x="5575350" y="3037625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44" name="Google Shape;36344;p44"/>
            <p:cNvSpPr/>
            <p:nvPr/>
          </p:nvSpPr>
          <p:spPr>
            <a:xfrm>
              <a:off x="5574725" y="30386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1"/>
                  </a:moveTo>
                  <a:cubicBezTo>
                    <a:pt x="28" y="1"/>
                    <a:pt x="25" y="3"/>
                    <a:pt x="25" y="12"/>
                  </a:cubicBezTo>
                  <a:cubicBezTo>
                    <a:pt x="0" y="12"/>
                    <a:pt x="0" y="12"/>
                    <a:pt x="0" y="37"/>
                  </a:cubicBezTo>
                  <a:lnTo>
                    <a:pt x="25" y="37"/>
                  </a:lnTo>
                  <a:cubicBezTo>
                    <a:pt x="50" y="37"/>
                    <a:pt x="50" y="12"/>
                    <a:pt x="50" y="12"/>
                  </a:cubicBezTo>
                  <a:cubicBezTo>
                    <a:pt x="50" y="12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45" name="Google Shape;36345;p44"/>
            <p:cNvSpPr/>
            <p:nvPr/>
          </p:nvSpPr>
          <p:spPr>
            <a:xfrm>
              <a:off x="5578475" y="3037625"/>
              <a:ext cx="2525" cy="5050"/>
            </a:xfrm>
            <a:custGeom>
              <a:avLst/>
              <a:gdLst/>
              <a:ahLst/>
              <a:cxnLst/>
              <a:rect l="l" t="t" r="r" b="b"/>
              <a:pathLst>
                <a:path w="101" h="202" fill="none" extrusionOk="0">
                  <a:moveTo>
                    <a:pt x="1" y="201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46" name="Google Shape;36346;p44"/>
            <p:cNvSpPr/>
            <p:nvPr/>
          </p:nvSpPr>
          <p:spPr>
            <a:xfrm>
              <a:off x="5577850" y="304235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19" y="1"/>
                  </a:moveTo>
                  <a:cubicBezTo>
                    <a:pt x="12" y="1"/>
                    <a:pt x="1" y="12"/>
                    <a:pt x="1" y="12"/>
                  </a:cubicBezTo>
                  <a:cubicBezTo>
                    <a:pt x="1" y="12"/>
                    <a:pt x="1" y="37"/>
                    <a:pt x="1" y="37"/>
                  </a:cubicBezTo>
                  <a:lnTo>
                    <a:pt x="26" y="37"/>
                  </a:lnTo>
                  <a:cubicBezTo>
                    <a:pt x="51" y="12"/>
                    <a:pt x="26" y="12"/>
                    <a:pt x="26" y="12"/>
                  </a:cubicBezTo>
                  <a:cubicBezTo>
                    <a:pt x="26" y="4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47" name="Google Shape;36347;p44"/>
            <p:cNvSpPr/>
            <p:nvPr/>
          </p:nvSpPr>
          <p:spPr>
            <a:xfrm>
              <a:off x="5575975" y="30345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0" y="0"/>
                  </a:moveTo>
                  <a:lnTo>
                    <a:pt x="201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48" name="Google Shape;36348;p44"/>
            <p:cNvSpPr/>
            <p:nvPr/>
          </p:nvSpPr>
          <p:spPr>
            <a:xfrm>
              <a:off x="5575350" y="30338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lnTo>
                    <a:pt x="25" y="25"/>
                  </a:lnTo>
                  <a:cubicBezTo>
                    <a:pt x="51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49" name="Google Shape;36349;p44"/>
            <p:cNvSpPr/>
            <p:nvPr/>
          </p:nvSpPr>
          <p:spPr>
            <a:xfrm>
              <a:off x="5577850" y="30326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" y="0"/>
                  </a:moveTo>
                  <a:lnTo>
                    <a:pt x="126" y="1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50" name="Google Shape;36350;p44"/>
            <p:cNvSpPr/>
            <p:nvPr/>
          </p:nvSpPr>
          <p:spPr>
            <a:xfrm>
              <a:off x="5577225" y="3031975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51" name="Google Shape;36351;p44"/>
            <p:cNvSpPr/>
            <p:nvPr/>
          </p:nvSpPr>
          <p:spPr>
            <a:xfrm>
              <a:off x="5575350" y="3036375"/>
              <a:ext cx="5025" cy="650"/>
            </a:xfrm>
            <a:custGeom>
              <a:avLst/>
              <a:gdLst/>
              <a:ahLst/>
              <a:cxnLst/>
              <a:rect l="l" t="t" r="r" b="b"/>
              <a:pathLst>
                <a:path w="201" h="26" fill="none" extrusionOk="0">
                  <a:moveTo>
                    <a:pt x="0" y="0"/>
                  </a:moveTo>
                  <a:lnTo>
                    <a:pt x="20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52" name="Google Shape;36352;p44"/>
            <p:cNvSpPr/>
            <p:nvPr/>
          </p:nvSpPr>
          <p:spPr>
            <a:xfrm>
              <a:off x="5574725" y="30357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0"/>
                    <a:pt x="0" y="50"/>
                  </a:cubicBezTo>
                  <a:cubicBezTo>
                    <a:pt x="25" y="50"/>
                    <a:pt x="25" y="50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53" name="Google Shape;36353;p44"/>
            <p:cNvSpPr/>
            <p:nvPr/>
          </p:nvSpPr>
          <p:spPr>
            <a:xfrm>
              <a:off x="5578475" y="3034500"/>
              <a:ext cx="6300" cy="5275"/>
            </a:xfrm>
            <a:custGeom>
              <a:avLst/>
              <a:gdLst/>
              <a:ahLst/>
              <a:cxnLst/>
              <a:rect l="l" t="t" r="r" b="b"/>
              <a:pathLst>
                <a:path w="252" h="211" extrusionOk="0">
                  <a:moveTo>
                    <a:pt x="151" y="0"/>
                  </a:moveTo>
                  <a:cubicBezTo>
                    <a:pt x="101" y="0"/>
                    <a:pt x="51" y="25"/>
                    <a:pt x="26" y="75"/>
                  </a:cubicBezTo>
                  <a:cubicBezTo>
                    <a:pt x="1" y="126"/>
                    <a:pt x="51" y="176"/>
                    <a:pt x="101" y="201"/>
                  </a:cubicBezTo>
                  <a:cubicBezTo>
                    <a:pt x="114" y="207"/>
                    <a:pt x="128" y="211"/>
                    <a:pt x="141" y="211"/>
                  </a:cubicBezTo>
                  <a:cubicBezTo>
                    <a:pt x="176" y="211"/>
                    <a:pt x="208" y="187"/>
                    <a:pt x="226" y="151"/>
                  </a:cubicBezTo>
                  <a:cubicBezTo>
                    <a:pt x="251" y="75"/>
                    <a:pt x="226" y="25"/>
                    <a:pt x="1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54" name="Google Shape;36354;p44"/>
            <p:cNvSpPr/>
            <p:nvPr/>
          </p:nvSpPr>
          <p:spPr>
            <a:xfrm>
              <a:off x="5357300" y="2959300"/>
              <a:ext cx="13175" cy="20075"/>
            </a:xfrm>
            <a:custGeom>
              <a:avLst/>
              <a:gdLst/>
              <a:ahLst/>
              <a:cxnLst/>
              <a:rect l="l" t="t" r="r" b="b"/>
              <a:pathLst>
                <a:path w="527" h="803" extrusionOk="0">
                  <a:moveTo>
                    <a:pt x="276" y="1"/>
                  </a:moveTo>
                  <a:cubicBezTo>
                    <a:pt x="201" y="26"/>
                    <a:pt x="76" y="151"/>
                    <a:pt x="51" y="352"/>
                  </a:cubicBezTo>
                  <a:cubicBezTo>
                    <a:pt x="1" y="577"/>
                    <a:pt x="151" y="803"/>
                    <a:pt x="151" y="803"/>
                  </a:cubicBezTo>
                  <a:cubicBezTo>
                    <a:pt x="151" y="803"/>
                    <a:pt x="402" y="677"/>
                    <a:pt x="477" y="452"/>
                  </a:cubicBezTo>
                  <a:cubicBezTo>
                    <a:pt x="527" y="276"/>
                    <a:pt x="502" y="101"/>
                    <a:pt x="427" y="26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26" y="10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55" name="Google Shape;36355;p44"/>
            <p:cNvSpPr/>
            <p:nvPr/>
          </p:nvSpPr>
          <p:spPr>
            <a:xfrm>
              <a:off x="5343525" y="2965425"/>
              <a:ext cx="16925" cy="14625"/>
            </a:xfrm>
            <a:custGeom>
              <a:avLst/>
              <a:gdLst/>
              <a:ahLst/>
              <a:cxnLst/>
              <a:rect l="l" t="t" r="r" b="b"/>
              <a:pathLst>
                <a:path w="677" h="585" extrusionOk="0">
                  <a:moveTo>
                    <a:pt x="179" y="0"/>
                  </a:moveTo>
                  <a:cubicBezTo>
                    <a:pt x="160" y="0"/>
                    <a:pt x="142" y="2"/>
                    <a:pt x="126" y="6"/>
                  </a:cubicBezTo>
                  <a:cubicBezTo>
                    <a:pt x="151" y="132"/>
                    <a:pt x="276" y="232"/>
                    <a:pt x="276" y="232"/>
                  </a:cubicBezTo>
                  <a:cubicBezTo>
                    <a:pt x="276" y="232"/>
                    <a:pt x="126" y="132"/>
                    <a:pt x="25" y="107"/>
                  </a:cubicBezTo>
                  <a:lnTo>
                    <a:pt x="25" y="107"/>
                  </a:lnTo>
                  <a:cubicBezTo>
                    <a:pt x="0" y="207"/>
                    <a:pt x="75" y="382"/>
                    <a:pt x="226" y="483"/>
                  </a:cubicBezTo>
                  <a:cubicBezTo>
                    <a:pt x="351" y="572"/>
                    <a:pt x="528" y="585"/>
                    <a:pt x="618" y="585"/>
                  </a:cubicBezTo>
                  <a:cubicBezTo>
                    <a:pt x="654" y="585"/>
                    <a:pt x="677" y="583"/>
                    <a:pt x="677" y="583"/>
                  </a:cubicBezTo>
                  <a:cubicBezTo>
                    <a:pt x="677" y="583"/>
                    <a:pt x="677" y="307"/>
                    <a:pt x="501" y="157"/>
                  </a:cubicBezTo>
                  <a:cubicBezTo>
                    <a:pt x="397" y="5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56" name="Google Shape;36356;p44"/>
            <p:cNvSpPr/>
            <p:nvPr/>
          </p:nvSpPr>
          <p:spPr>
            <a:xfrm>
              <a:off x="5357925" y="2979350"/>
              <a:ext cx="13825" cy="18825"/>
            </a:xfrm>
            <a:custGeom>
              <a:avLst/>
              <a:gdLst/>
              <a:ahLst/>
              <a:cxnLst/>
              <a:rect l="l" t="t" r="r" b="b"/>
              <a:pathLst>
                <a:path w="553" h="753" extrusionOk="0">
                  <a:moveTo>
                    <a:pt x="126" y="1"/>
                  </a:moveTo>
                  <a:cubicBezTo>
                    <a:pt x="126" y="1"/>
                    <a:pt x="1" y="226"/>
                    <a:pt x="76" y="452"/>
                  </a:cubicBezTo>
                  <a:cubicBezTo>
                    <a:pt x="151" y="627"/>
                    <a:pt x="276" y="753"/>
                    <a:pt x="377" y="753"/>
                  </a:cubicBezTo>
                  <a:cubicBezTo>
                    <a:pt x="377" y="652"/>
                    <a:pt x="327" y="477"/>
                    <a:pt x="326" y="477"/>
                  </a:cubicBezTo>
                  <a:lnTo>
                    <a:pt x="326" y="477"/>
                  </a:lnTo>
                  <a:cubicBezTo>
                    <a:pt x="327" y="477"/>
                    <a:pt x="402" y="652"/>
                    <a:pt x="502" y="702"/>
                  </a:cubicBezTo>
                  <a:cubicBezTo>
                    <a:pt x="552" y="627"/>
                    <a:pt x="552" y="452"/>
                    <a:pt x="477" y="301"/>
                  </a:cubicBezTo>
                  <a:cubicBezTo>
                    <a:pt x="377" y="76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57" name="Google Shape;36357;p44"/>
            <p:cNvSpPr/>
            <p:nvPr/>
          </p:nvSpPr>
          <p:spPr>
            <a:xfrm>
              <a:off x="5343525" y="2979425"/>
              <a:ext cx="17550" cy="13350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527" y="0"/>
                  </a:moveTo>
                  <a:cubicBezTo>
                    <a:pt x="443" y="0"/>
                    <a:pt x="342" y="16"/>
                    <a:pt x="251" y="73"/>
                  </a:cubicBezTo>
                  <a:cubicBezTo>
                    <a:pt x="100" y="148"/>
                    <a:pt x="0" y="298"/>
                    <a:pt x="0" y="399"/>
                  </a:cubicBezTo>
                  <a:cubicBezTo>
                    <a:pt x="125" y="399"/>
                    <a:pt x="276" y="324"/>
                    <a:pt x="276" y="324"/>
                  </a:cubicBezTo>
                  <a:lnTo>
                    <a:pt x="276" y="324"/>
                  </a:lnTo>
                  <a:cubicBezTo>
                    <a:pt x="276" y="324"/>
                    <a:pt x="125" y="424"/>
                    <a:pt x="75" y="524"/>
                  </a:cubicBezTo>
                  <a:cubicBezTo>
                    <a:pt x="99" y="530"/>
                    <a:pt x="127" y="533"/>
                    <a:pt x="157" y="533"/>
                  </a:cubicBezTo>
                  <a:cubicBezTo>
                    <a:pt x="256" y="533"/>
                    <a:pt x="381" y="500"/>
                    <a:pt x="476" y="424"/>
                  </a:cubicBezTo>
                  <a:cubicBezTo>
                    <a:pt x="677" y="273"/>
                    <a:pt x="702" y="23"/>
                    <a:pt x="702" y="23"/>
                  </a:cubicBezTo>
                  <a:cubicBezTo>
                    <a:pt x="702" y="23"/>
                    <a:pt x="627" y="0"/>
                    <a:pt x="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58" name="Google Shape;36358;p44"/>
            <p:cNvSpPr/>
            <p:nvPr/>
          </p:nvSpPr>
          <p:spPr>
            <a:xfrm>
              <a:off x="5361700" y="2971800"/>
              <a:ext cx="20075" cy="11575"/>
            </a:xfrm>
            <a:custGeom>
              <a:avLst/>
              <a:gdLst/>
              <a:ahLst/>
              <a:cxnLst/>
              <a:rect l="l" t="t" r="r" b="b"/>
              <a:pathLst>
                <a:path w="803" h="463" extrusionOk="0">
                  <a:moveTo>
                    <a:pt x="526" y="1"/>
                  </a:moveTo>
                  <a:cubicBezTo>
                    <a:pt x="472" y="1"/>
                    <a:pt x="413" y="9"/>
                    <a:pt x="351" y="27"/>
                  </a:cubicBezTo>
                  <a:cubicBezTo>
                    <a:pt x="125" y="102"/>
                    <a:pt x="0" y="328"/>
                    <a:pt x="0" y="328"/>
                  </a:cubicBezTo>
                  <a:cubicBezTo>
                    <a:pt x="0" y="328"/>
                    <a:pt x="154" y="462"/>
                    <a:pt x="360" y="462"/>
                  </a:cubicBezTo>
                  <a:cubicBezTo>
                    <a:pt x="389" y="462"/>
                    <a:pt x="420" y="459"/>
                    <a:pt x="451" y="453"/>
                  </a:cubicBezTo>
                  <a:cubicBezTo>
                    <a:pt x="627" y="428"/>
                    <a:pt x="752" y="303"/>
                    <a:pt x="802" y="228"/>
                  </a:cubicBezTo>
                  <a:cubicBezTo>
                    <a:pt x="739" y="202"/>
                    <a:pt x="664" y="196"/>
                    <a:pt x="605" y="196"/>
                  </a:cubicBezTo>
                  <a:cubicBezTo>
                    <a:pt x="545" y="196"/>
                    <a:pt x="501" y="202"/>
                    <a:pt x="501" y="202"/>
                  </a:cubicBezTo>
                  <a:cubicBezTo>
                    <a:pt x="501" y="202"/>
                    <a:pt x="677" y="152"/>
                    <a:pt x="752" y="77"/>
                  </a:cubicBezTo>
                  <a:cubicBezTo>
                    <a:pt x="703" y="29"/>
                    <a:pt x="623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59" name="Google Shape;36359;p44"/>
            <p:cNvSpPr/>
            <p:nvPr/>
          </p:nvSpPr>
          <p:spPr>
            <a:xfrm>
              <a:off x="5356675" y="297057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1"/>
                  </a:moveTo>
                  <a:cubicBezTo>
                    <a:pt x="101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51" y="26"/>
                  </a:cubicBezTo>
                  <a:cubicBezTo>
                    <a:pt x="1" y="51"/>
                    <a:pt x="1" y="126"/>
                    <a:pt x="26" y="201"/>
                  </a:cubicBezTo>
                  <a:cubicBezTo>
                    <a:pt x="76" y="302"/>
                    <a:pt x="176" y="352"/>
                    <a:pt x="176" y="352"/>
                  </a:cubicBezTo>
                  <a:cubicBezTo>
                    <a:pt x="176" y="352"/>
                    <a:pt x="251" y="251"/>
                    <a:pt x="226" y="151"/>
                  </a:cubicBezTo>
                  <a:cubicBezTo>
                    <a:pt x="201" y="76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60" name="Google Shape;36360;p44"/>
            <p:cNvSpPr/>
            <p:nvPr/>
          </p:nvSpPr>
          <p:spPr>
            <a:xfrm>
              <a:off x="5352300" y="2976600"/>
              <a:ext cx="8775" cy="5275"/>
            </a:xfrm>
            <a:custGeom>
              <a:avLst/>
              <a:gdLst/>
              <a:ahLst/>
              <a:cxnLst/>
              <a:rect l="l" t="t" r="r" b="b"/>
              <a:pathLst>
                <a:path w="351" h="211" extrusionOk="0">
                  <a:moveTo>
                    <a:pt x="116" y="1"/>
                  </a:moveTo>
                  <a:cubicBezTo>
                    <a:pt x="64" y="1"/>
                    <a:pt x="18" y="24"/>
                    <a:pt x="0" y="61"/>
                  </a:cubicBezTo>
                  <a:cubicBezTo>
                    <a:pt x="50" y="86"/>
                    <a:pt x="125" y="111"/>
                    <a:pt x="125" y="111"/>
                  </a:cubicBezTo>
                  <a:cubicBezTo>
                    <a:pt x="125" y="111"/>
                    <a:pt x="92" y="100"/>
                    <a:pt x="55" y="100"/>
                  </a:cubicBezTo>
                  <a:cubicBezTo>
                    <a:pt x="36" y="100"/>
                    <a:pt x="17" y="102"/>
                    <a:pt x="0" y="111"/>
                  </a:cubicBezTo>
                  <a:cubicBezTo>
                    <a:pt x="0" y="161"/>
                    <a:pt x="75" y="211"/>
                    <a:pt x="150" y="211"/>
                  </a:cubicBezTo>
                  <a:cubicBezTo>
                    <a:pt x="276" y="211"/>
                    <a:pt x="351" y="136"/>
                    <a:pt x="351" y="136"/>
                  </a:cubicBezTo>
                  <a:cubicBezTo>
                    <a:pt x="351" y="136"/>
                    <a:pt x="301" y="36"/>
                    <a:pt x="176" y="10"/>
                  </a:cubicBezTo>
                  <a:cubicBezTo>
                    <a:pt x="155" y="4"/>
                    <a:pt x="135" y="1"/>
                    <a:pt x="11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61" name="Google Shape;36361;p44"/>
            <p:cNvSpPr/>
            <p:nvPr/>
          </p:nvSpPr>
          <p:spPr>
            <a:xfrm>
              <a:off x="5361700" y="2979250"/>
              <a:ext cx="7525" cy="6650"/>
            </a:xfrm>
            <a:custGeom>
              <a:avLst/>
              <a:gdLst/>
              <a:ahLst/>
              <a:cxnLst/>
              <a:rect l="l" t="t" r="r" b="b"/>
              <a:pathLst>
                <a:path w="301" h="266" extrusionOk="0">
                  <a:moveTo>
                    <a:pt x="49" y="1"/>
                  </a:moveTo>
                  <a:cubicBezTo>
                    <a:pt x="20" y="1"/>
                    <a:pt x="0" y="5"/>
                    <a:pt x="0" y="5"/>
                  </a:cubicBezTo>
                  <a:cubicBezTo>
                    <a:pt x="0" y="5"/>
                    <a:pt x="0" y="130"/>
                    <a:pt x="100" y="205"/>
                  </a:cubicBezTo>
                  <a:cubicBezTo>
                    <a:pt x="137" y="242"/>
                    <a:pt x="187" y="265"/>
                    <a:pt x="231" y="265"/>
                  </a:cubicBezTo>
                  <a:cubicBezTo>
                    <a:pt x="247" y="265"/>
                    <a:pt x="262" y="262"/>
                    <a:pt x="276" y="255"/>
                  </a:cubicBezTo>
                  <a:cubicBezTo>
                    <a:pt x="251" y="206"/>
                    <a:pt x="201" y="156"/>
                    <a:pt x="201" y="155"/>
                  </a:cubicBezTo>
                  <a:lnTo>
                    <a:pt x="201" y="155"/>
                  </a:lnTo>
                  <a:cubicBezTo>
                    <a:pt x="201" y="156"/>
                    <a:pt x="251" y="205"/>
                    <a:pt x="301" y="205"/>
                  </a:cubicBezTo>
                  <a:cubicBezTo>
                    <a:pt x="301" y="155"/>
                    <a:pt x="276" y="105"/>
                    <a:pt x="201" y="55"/>
                  </a:cubicBezTo>
                  <a:cubicBezTo>
                    <a:pt x="155" y="10"/>
                    <a:pt x="92" y="1"/>
                    <a:pt x="4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62" name="Google Shape;36362;p44"/>
            <p:cNvSpPr/>
            <p:nvPr/>
          </p:nvSpPr>
          <p:spPr>
            <a:xfrm>
              <a:off x="5356675" y="2979975"/>
              <a:ext cx="6300" cy="8175"/>
            </a:xfrm>
            <a:custGeom>
              <a:avLst/>
              <a:gdLst/>
              <a:ahLst/>
              <a:cxnLst/>
              <a:rect l="l" t="t" r="r" b="b"/>
              <a:pathLst>
                <a:path w="252" h="327" extrusionOk="0">
                  <a:moveTo>
                    <a:pt x="201" y="1"/>
                  </a:moveTo>
                  <a:cubicBezTo>
                    <a:pt x="201" y="1"/>
                    <a:pt x="76" y="26"/>
                    <a:pt x="26" y="126"/>
                  </a:cubicBezTo>
                  <a:cubicBezTo>
                    <a:pt x="1" y="201"/>
                    <a:pt x="1" y="276"/>
                    <a:pt x="26" y="302"/>
                  </a:cubicBezTo>
                  <a:cubicBezTo>
                    <a:pt x="76" y="276"/>
                    <a:pt x="101" y="226"/>
                    <a:pt x="101" y="226"/>
                  </a:cubicBezTo>
                  <a:lnTo>
                    <a:pt x="101" y="226"/>
                  </a:lnTo>
                  <a:cubicBezTo>
                    <a:pt x="101" y="226"/>
                    <a:pt x="76" y="302"/>
                    <a:pt x="76" y="327"/>
                  </a:cubicBezTo>
                  <a:cubicBezTo>
                    <a:pt x="126" y="327"/>
                    <a:pt x="176" y="276"/>
                    <a:pt x="201" y="201"/>
                  </a:cubicBezTo>
                  <a:cubicBezTo>
                    <a:pt x="251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63" name="Google Shape;36363;p44"/>
            <p:cNvSpPr/>
            <p:nvPr/>
          </p:nvSpPr>
          <p:spPr>
            <a:xfrm>
              <a:off x="5361700" y="2972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26" y="0"/>
                  </a:moveTo>
                  <a:cubicBezTo>
                    <a:pt x="201" y="0"/>
                    <a:pt x="125" y="25"/>
                    <a:pt x="75" y="100"/>
                  </a:cubicBezTo>
                  <a:cubicBezTo>
                    <a:pt x="0" y="175"/>
                    <a:pt x="0" y="301"/>
                    <a:pt x="0" y="301"/>
                  </a:cubicBezTo>
                  <a:cubicBezTo>
                    <a:pt x="0" y="301"/>
                    <a:pt x="125" y="301"/>
                    <a:pt x="201" y="226"/>
                  </a:cubicBezTo>
                  <a:cubicBezTo>
                    <a:pt x="276" y="175"/>
                    <a:pt x="301" y="100"/>
                    <a:pt x="276" y="50"/>
                  </a:cubicBezTo>
                  <a:cubicBezTo>
                    <a:pt x="226" y="50"/>
                    <a:pt x="175" y="125"/>
                    <a:pt x="175" y="125"/>
                  </a:cubicBezTo>
                  <a:cubicBezTo>
                    <a:pt x="175" y="125"/>
                    <a:pt x="226" y="50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64" name="Google Shape;36364;p44"/>
            <p:cNvSpPr/>
            <p:nvPr/>
          </p:nvSpPr>
          <p:spPr>
            <a:xfrm>
              <a:off x="5361700" y="2972475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0" y="0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65" name="Google Shape;36365;p44"/>
            <p:cNvSpPr/>
            <p:nvPr/>
          </p:nvSpPr>
          <p:spPr>
            <a:xfrm>
              <a:off x="5362325" y="297182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25" y="1"/>
                    <a:pt x="25" y="1"/>
                    <a:pt x="0" y="26"/>
                  </a:cubicBezTo>
                  <a:cubicBezTo>
                    <a:pt x="0" y="26"/>
                    <a:pt x="0" y="26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66" name="Google Shape;36366;p44"/>
            <p:cNvSpPr/>
            <p:nvPr/>
          </p:nvSpPr>
          <p:spPr>
            <a:xfrm>
              <a:off x="5360425" y="2972475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1" y="0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67" name="Google Shape;36367;p44"/>
            <p:cNvSpPr/>
            <p:nvPr/>
          </p:nvSpPr>
          <p:spPr>
            <a:xfrm>
              <a:off x="5359800" y="2971825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68" name="Google Shape;36368;p44"/>
            <p:cNvSpPr/>
            <p:nvPr/>
          </p:nvSpPr>
          <p:spPr>
            <a:xfrm>
              <a:off x="5361700" y="29737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25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69" name="Google Shape;36369;p44"/>
            <p:cNvSpPr/>
            <p:nvPr/>
          </p:nvSpPr>
          <p:spPr>
            <a:xfrm>
              <a:off x="5364825" y="29731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70" name="Google Shape;36370;p44"/>
            <p:cNvSpPr/>
            <p:nvPr/>
          </p:nvSpPr>
          <p:spPr>
            <a:xfrm>
              <a:off x="5361700" y="2979350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5" y="2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71" name="Google Shape;36371;p44"/>
            <p:cNvSpPr/>
            <p:nvPr/>
          </p:nvSpPr>
          <p:spPr>
            <a:xfrm>
              <a:off x="5362950" y="29843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72" name="Google Shape;36372;p44"/>
            <p:cNvSpPr/>
            <p:nvPr/>
          </p:nvSpPr>
          <p:spPr>
            <a:xfrm>
              <a:off x="5361700" y="2979350"/>
              <a:ext cx="3775" cy="3800"/>
            </a:xfrm>
            <a:custGeom>
              <a:avLst/>
              <a:gdLst/>
              <a:ahLst/>
              <a:cxnLst/>
              <a:rect l="l" t="t" r="r" b="b"/>
              <a:pathLst>
                <a:path w="151" h="152" fill="none" extrusionOk="0">
                  <a:moveTo>
                    <a:pt x="150" y="1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73" name="Google Shape;36373;p44"/>
            <p:cNvSpPr/>
            <p:nvPr/>
          </p:nvSpPr>
          <p:spPr>
            <a:xfrm>
              <a:off x="5364825" y="29831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50" y="25"/>
                  </a:ln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74" name="Google Shape;36374;p44"/>
            <p:cNvSpPr/>
            <p:nvPr/>
          </p:nvSpPr>
          <p:spPr>
            <a:xfrm>
              <a:off x="5361050" y="2979350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75" name="Google Shape;36375;p44"/>
            <p:cNvSpPr/>
            <p:nvPr/>
          </p:nvSpPr>
          <p:spPr>
            <a:xfrm>
              <a:off x="5360425" y="2984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76" name="Google Shape;36376;p44"/>
            <p:cNvSpPr/>
            <p:nvPr/>
          </p:nvSpPr>
          <p:spPr>
            <a:xfrm>
              <a:off x="5361700" y="297810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77" name="Google Shape;36377;p44"/>
            <p:cNvSpPr/>
            <p:nvPr/>
          </p:nvSpPr>
          <p:spPr>
            <a:xfrm>
              <a:off x="5367325" y="29781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78" name="Google Shape;36378;p44"/>
            <p:cNvSpPr/>
            <p:nvPr/>
          </p:nvSpPr>
          <p:spPr>
            <a:xfrm>
              <a:off x="5361700" y="2976225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0"/>
                  </a:moveTo>
                  <a:lnTo>
                    <a:pt x="0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79" name="Google Shape;36379;p44"/>
            <p:cNvSpPr/>
            <p:nvPr/>
          </p:nvSpPr>
          <p:spPr>
            <a:xfrm>
              <a:off x="5366700" y="29756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80" name="Google Shape;36380;p44"/>
            <p:cNvSpPr/>
            <p:nvPr/>
          </p:nvSpPr>
          <p:spPr>
            <a:xfrm>
              <a:off x="5361700" y="2978725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81" name="Google Shape;36381;p44"/>
            <p:cNvSpPr/>
            <p:nvPr/>
          </p:nvSpPr>
          <p:spPr>
            <a:xfrm>
              <a:off x="5366700" y="2979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82" name="Google Shape;36382;p44"/>
            <p:cNvSpPr/>
            <p:nvPr/>
          </p:nvSpPr>
          <p:spPr>
            <a:xfrm>
              <a:off x="5356675" y="2978725"/>
              <a:ext cx="4400" cy="3800"/>
            </a:xfrm>
            <a:custGeom>
              <a:avLst/>
              <a:gdLst/>
              <a:ahLst/>
              <a:cxnLst/>
              <a:rect l="l" t="t" r="r" b="b"/>
              <a:pathLst>
                <a:path w="176" h="152" fill="none" extrusionOk="0">
                  <a:moveTo>
                    <a:pt x="1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83" name="Google Shape;36383;p44"/>
            <p:cNvSpPr/>
            <p:nvPr/>
          </p:nvSpPr>
          <p:spPr>
            <a:xfrm>
              <a:off x="5356050" y="298185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39"/>
                    <a:pt x="7" y="45"/>
                    <a:pt x="13" y="45"/>
                  </a:cubicBezTo>
                  <a:cubicBezTo>
                    <a:pt x="19" y="45"/>
                    <a:pt x="26" y="39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84" name="Google Shape;36384;p44"/>
            <p:cNvSpPr/>
            <p:nvPr/>
          </p:nvSpPr>
          <p:spPr>
            <a:xfrm>
              <a:off x="5355425" y="2978725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85" name="Google Shape;36385;p44"/>
            <p:cNvSpPr/>
            <p:nvPr/>
          </p:nvSpPr>
          <p:spPr>
            <a:xfrm>
              <a:off x="5354800" y="297970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8" y="1"/>
                  </a:moveTo>
                  <a:cubicBezTo>
                    <a:pt x="14" y="1"/>
                    <a:pt x="9" y="3"/>
                    <a:pt x="0" y="12"/>
                  </a:cubicBezTo>
                  <a:cubicBezTo>
                    <a:pt x="0" y="12"/>
                    <a:pt x="0" y="12"/>
                    <a:pt x="0" y="37"/>
                  </a:cubicBezTo>
                  <a:lnTo>
                    <a:pt x="25" y="37"/>
                  </a:lnTo>
                  <a:cubicBezTo>
                    <a:pt x="25" y="37"/>
                    <a:pt x="25" y="12"/>
                    <a:pt x="25" y="12"/>
                  </a:cubicBezTo>
                  <a:cubicBezTo>
                    <a:pt x="25" y="12"/>
                    <a:pt x="25" y="1"/>
                    <a:pt x="1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86" name="Google Shape;36386;p44"/>
            <p:cNvSpPr/>
            <p:nvPr/>
          </p:nvSpPr>
          <p:spPr>
            <a:xfrm>
              <a:off x="5357925" y="2978725"/>
              <a:ext cx="3150" cy="5050"/>
            </a:xfrm>
            <a:custGeom>
              <a:avLst/>
              <a:gdLst/>
              <a:ahLst/>
              <a:cxnLst/>
              <a:rect l="l" t="t" r="r" b="b"/>
              <a:pathLst>
                <a:path w="126" h="202" fill="none" extrusionOk="0">
                  <a:moveTo>
                    <a:pt x="1" y="201"/>
                  </a:moveTo>
                  <a:lnTo>
                    <a:pt x="1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87" name="Google Shape;36387;p44"/>
            <p:cNvSpPr/>
            <p:nvPr/>
          </p:nvSpPr>
          <p:spPr>
            <a:xfrm>
              <a:off x="5357300" y="29834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3" y="0"/>
                  </a:moveTo>
                  <a:cubicBezTo>
                    <a:pt x="26" y="0"/>
                    <a:pt x="26" y="11"/>
                    <a:pt x="26" y="11"/>
                  </a:cubicBezTo>
                  <a:cubicBezTo>
                    <a:pt x="1" y="11"/>
                    <a:pt x="26" y="36"/>
                    <a:pt x="26" y="36"/>
                  </a:cubicBezTo>
                  <a:lnTo>
                    <a:pt x="51" y="36"/>
                  </a:lnTo>
                  <a:cubicBezTo>
                    <a:pt x="51" y="11"/>
                    <a:pt x="51" y="11"/>
                    <a:pt x="51" y="11"/>
                  </a:cubicBezTo>
                  <a:cubicBezTo>
                    <a:pt x="42" y="3"/>
                    <a:pt x="37" y="0"/>
                    <a:pt x="3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88" name="Google Shape;36388;p44"/>
            <p:cNvSpPr/>
            <p:nvPr/>
          </p:nvSpPr>
          <p:spPr>
            <a:xfrm>
              <a:off x="5356050" y="2975600"/>
              <a:ext cx="4400" cy="2525"/>
            </a:xfrm>
            <a:custGeom>
              <a:avLst/>
              <a:gdLst/>
              <a:ahLst/>
              <a:cxnLst/>
              <a:rect l="l" t="t" r="r" b="b"/>
              <a:pathLst>
                <a:path w="176" h="101" fill="none" extrusionOk="0">
                  <a:moveTo>
                    <a:pt x="0" y="0"/>
                  </a:moveTo>
                  <a:lnTo>
                    <a:pt x="176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89" name="Google Shape;36389;p44"/>
            <p:cNvSpPr/>
            <p:nvPr/>
          </p:nvSpPr>
          <p:spPr>
            <a:xfrm>
              <a:off x="5355425" y="29749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lnTo>
                    <a:pt x="25" y="25"/>
                  </a:ln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90" name="Google Shape;36390;p44"/>
            <p:cNvSpPr/>
            <p:nvPr/>
          </p:nvSpPr>
          <p:spPr>
            <a:xfrm>
              <a:off x="5357300" y="29737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" y="0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91" name="Google Shape;36391;p44"/>
            <p:cNvSpPr/>
            <p:nvPr/>
          </p:nvSpPr>
          <p:spPr>
            <a:xfrm>
              <a:off x="5356675" y="29731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0"/>
                    <a:pt x="1" y="25"/>
                    <a:pt x="26" y="25"/>
                  </a:cubicBezTo>
                  <a:lnTo>
                    <a:pt x="51" y="25"/>
                  </a:ln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92" name="Google Shape;36392;p44"/>
            <p:cNvSpPr/>
            <p:nvPr/>
          </p:nvSpPr>
          <p:spPr>
            <a:xfrm>
              <a:off x="5354800" y="2977475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93" name="Google Shape;36393;p44"/>
            <p:cNvSpPr/>
            <p:nvPr/>
          </p:nvSpPr>
          <p:spPr>
            <a:xfrm>
              <a:off x="5354175" y="29768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94" name="Google Shape;36394;p44"/>
            <p:cNvSpPr/>
            <p:nvPr/>
          </p:nvSpPr>
          <p:spPr>
            <a:xfrm>
              <a:off x="5358550" y="297560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51" y="0"/>
                  </a:moveTo>
                  <a:cubicBezTo>
                    <a:pt x="101" y="0"/>
                    <a:pt x="51" y="25"/>
                    <a:pt x="26" y="76"/>
                  </a:cubicBezTo>
                  <a:cubicBezTo>
                    <a:pt x="1" y="126"/>
                    <a:pt x="26" y="176"/>
                    <a:pt x="76" y="201"/>
                  </a:cubicBezTo>
                  <a:cubicBezTo>
                    <a:pt x="96" y="208"/>
                    <a:pt x="114" y="211"/>
                    <a:pt x="131" y="211"/>
                  </a:cubicBezTo>
                  <a:cubicBezTo>
                    <a:pt x="176" y="211"/>
                    <a:pt x="208" y="187"/>
                    <a:pt x="226" y="151"/>
                  </a:cubicBezTo>
                  <a:cubicBezTo>
                    <a:pt x="226" y="76"/>
                    <a:pt x="201" y="25"/>
                    <a:pt x="1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95" name="Google Shape;36395;p44"/>
            <p:cNvSpPr/>
            <p:nvPr/>
          </p:nvSpPr>
          <p:spPr>
            <a:xfrm>
              <a:off x="5342900" y="2779475"/>
              <a:ext cx="13175" cy="19450"/>
            </a:xfrm>
            <a:custGeom>
              <a:avLst/>
              <a:gdLst/>
              <a:ahLst/>
              <a:cxnLst/>
              <a:rect l="l" t="t" r="r" b="b"/>
              <a:pathLst>
                <a:path w="527" h="778" extrusionOk="0">
                  <a:moveTo>
                    <a:pt x="301" y="1"/>
                  </a:moveTo>
                  <a:cubicBezTo>
                    <a:pt x="201" y="26"/>
                    <a:pt x="75" y="151"/>
                    <a:pt x="50" y="327"/>
                  </a:cubicBezTo>
                  <a:cubicBezTo>
                    <a:pt x="0" y="552"/>
                    <a:pt x="151" y="778"/>
                    <a:pt x="151" y="778"/>
                  </a:cubicBezTo>
                  <a:cubicBezTo>
                    <a:pt x="151" y="778"/>
                    <a:pt x="401" y="677"/>
                    <a:pt x="476" y="427"/>
                  </a:cubicBezTo>
                  <a:cubicBezTo>
                    <a:pt x="526" y="276"/>
                    <a:pt x="501" y="101"/>
                    <a:pt x="426" y="26"/>
                  </a:cubicBezTo>
                  <a:cubicBezTo>
                    <a:pt x="351" y="101"/>
                    <a:pt x="276" y="276"/>
                    <a:pt x="276" y="276"/>
                  </a:cubicBezTo>
                  <a:cubicBezTo>
                    <a:pt x="276" y="276"/>
                    <a:pt x="326" y="10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96" name="Google Shape;36396;p44"/>
            <p:cNvSpPr/>
            <p:nvPr/>
          </p:nvSpPr>
          <p:spPr>
            <a:xfrm>
              <a:off x="5329725" y="2785275"/>
              <a:ext cx="16325" cy="14950"/>
            </a:xfrm>
            <a:custGeom>
              <a:avLst/>
              <a:gdLst/>
              <a:ahLst/>
              <a:cxnLst/>
              <a:rect l="l" t="t" r="r" b="b"/>
              <a:pathLst>
                <a:path w="653" h="598" extrusionOk="0">
                  <a:moveTo>
                    <a:pt x="187" y="0"/>
                  </a:moveTo>
                  <a:cubicBezTo>
                    <a:pt x="156" y="0"/>
                    <a:pt x="127" y="6"/>
                    <a:pt x="101" y="19"/>
                  </a:cubicBezTo>
                  <a:cubicBezTo>
                    <a:pt x="126" y="120"/>
                    <a:pt x="251" y="245"/>
                    <a:pt x="251" y="245"/>
                  </a:cubicBezTo>
                  <a:cubicBezTo>
                    <a:pt x="251" y="245"/>
                    <a:pt x="126" y="120"/>
                    <a:pt x="1" y="120"/>
                  </a:cubicBezTo>
                  <a:cubicBezTo>
                    <a:pt x="1" y="220"/>
                    <a:pt x="51" y="370"/>
                    <a:pt x="201" y="470"/>
                  </a:cubicBezTo>
                  <a:cubicBezTo>
                    <a:pt x="352" y="583"/>
                    <a:pt x="530" y="597"/>
                    <a:pt x="610" y="597"/>
                  </a:cubicBezTo>
                  <a:cubicBezTo>
                    <a:pt x="637" y="597"/>
                    <a:pt x="652" y="596"/>
                    <a:pt x="652" y="596"/>
                  </a:cubicBezTo>
                  <a:cubicBezTo>
                    <a:pt x="652" y="596"/>
                    <a:pt x="652" y="320"/>
                    <a:pt x="477" y="145"/>
                  </a:cubicBezTo>
                  <a:cubicBezTo>
                    <a:pt x="384" y="52"/>
                    <a:pt x="277" y="0"/>
                    <a:pt x="1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97" name="Google Shape;36397;p44"/>
            <p:cNvSpPr/>
            <p:nvPr/>
          </p:nvSpPr>
          <p:spPr>
            <a:xfrm>
              <a:off x="5343525" y="2798900"/>
              <a:ext cx="14425" cy="19450"/>
            </a:xfrm>
            <a:custGeom>
              <a:avLst/>
              <a:gdLst/>
              <a:ahLst/>
              <a:cxnLst/>
              <a:rect l="l" t="t" r="r" b="b"/>
              <a:pathLst>
                <a:path w="577" h="778" extrusionOk="0">
                  <a:moveTo>
                    <a:pt x="126" y="1"/>
                  </a:moveTo>
                  <a:cubicBezTo>
                    <a:pt x="126" y="1"/>
                    <a:pt x="0" y="251"/>
                    <a:pt x="100" y="477"/>
                  </a:cubicBezTo>
                  <a:cubicBezTo>
                    <a:pt x="151" y="652"/>
                    <a:pt x="276" y="753"/>
                    <a:pt x="376" y="778"/>
                  </a:cubicBezTo>
                  <a:cubicBezTo>
                    <a:pt x="401" y="653"/>
                    <a:pt x="352" y="503"/>
                    <a:pt x="351" y="502"/>
                  </a:cubicBezTo>
                  <a:lnTo>
                    <a:pt x="351" y="502"/>
                  </a:lnTo>
                  <a:cubicBezTo>
                    <a:pt x="352" y="503"/>
                    <a:pt x="402" y="653"/>
                    <a:pt x="501" y="727"/>
                  </a:cubicBezTo>
                  <a:cubicBezTo>
                    <a:pt x="552" y="627"/>
                    <a:pt x="577" y="477"/>
                    <a:pt x="501" y="301"/>
                  </a:cubicBezTo>
                  <a:cubicBezTo>
                    <a:pt x="376" y="101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98" name="Google Shape;36398;p44"/>
            <p:cNvSpPr/>
            <p:nvPr/>
          </p:nvSpPr>
          <p:spPr>
            <a:xfrm>
              <a:off x="5329100" y="2798975"/>
              <a:ext cx="17575" cy="13750"/>
            </a:xfrm>
            <a:custGeom>
              <a:avLst/>
              <a:gdLst/>
              <a:ahLst/>
              <a:cxnLst/>
              <a:rect l="l" t="t" r="r" b="b"/>
              <a:pathLst>
                <a:path w="703" h="550" extrusionOk="0">
                  <a:moveTo>
                    <a:pt x="528" y="0"/>
                  </a:moveTo>
                  <a:cubicBezTo>
                    <a:pt x="444" y="0"/>
                    <a:pt x="343" y="16"/>
                    <a:pt x="251" y="73"/>
                  </a:cubicBezTo>
                  <a:cubicBezTo>
                    <a:pt x="101" y="173"/>
                    <a:pt x="1" y="323"/>
                    <a:pt x="1" y="424"/>
                  </a:cubicBezTo>
                  <a:cubicBezTo>
                    <a:pt x="125" y="424"/>
                    <a:pt x="275" y="324"/>
                    <a:pt x="276" y="323"/>
                  </a:cubicBezTo>
                  <a:lnTo>
                    <a:pt x="276" y="323"/>
                  </a:lnTo>
                  <a:cubicBezTo>
                    <a:pt x="275" y="324"/>
                    <a:pt x="126" y="424"/>
                    <a:pt x="76" y="524"/>
                  </a:cubicBezTo>
                  <a:cubicBezTo>
                    <a:pt x="109" y="541"/>
                    <a:pt x="151" y="549"/>
                    <a:pt x="198" y="549"/>
                  </a:cubicBezTo>
                  <a:cubicBezTo>
                    <a:pt x="290" y="549"/>
                    <a:pt x="402" y="516"/>
                    <a:pt x="502" y="449"/>
                  </a:cubicBezTo>
                  <a:cubicBezTo>
                    <a:pt x="677" y="298"/>
                    <a:pt x="703" y="23"/>
                    <a:pt x="703" y="23"/>
                  </a:cubicBezTo>
                  <a:cubicBezTo>
                    <a:pt x="703" y="23"/>
                    <a:pt x="628" y="0"/>
                    <a:pt x="5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399" name="Google Shape;36399;p44"/>
            <p:cNvSpPr/>
            <p:nvPr/>
          </p:nvSpPr>
          <p:spPr>
            <a:xfrm>
              <a:off x="5347275" y="2791975"/>
              <a:ext cx="20075" cy="11400"/>
            </a:xfrm>
            <a:custGeom>
              <a:avLst/>
              <a:gdLst/>
              <a:ahLst/>
              <a:cxnLst/>
              <a:rect l="l" t="t" r="r" b="b"/>
              <a:pathLst>
                <a:path w="803" h="456" extrusionOk="0">
                  <a:moveTo>
                    <a:pt x="532" y="1"/>
                  </a:moveTo>
                  <a:cubicBezTo>
                    <a:pt x="476" y="1"/>
                    <a:pt x="414" y="9"/>
                    <a:pt x="351" y="27"/>
                  </a:cubicBezTo>
                  <a:cubicBezTo>
                    <a:pt x="126" y="102"/>
                    <a:pt x="1" y="328"/>
                    <a:pt x="1" y="328"/>
                  </a:cubicBezTo>
                  <a:cubicBezTo>
                    <a:pt x="1" y="328"/>
                    <a:pt x="193" y="456"/>
                    <a:pt x="400" y="456"/>
                  </a:cubicBezTo>
                  <a:cubicBezTo>
                    <a:pt x="417" y="456"/>
                    <a:pt x="434" y="455"/>
                    <a:pt x="452" y="453"/>
                  </a:cubicBezTo>
                  <a:cubicBezTo>
                    <a:pt x="627" y="403"/>
                    <a:pt x="752" y="303"/>
                    <a:pt x="803" y="202"/>
                  </a:cubicBezTo>
                  <a:cubicBezTo>
                    <a:pt x="761" y="194"/>
                    <a:pt x="716" y="191"/>
                    <a:pt x="675" y="191"/>
                  </a:cubicBezTo>
                  <a:cubicBezTo>
                    <a:pt x="594" y="191"/>
                    <a:pt x="527" y="202"/>
                    <a:pt x="527" y="202"/>
                  </a:cubicBezTo>
                  <a:cubicBezTo>
                    <a:pt x="527" y="202"/>
                    <a:pt x="702" y="152"/>
                    <a:pt x="752" y="77"/>
                  </a:cubicBezTo>
                  <a:cubicBezTo>
                    <a:pt x="720" y="29"/>
                    <a:pt x="635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00" name="Google Shape;36400;p44"/>
            <p:cNvSpPr/>
            <p:nvPr/>
          </p:nvSpPr>
          <p:spPr>
            <a:xfrm>
              <a:off x="5342275" y="279075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50" y="1"/>
                  </a:moveTo>
                  <a:cubicBezTo>
                    <a:pt x="25" y="51"/>
                    <a:pt x="0" y="126"/>
                    <a:pt x="50" y="201"/>
                  </a:cubicBezTo>
                  <a:cubicBezTo>
                    <a:pt x="75" y="302"/>
                    <a:pt x="201" y="352"/>
                    <a:pt x="201" y="352"/>
                  </a:cubicBezTo>
                  <a:cubicBezTo>
                    <a:pt x="201" y="352"/>
                    <a:pt x="251" y="251"/>
                    <a:pt x="226" y="126"/>
                  </a:cubicBezTo>
                  <a:cubicBezTo>
                    <a:pt x="201" y="51"/>
                    <a:pt x="150" y="1"/>
                    <a:pt x="100" y="1"/>
                  </a:cubicBezTo>
                  <a:cubicBezTo>
                    <a:pt x="100" y="51"/>
                    <a:pt x="125" y="126"/>
                    <a:pt x="125" y="126"/>
                  </a:cubicBezTo>
                  <a:cubicBezTo>
                    <a:pt x="125" y="126"/>
                    <a:pt x="75" y="51"/>
                    <a:pt x="5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01" name="Google Shape;36401;p44"/>
            <p:cNvSpPr/>
            <p:nvPr/>
          </p:nvSpPr>
          <p:spPr>
            <a:xfrm>
              <a:off x="5337875" y="2796775"/>
              <a:ext cx="9425" cy="4775"/>
            </a:xfrm>
            <a:custGeom>
              <a:avLst/>
              <a:gdLst/>
              <a:ahLst/>
              <a:cxnLst/>
              <a:rect l="l" t="t" r="r" b="b"/>
              <a:pathLst>
                <a:path w="377" h="191" extrusionOk="0">
                  <a:moveTo>
                    <a:pt x="136" y="0"/>
                  </a:moveTo>
                  <a:cubicBezTo>
                    <a:pt x="84" y="0"/>
                    <a:pt x="36" y="18"/>
                    <a:pt x="1" y="36"/>
                  </a:cubicBezTo>
                  <a:cubicBezTo>
                    <a:pt x="51" y="86"/>
                    <a:pt x="126" y="86"/>
                    <a:pt x="126" y="86"/>
                  </a:cubicBezTo>
                  <a:cubicBezTo>
                    <a:pt x="126" y="86"/>
                    <a:pt x="51" y="86"/>
                    <a:pt x="1" y="111"/>
                  </a:cubicBezTo>
                  <a:cubicBezTo>
                    <a:pt x="26" y="161"/>
                    <a:pt x="76" y="186"/>
                    <a:pt x="176" y="186"/>
                  </a:cubicBezTo>
                  <a:cubicBezTo>
                    <a:pt x="190" y="189"/>
                    <a:pt x="205" y="191"/>
                    <a:pt x="219" y="191"/>
                  </a:cubicBezTo>
                  <a:cubicBezTo>
                    <a:pt x="303" y="191"/>
                    <a:pt x="377" y="136"/>
                    <a:pt x="377" y="136"/>
                  </a:cubicBezTo>
                  <a:cubicBezTo>
                    <a:pt x="377" y="136"/>
                    <a:pt x="301" y="10"/>
                    <a:pt x="201" y="10"/>
                  </a:cubicBezTo>
                  <a:cubicBezTo>
                    <a:pt x="179" y="3"/>
                    <a:pt x="157" y="0"/>
                    <a:pt x="13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02" name="Google Shape;36402;p44"/>
            <p:cNvSpPr/>
            <p:nvPr/>
          </p:nvSpPr>
          <p:spPr>
            <a:xfrm>
              <a:off x="5347275" y="2799375"/>
              <a:ext cx="8175" cy="6450"/>
            </a:xfrm>
            <a:custGeom>
              <a:avLst/>
              <a:gdLst/>
              <a:ahLst/>
              <a:cxnLst/>
              <a:rect l="l" t="t" r="r" b="b"/>
              <a:pathLst>
                <a:path w="327" h="258" extrusionOk="0">
                  <a:moveTo>
                    <a:pt x="76" y="0"/>
                  </a:moveTo>
                  <a:cubicBezTo>
                    <a:pt x="32" y="0"/>
                    <a:pt x="1" y="7"/>
                    <a:pt x="1" y="7"/>
                  </a:cubicBezTo>
                  <a:cubicBezTo>
                    <a:pt x="1" y="7"/>
                    <a:pt x="1" y="132"/>
                    <a:pt x="101" y="207"/>
                  </a:cubicBezTo>
                  <a:cubicBezTo>
                    <a:pt x="151" y="257"/>
                    <a:pt x="226" y="257"/>
                    <a:pt x="276" y="257"/>
                  </a:cubicBezTo>
                  <a:cubicBezTo>
                    <a:pt x="251" y="207"/>
                    <a:pt x="201" y="157"/>
                    <a:pt x="201" y="157"/>
                  </a:cubicBezTo>
                  <a:lnTo>
                    <a:pt x="201" y="157"/>
                  </a:lnTo>
                  <a:cubicBezTo>
                    <a:pt x="201" y="157"/>
                    <a:pt x="276" y="207"/>
                    <a:pt x="326" y="207"/>
                  </a:cubicBezTo>
                  <a:cubicBezTo>
                    <a:pt x="326" y="157"/>
                    <a:pt x="276" y="82"/>
                    <a:pt x="226" y="32"/>
                  </a:cubicBezTo>
                  <a:cubicBezTo>
                    <a:pt x="176" y="7"/>
                    <a:pt x="120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03" name="Google Shape;36403;p44"/>
            <p:cNvSpPr/>
            <p:nvPr/>
          </p:nvSpPr>
          <p:spPr>
            <a:xfrm>
              <a:off x="5342275" y="279952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1"/>
                  </a:moveTo>
                  <a:cubicBezTo>
                    <a:pt x="201" y="1"/>
                    <a:pt x="75" y="51"/>
                    <a:pt x="25" y="126"/>
                  </a:cubicBezTo>
                  <a:cubicBezTo>
                    <a:pt x="0" y="201"/>
                    <a:pt x="0" y="276"/>
                    <a:pt x="25" y="327"/>
                  </a:cubicBezTo>
                  <a:cubicBezTo>
                    <a:pt x="75" y="302"/>
                    <a:pt x="100" y="227"/>
                    <a:pt x="100" y="226"/>
                  </a:cubicBezTo>
                  <a:lnTo>
                    <a:pt x="100" y="226"/>
                  </a:lnTo>
                  <a:cubicBezTo>
                    <a:pt x="100" y="227"/>
                    <a:pt x="75" y="302"/>
                    <a:pt x="75" y="352"/>
                  </a:cubicBezTo>
                  <a:cubicBezTo>
                    <a:pt x="125" y="352"/>
                    <a:pt x="201" y="301"/>
                    <a:pt x="226" y="226"/>
                  </a:cubicBezTo>
                  <a:cubicBezTo>
                    <a:pt x="251" y="126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04" name="Google Shape;36404;p44"/>
            <p:cNvSpPr/>
            <p:nvPr/>
          </p:nvSpPr>
          <p:spPr>
            <a:xfrm>
              <a:off x="5347275" y="2792475"/>
              <a:ext cx="7550" cy="7175"/>
            </a:xfrm>
            <a:custGeom>
              <a:avLst/>
              <a:gdLst/>
              <a:ahLst/>
              <a:cxnLst/>
              <a:rect l="l" t="t" r="r" b="b"/>
              <a:pathLst>
                <a:path w="302" h="287" extrusionOk="0">
                  <a:moveTo>
                    <a:pt x="221" y="0"/>
                  </a:moveTo>
                  <a:cubicBezTo>
                    <a:pt x="174" y="0"/>
                    <a:pt x="117" y="41"/>
                    <a:pt x="76" y="82"/>
                  </a:cubicBezTo>
                  <a:cubicBezTo>
                    <a:pt x="1" y="157"/>
                    <a:pt x="1" y="283"/>
                    <a:pt x="1" y="283"/>
                  </a:cubicBezTo>
                  <a:cubicBezTo>
                    <a:pt x="1" y="283"/>
                    <a:pt x="21" y="287"/>
                    <a:pt x="51" y="287"/>
                  </a:cubicBezTo>
                  <a:cubicBezTo>
                    <a:pt x="97" y="287"/>
                    <a:pt x="166" y="278"/>
                    <a:pt x="226" y="233"/>
                  </a:cubicBezTo>
                  <a:cubicBezTo>
                    <a:pt x="276" y="157"/>
                    <a:pt x="301" y="82"/>
                    <a:pt x="276" y="57"/>
                  </a:cubicBezTo>
                  <a:cubicBezTo>
                    <a:pt x="226" y="57"/>
                    <a:pt x="176" y="107"/>
                    <a:pt x="176" y="107"/>
                  </a:cubicBezTo>
                  <a:cubicBezTo>
                    <a:pt x="176" y="107"/>
                    <a:pt x="226" y="57"/>
                    <a:pt x="251" y="7"/>
                  </a:cubicBezTo>
                  <a:cubicBezTo>
                    <a:pt x="242" y="2"/>
                    <a:pt x="232" y="0"/>
                    <a:pt x="22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05" name="Google Shape;36405;p44"/>
            <p:cNvSpPr/>
            <p:nvPr/>
          </p:nvSpPr>
          <p:spPr>
            <a:xfrm>
              <a:off x="5347275" y="27926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1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06" name="Google Shape;36406;p44"/>
            <p:cNvSpPr/>
            <p:nvPr/>
          </p:nvSpPr>
          <p:spPr>
            <a:xfrm>
              <a:off x="5347900" y="27920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1" y="26"/>
                    <a:pt x="26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07" name="Google Shape;36407;p44"/>
            <p:cNvSpPr/>
            <p:nvPr/>
          </p:nvSpPr>
          <p:spPr>
            <a:xfrm>
              <a:off x="5346025" y="27926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0" y="0"/>
                  </a:moveTo>
                  <a:lnTo>
                    <a:pt x="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08" name="Google Shape;36408;p44"/>
            <p:cNvSpPr/>
            <p:nvPr/>
          </p:nvSpPr>
          <p:spPr>
            <a:xfrm>
              <a:off x="5346025" y="27913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09" name="Google Shape;36409;p44"/>
            <p:cNvSpPr/>
            <p:nvPr/>
          </p:nvSpPr>
          <p:spPr>
            <a:xfrm>
              <a:off x="5347275" y="279327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0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10" name="Google Shape;36410;p44"/>
            <p:cNvSpPr/>
            <p:nvPr/>
          </p:nvSpPr>
          <p:spPr>
            <a:xfrm>
              <a:off x="5350400" y="2792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0"/>
                    <a:pt x="1" y="50"/>
                  </a:cubicBezTo>
                  <a:cubicBezTo>
                    <a:pt x="26" y="50"/>
                    <a:pt x="26" y="50"/>
                    <a:pt x="26" y="25"/>
                  </a:cubicBezTo>
                  <a:cubicBezTo>
                    <a:pt x="51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11" name="Google Shape;36411;p44"/>
            <p:cNvSpPr/>
            <p:nvPr/>
          </p:nvSpPr>
          <p:spPr>
            <a:xfrm>
              <a:off x="5347275" y="2798900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6" y="2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12" name="Google Shape;36412;p44"/>
            <p:cNvSpPr/>
            <p:nvPr/>
          </p:nvSpPr>
          <p:spPr>
            <a:xfrm>
              <a:off x="5348525" y="28039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13" name="Google Shape;36413;p44"/>
            <p:cNvSpPr/>
            <p:nvPr/>
          </p:nvSpPr>
          <p:spPr>
            <a:xfrm>
              <a:off x="5347275" y="2798900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1" y="1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14" name="Google Shape;36414;p44"/>
            <p:cNvSpPr/>
            <p:nvPr/>
          </p:nvSpPr>
          <p:spPr>
            <a:xfrm>
              <a:off x="5351025" y="280282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0"/>
                  </a:moveTo>
                  <a:cubicBezTo>
                    <a:pt x="7" y="0"/>
                    <a:pt x="1" y="7"/>
                    <a:pt x="1" y="19"/>
                  </a:cubicBezTo>
                  <a:cubicBezTo>
                    <a:pt x="1" y="19"/>
                    <a:pt x="1" y="19"/>
                    <a:pt x="1" y="44"/>
                  </a:cubicBezTo>
                  <a:lnTo>
                    <a:pt x="26" y="44"/>
                  </a:lnTo>
                  <a:cubicBezTo>
                    <a:pt x="26" y="44"/>
                    <a:pt x="26" y="19"/>
                    <a:pt x="26" y="19"/>
                  </a:cubicBezTo>
                  <a:cubicBezTo>
                    <a:pt x="26" y="7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15" name="Google Shape;36415;p44"/>
            <p:cNvSpPr/>
            <p:nvPr/>
          </p:nvSpPr>
          <p:spPr>
            <a:xfrm>
              <a:off x="5346650" y="2799525"/>
              <a:ext cx="650" cy="5050"/>
            </a:xfrm>
            <a:custGeom>
              <a:avLst/>
              <a:gdLst/>
              <a:ahLst/>
              <a:cxnLst/>
              <a:rect l="l" t="t" r="r" b="b"/>
              <a:pathLst>
                <a:path w="26" h="202" fill="none" extrusionOk="0">
                  <a:moveTo>
                    <a:pt x="1" y="201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16" name="Google Shape;36416;p44"/>
            <p:cNvSpPr/>
            <p:nvPr/>
          </p:nvSpPr>
          <p:spPr>
            <a:xfrm>
              <a:off x="5346025" y="28045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0" y="0"/>
                    <a:pt x="0" y="25"/>
                  </a:cubicBezTo>
                  <a:lnTo>
                    <a:pt x="51" y="25"/>
                  </a:ln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17" name="Google Shape;36417;p44"/>
            <p:cNvSpPr/>
            <p:nvPr/>
          </p:nvSpPr>
          <p:spPr>
            <a:xfrm>
              <a:off x="5347900" y="2798275"/>
              <a:ext cx="5050" cy="25"/>
            </a:xfrm>
            <a:custGeom>
              <a:avLst/>
              <a:gdLst/>
              <a:ahLst/>
              <a:cxnLst/>
              <a:rect l="l" t="t" r="r" b="b"/>
              <a:pathLst>
                <a:path w="202" h="1" fill="none" extrusionOk="0">
                  <a:moveTo>
                    <a:pt x="201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18" name="Google Shape;36418;p44"/>
            <p:cNvSpPr/>
            <p:nvPr/>
          </p:nvSpPr>
          <p:spPr>
            <a:xfrm>
              <a:off x="5352925" y="27976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19" name="Google Shape;36419;p44"/>
            <p:cNvSpPr/>
            <p:nvPr/>
          </p:nvSpPr>
          <p:spPr>
            <a:xfrm>
              <a:off x="5347900" y="2795775"/>
              <a:ext cx="4425" cy="2525"/>
            </a:xfrm>
            <a:custGeom>
              <a:avLst/>
              <a:gdLst/>
              <a:ahLst/>
              <a:cxnLst/>
              <a:rect l="l" t="t" r="r" b="b"/>
              <a:pathLst>
                <a:path w="177" h="101" fill="none" extrusionOk="0">
                  <a:moveTo>
                    <a:pt x="176" y="0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20" name="Google Shape;36420;p44"/>
            <p:cNvSpPr/>
            <p:nvPr/>
          </p:nvSpPr>
          <p:spPr>
            <a:xfrm>
              <a:off x="5352300" y="27951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25" y="50"/>
                    <a:pt x="25" y="50"/>
                  </a:cubicBezTo>
                  <a:cubicBezTo>
                    <a:pt x="25" y="50"/>
                    <a:pt x="50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21" name="Google Shape;36421;p44"/>
            <p:cNvSpPr/>
            <p:nvPr/>
          </p:nvSpPr>
          <p:spPr>
            <a:xfrm>
              <a:off x="5347900" y="2798275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22" name="Google Shape;36422;p44"/>
            <p:cNvSpPr/>
            <p:nvPr/>
          </p:nvSpPr>
          <p:spPr>
            <a:xfrm>
              <a:off x="5352300" y="28001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23" name="Google Shape;36423;p44"/>
            <p:cNvSpPr/>
            <p:nvPr/>
          </p:nvSpPr>
          <p:spPr>
            <a:xfrm>
              <a:off x="5342275" y="279890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24" name="Google Shape;36424;p44"/>
            <p:cNvSpPr/>
            <p:nvPr/>
          </p:nvSpPr>
          <p:spPr>
            <a:xfrm>
              <a:off x="5341650" y="2802025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25" name="Google Shape;36425;p44"/>
            <p:cNvSpPr/>
            <p:nvPr/>
          </p:nvSpPr>
          <p:spPr>
            <a:xfrm>
              <a:off x="5341000" y="2798900"/>
              <a:ext cx="5675" cy="1275"/>
            </a:xfrm>
            <a:custGeom>
              <a:avLst/>
              <a:gdLst/>
              <a:ahLst/>
              <a:cxnLst/>
              <a:rect l="l" t="t" r="r" b="b"/>
              <a:pathLst>
                <a:path w="227" h="51" fill="none" extrusionOk="0">
                  <a:moveTo>
                    <a:pt x="1" y="51"/>
                  </a:moveTo>
                  <a:lnTo>
                    <a:pt x="2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26" name="Google Shape;36426;p44"/>
            <p:cNvSpPr/>
            <p:nvPr/>
          </p:nvSpPr>
          <p:spPr>
            <a:xfrm>
              <a:off x="5340375" y="27995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27" name="Google Shape;36427;p44"/>
            <p:cNvSpPr/>
            <p:nvPr/>
          </p:nvSpPr>
          <p:spPr>
            <a:xfrm>
              <a:off x="5344150" y="2798900"/>
              <a:ext cx="2525" cy="5050"/>
            </a:xfrm>
            <a:custGeom>
              <a:avLst/>
              <a:gdLst/>
              <a:ahLst/>
              <a:cxnLst/>
              <a:rect l="l" t="t" r="r" b="b"/>
              <a:pathLst>
                <a:path w="101" h="202" fill="none" extrusionOk="0">
                  <a:moveTo>
                    <a:pt x="0" y="201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28" name="Google Shape;36428;p44"/>
            <p:cNvSpPr/>
            <p:nvPr/>
          </p:nvSpPr>
          <p:spPr>
            <a:xfrm>
              <a:off x="5343525" y="2803300"/>
              <a:ext cx="650" cy="1100"/>
            </a:xfrm>
            <a:custGeom>
              <a:avLst/>
              <a:gdLst/>
              <a:ahLst/>
              <a:cxnLst/>
              <a:rect l="l" t="t" r="r" b="b"/>
              <a:pathLst>
                <a:path w="26" h="44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38"/>
                    <a:pt x="6" y="44"/>
                    <a:pt x="13" y="44"/>
                  </a:cubicBezTo>
                  <a:cubicBezTo>
                    <a:pt x="19" y="44"/>
                    <a:pt x="25" y="38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29" name="Google Shape;36429;p44"/>
            <p:cNvSpPr/>
            <p:nvPr/>
          </p:nvSpPr>
          <p:spPr>
            <a:xfrm>
              <a:off x="5341650" y="279515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0"/>
                  </a:moveTo>
                  <a:lnTo>
                    <a:pt x="175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30" name="Google Shape;36430;p44"/>
            <p:cNvSpPr/>
            <p:nvPr/>
          </p:nvSpPr>
          <p:spPr>
            <a:xfrm>
              <a:off x="5341000" y="27945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0"/>
                    <a:pt x="1" y="50"/>
                  </a:cubicBezTo>
                  <a:cubicBezTo>
                    <a:pt x="26" y="50"/>
                    <a:pt x="26" y="50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31" name="Google Shape;36431;p44"/>
            <p:cNvSpPr/>
            <p:nvPr/>
          </p:nvSpPr>
          <p:spPr>
            <a:xfrm>
              <a:off x="5343525" y="2793275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0" y="0"/>
                  </a:moveTo>
                  <a:lnTo>
                    <a:pt x="10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32" name="Google Shape;36432;p44"/>
            <p:cNvSpPr/>
            <p:nvPr/>
          </p:nvSpPr>
          <p:spPr>
            <a:xfrm>
              <a:off x="5342900" y="279280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0"/>
                  </a:moveTo>
                  <a:cubicBezTo>
                    <a:pt x="6" y="0"/>
                    <a:pt x="0" y="7"/>
                    <a:pt x="0" y="19"/>
                  </a:cubicBezTo>
                  <a:cubicBezTo>
                    <a:pt x="0" y="19"/>
                    <a:pt x="0" y="19"/>
                    <a:pt x="0" y="44"/>
                  </a:cubicBezTo>
                  <a:lnTo>
                    <a:pt x="25" y="44"/>
                  </a:lnTo>
                  <a:cubicBezTo>
                    <a:pt x="25" y="19"/>
                    <a:pt x="25" y="19"/>
                    <a:pt x="25" y="19"/>
                  </a:cubicBezTo>
                  <a:cubicBezTo>
                    <a:pt x="25" y="7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33" name="Google Shape;36433;p44"/>
            <p:cNvSpPr/>
            <p:nvPr/>
          </p:nvSpPr>
          <p:spPr>
            <a:xfrm>
              <a:off x="5341000" y="2797650"/>
              <a:ext cx="5050" cy="650"/>
            </a:xfrm>
            <a:custGeom>
              <a:avLst/>
              <a:gdLst/>
              <a:ahLst/>
              <a:cxnLst/>
              <a:rect l="l" t="t" r="r" b="b"/>
              <a:pathLst>
                <a:path w="202" h="26" fill="none" extrusionOk="0">
                  <a:moveTo>
                    <a:pt x="1" y="1"/>
                  </a:moveTo>
                  <a:lnTo>
                    <a:pt x="20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34" name="Google Shape;36434;p44"/>
            <p:cNvSpPr/>
            <p:nvPr/>
          </p:nvSpPr>
          <p:spPr>
            <a:xfrm>
              <a:off x="5340375" y="27970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6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35" name="Google Shape;36435;p44"/>
            <p:cNvSpPr/>
            <p:nvPr/>
          </p:nvSpPr>
          <p:spPr>
            <a:xfrm>
              <a:off x="5344150" y="2795525"/>
              <a:ext cx="6275" cy="5275"/>
            </a:xfrm>
            <a:custGeom>
              <a:avLst/>
              <a:gdLst/>
              <a:ahLst/>
              <a:cxnLst/>
              <a:rect l="l" t="t" r="r" b="b"/>
              <a:pathLst>
                <a:path w="251" h="211" extrusionOk="0">
                  <a:moveTo>
                    <a:pt x="111" y="0"/>
                  </a:moveTo>
                  <a:cubicBezTo>
                    <a:pt x="75" y="0"/>
                    <a:pt x="44" y="24"/>
                    <a:pt x="25" y="60"/>
                  </a:cubicBezTo>
                  <a:cubicBezTo>
                    <a:pt x="0" y="136"/>
                    <a:pt x="50" y="186"/>
                    <a:pt x="101" y="211"/>
                  </a:cubicBezTo>
                  <a:cubicBezTo>
                    <a:pt x="151" y="211"/>
                    <a:pt x="201" y="186"/>
                    <a:pt x="226" y="136"/>
                  </a:cubicBezTo>
                  <a:cubicBezTo>
                    <a:pt x="251" y="86"/>
                    <a:pt x="226" y="35"/>
                    <a:pt x="151" y="10"/>
                  </a:cubicBezTo>
                  <a:cubicBezTo>
                    <a:pt x="137" y="4"/>
                    <a:pt x="124" y="0"/>
                    <a:pt x="11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36" name="Google Shape;36436;p44"/>
            <p:cNvSpPr/>
            <p:nvPr/>
          </p:nvSpPr>
          <p:spPr>
            <a:xfrm>
              <a:off x="5463825" y="2596525"/>
              <a:ext cx="12550" cy="20075"/>
            </a:xfrm>
            <a:custGeom>
              <a:avLst/>
              <a:gdLst/>
              <a:ahLst/>
              <a:cxnLst/>
              <a:rect l="l" t="t" r="r" b="b"/>
              <a:pathLst>
                <a:path w="502" h="803" extrusionOk="0">
                  <a:moveTo>
                    <a:pt x="276" y="0"/>
                  </a:moveTo>
                  <a:cubicBezTo>
                    <a:pt x="176" y="25"/>
                    <a:pt x="75" y="151"/>
                    <a:pt x="25" y="351"/>
                  </a:cubicBezTo>
                  <a:cubicBezTo>
                    <a:pt x="0" y="577"/>
                    <a:pt x="151" y="802"/>
                    <a:pt x="151" y="802"/>
                  </a:cubicBezTo>
                  <a:cubicBezTo>
                    <a:pt x="151" y="802"/>
                    <a:pt x="376" y="677"/>
                    <a:pt x="451" y="451"/>
                  </a:cubicBezTo>
                  <a:cubicBezTo>
                    <a:pt x="502" y="276"/>
                    <a:pt x="476" y="101"/>
                    <a:pt x="401" y="25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01" y="101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37" name="Google Shape;36437;p44"/>
            <p:cNvSpPr/>
            <p:nvPr/>
          </p:nvSpPr>
          <p:spPr>
            <a:xfrm>
              <a:off x="5450025" y="2602625"/>
              <a:ext cx="16950" cy="14800"/>
            </a:xfrm>
            <a:custGeom>
              <a:avLst/>
              <a:gdLst/>
              <a:ahLst/>
              <a:cxnLst/>
              <a:rect l="l" t="t" r="r" b="b"/>
              <a:pathLst>
                <a:path w="678" h="592" extrusionOk="0">
                  <a:moveTo>
                    <a:pt x="157" y="1"/>
                  </a:moveTo>
                  <a:cubicBezTo>
                    <a:pt x="137" y="1"/>
                    <a:pt x="118" y="3"/>
                    <a:pt x="101" y="7"/>
                  </a:cubicBezTo>
                  <a:cubicBezTo>
                    <a:pt x="151" y="132"/>
                    <a:pt x="251" y="233"/>
                    <a:pt x="251" y="233"/>
                  </a:cubicBezTo>
                  <a:cubicBezTo>
                    <a:pt x="251" y="233"/>
                    <a:pt x="126" y="132"/>
                    <a:pt x="26" y="107"/>
                  </a:cubicBezTo>
                  <a:lnTo>
                    <a:pt x="26" y="107"/>
                  </a:lnTo>
                  <a:cubicBezTo>
                    <a:pt x="1" y="207"/>
                    <a:pt x="76" y="383"/>
                    <a:pt x="201" y="483"/>
                  </a:cubicBezTo>
                  <a:cubicBezTo>
                    <a:pt x="322" y="573"/>
                    <a:pt x="460" y="591"/>
                    <a:pt x="551" y="591"/>
                  </a:cubicBezTo>
                  <a:cubicBezTo>
                    <a:pt x="612" y="591"/>
                    <a:pt x="652" y="583"/>
                    <a:pt x="652" y="583"/>
                  </a:cubicBezTo>
                  <a:cubicBezTo>
                    <a:pt x="652" y="583"/>
                    <a:pt x="678" y="308"/>
                    <a:pt x="502" y="157"/>
                  </a:cubicBezTo>
                  <a:cubicBezTo>
                    <a:pt x="398" y="53"/>
                    <a:pt x="258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38" name="Google Shape;36438;p44"/>
            <p:cNvSpPr/>
            <p:nvPr/>
          </p:nvSpPr>
          <p:spPr>
            <a:xfrm>
              <a:off x="5464450" y="2616575"/>
              <a:ext cx="13800" cy="18825"/>
            </a:xfrm>
            <a:custGeom>
              <a:avLst/>
              <a:gdLst/>
              <a:ahLst/>
              <a:cxnLst/>
              <a:rect l="l" t="t" r="r" b="b"/>
              <a:pathLst>
                <a:path w="552" h="753" extrusionOk="0">
                  <a:moveTo>
                    <a:pt x="126" y="0"/>
                  </a:moveTo>
                  <a:cubicBezTo>
                    <a:pt x="126" y="0"/>
                    <a:pt x="0" y="226"/>
                    <a:pt x="75" y="451"/>
                  </a:cubicBezTo>
                  <a:cubicBezTo>
                    <a:pt x="126" y="627"/>
                    <a:pt x="251" y="752"/>
                    <a:pt x="351" y="752"/>
                  </a:cubicBezTo>
                  <a:cubicBezTo>
                    <a:pt x="376" y="652"/>
                    <a:pt x="326" y="477"/>
                    <a:pt x="326" y="477"/>
                  </a:cubicBezTo>
                  <a:lnTo>
                    <a:pt x="326" y="477"/>
                  </a:lnTo>
                  <a:cubicBezTo>
                    <a:pt x="326" y="477"/>
                    <a:pt x="401" y="652"/>
                    <a:pt x="477" y="702"/>
                  </a:cubicBezTo>
                  <a:cubicBezTo>
                    <a:pt x="552" y="627"/>
                    <a:pt x="552" y="451"/>
                    <a:pt x="477" y="301"/>
                  </a:cubicBezTo>
                  <a:cubicBezTo>
                    <a:pt x="376" y="76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39" name="Google Shape;36439;p44"/>
            <p:cNvSpPr/>
            <p:nvPr/>
          </p:nvSpPr>
          <p:spPr>
            <a:xfrm>
              <a:off x="5450025" y="2616650"/>
              <a:ext cx="17575" cy="13325"/>
            </a:xfrm>
            <a:custGeom>
              <a:avLst/>
              <a:gdLst/>
              <a:ahLst/>
              <a:cxnLst/>
              <a:rect l="l" t="t" r="r" b="b"/>
              <a:pathLst>
                <a:path w="703" h="533" extrusionOk="0">
                  <a:moveTo>
                    <a:pt x="524" y="0"/>
                  </a:moveTo>
                  <a:cubicBezTo>
                    <a:pt x="437" y="0"/>
                    <a:pt x="329" y="16"/>
                    <a:pt x="226" y="73"/>
                  </a:cubicBezTo>
                  <a:cubicBezTo>
                    <a:pt x="76" y="148"/>
                    <a:pt x="1" y="298"/>
                    <a:pt x="1" y="398"/>
                  </a:cubicBezTo>
                  <a:cubicBezTo>
                    <a:pt x="101" y="398"/>
                    <a:pt x="251" y="323"/>
                    <a:pt x="251" y="323"/>
                  </a:cubicBezTo>
                  <a:lnTo>
                    <a:pt x="251" y="323"/>
                  </a:lnTo>
                  <a:cubicBezTo>
                    <a:pt x="251" y="323"/>
                    <a:pt x="101" y="423"/>
                    <a:pt x="76" y="524"/>
                  </a:cubicBezTo>
                  <a:cubicBezTo>
                    <a:pt x="94" y="530"/>
                    <a:pt x="117" y="533"/>
                    <a:pt x="144" y="533"/>
                  </a:cubicBezTo>
                  <a:cubicBezTo>
                    <a:pt x="233" y="533"/>
                    <a:pt x="362" y="500"/>
                    <a:pt x="477" y="423"/>
                  </a:cubicBezTo>
                  <a:cubicBezTo>
                    <a:pt x="652" y="273"/>
                    <a:pt x="703" y="22"/>
                    <a:pt x="703" y="22"/>
                  </a:cubicBezTo>
                  <a:cubicBezTo>
                    <a:pt x="703" y="22"/>
                    <a:pt x="628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40" name="Google Shape;36440;p44"/>
            <p:cNvSpPr/>
            <p:nvPr/>
          </p:nvSpPr>
          <p:spPr>
            <a:xfrm>
              <a:off x="5467575" y="2609025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3" y="1"/>
                  </a:moveTo>
                  <a:cubicBezTo>
                    <a:pt x="476" y="1"/>
                    <a:pt x="414" y="9"/>
                    <a:pt x="352" y="27"/>
                  </a:cubicBezTo>
                  <a:cubicBezTo>
                    <a:pt x="126" y="102"/>
                    <a:pt x="1" y="327"/>
                    <a:pt x="1" y="327"/>
                  </a:cubicBezTo>
                  <a:cubicBezTo>
                    <a:pt x="1" y="327"/>
                    <a:pt x="173" y="462"/>
                    <a:pt x="368" y="462"/>
                  </a:cubicBezTo>
                  <a:cubicBezTo>
                    <a:pt x="395" y="462"/>
                    <a:pt x="424" y="459"/>
                    <a:pt x="452" y="453"/>
                  </a:cubicBezTo>
                  <a:cubicBezTo>
                    <a:pt x="627" y="428"/>
                    <a:pt x="778" y="327"/>
                    <a:pt x="803" y="227"/>
                  </a:cubicBezTo>
                  <a:cubicBezTo>
                    <a:pt x="753" y="202"/>
                    <a:pt x="684" y="196"/>
                    <a:pt x="627" y="196"/>
                  </a:cubicBezTo>
                  <a:cubicBezTo>
                    <a:pt x="571" y="196"/>
                    <a:pt x="527" y="202"/>
                    <a:pt x="527" y="202"/>
                  </a:cubicBezTo>
                  <a:cubicBezTo>
                    <a:pt x="527" y="202"/>
                    <a:pt x="702" y="177"/>
                    <a:pt x="778" y="77"/>
                  </a:cubicBezTo>
                  <a:cubicBezTo>
                    <a:pt x="729" y="28"/>
                    <a:pt x="639" y="1"/>
                    <a:pt x="5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41" name="Google Shape;36441;p44"/>
            <p:cNvSpPr/>
            <p:nvPr/>
          </p:nvSpPr>
          <p:spPr>
            <a:xfrm>
              <a:off x="5463200" y="260780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100" y="0"/>
                  </a:moveTo>
                  <a:cubicBezTo>
                    <a:pt x="75" y="51"/>
                    <a:pt x="100" y="126"/>
                    <a:pt x="100" y="126"/>
                  </a:cubicBezTo>
                  <a:cubicBezTo>
                    <a:pt x="100" y="126"/>
                    <a:pt x="75" y="51"/>
                    <a:pt x="25" y="26"/>
                  </a:cubicBezTo>
                  <a:cubicBezTo>
                    <a:pt x="0" y="51"/>
                    <a:pt x="0" y="126"/>
                    <a:pt x="25" y="201"/>
                  </a:cubicBezTo>
                  <a:cubicBezTo>
                    <a:pt x="75" y="301"/>
                    <a:pt x="176" y="351"/>
                    <a:pt x="176" y="351"/>
                  </a:cubicBezTo>
                  <a:cubicBezTo>
                    <a:pt x="176" y="351"/>
                    <a:pt x="251" y="251"/>
                    <a:pt x="201" y="151"/>
                  </a:cubicBezTo>
                  <a:cubicBezTo>
                    <a:pt x="201" y="76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42" name="Google Shape;36442;p44"/>
            <p:cNvSpPr/>
            <p:nvPr/>
          </p:nvSpPr>
          <p:spPr>
            <a:xfrm>
              <a:off x="5458175" y="2613825"/>
              <a:ext cx="9425" cy="5275"/>
            </a:xfrm>
            <a:custGeom>
              <a:avLst/>
              <a:gdLst/>
              <a:ahLst/>
              <a:cxnLst/>
              <a:rect l="l" t="t" r="r" b="b"/>
              <a:pathLst>
                <a:path w="377" h="211" extrusionOk="0">
                  <a:moveTo>
                    <a:pt x="142" y="0"/>
                  </a:moveTo>
                  <a:cubicBezTo>
                    <a:pt x="89" y="0"/>
                    <a:pt x="44" y="24"/>
                    <a:pt x="26" y="60"/>
                  </a:cubicBezTo>
                  <a:cubicBezTo>
                    <a:pt x="51" y="85"/>
                    <a:pt x="126" y="110"/>
                    <a:pt x="126" y="110"/>
                  </a:cubicBezTo>
                  <a:cubicBezTo>
                    <a:pt x="126" y="110"/>
                    <a:pt x="93" y="99"/>
                    <a:pt x="55" y="99"/>
                  </a:cubicBezTo>
                  <a:cubicBezTo>
                    <a:pt x="37" y="99"/>
                    <a:pt x="17" y="102"/>
                    <a:pt x="1" y="110"/>
                  </a:cubicBezTo>
                  <a:cubicBezTo>
                    <a:pt x="26" y="160"/>
                    <a:pt x="101" y="211"/>
                    <a:pt x="176" y="211"/>
                  </a:cubicBezTo>
                  <a:cubicBezTo>
                    <a:pt x="276" y="211"/>
                    <a:pt x="377" y="135"/>
                    <a:pt x="377" y="135"/>
                  </a:cubicBezTo>
                  <a:cubicBezTo>
                    <a:pt x="377" y="135"/>
                    <a:pt x="301" y="35"/>
                    <a:pt x="201" y="10"/>
                  </a:cubicBezTo>
                  <a:cubicBezTo>
                    <a:pt x="181" y="3"/>
                    <a:pt x="161" y="0"/>
                    <a:pt x="1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43" name="Google Shape;36443;p44"/>
            <p:cNvSpPr/>
            <p:nvPr/>
          </p:nvSpPr>
          <p:spPr>
            <a:xfrm>
              <a:off x="5467575" y="2616800"/>
              <a:ext cx="8175" cy="6300"/>
            </a:xfrm>
            <a:custGeom>
              <a:avLst/>
              <a:gdLst/>
              <a:ahLst/>
              <a:cxnLst/>
              <a:rect l="l" t="t" r="r" b="b"/>
              <a:pathLst>
                <a:path w="327" h="252" extrusionOk="0">
                  <a:moveTo>
                    <a:pt x="95" y="0"/>
                  </a:moveTo>
                  <a:cubicBezTo>
                    <a:pt x="42" y="0"/>
                    <a:pt x="1" y="16"/>
                    <a:pt x="1" y="16"/>
                  </a:cubicBezTo>
                  <a:cubicBezTo>
                    <a:pt x="1" y="16"/>
                    <a:pt x="26" y="117"/>
                    <a:pt x="101" y="192"/>
                  </a:cubicBezTo>
                  <a:cubicBezTo>
                    <a:pt x="156" y="229"/>
                    <a:pt x="211" y="252"/>
                    <a:pt x="246" y="252"/>
                  </a:cubicBezTo>
                  <a:cubicBezTo>
                    <a:pt x="259" y="252"/>
                    <a:pt x="270" y="249"/>
                    <a:pt x="276" y="242"/>
                  </a:cubicBezTo>
                  <a:cubicBezTo>
                    <a:pt x="276" y="192"/>
                    <a:pt x="202" y="142"/>
                    <a:pt x="201" y="142"/>
                  </a:cubicBezTo>
                  <a:lnTo>
                    <a:pt x="201" y="142"/>
                  </a:lnTo>
                  <a:cubicBezTo>
                    <a:pt x="202" y="142"/>
                    <a:pt x="277" y="192"/>
                    <a:pt x="326" y="192"/>
                  </a:cubicBezTo>
                  <a:cubicBezTo>
                    <a:pt x="326" y="142"/>
                    <a:pt x="301" y="92"/>
                    <a:pt x="226" y="41"/>
                  </a:cubicBezTo>
                  <a:cubicBezTo>
                    <a:pt x="183" y="9"/>
                    <a:pt x="136" y="0"/>
                    <a:pt x="9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44" name="Google Shape;36444;p44"/>
            <p:cNvSpPr/>
            <p:nvPr/>
          </p:nvSpPr>
          <p:spPr>
            <a:xfrm>
              <a:off x="5462575" y="261720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0"/>
                  </a:moveTo>
                  <a:cubicBezTo>
                    <a:pt x="201" y="0"/>
                    <a:pt x="100" y="25"/>
                    <a:pt x="50" y="126"/>
                  </a:cubicBezTo>
                  <a:cubicBezTo>
                    <a:pt x="0" y="201"/>
                    <a:pt x="0" y="276"/>
                    <a:pt x="25" y="326"/>
                  </a:cubicBezTo>
                  <a:cubicBezTo>
                    <a:pt x="75" y="276"/>
                    <a:pt x="125" y="226"/>
                    <a:pt x="125" y="226"/>
                  </a:cubicBezTo>
                  <a:lnTo>
                    <a:pt x="125" y="226"/>
                  </a:lnTo>
                  <a:cubicBezTo>
                    <a:pt x="125" y="226"/>
                    <a:pt x="75" y="301"/>
                    <a:pt x="100" y="351"/>
                  </a:cubicBezTo>
                  <a:cubicBezTo>
                    <a:pt x="125" y="326"/>
                    <a:pt x="201" y="276"/>
                    <a:pt x="226" y="201"/>
                  </a:cubicBezTo>
                  <a:cubicBezTo>
                    <a:pt x="251" y="101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45" name="Google Shape;36445;p44"/>
            <p:cNvSpPr/>
            <p:nvPr/>
          </p:nvSpPr>
          <p:spPr>
            <a:xfrm>
              <a:off x="5467575" y="260967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1" y="1"/>
                  </a:moveTo>
                  <a:cubicBezTo>
                    <a:pt x="201" y="1"/>
                    <a:pt x="126" y="26"/>
                    <a:pt x="76" y="101"/>
                  </a:cubicBezTo>
                  <a:cubicBezTo>
                    <a:pt x="1" y="176"/>
                    <a:pt x="26" y="301"/>
                    <a:pt x="26" y="301"/>
                  </a:cubicBezTo>
                  <a:cubicBezTo>
                    <a:pt x="26" y="301"/>
                    <a:pt x="151" y="301"/>
                    <a:pt x="226" y="226"/>
                  </a:cubicBezTo>
                  <a:cubicBezTo>
                    <a:pt x="276" y="176"/>
                    <a:pt x="301" y="101"/>
                    <a:pt x="301" y="51"/>
                  </a:cubicBezTo>
                  <a:lnTo>
                    <a:pt x="301" y="51"/>
                  </a:lnTo>
                  <a:cubicBezTo>
                    <a:pt x="251" y="76"/>
                    <a:pt x="176" y="126"/>
                    <a:pt x="176" y="126"/>
                  </a:cubicBezTo>
                  <a:cubicBezTo>
                    <a:pt x="176" y="126"/>
                    <a:pt x="251" y="5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46" name="Google Shape;36446;p44"/>
            <p:cNvSpPr/>
            <p:nvPr/>
          </p:nvSpPr>
          <p:spPr>
            <a:xfrm>
              <a:off x="5467575" y="2609675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6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47" name="Google Shape;36447;p44"/>
            <p:cNvSpPr/>
            <p:nvPr/>
          </p:nvSpPr>
          <p:spPr>
            <a:xfrm>
              <a:off x="5468825" y="26090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26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48" name="Google Shape;36448;p44"/>
            <p:cNvSpPr/>
            <p:nvPr/>
          </p:nvSpPr>
          <p:spPr>
            <a:xfrm>
              <a:off x="5466950" y="260967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1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49" name="Google Shape;36449;p44"/>
            <p:cNvSpPr/>
            <p:nvPr/>
          </p:nvSpPr>
          <p:spPr>
            <a:xfrm>
              <a:off x="5466325" y="2609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50" name="Google Shape;36450;p44"/>
            <p:cNvSpPr/>
            <p:nvPr/>
          </p:nvSpPr>
          <p:spPr>
            <a:xfrm>
              <a:off x="5467575" y="2610925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1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51" name="Google Shape;36451;p44"/>
            <p:cNvSpPr/>
            <p:nvPr/>
          </p:nvSpPr>
          <p:spPr>
            <a:xfrm>
              <a:off x="5470700" y="2610300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52" name="Google Shape;36452;p44"/>
            <p:cNvSpPr/>
            <p:nvPr/>
          </p:nvSpPr>
          <p:spPr>
            <a:xfrm>
              <a:off x="5468200" y="2616575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1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53" name="Google Shape;36453;p44"/>
            <p:cNvSpPr/>
            <p:nvPr/>
          </p:nvSpPr>
          <p:spPr>
            <a:xfrm>
              <a:off x="5468825" y="26215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54" name="Google Shape;36454;p44"/>
            <p:cNvSpPr/>
            <p:nvPr/>
          </p:nvSpPr>
          <p:spPr>
            <a:xfrm>
              <a:off x="5468200" y="2616575"/>
              <a:ext cx="3150" cy="3775"/>
            </a:xfrm>
            <a:custGeom>
              <a:avLst/>
              <a:gdLst/>
              <a:ahLst/>
              <a:cxnLst/>
              <a:rect l="l" t="t" r="r" b="b"/>
              <a:pathLst>
                <a:path w="126" h="151" fill="none" extrusionOk="0">
                  <a:moveTo>
                    <a:pt x="126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55" name="Google Shape;36455;p44"/>
            <p:cNvSpPr/>
            <p:nvPr/>
          </p:nvSpPr>
          <p:spPr>
            <a:xfrm>
              <a:off x="5471325" y="2620325"/>
              <a:ext cx="675" cy="925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12" y="37"/>
                    <a:pt x="20" y="37"/>
                  </a:cubicBezTo>
                  <a:cubicBezTo>
                    <a:pt x="23" y="37"/>
                    <a:pt x="26" y="34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56" name="Google Shape;36456;p44"/>
            <p:cNvSpPr/>
            <p:nvPr/>
          </p:nvSpPr>
          <p:spPr>
            <a:xfrm>
              <a:off x="5466950" y="261657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57" name="Google Shape;36457;p44"/>
            <p:cNvSpPr/>
            <p:nvPr/>
          </p:nvSpPr>
          <p:spPr>
            <a:xfrm>
              <a:off x="5466950" y="26215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58" name="Google Shape;36458;p44"/>
            <p:cNvSpPr/>
            <p:nvPr/>
          </p:nvSpPr>
          <p:spPr>
            <a:xfrm>
              <a:off x="5468200" y="2615325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226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59" name="Google Shape;36459;p44"/>
            <p:cNvSpPr/>
            <p:nvPr/>
          </p:nvSpPr>
          <p:spPr>
            <a:xfrm>
              <a:off x="5473225" y="26153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5" y="25"/>
                  </a:cubicBezTo>
                  <a:cubicBezTo>
                    <a:pt x="25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60" name="Google Shape;36460;p44"/>
            <p:cNvSpPr/>
            <p:nvPr/>
          </p:nvSpPr>
          <p:spPr>
            <a:xfrm>
              <a:off x="5468200" y="261345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0"/>
                  </a:moveTo>
                  <a:lnTo>
                    <a:pt x="1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61" name="Google Shape;36461;p44"/>
            <p:cNvSpPr/>
            <p:nvPr/>
          </p:nvSpPr>
          <p:spPr>
            <a:xfrm>
              <a:off x="5472600" y="26128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62" name="Google Shape;36462;p44"/>
            <p:cNvSpPr/>
            <p:nvPr/>
          </p:nvSpPr>
          <p:spPr>
            <a:xfrm>
              <a:off x="5468200" y="2615950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5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63" name="Google Shape;36463;p44"/>
            <p:cNvSpPr/>
            <p:nvPr/>
          </p:nvSpPr>
          <p:spPr>
            <a:xfrm>
              <a:off x="5472600" y="2617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25" y="25"/>
                    <a:pt x="25" y="25"/>
                  </a:cubicBezTo>
                  <a:cubicBezTo>
                    <a:pt x="0" y="25"/>
                    <a:pt x="25" y="51"/>
                    <a:pt x="25" y="51"/>
                  </a:cubicBezTo>
                  <a:cubicBezTo>
                    <a:pt x="25" y="51"/>
                    <a:pt x="50" y="51"/>
                    <a:pt x="50" y="25"/>
                  </a:cubicBez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64" name="Google Shape;36464;p44"/>
            <p:cNvSpPr/>
            <p:nvPr/>
          </p:nvSpPr>
          <p:spPr>
            <a:xfrm>
              <a:off x="5462575" y="2615950"/>
              <a:ext cx="4400" cy="3775"/>
            </a:xfrm>
            <a:custGeom>
              <a:avLst/>
              <a:gdLst/>
              <a:ahLst/>
              <a:cxnLst/>
              <a:rect l="l" t="t" r="r" b="b"/>
              <a:pathLst>
                <a:path w="176" h="151" fill="none" extrusionOk="0">
                  <a:moveTo>
                    <a:pt x="0" y="151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65" name="Google Shape;36465;p44"/>
            <p:cNvSpPr/>
            <p:nvPr/>
          </p:nvSpPr>
          <p:spPr>
            <a:xfrm>
              <a:off x="5461950" y="26190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3" y="38"/>
                    <a:pt x="19" y="44"/>
                    <a:pt x="25" y="44"/>
                  </a:cubicBezTo>
                  <a:cubicBezTo>
                    <a:pt x="31" y="44"/>
                    <a:pt x="38" y="38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66" name="Google Shape;36466;p44"/>
            <p:cNvSpPr/>
            <p:nvPr/>
          </p:nvSpPr>
          <p:spPr>
            <a:xfrm>
              <a:off x="5461950" y="2615950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67" name="Google Shape;36467;p44"/>
            <p:cNvSpPr/>
            <p:nvPr/>
          </p:nvSpPr>
          <p:spPr>
            <a:xfrm>
              <a:off x="5460675" y="261692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32" y="0"/>
                  </a:moveTo>
                  <a:cubicBezTo>
                    <a:pt x="29" y="0"/>
                    <a:pt x="26" y="3"/>
                    <a:pt x="26" y="11"/>
                  </a:cubicBezTo>
                  <a:cubicBezTo>
                    <a:pt x="26" y="11"/>
                    <a:pt x="1" y="11"/>
                    <a:pt x="26" y="36"/>
                  </a:cubicBezTo>
                  <a:cubicBezTo>
                    <a:pt x="51" y="36"/>
                    <a:pt x="51" y="11"/>
                    <a:pt x="51" y="11"/>
                  </a:cubicBezTo>
                  <a:cubicBezTo>
                    <a:pt x="51" y="11"/>
                    <a:pt x="40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68" name="Google Shape;36468;p44"/>
            <p:cNvSpPr/>
            <p:nvPr/>
          </p:nvSpPr>
          <p:spPr>
            <a:xfrm>
              <a:off x="5464450" y="261595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0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69" name="Google Shape;36469;p44"/>
            <p:cNvSpPr/>
            <p:nvPr/>
          </p:nvSpPr>
          <p:spPr>
            <a:xfrm>
              <a:off x="5463825" y="26209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70" name="Google Shape;36470;p44"/>
            <p:cNvSpPr/>
            <p:nvPr/>
          </p:nvSpPr>
          <p:spPr>
            <a:xfrm>
              <a:off x="5461950" y="2612800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0" y="1"/>
                  </a:moveTo>
                  <a:lnTo>
                    <a:pt x="20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71" name="Google Shape;36471;p44"/>
            <p:cNvSpPr/>
            <p:nvPr/>
          </p:nvSpPr>
          <p:spPr>
            <a:xfrm>
              <a:off x="5461300" y="26121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72" name="Google Shape;36472;p44"/>
            <p:cNvSpPr/>
            <p:nvPr/>
          </p:nvSpPr>
          <p:spPr>
            <a:xfrm>
              <a:off x="5463825" y="261092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0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73" name="Google Shape;36473;p44"/>
            <p:cNvSpPr/>
            <p:nvPr/>
          </p:nvSpPr>
          <p:spPr>
            <a:xfrm>
              <a:off x="5463200" y="2610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74" name="Google Shape;36474;p44"/>
            <p:cNvSpPr/>
            <p:nvPr/>
          </p:nvSpPr>
          <p:spPr>
            <a:xfrm>
              <a:off x="5461300" y="261470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0"/>
                  </a:moveTo>
                  <a:lnTo>
                    <a:pt x="227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75" name="Google Shape;36475;p44"/>
            <p:cNvSpPr/>
            <p:nvPr/>
          </p:nvSpPr>
          <p:spPr>
            <a:xfrm>
              <a:off x="5460675" y="26140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25"/>
                    <a:pt x="1" y="50"/>
                    <a:pt x="1" y="50"/>
                  </a:cubicBezTo>
                  <a:cubicBezTo>
                    <a:pt x="26" y="50"/>
                    <a:pt x="26" y="50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76" name="Google Shape;36476;p44"/>
            <p:cNvSpPr/>
            <p:nvPr/>
          </p:nvSpPr>
          <p:spPr>
            <a:xfrm>
              <a:off x="5465075" y="2612800"/>
              <a:ext cx="5650" cy="5300"/>
            </a:xfrm>
            <a:custGeom>
              <a:avLst/>
              <a:gdLst/>
              <a:ahLst/>
              <a:cxnLst/>
              <a:rect l="l" t="t" r="r" b="b"/>
              <a:pathLst>
                <a:path w="226" h="212" extrusionOk="0">
                  <a:moveTo>
                    <a:pt x="151" y="1"/>
                  </a:moveTo>
                  <a:cubicBezTo>
                    <a:pt x="101" y="1"/>
                    <a:pt x="25" y="26"/>
                    <a:pt x="0" y="76"/>
                  </a:cubicBezTo>
                  <a:cubicBezTo>
                    <a:pt x="0" y="126"/>
                    <a:pt x="25" y="176"/>
                    <a:pt x="76" y="201"/>
                  </a:cubicBezTo>
                  <a:cubicBezTo>
                    <a:pt x="89" y="208"/>
                    <a:pt x="104" y="211"/>
                    <a:pt x="119" y="211"/>
                  </a:cubicBezTo>
                  <a:cubicBezTo>
                    <a:pt x="161" y="211"/>
                    <a:pt x="201" y="188"/>
                    <a:pt x="201" y="151"/>
                  </a:cubicBezTo>
                  <a:cubicBezTo>
                    <a:pt x="226" y="76"/>
                    <a:pt x="201" y="26"/>
                    <a:pt x="1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77" name="Google Shape;36477;p44"/>
            <p:cNvSpPr/>
            <p:nvPr/>
          </p:nvSpPr>
          <p:spPr>
            <a:xfrm>
              <a:off x="5422475" y="2775100"/>
              <a:ext cx="13175" cy="19450"/>
            </a:xfrm>
            <a:custGeom>
              <a:avLst/>
              <a:gdLst/>
              <a:ahLst/>
              <a:cxnLst/>
              <a:rect l="l" t="t" r="r" b="b"/>
              <a:pathLst>
                <a:path w="527" h="778" extrusionOk="0">
                  <a:moveTo>
                    <a:pt x="276" y="0"/>
                  </a:moveTo>
                  <a:cubicBezTo>
                    <a:pt x="176" y="25"/>
                    <a:pt x="75" y="151"/>
                    <a:pt x="50" y="326"/>
                  </a:cubicBezTo>
                  <a:cubicBezTo>
                    <a:pt x="0" y="552"/>
                    <a:pt x="150" y="777"/>
                    <a:pt x="150" y="777"/>
                  </a:cubicBezTo>
                  <a:cubicBezTo>
                    <a:pt x="150" y="777"/>
                    <a:pt x="401" y="677"/>
                    <a:pt x="451" y="451"/>
                  </a:cubicBezTo>
                  <a:cubicBezTo>
                    <a:pt x="526" y="276"/>
                    <a:pt x="476" y="100"/>
                    <a:pt x="426" y="25"/>
                  </a:cubicBezTo>
                  <a:cubicBezTo>
                    <a:pt x="326" y="100"/>
                    <a:pt x="276" y="276"/>
                    <a:pt x="276" y="276"/>
                  </a:cubicBezTo>
                  <a:cubicBezTo>
                    <a:pt x="276" y="276"/>
                    <a:pt x="326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78" name="Google Shape;36478;p44"/>
            <p:cNvSpPr/>
            <p:nvPr/>
          </p:nvSpPr>
          <p:spPr>
            <a:xfrm>
              <a:off x="5408675" y="2781150"/>
              <a:ext cx="16950" cy="14675"/>
            </a:xfrm>
            <a:custGeom>
              <a:avLst/>
              <a:gdLst/>
              <a:ahLst/>
              <a:cxnLst/>
              <a:rect l="l" t="t" r="r" b="b"/>
              <a:pathLst>
                <a:path w="678" h="587" extrusionOk="0">
                  <a:moveTo>
                    <a:pt x="200" y="0"/>
                  </a:moveTo>
                  <a:cubicBezTo>
                    <a:pt x="174" y="0"/>
                    <a:pt x="149" y="3"/>
                    <a:pt x="126" y="9"/>
                  </a:cubicBezTo>
                  <a:cubicBezTo>
                    <a:pt x="151" y="109"/>
                    <a:pt x="276" y="234"/>
                    <a:pt x="276" y="234"/>
                  </a:cubicBezTo>
                  <a:cubicBezTo>
                    <a:pt x="276" y="234"/>
                    <a:pt x="126" y="109"/>
                    <a:pt x="26" y="109"/>
                  </a:cubicBezTo>
                  <a:cubicBezTo>
                    <a:pt x="1" y="209"/>
                    <a:pt x="76" y="360"/>
                    <a:pt x="226" y="460"/>
                  </a:cubicBezTo>
                  <a:cubicBezTo>
                    <a:pt x="358" y="573"/>
                    <a:pt x="546" y="587"/>
                    <a:pt x="632" y="587"/>
                  </a:cubicBezTo>
                  <a:cubicBezTo>
                    <a:pt x="660" y="587"/>
                    <a:pt x="677" y="585"/>
                    <a:pt x="677" y="585"/>
                  </a:cubicBezTo>
                  <a:cubicBezTo>
                    <a:pt x="677" y="585"/>
                    <a:pt x="677" y="310"/>
                    <a:pt x="502" y="134"/>
                  </a:cubicBezTo>
                  <a:cubicBezTo>
                    <a:pt x="405" y="37"/>
                    <a:pt x="293" y="0"/>
                    <a:pt x="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79" name="Google Shape;36479;p44"/>
            <p:cNvSpPr/>
            <p:nvPr/>
          </p:nvSpPr>
          <p:spPr>
            <a:xfrm>
              <a:off x="5423100" y="2795150"/>
              <a:ext cx="13800" cy="18825"/>
            </a:xfrm>
            <a:custGeom>
              <a:avLst/>
              <a:gdLst/>
              <a:ahLst/>
              <a:cxnLst/>
              <a:rect l="l" t="t" r="r" b="b"/>
              <a:pathLst>
                <a:path w="552" h="753" extrusionOk="0">
                  <a:moveTo>
                    <a:pt x="125" y="0"/>
                  </a:moveTo>
                  <a:cubicBezTo>
                    <a:pt x="125" y="0"/>
                    <a:pt x="0" y="226"/>
                    <a:pt x="75" y="451"/>
                  </a:cubicBezTo>
                  <a:cubicBezTo>
                    <a:pt x="151" y="627"/>
                    <a:pt x="276" y="727"/>
                    <a:pt x="376" y="752"/>
                  </a:cubicBezTo>
                  <a:cubicBezTo>
                    <a:pt x="376" y="627"/>
                    <a:pt x="326" y="477"/>
                    <a:pt x="326" y="476"/>
                  </a:cubicBezTo>
                  <a:lnTo>
                    <a:pt x="326" y="476"/>
                  </a:lnTo>
                  <a:cubicBezTo>
                    <a:pt x="326" y="477"/>
                    <a:pt x="401" y="652"/>
                    <a:pt x="501" y="702"/>
                  </a:cubicBezTo>
                  <a:cubicBezTo>
                    <a:pt x="552" y="627"/>
                    <a:pt x="552" y="451"/>
                    <a:pt x="476" y="276"/>
                  </a:cubicBezTo>
                  <a:cubicBezTo>
                    <a:pt x="376" y="75"/>
                    <a:pt x="125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80" name="Google Shape;36480;p44"/>
            <p:cNvSpPr/>
            <p:nvPr/>
          </p:nvSpPr>
          <p:spPr>
            <a:xfrm>
              <a:off x="5408675" y="2794575"/>
              <a:ext cx="17575" cy="13750"/>
            </a:xfrm>
            <a:custGeom>
              <a:avLst/>
              <a:gdLst/>
              <a:ahLst/>
              <a:cxnLst/>
              <a:rect l="l" t="t" r="r" b="b"/>
              <a:pathLst>
                <a:path w="703" h="550" extrusionOk="0">
                  <a:moveTo>
                    <a:pt x="528" y="1"/>
                  </a:moveTo>
                  <a:cubicBezTo>
                    <a:pt x="444" y="1"/>
                    <a:pt x="342" y="16"/>
                    <a:pt x="251" y="73"/>
                  </a:cubicBezTo>
                  <a:cubicBezTo>
                    <a:pt x="101" y="174"/>
                    <a:pt x="1" y="324"/>
                    <a:pt x="1" y="424"/>
                  </a:cubicBezTo>
                  <a:cubicBezTo>
                    <a:pt x="125" y="424"/>
                    <a:pt x="275" y="325"/>
                    <a:pt x="276" y="324"/>
                  </a:cubicBezTo>
                  <a:lnTo>
                    <a:pt x="276" y="324"/>
                  </a:lnTo>
                  <a:cubicBezTo>
                    <a:pt x="275" y="325"/>
                    <a:pt x="126" y="425"/>
                    <a:pt x="76" y="525"/>
                  </a:cubicBezTo>
                  <a:cubicBezTo>
                    <a:pt x="109" y="541"/>
                    <a:pt x="151" y="550"/>
                    <a:pt x="197" y="550"/>
                  </a:cubicBezTo>
                  <a:cubicBezTo>
                    <a:pt x="288" y="550"/>
                    <a:pt x="393" y="516"/>
                    <a:pt x="477" y="449"/>
                  </a:cubicBezTo>
                  <a:cubicBezTo>
                    <a:pt x="677" y="299"/>
                    <a:pt x="702" y="23"/>
                    <a:pt x="702" y="23"/>
                  </a:cubicBezTo>
                  <a:cubicBezTo>
                    <a:pt x="702" y="23"/>
                    <a:pt x="628" y="1"/>
                    <a:pt x="5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81" name="Google Shape;36481;p44"/>
            <p:cNvSpPr/>
            <p:nvPr/>
          </p:nvSpPr>
          <p:spPr>
            <a:xfrm>
              <a:off x="5426850" y="2787600"/>
              <a:ext cx="19450" cy="11400"/>
            </a:xfrm>
            <a:custGeom>
              <a:avLst/>
              <a:gdLst/>
              <a:ahLst/>
              <a:cxnLst/>
              <a:rect l="l" t="t" r="r" b="b"/>
              <a:pathLst>
                <a:path w="778" h="456" extrusionOk="0">
                  <a:moveTo>
                    <a:pt x="526" y="0"/>
                  </a:moveTo>
                  <a:cubicBezTo>
                    <a:pt x="473" y="0"/>
                    <a:pt x="414" y="9"/>
                    <a:pt x="351" y="27"/>
                  </a:cubicBezTo>
                  <a:cubicBezTo>
                    <a:pt x="126" y="102"/>
                    <a:pt x="1" y="327"/>
                    <a:pt x="1" y="327"/>
                  </a:cubicBezTo>
                  <a:cubicBezTo>
                    <a:pt x="1" y="327"/>
                    <a:pt x="171" y="455"/>
                    <a:pt x="395" y="455"/>
                  </a:cubicBezTo>
                  <a:cubicBezTo>
                    <a:pt x="413" y="455"/>
                    <a:pt x="432" y="455"/>
                    <a:pt x="452" y="453"/>
                  </a:cubicBezTo>
                  <a:cubicBezTo>
                    <a:pt x="627" y="403"/>
                    <a:pt x="752" y="302"/>
                    <a:pt x="777" y="202"/>
                  </a:cubicBezTo>
                  <a:cubicBezTo>
                    <a:pt x="744" y="194"/>
                    <a:pt x="702" y="191"/>
                    <a:pt x="661" y="191"/>
                  </a:cubicBezTo>
                  <a:cubicBezTo>
                    <a:pt x="580" y="191"/>
                    <a:pt x="502" y="202"/>
                    <a:pt x="502" y="202"/>
                  </a:cubicBezTo>
                  <a:cubicBezTo>
                    <a:pt x="502" y="202"/>
                    <a:pt x="677" y="152"/>
                    <a:pt x="752" y="77"/>
                  </a:cubicBezTo>
                  <a:cubicBezTo>
                    <a:pt x="704" y="28"/>
                    <a:pt x="624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82" name="Google Shape;36482;p44"/>
            <p:cNvSpPr/>
            <p:nvPr/>
          </p:nvSpPr>
          <p:spPr>
            <a:xfrm>
              <a:off x="5421850" y="27863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50" y="0"/>
                  </a:moveTo>
                  <a:cubicBezTo>
                    <a:pt x="0" y="51"/>
                    <a:pt x="0" y="126"/>
                    <a:pt x="25" y="201"/>
                  </a:cubicBezTo>
                  <a:cubicBezTo>
                    <a:pt x="75" y="301"/>
                    <a:pt x="175" y="351"/>
                    <a:pt x="175" y="351"/>
                  </a:cubicBezTo>
                  <a:cubicBezTo>
                    <a:pt x="175" y="351"/>
                    <a:pt x="251" y="251"/>
                    <a:pt x="226" y="151"/>
                  </a:cubicBezTo>
                  <a:cubicBezTo>
                    <a:pt x="201" y="51"/>
                    <a:pt x="150" y="0"/>
                    <a:pt x="100" y="0"/>
                  </a:cubicBezTo>
                  <a:cubicBezTo>
                    <a:pt x="75" y="51"/>
                    <a:pt x="100" y="126"/>
                    <a:pt x="100" y="126"/>
                  </a:cubicBezTo>
                  <a:cubicBezTo>
                    <a:pt x="100" y="126"/>
                    <a:pt x="75" y="51"/>
                    <a:pt x="5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83" name="Google Shape;36483;p44"/>
            <p:cNvSpPr/>
            <p:nvPr/>
          </p:nvSpPr>
          <p:spPr>
            <a:xfrm>
              <a:off x="5417450" y="2792375"/>
              <a:ext cx="8800" cy="5300"/>
            </a:xfrm>
            <a:custGeom>
              <a:avLst/>
              <a:gdLst/>
              <a:ahLst/>
              <a:cxnLst/>
              <a:rect l="l" t="t" r="r" b="b"/>
              <a:pathLst>
                <a:path w="352" h="212" extrusionOk="0">
                  <a:moveTo>
                    <a:pt x="111" y="1"/>
                  </a:moveTo>
                  <a:cubicBezTo>
                    <a:pt x="61" y="1"/>
                    <a:pt x="18" y="18"/>
                    <a:pt x="1" y="36"/>
                  </a:cubicBezTo>
                  <a:cubicBezTo>
                    <a:pt x="51" y="86"/>
                    <a:pt x="126" y="86"/>
                    <a:pt x="126" y="86"/>
                  </a:cubicBezTo>
                  <a:cubicBezTo>
                    <a:pt x="126" y="86"/>
                    <a:pt x="26" y="86"/>
                    <a:pt x="1" y="111"/>
                  </a:cubicBezTo>
                  <a:cubicBezTo>
                    <a:pt x="1" y="161"/>
                    <a:pt x="76" y="186"/>
                    <a:pt x="151" y="212"/>
                  </a:cubicBezTo>
                  <a:cubicBezTo>
                    <a:pt x="276" y="212"/>
                    <a:pt x="351" y="136"/>
                    <a:pt x="351" y="136"/>
                  </a:cubicBezTo>
                  <a:cubicBezTo>
                    <a:pt x="351" y="136"/>
                    <a:pt x="301" y="36"/>
                    <a:pt x="176" y="11"/>
                  </a:cubicBezTo>
                  <a:cubicBezTo>
                    <a:pt x="154" y="4"/>
                    <a:pt x="132" y="1"/>
                    <a:pt x="11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84" name="Google Shape;36484;p44"/>
            <p:cNvSpPr/>
            <p:nvPr/>
          </p:nvSpPr>
          <p:spPr>
            <a:xfrm>
              <a:off x="5426850" y="2794975"/>
              <a:ext cx="7550" cy="6700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73" y="1"/>
                  </a:moveTo>
                  <a:cubicBezTo>
                    <a:pt x="32" y="1"/>
                    <a:pt x="1" y="7"/>
                    <a:pt x="1" y="7"/>
                  </a:cubicBezTo>
                  <a:cubicBezTo>
                    <a:pt x="1" y="7"/>
                    <a:pt x="1" y="133"/>
                    <a:pt x="76" y="208"/>
                  </a:cubicBezTo>
                  <a:cubicBezTo>
                    <a:pt x="131" y="244"/>
                    <a:pt x="186" y="268"/>
                    <a:pt x="231" y="268"/>
                  </a:cubicBezTo>
                  <a:cubicBezTo>
                    <a:pt x="248" y="268"/>
                    <a:pt x="263" y="265"/>
                    <a:pt x="276" y="258"/>
                  </a:cubicBezTo>
                  <a:cubicBezTo>
                    <a:pt x="251" y="208"/>
                    <a:pt x="202" y="158"/>
                    <a:pt x="201" y="158"/>
                  </a:cubicBezTo>
                  <a:lnTo>
                    <a:pt x="201" y="158"/>
                  </a:lnTo>
                  <a:cubicBezTo>
                    <a:pt x="202" y="158"/>
                    <a:pt x="252" y="208"/>
                    <a:pt x="301" y="208"/>
                  </a:cubicBezTo>
                  <a:cubicBezTo>
                    <a:pt x="301" y="158"/>
                    <a:pt x="276" y="82"/>
                    <a:pt x="201" y="32"/>
                  </a:cubicBezTo>
                  <a:cubicBezTo>
                    <a:pt x="163" y="7"/>
                    <a:pt x="113" y="1"/>
                    <a:pt x="7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85" name="Google Shape;36485;p44"/>
            <p:cNvSpPr/>
            <p:nvPr/>
          </p:nvSpPr>
          <p:spPr>
            <a:xfrm>
              <a:off x="5421850" y="279515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0"/>
                  </a:moveTo>
                  <a:cubicBezTo>
                    <a:pt x="201" y="0"/>
                    <a:pt x="75" y="50"/>
                    <a:pt x="25" y="151"/>
                  </a:cubicBezTo>
                  <a:cubicBezTo>
                    <a:pt x="0" y="226"/>
                    <a:pt x="0" y="301"/>
                    <a:pt x="25" y="326"/>
                  </a:cubicBezTo>
                  <a:cubicBezTo>
                    <a:pt x="75" y="301"/>
                    <a:pt x="100" y="227"/>
                    <a:pt x="100" y="226"/>
                  </a:cubicBezTo>
                  <a:lnTo>
                    <a:pt x="100" y="226"/>
                  </a:lnTo>
                  <a:cubicBezTo>
                    <a:pt x="100" y="227"/>
                    <a:pt x="75" y="301"/>
                    <a:pt x="75" y="351"/>
                  </a:cubicBezTo>
                  <a:cubicBezTo>
                    <a:pt x="125" y="351"/>
                    <a:pt x="175" y="301"/>
                    <a:pt x="201" y="226"/>
                  </a:cubicBezTo>
                  <a:cubicBezTo>
                    <a:pt x="251" y="126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86" name="Google Shape;36486;p44"/>
            <p:cNvSpPr/>
            <p:nvPr/>
          </p:nvSpPr>
          <p:spPr>
            <a:xfrm>
              <a:off x="5426850" y="2788250"/>
              <a:ext cx="7550" cy="7025"/>
            </a:xfrm>
            <a:custGeom>
              <a:avLst/>
              <a:gdLst/>
              <a:ahLst/>
              <a:cxnLst/>
              <a:rect l="l" t="t" r="r" b="b"/>
              <a:pathLst>
                <a:path w="302" h="281" extrusionOk="0">
                  <a:moveTo>
                    <a:pt x="226" y="1"/>
                  </a:moveTo>
                  <a:cubicBezTo>
                    <a:pt x="176" y="1"/>
                    <a:pt x="126" y="26"/>
                    <a:pt x="51" y="76"/>
                  </a:cubicBezTo>
                  <a:cubicBezTo>
                    <a:pt x="1" y="176"/>
                    <a:pt x="1" y="276"/>
                    <a:pt x="1" y="276"/>
                  </a:cubicBezTo>
                  <a:cubicBezTo>
                    <a:pt x="1" y="276"/>
                    <a:pt x="21" y="280"/>
                    <a:pt x="49" y="280"/>
                  </a:cubicBezTo>
                  <a:cubicBezTo>
                    <a:pt x="93" y="280"/>
                    <a:pt x="156" y="271"/>
                    <a:pt x="201" y="226"/>
                  </a:cubicBezTo>
                  <a:cubicBezTo>
                    <a:pt x="276" y="151"/>
                    <a:pt x="301" y="76"/>
                    <a:pt x="276" y="51"/>
                  </a:cubicBezTo>
                  <a:cubicBezTo>
                    <a:pt x="226" y="51"/>
                    <a:pt x="176" y="101"/>
                    <a:pt x="176" y="101"/>
                  </a:cubicBezTo>
                  <a:cubicBezTo>
                    <a:pt x="176" y="101"/>
                    <a:pt x="226" y="51"/>
                    <a:pt x="2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87" name="Google Shape;36487;p44"/>
            <p:cNvSpPr/>
            <p:nvPr/>
          </p:nvSpPr>
          <p:spPr>
            <a:xfrm>
              <a:off x="5426850" y="2788250"/>
              <a:ext cx="1275" cy="5050"/>
            </a:xfrm>
            <a:custGeom>
              <a:avLst/>
              <a:gdLst/>
              <a:ahLst/>
              <a:cxnLst/>
              <a:rect l="l" t="t" r="r" b="b"/>
              <a:pathLst>
                <a:path w="51" h="202" fill="none" extrusionOk="0">
                  <a:moveTo>
                    <a:pt x="51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88" name="Google Shape;36488;p44"/>
            <p:cNvSpPr/>
            <p:nvPr/>
          </p:nvSpPr>
          <p:spPr>
            <a:xfrm>
              <a:off x="5427475" y="27876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89" name="Google Shape;36489;p44"/>
            <p:cNvSpPr/>
            <p:nvPr/>
          </p:nvSpPr>
          <p:spPr>
            <a:xfrm>
              <a:off x="5425600" y="2788250"/>
              <a:ext cx="1275" cy="5050"/>
            </a:xfrm>
            <a:custGeom>
              <a:avLst/>
              <a:gdLst/>
              <a:ahLst/>
              <a:cxnLst/>
              <a:rect l="l" t="t" r="r" b="b"/>
              <a:pathLst>
                <a:path w="51" h="202" fill="none" extrusionOk="0">
                  <a:moveTo>
                    <a:pt x="0" y="1"/>
                  </a:moveTo>
                  <a:lnTo>
                    <a:pt x="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90" name="Google Shape;36490;p44"/>
            <p:cNvSpPr/>
            <p:nvPr/>
          </p:nvSpPr>
          <p:spPr>
            <a:xfrm>
              <a:off x="5424975" y="27876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25" y="26"/>
                    <a:pt x="25" y="26"/>
                  </a:cubicBezTo>
                  <a:cubicBezTo>
                    <a:pt x="25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91" name="Google Shape;36491;p44"/>
            <p:cNvSpPr/>
            <p:nvPr/>
          </p:nvSpPr>
          <p:spPr>
            <a:xfrm>
              <a:off x="5426850" y="278887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26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92" name="Google Shape;36492;p44"/>
            <p:cNvSpPr/>
            <p:nvPr/>
          </p:nvSpPr>
          <p:spPr>
            <a:xfrm>
              <a:off x="5429975" y="278840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4" y="1"/>
                  </a:moveTo>
                  <a:cubicBezTo>
                    <a:pt x="1" y="1"/>
                    <a:pt x="1" y="7"/>
                    <a:pt x="1" y="20"/>
                  </a:cubicBezTo>
                  <a:cubicBezTo>
                    <a:pt x="1" y="20"/>
                    <a:pt x="1" y="45"/>
                    <a:pt x="1" y="45"/>
                  </a:cubicBezTo>
                  <a:lnTo>
                    <a:pt x="26" y="45"/>
                  </a:lnTo>
                  <a:cubicBezTo>
                    <a:pt x="26" y="20"/>
                    <a:pt x="26" y="20"/>
                    <a:pt x="26" y="20"/>
                  </a:cubicBezTo>
                  <a:cubicBezTo>
                    <a:pt x="13" y="7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93" name="Google Shape;36493;p44"/>
            <p:cNvSpPr/>
            <p:nvPr/>
          </p:nvSpPr>
          <p:spPr>
            <a:xfrm>
              <a:off x="5426850" y="27951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1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94" name="Google Shape;36494;p44"/>
            <p:cNvSpPr/>
            <p:nvPr/>
          </p:nvSpPr>
          <p:spPr>
            <a:xfrm>
              <a:off x="5428100" y="27995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51"/>
                    <a:pt x="1" y="51"/>
                    <a:pt x="26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95" name="Google Shape;36495;p44"/>
            <p:cNvSpPr/>
            <p:nvPr/>
          </p:nvSpPr>
          <p:spPr>
            <a:xfrm>
              <a:off x="5426850" y="279515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96" name="Google Shape;36496;p44"/>
            <p:cNvSpPr/>
            <p:nvPr/>
          </p:nvSpPr>
          <p:spPr>
            <a:xfrm>
              <a:off x="5429975" y="27986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7" y="0"/>
                  </a:moveTo>
                  <a:cubicBezTo>
                    <a:pt x="26" y="0"/>
                    <a:pt x="26" y="3"/>
                    <a:pt x="26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12"/>
                    <a:pt x="51" y="12"/>
                  </a:cubicBezTo>
                  <a:cubicBezTo>
                    <a:pt x="34" y="12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97" name="Google Shape;36497;p44"/>
            <p:cNvSpPr/>
            <p:nvPr/>
          </p:nvSpPr>
          <p:spPr>
            <a:xfrm>
              <a:off x="5426225" y="2795150"/>
              <a:ext cx="650" cy="5025"/>
            </a:xfrm>
            <a:custGeom>
              <a:avLst/>
              <a:gdLst/>
              <a:ahLst/>
              <a:cxnLst/>
              <a:rect l="l" t="t" r="r" b="b"/>
              <a:pathLst>
                <a:path w="26" h="201" fill="none" extrusionOk="0">
                  <a:moveTo>
                    <a:pt x="0" y="201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98" name="Google Shape;36498;p44"/>
            <p:cNvSpPr/>
            <p:nvPr/>
          </p:nvSpPr>
          <p:spPr>
            <a:xfrm>
              <a:off x="5425600" y="28001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499" name="Google Shape;36499;p44"/>
            <p:cNvSpPr/>
            <p:nvPr/>
          </p:nvSpPr>
          <p:spPr>
            <a:xfrm>
              <a:off x="5426850" y="2793900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fill="none" extrusionOk="0">
                  <a:moveTo>
                    <a:pt x="226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00" name="Google Shape;36500;p44"/>
            <p:cNvSpPr/>
            <p:nvPr/>
          </p:nvSpPr>
          <p:spPr>
            <a:xfrm>
              <a:off x="5431875" y="27932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25" y="0"/>
                    <a:pt x="25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01" name="Google Shape;36501;p44"/>
            <p:cNvSpPr/>
            <p:nvPr/>
          </p:nvSpPr>
          <p:spPr>
            <a:xfrm>
              <a:off x="5426850" y="2791375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02" name="Google Shape;36502;p44"/>
            <p:cNvSpPr/>
            <p:nvPr/>
          </p:nvSpPr>
          <p:spPr>
            <a:xfrm>
              <a:off x="5431875" y="27907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03" name="Google Shape;36503;p44"/>
            <p:cNvSpPr/>
            <p:nvPr/>
          </p:nvSpPr>
          <p:spPr>
            <a:xfrm>
              <a:off x="5426850" y="279390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04" name="Google Shape;36504;p44"/>
            <p:cNvSpPr/>
            <p:nvPr/>
          </p:nvSpPr>
          <p:spPr>
            <a:xfrm>
              <a:off x="5431875" y="27957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8" y="34"/>
                    <a:pt x="14" y="37"/>
                    <a:pt x="18" y="37"/>
                  </a:cubicBezTo>
                  <a:cubicBezTo>
                    <a:pt x="25" y="37"/>
                    <a:pt x="25" y="25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05" name="Google Shape;36505;p44"/>
            <p:cNvSpPr/>
            <p:nvPr/>
          </p:nvSpPr>
          <p:spPr>
            <a:xfrm>
              <a:off x="5421850" y="27945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fill="none" extrusionOk="0">
                  <a:moveTo>
                    <a:pt x="0" y="126"/>
                  </a:moveTo>
                  <a:lnTo>
                    <a:pt x="15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06" name="Google Shape;36506;p44"/>
            <p:cNvSpPr/>
            <p:nvPr/>
          </p:nvSpPr>
          <p:spPr>
            <a:xfrm>
              <a:off x="5421200" y="2797650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07" name="Google Shape;36507;p44"/>
            <p:cNvSpPr/>
            <p:nvPr/>
          </p:nvSpPr>
          <p:spPr>
            <a:xfrm>
              <a:off x="5420575" y="2794525"/>
              <a:ext cx="5050" cy="1275"/>
            </a:xfrm>
            <a:custGeom>
              <a:avLst/>
              <a:gdLst/>
              <a:ahLst/>
              <a:cxnLst/>
              <a:rect l="l" t="t" r="r" b="b"/>
              <a:pathLst>
                <a:path w="202" h="51" fill="none" extrusionOk="0">
                  <a:moveTo>
                    <a:pt x="1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08" name="Google Shape;36508;p44"/>
            <p:cNvSpPr/>
            <p:nvPr/>
          </p:nvSpPr>
          <p:spPr>
            <a:xfrm>
              <a:off x="5419950" y="27951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09" name="Google Shape;36509;p44"/>
            <p:cNvSpPr/>
            <p:nvPr/>
          </p:nvSpPr>
          <p:spPr>
            <a:xfrm>
              <a:off x="5423100" y="2794525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0" y="201"/>
                  </a:moveTo>
                  <a:lnTo>
                    <a:pt x="1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10" name="Google Shape;36510;p44"/>
            <p:cNvSpPr/>
            <p:nvPr/>
          </p:nvSpPr>
          <p:spPr>
            <a:xfrm>
              <a:off x="5422475" y="27989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0" y="1"/>
                  </a:moveTo>
                  <a:cubicBezTo>
                    <a:pt x="25" y="1"/>
                    <a:pt x="25" y="1"/>
                    <a:pt x="25" y="26"/>
                  </a:cubicBezTo>
                  <a:cubicBezTo>
                    <a:pt x="0" y="26"/>
                    <a:pt x="25" y="26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11" name="Google Shape;36511;p44"/>
            <p:cNvSpPr/>
            <p:nvPr/>
          </p:nvSpPr>
          <p:spPr>
            <a:xfrm>
              <a:off x="5421200" y="2790750"/>
              <a:ext cx="4425" cy="3175"/>
            </a:xfrm>
            <a:custGeom>
              <a:avLst/>
              <a:gdLst/>
              <a:ahLst/>
              <a:cxnLst/>
              <a:rect l="l" t="t" r="r" b="b"/>
              <a:pathLst>
                <a:path w="177" h="127" fill="none" extrusionOk="0">
                  <a:moveTo>
                    <a:pt x="1" y="1"/>
                  </a:moveTo>
                  <a:lnTo>
                    <a:pt x="17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12" name="Google Shape;36512;p44"/>
            <p:cNvSpPr/>
            <p:nvPr/>
          </p:nvSpPr>
          <p:spPr>
            <a:xfrm>
              <a:off x="5419950" y="27901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13" name="Google Shape;36513;p44"/>
            <p:cNvSpPr/>
            <p:nvPr/>
          </p:nvSpPr>
          <p:spPr>
            <a:xfrm>
              <a:off x="5422475" y="2788875"/>
              <a:ext cx="3150" cy="5050"/>
            </a:xfrm>
            <a:custGeom>
              <a:avLst/>
              <a:gdLst/>
              <a:ahLst/>
              <a:cxnLst/>
              <a:rect l="l" t="t" r="r" b="b"/>
              <a:pathLst>
                <a:path w="126" h="202" fill="none" extrusionOk="0">
                  <a:moveTo>
                    <a:pt x="0" y="1"/>
                  </a:moveTo>
                  <a:lnTo>
                    <a:pt x="125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14" name="Google Shape;36514;p44"/>
            <p:cNvSpPr/>
            <p:nvPr/>
          </p:nvSpPr>
          <p:spPr>
            <a:xfrm>
              <a:off x="5421850" y="27884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8" y="1"/>
                  </a:moveTo>
                  <a:cubicBezTo>
                    <a:pt x="25" y="1"/>
                    <a:pt x="25" y="7"/>
                    <a:pt x="25" y="20"/>
                  </a:cubicBezTo>
                  <a:cubicBezTo>
                    <a:pt x="0" y="20"/>
                    <a:pt x="0" y="20"/>
                    <a:pt x="0" y="45"/>
                  </a:cubicBezTo>
                  <a:lnTo>
                    <a:pt x="25" y="45"/>
                  </a:lnTo>
                  <a:cubicBezTo>
                    <a:pt x="50" y="20"/>
                    <a:pt x="50" y="20"/>
                    <a:pt x="50" y="20"/>
                  </a:cubicBezTo>
                  <a:cubicBezTo>
                    <a:pt x="38" y="7"/>
                    <a:pt x="31" y="1"/>
                    <a:pt x="2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15" name="Google Shape;36515;p44"/>
            <p:cNvSpPr/>
            <p:nvPr/>
          </p:nvSpPr>
          <p:spPr>
            <a:xfrm>
              <a:off x="5419950" y="2793275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16" name="Google Shape;36516;p44"/>
            <p:cNvSpPr/>
            <p:nvPr/>
          </p:nvSpPr>
          <p:spPr>
            <a:xfrm>
              <a:off x="5419325" y="27926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26" y="33"/>
                    <a:pt x="29" y="36"/>
                    <a:pt x="32" y="36"/>
                  </a:cubicBezTo>
                  <a:cubicBezTo>
                    <a:pt x="40" y="36"/>
                    <a:pt x="51" y="25"/>
                    <a:pt x="51" y="25"/>
                  </a:cubicBez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17" name="Google Shape;36517;p44"/>
            <p:cNvSpPr/>
            <p:nvPr/>
          </p:nvSpPr>
          <p:spPr>
            <a:xfrm>
              <a:off x="5423725" y="2791150"/>
              <a:ext cx="5650" cy="5450"/>
            </a:xfrm>
            <a:custGeom>
              <a:avLst/>
              <a:gdLst/>
              <a:ahLst/>
              <a:cxnLst/>
              <a:rect l="l" t="t" r="r" b="b"/>
              <a:pathLst>
                <a:path w="226" h="218" extrusionOk="0">
                  <a:moveTo>
                    <a:pt x="113" y="0"/>
                  </a:moveTo>
                  <a:cubicBezTo>
                    <a:pt x="77" y="0"/>
                    <a:pt x="44" y="29"/>
                    <a:pt x="25" y="85"/>
                  </a:cubicBezTo>
                  <a:cubicBezTo>
                    <a:pt x="0" y="135"/>
                    <a:pt x="25" y="185"/>
                    <a:pt x="75" y="210"/>
                  </a:cubicBezTo>
                  <a:cubicBezTo>
                    <a:pt x="89" y="215"/>
                    <a:pt x="102" y="217"/>
                    <a:pt x="114" y="217"/>
                  </a:cubicBezTo>
                  <a:cubicBezTo>
                    <a:pt x="168" y="217"/>
                    <a:pt x="205" y="176"/>
                    <a:pt x="226" y="135"/>
                  </a:cubicBezTo>
                  <a:cubicBezTo>
                    <a:pt x="226" y="85"/>
                    <a:pt x="201" y="35"/>
                    <a:pt x="151" y="10"/>
                  </a:cubicBezTo>
                  <a:cubicBezTo>
                    <a:pt x="138" y="4"/>
                    <a:pt x="126" y="0"/>
                    <a:pt x="1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18" name="Google Shape;36518;p44"/>
            <p:cNvSpPr/>
            <p:nvPr/>
          </p:nvSpPr>
          <p:spPr>
            <a:xfrm>
              <a:off x="5217575" y="2700525"/>
              <a:ext cx="12550" cy="20075"/>
            </a:xfrm>
            <a:custGeom>
              <a:avLst/>
              <a:gdLst/>
              <a:ahLst/>
              <a:cxnLst/>
              <a:rect l="l" t="t" r="r" b="b"/>
              <a:pathLst>
                <a:path w="502" h="803" extrusionOk="0">
                  <a:moveTo>
                    <a:pt x="276" y="1"/>
                  </a:moveTo>
                  <a:cubicBezTo>
                    <a:pt x="176" y="51"/>
                    <a:pt x="76" y="176"/>
                    <a:pt x="26" y="352"/>
                  </a:cubicBezTo>
                  <a:cubicBezTo>
                    <a:pt x="1" y="577"/>
                    <a:pt x="151" y="803"/>
                    <a:pt x="151" y="803"/>
                  </a:cubicBezTo>
                  <a:cubicBezTo>
                    <a:pt x="151" y="803"/>
                    <a:pt x="377" y="703"/>
                    <a:pt x="452" y="452"/>
                  </a:cubicBezTo>
                  <a:cubicBezTo>
                    <a:pt x="502" y="276"/>
                    <a:pt x="477" y="126"/>
                    <a:pt x="402" y="51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26" y="126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19" name="Google Shape;36519;p44"/>
            <p:cNvSpPr/>
            <p:nvPr/>
          </p:nvSpPr>
          <p:spPr>
            <a:xfrm>
              <a:off x="5203800" y="2706650"/>
              <a:ext cx="16925" cy="14775"/>
            </a:xfrm>
            <a:custGeom>
              <a:avLst/>
              <a:gdLst/>
              <a:ahLst/>
              <a:cxnLst/>
              <a:rect l="l" t="t" r="r" b="b"/>
              <a:pathLst>
                <a:path w="677" h="591" extrusionOk="0">
                  <a:moveTo>
                    <a:pt x="156" y="0"/>
                  </a:moveTo>
                  <a:cubicBezTo>
                    <a:pt x="136" y="0"/>
                    <a:pt x="117" y="2"/>
                    <a:pt x="100" y="6"/>
                  </a:cubicBezTo>
                  <a:cubicBezTo>
                    <a:pt x="151" y="132"/>
                    <a:pt x="251" y="257"/>
                    <a:pt x="251" y="257"/>
                  </a:cubicBezTo>
                  <a:cubicBezTo>
                    <a:pt x="251" y="257"/>
                    <a:pt x="126" y="132"/>
                    <a:pt x="25" y="132"/>
                  </a:cubicBezTo>
                  <a:cubicBezTo>
                    <a:pt x="0" y="232"/>
                    <a:pt x="75" y="382"/>
                    <a:pt x="226" y="483"/>
                  </a:cubicBezTo>
                  <a:cubicBezTo>
                    <a:pt x="331" y="573"/>
                    <a:pt x="472" y="591"/>
                    <a:pt x="569" y="591"/>
                  </a:cubicBezTo>
                  <a:cubicBezTo>
                    <a:pt x="633" y="591"/>
                    <a:pt x="677" y="583"/>
                    <a:pt x="677" y="583"/>
                  </a:cubicBezTo>
                  <a:cubicBezTo>
                    <a:pt x="677" y="583"/>
                    <a:pt x="677" y="332"/>
                    <a:pt x="501" y="157"/>
                  </a:cubicBezTo>
                  <a:cubicBezTo>
                    <a:pt x="397" y="52"/>
                    <a:pt x="258" y="0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20" name="Google Shape;36520;p44"/>
            <p:cNvSpPr/>
            <p:nvPr/>
          </p:nvSpPr>
          <p:spPr>
            <a:xfrm>
              <a:off x="5218200" y="2720575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126" y="1"/>
                  </a:moveTo>
                  <a:cubicBezTo>
                    <a:pt x="126" y="1"/>
                    <a:pt x="1" y="251"/>
                    <a:pt x="76" y="477"/>
                  </a:cubicBezTo>
                  <a:cubicBezTo>
                    <a:pt x="126" y="652"/>
                    <a:pt x="251" y="753"/>
                    <a:pt x="352" y="778"/>
                  </a:cubicBezTo>
                  <a:cubicBezTo>
                    <a:pt x="377" y="652"/>
                    <a:pt x="327" y="502"/>
                    <a:pt x="326" y="502"/>
                  </a:cubicBezTo>
                  <a:lnTo>
                    <a:pt x="326" y="502"/>
                  </a:lnTo>
                  <a:cubicBezTo>
                    <a:pt x="327" y="502"/>
                    <a:pt x="402" y="652"/>
                    <a:pt x="477" y="728"/>
                  </a:cubicBezTo>
                  <a:cubicBezTo>
                    <a:pt x="552" y="627"/>
                    <a:pt x="552" y="477"/>
                    <a:pt x="477" y="302"/>
                  </a:cubicBezTo>
                  <a:cubicBezTo>
                    <a:pt x="377" y="101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21" name="Google Shape;36521;p44"/>
            <p:cNvSpPr/>
            <p:nvPr/>
          </p:nvSpPr>
          <p:spPr>
            <a:xfrm>
              <a:off x="5203800" y="2720650"/>
              <a:ext cx="17550" cy="13725"/>
            </a:xfrm>
            <a:custGeom>
              <a:avLst/>
              <a:gdLst/>
              <a:ahLst/>
              <a:cxnLst/>
              <a:rect l="l" t="t" r="r" b="b"/>
              <a:pathLst>
                <a:path w="702" h="549" extrusionOk="0">
                  <a:moveTo>
                    <a:pt x="523" y="0"/>
                  </a:moveTo>
                  <a:cubicBezTo>
                    <a:pt x="436" y="0"/>
                    <a:pt x="328" y="16"/>
                    <a:pt x="226" y="73"/>
                  </a:cubicBezTo>
                  <a:cubicBezTo>
                    <a:pt x="75" y="173"/>
                    <a:pt x="0" y="299"/>
                    <a:pt x="0" y="399"/>
                  </a:cubicBezTo>
                  <a:cubicBezTo>
                    <a:pt x="100" y="399"/>
                    <a:pt x="251" y="324"/>
                    <a:pt x="251" y="324"/>
                  </a:cubicBezTo>
                  <a:lnTo>
                    <a:pt x="251" y="324"/>
                  </a:lnTo>
                  <a:cubicBezTo>
                    <a:pt x="251" y="324"/>
                    <a:pt x="100" y="424"/>
                    <a:pt x="75" y="524"/>
                  </a:cubicBezTo>
                  <a:cubicBezTo>
                    <a:pt x="107" y="540"/>
                    <a:pt x="144" y="548"/>
                    <a:pt x="184" y="548"/>
                  </a:cubicBezTo>
                  <a:cubicBezTo>
                    <a:pt x="271" y="548"/>
                    <a:pt x="374" y="509"/>
                    <a:pt x="476" y="424"/>
                  </a:cubicBezTo>
                  <a:cubicBezTo>
                    <a:pt x="652" y="299"/>
                    <a:pt x="702" y="23"/>
                    <a:pt x="702" y="23"/>
                  </a:cubicBezTo>
                  <a:cubicBezTo>
                    <a:pt x="702" y="23"/>
                    <a:pt x="627" y="0"/>
                    <a:pt x="5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22" name="Google Shape;36522;p44"/>
            <p:cNvSpPr/>
            <p:nvPr/>
          </p:nvSpPr>
          <p:spPr>
            <a:xfrm>
              <a:off x="5221975" y="2713375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505" y="1"/>
                  </a:moveTo>
                  <a:cubicBezTo>
                    <a:pt x="448" y="1"/>
                    <a:pt x="387" y="12"/>
                    <a:pt x="326" y="38"/>
                  </a:cubicBezTo>
                  <a:cubicBezTo>
                    <a:pt x="125" y="88"/>
                    <a:pt x="0" y="339"/>
                    <a:pt x="0" y="339"/>
                  </a:cubicBezTo>
                  <a:cubicBezTo>
                    <a:pt x="0" y="339"/>
                    <a:pt x="147" y="449"/>
                    <a:pt x="347" y="449"/>
                  </a:cubicBezTo>
                  <a:cubicBezTo>
                    <a:pt x="381" y="449"/>
                    <a:pt x="415" y="446"/>
                    <a:pt x="451" y="439"/>
                  </a:cubicBezTo>
                  <a:cubicBezTo>
                    <a:pt x="627" y="414"/>
                    <a:pt x="752" y="314"/>
                    <a:pt x="777" y="214"/>
                  </a:cubicBezTo>
                  <a:cubicBezTo>
                    <a:pt x="744" y="205"/>
                    <a:pt x="702" y="202"/>
                    <a:pt x="661" y="202"/>
                  </a:cubicBezTo>
                  <a:cubicBezTo>
                    <a:pt x="579" y="202"/>
                    <a:pt x="501" y="214"/>
                    <a:pt x="501" y="214"/>
                  </a:cubicBezTo>
                  <a:cubicBezTo>
                    <a:pt x="501" y="214"/>
                    <a:pt x="677" y="163"/>
                    <a:pt x="752" y="88"/>
                  </a:cubicBezTo>
                  <a:cubicBezTo>
                    <a:pt x="703" y="39"/>
                    <a:pt x="611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23" name="Google Shape;36523;p44"/>
            <p:cNvSpPr/>
            <p:nvPr/>
          </p:nvSpPr>
          <p:spPr>
            <a:xfrm>
              <a:off x="5216950" y="2711800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1"/>
                  </a:moveTo>
                  <a:cubicBezTo>
                    <a:pt x="76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26" y="26"/>
                  </a:cubicBezTo>
                  <a:cubicBezTo>
                    <a:pt x="1" y="76"/>
                    <a:pt x="1" y="151"/>
                    <a:pt x="26" y="226"/>
                  </a:cubicBezTo>
                  <a:cubicBezTo>
                    <a:pt x="76" y="327"/>
                    <a:pt x="176" y="377"/>
                    <a:pt x="176" y="377"/>
                  </a:cubicBezTo>
                  <a:cubicBezTo>
                    <a:pt x="176" y="377"/>
                    <a:pt x="251" y="277"/>
                    <a:pt x="226" y="151"/>
                  </a:cubicBezTo>
                  <a:cubicBezTo>
                    <a:pt x="201" y="76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24" name="Google Shape;36524;p44"/>
            <p:cNvSpPr/>
            <p:nvPr/>
          </p:nvSpPr>
          <p:spPr>
            <a:xfrm>
              <a:off x="5211950" y="2718450"/>
              <a:ext cx="9400" cy="4800"/>
            </a:xfrm>
            <a:custGeom>
              <a:avLst/>
              <a:gdLst/>
              <a:ahLst/>
              <a:cxnLst/>
              <a:rect l="l" t="t" r="r" b="b"/>
              <a:pathLst>
                <a:path w="376" h="192" extrusionOk="0">
                  <a:moveTo>
                    <a:pt x="136" y="0"/>
                  </a:moveTo>
                  <a:cubicBezTo>
                    <a:pt x="86" y="0"/>
                    <a:pt x="43" y="18"/>
                    <a:pt x="25" y="36"/>
                  </a:cubicBezTo>
                  <a:cubicBezTo>
                    <a:pt x="50" y="86"/>
                    <a:pt x="125" y="86"/>
                    <a:pt x="125" y="86"/>
                  </a:cubicBezTo>
                  <a:cubicBezTo>
                    <a:pt x="125" y="86"/>
                    <a:pt x="50" y="86"/>
                    <a:pt x="0" y="111"/>
                  </a:cubicBezTo>
                  <a:cubicBezTo>
                    <a:pt x="25" y="136"/>
                    <a:pt x="100" y="186"/>
                    <a:pt x="175" y="186"/>
                  </a:cubicBezTo>
                  <a:cubicBezTo>
                    <a:pt x="190" y="190"/>
                    <a:pt x="204" y="191"/>
                    <a:pt x="218" y="191"/>
                  </a:cubicBezTo>
                  <a:cubicBezTo>
                    <a:pt x="302" y="191"/>
                    <a:pt x="376" y="136"/>
                    <a:pt x="376" y="136"/>
                  </a:cubicBezTo>
                  <a:cubicBezTo>
                    <a:pt x="376" y="136"/>
                    <a:pt x="326" y="11"/>
                    <a:pt x="201" y="11"/>
                  </a:cubicBezTo>
                  <a:cubicBezTo>
                    <a:pt x="178" y="3"/>
                    <a:pt x="156" y="0"/>
                    <a:pt x="13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25" name="Google Shape;36525;p44"/>
            <p:cNvSpPr/>
            <p:nvPr/>
          </p:nvSpPr>
          <p:spPr>
            <a:xfrm>
              <a:off x="5221975" y="2721050"/>
              <a:ext cx="7525" cy="6450"/>
            </a:xfrm>
            <a:custGeom>
              <a:avLst/>
              <a:gdLst/>
              <a:ahLst/>
              <a:cxnLst/>
              <a:rect l="l" t="t" r="r" b="b"/>
              <a:pathLst>
                <a:path w="301" h="258" extrusionOk="0">
                  <a:moveTo>
                    <a:pt x="63" y="1"/>
                  </a:moveTo>
                  <a:cubicBezTo>
                    <a:pt x="25" y="1"/>
                    <a:pt x="0" y="7"/>
                    <a:pt x="0" y="7"/>
                  </a:cubicBezTo>
                  <a:cubicBezTo>
                    <a:pt x="0" y="7"/>
                    <a:pt x="0" y="132"/>
                    <a:pt x="75" y="207"/>
                  </a:cubicBezTo>
                  <a:cubicBezTo>
                    <a:pt x="150" y="257"/>
                    <a:pt x="226" y="257"/>
                    <a:pt x="276" y="257"/>
                  </a:cubicBezTo>
                  <a:cubicBezTo>
                    <a:pt x="251" y="208"/>
                    <a:pt x="176" y="158"/>
                    <a:pt x="175" y="157"/>
                  </a:cubicBezTo>
                  <a:lnTo>
                    <a:pt x="175" y="157"/>
                  </a:lnTo>
                  <a:cubicBezTo>
                    <a:pt x="176" y="158"/>
                    <a:pt x="251" y="207"/>
                    <a:pt x="301" y="207"/>
                  </a:cubicBezTo>
                  <a:cubicBezTo>
                    <a:pt x="301" y="157"/>
                    <a:pt x="276" y="82"/>
                    <a:pt x="201" y="32"/>
                  </a:cubicBezTo>
                  <a:cubicBezTo>
                    <a:pt x="150" y="7"/>
                    <a:pt x="100" y="1"/>
                    <a:pt x="6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26" name="Google Shape;36526;p44"/>
            <p:cNvSpPr/>
            <p:nvPr/>
          </p:nvSpPr>
          <p:spPr>
            <a:xfrm>
              <a:off x="5216325" y="2721200"/>
              <a:ext cx="6925" cy="8800"/>
            </a:xfrm>
            <a:custGeom>
              <a:avLst/>
              <a:gdLst/>
              <a:ahLst/>
              <a:cxnLst/>
              <a:rect l="l" t="t" r="r" b="b"/>
              <a:pathLst>
                <a:path w="277" h="352" extrusionOk="0">
                  <a:moveTo>
                    <a:pt x="201" y="1"/>
                  </a:moveTo>
                  <a:cubicBezTo>
                    <a:pt x="201" y="1"/>
                    <a:pt x="101" y="26"/>
                    <a:pt x="51" y="126"/>
                  </a:cubicBezTo>
                  <a:cubicBezTo>
                    <a:pt x="0" y="201"/>
                    <a:pt x="0" y="277"/>
                    <a:pt x="26" y="327"/>
                  </a:cubicBezTo>
                  <a:cubicBezTo>
                    <a:pt x="75" y="302"/>
                    <a:pt x="125" y="227"/>
                    <a:pt x="126" y="226"/>
                  </a:cubicBezTo>
                  <a:lnTo>
                    <a:pt x="126" y="226"/>
                  </a:lnTo>
                  <a:cubicBezTo>
                    <a:pt x="125" y="227"/>
                    <a:pt x="76" y="302"/>
                    <a:pt x="101" y="352"/>
                  </a:cubicBezTo>
                  <a:cubicBezTo>
                    <a:pt x="151" y="352"/>
                    <a:pt x="201" y="302"/>
                    <a:pt x="226" y="226"/>
                  </a:cubicBezTo>
                  <a:cubicBezTo>
                    <a:pt x="276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27" name="Google Shape;36527;p44"/>
            <p:cNvSpPr/>
            <p:nvPr/>
          </p:nvSpPr>
          <p:spPr>
            <a:xfrm>
              <a:off x="5221325" y="2714075"/>
              <a:ext cx="7550" cy="7225"/>
            </a:xfrm>
            <a:custGeom>
              <a:avLst/>
              <a:gdLst/>
              <a:ahLst/>
              <a:cxnLst/>
              <a:rect l="l" t="t" r="r" b="b"/>
              <a:pathLst>
                <a:path w="302" h="289" extrusionOk="0">
                  <a:moveTo>
                    <a:pt x="210" y="1"/>
                  </a:moveTo>
                  <a:cubicBezTo>
                    <a:pt x="165" y="1"/>
                    <a:pt x="114" y="29"/>
                    <a:pt x="76" y="85"/>
                  </a:cubicBezTo>
                  <a:cubicBezTo>
                    <a:pt x="1" y="161"/>
                    <a:pt x="26" y="286"/>
                    <a:pt x="26" y="286"/>
                  </a:cubicBezTo>
                  <a:cubicBezTo>
                    <a:pt x="26" y="286"/>
                    <a:pt x="40" y="289"/>
                    <a:pt x="61" y="289"/>
                  </a:cubicBezTo>
                  <a:cubicBezTo>
                    <a:pt x="104" y="289"/>
                    <a:pt x="176" y="277"/>
                    <a:pt x="227" y="211"/>
                  </a:cubicBezTo>
                  <a:cubicBezTo>
                    <a:pt x="277" y="161"/>
                    <a:pt x="302" y="85"/>
                    <a:pt x="302" y="35"/>
                  </a:cubicBezTo>
                  <a:lnTo>
                    <a:pt x="302" y="35"/>
                  </a:lnTo>
                  <a:cubicBezTo>
                    <a:pt x="252" y="60"/>
                    <a:pt x="176" y="110"/>
                    <a:pt x="176" y="110"/>
                  </a:cubicBezTo>
                  <a:cubicBezTo>
                    <a:pt x="176" y="110"/>
                    <a:pt x="252" y="60"/>
                    <a:pt x="252" y="10"/>
                  </a:cubicBezTo>
                  <a:cubicBezTo>
                    <a:pt x="239" y="4"/>
                    <a:pt x="225" y="1"/>
                    <a:pt x="21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28" name="Google Shape;36528;p44"/>
            <p:cNvSpPr/>
            <p:nvPr/>
          </p:nvSpPr>
          <p:spPr>
            <a:xfrm>
              <a:off x="5221325" y="2714325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fill="none" extrusionOk="0">
                  <a:moveTo>
                    <a:pt x="76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29" name="Google Shape;36529;p44"/>
            <p:cNvSpPr/>
            <p:nvPr/>
          </p:nvSpPr>
          <p:spPr>
            <a:xfrm>
              <a:off x="5222600" y="27134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19" y="1"/>
                  </a:moveTo>
                  <a:cubicBezTo>
                    <a:pt x="11" y="1"/>
                    <a:pt x="0" y="12"/>
                    <a:pt x="0" y="12"/>
                  </a:cubicBezTo>
                  <a:cubicBezTo>
                    <a:pt x="0" y="12"/>
                    <a:pt x="0" y="37"/>
                    <a:pt x="0" y="37"/>
                  </a:cubicBezTo>
                  <a:lnTo>
                    <a:pt x="25" y="37"/>
                  </a:lnTo>
                  <a:cubicBezTo>
                    <a:pt x="50" y="12"/>
                    <a:pt x="25" y="12"/>
                    <a:pt x="25" y="12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30" name="Google Shape;36530;p44"/>
            <p:cNvSpPr/>
            <p:nvPr/>
          </p:nvSpPr>
          <p:spPr>
            <a:xfrm>
              <a:off x="5220700" y="271370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0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31" name="Google Shape;36531;p44"/>
            <p:cNvSpPr/>
            <p:nvPr/>
          </p:nvSpPr>
          <p:spPr>
            <a:xfrm>
              <a:off x="5220075" y="27130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32" name="Google Shape;36532;p44"/>
            <p:cNvSpPr/>
            <p:nvPr/>
          </p:nvSpPr>
          <p:spPr>
            <a:xfrm>
              <a:off x="5221325" y="2714950"/>
              <a:ext cx="3800" cy="4400"/>
            </a:xfrm>
            <a:custGeom>
              <a:avLst/>
              <a:gdLst/>
              <a:ahLst/>
              <a:cxnLst/>
              <a:rect l="l" t="t" r="r" b="b"/>
              <a:pathLst>
                <a:path w="152" h="176" fill="none" extrusionOk="0">
                  <a:moveTo>
                    <a:pt x="151" y="0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33" name="Google Shape;36533;p44"/>
            <p:cNvSpPr/>
            <p:nvPr/>
          </p:nvSpPr>
          <p:spPr>
            <a:xfrm>
              <a:off x="5224475" y="2714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0" y="0"/>
                  </a:moveTo>
                  <a:cubicBezTo>
                    <a:pt x="25" y="0"/>
                    <a:pt x="25" y="0"/>
                    <a:pt x="25" y="25"/>
                  </a:cubicBezTo>
                  <a:cubicBezTo>
                    <a:pt x="0" y="25"/>
                    <a:pt x="0" y="25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34" name="Google Shape;36534;p44"/>
            <p:cNvSpPr/>
            <p:nvPr/>
          </p:nvSpPr>
          <p:spPr>
            <a:xfrm>
              <a:off x="5221975" y="2720575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0" y="2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35" name="Google Shape;36535;p44"/>
            <p:cNvSpPr/>
            <p:nvPr/>
          </p:nvSpPr>
          <p:spPr>
            <a:xfrm>
              <a:off x="5223225" y="27256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36" name="Google Shape;36536;p44"/>
            <p:cNvSpPr/>
            <p:nvPr/>
          </p:nvSpPr>
          <p:spPr>
            <a:xfrm>
              <a:off x="5221975" y="2720575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0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37" name="Google Shape;36537;p44"/>
            <p:cNvSpPr/>
            <p:nvPr/>
          </p:nvSpPr>
          <p:spPr>
            <a:xfrm>
              <a:off x="5225100" y="2724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0" y="50"/>
                  </a:cubicBezTo>
                  <a:lnTo>
                    <a:pt x="25" y="50"/>
                  </a:lnTo>
                  <a:cubicBezTo>
                    <a:pt x="50" y="25"/>
                    <a:pt x="50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38" name="Google Shape;36538;p44"/>
            <p:cNvSpPr/>
            <p:nvPr/>
          </p:nvSpPr>
          <p:spPr>
            <a:xfrm>
              <a:off x="5221325" y="272057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39" name="Google Shape;36539;p44"/>
            <p:cNvSpPr/>
            <p:nvPr/>
          </p:nvSpPr>
          <p:spPr>
            <a:xfrm>
              <a:off x="5220700" y="2726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40" name="Google Shape;36540;p44"/>
            <p:cNvSpPr/>
            <p:nvPr/>
          </p:nvSpPr>
          <p:spPr>
            <a:xfrm>
              <a:off x="5221975" y="271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41" name="Google Shape;36541;p44"/>
            <p:cNvSpPr/>
            <p:nvPr/>
          </p:nvSpPr>
          <p:spPr>
            <a:xfrm>
              <a:off x="5226975" y="27193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42" name="Google Shape;36542;p44"/>
            <p:cNvSpPr/>
            <p:nvPr/>
          </p:nvSpPr>
          <p:spPr>
            <a:xfrm>
              <a:off x="5221975" y="271745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0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43" name="Google Shape;36543;p44"/>
            <p:cNvSpPr/>
            <p:nvPr/>
          </p:nvSpPr>
          <p:spPr>
            <a:xfrm>
              <a:off x="5226350" y="27168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26" y="25"/>
                    <a:pt x="26" y="51"/>
                    <a:pt x="26" y="5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44" name="Google Shape;36544;p44"/>
            <p:cNvSpPr/>
            <p:nvPr/>
          </p:nvSpPr>
          <p:spPr>
            <a:xfrm>
              <a:off x="5221975" y="2719950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45" name="Google Shape;36545;p44"/>
            <p:cNvSpPr/>
            <p:nvPr/>
          </p:nvSpPr>
          <p:spPr>
            <a:xfrm>
              <a:off x="5226975" y="27218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46" name="Google Shape;36546;p44"/>
            <p:cNvSpPr/>
            <p:nvPr/>
          </p:nvSpPr>
          <p:spPr>
            <a:xfrm>
              <a:off x="5216325" y="2720575"/>
              <a:ext cx="4400" cy="3175"/>
            </a:xfrm>
            <a:custGeom>
              <a:avLst/>
              <a:gdLst/>
              <a:ahLst/>
              <a:cxnLst/>
              <a:rect l="l" t="t" r="r" b="b"/>
              <a:pathLst>
                <a:path w="176" h="127" fill="none" extrusionOk="0">
                  <a:moveTo>
                    <a:pt x="0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47" name="Google Shape;36547;p44"/>
            <p:cNvSpPr/>
            <p:nvPr/>
          </p:nvSpPr>
          <p:spPr>
            <a:xfrm>
              <a:off x="5215700" y="27232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9" y="0"/>
                  </a:moveTo>
                  <a:cubicBezTo>
                    <a:pt x="25" y="0"/>
                    <a:pt x="25" y="7"/>
                    <a:pt x="25" y="19"/>
                  </a:cubicBezTo>
                  <a:cubicBezTo>
                    <a:pt x="0" y="19"/>
                    <a:pt x="0" y="19"/>
                    <a:pt x="25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48" name="Google Shape;36548;p44"/>
            <p:cNvSpPr/>
            <p:nvPr/>
          </p:nvSpPr>
          <p:spPr>
            <a:xfrm>
              <a:off x="5215700" y="2720575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1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49" name="Google Shape;36549;p44"/>
            <p:cNvSpPr/>
            <p:nvPr/>
          </p:nvSpPr>
          <p:spPr>
            <a:xfrm>
              <a:off x="5215075" y="272120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37"/>
                    <a:pt x="8" y="37"/>
                  </a:cubicBezTo>
                  <a:cubicBezTo>
                    <a:pt x="11" y="37"/>
                    <a:pt x="17" y="34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50" name="Google Shape;36550;p44"/>
            <p:cNvSpPr/>
            <p:nvPr/>
          </p:nvSpPr>
          <p:spPr>
            <a:xfrm>
              <a:off x="5218200" y="2720575"/>
              <a:ext cx="2525" cy="4425"/>
            </a:xfrm>
            <a:custGeom>
              <a:avLst/>
              <a:gdLst/>
              <a:ahLst/>
              <a:cxnLst/>
              <a:rect l="l" t="t" r="r" b="b"/>
              <a:pathLst>
                <a:path w="101" h="177" fill="none" extrusionOk="0">
                  <a:moveTo>
                    <a:pt x="1" y="176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51" name="Google Shape;36551;p44"/>
            <p:cNvSpPr/>
            <p:nvPr/>
          </p:nvSpPr>
          <p:spPr>
            <a:xfrm>
              <a:off x="5217575" y="27249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8" y="36"/>
                    <a:pt x="34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52" name="Google Shape;36552;p44"/>
            <p:cNvSpPr/>
            <p:nvPr/>
          </p:nvSpPr>
          <p:spPr>
            <a:xfrm>
              <a:off x="5215700" y="27168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fill="none" extrusionOk="0">
                  <a:moveTo>
                    <a:pt x="0" y="0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53" name="Google Shape;36553;p44"/>
            <p:cNvSpPr/>
            <p:nvPr/>
          </p:nvSpPr>
          <p:spPr>
            <a:xfrm>
              <a:off x="5215075" y="2716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25" y="0"/>
                    <a:pt x="0" y="25"/>
                  </a:cubicBezTo>
                  <a:cubicBezTo>
                    <a:pt x="0" y="25"/>
                    <a:pt x="0" y="25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54" name="Google Shape;36554;p44"/>
            <p:cNvSpPr/>
            <p:nvPr/>
          </p:nvSpPr>
          <p:spPr>
            <a:xfrm>
              <a:off x="5217575" y="2714950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1" y="0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55" name="Google Shape;36555;p44"/>
            <p:cNvSpPr/>
            <p:nvPr/>
          </p:nvSpPr>
          <p:spPr>
            <a:xfrm>
              <a:off x="5216950" y="2714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51" y="25"/>
                    <a:pt x="51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56" name="Google Shape;36556;p44"/>
            <p:cNvSpPr/>
            <p:nvPr/>
          </p:nvSpPr>
          <p:spPr>
            <a:xfrm>
              <a:off x="5215075" y="2719325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57" name="Google Shape;36557;p44"/>
            <p:cNvSpPr/>
            <p:nvPr/>
          </p:nvSpPr>
          <p:spPr>
            <a:xfrm>
              <a:off x="5214450" y="27187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58" name="Google Shape;36558;p44"/>
            <p:cNvSpPr/>
            <p:nvPr/>
          </p:nvSpPr>
          <p:spPr>
            <a:xfrm>
              <a:off x="5218825" y="271720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07" y="1"/>
                  </a:moveTo>
                  <a:cubicBezTo>
                    <a:pt x="66" y="1"/>
                    <a:pt x="26" y="24"/>
                    <a:pt x="26" y="61"/>
                  </a:cubicBezTo>
                  <a:cubicBezTo>
                    <a:pt x="1" y="136"/>
                    <a:pt x="26" y="186"/>
                    <a:pt x="76" y="211"/>
                  </a:cubicBezTo>
                  <a:cubicBezTo>
                    <a:pt x="126" y="211"/>
                    <a:pt x="201" y="186"/>
                    <a:pt x="201" y="136"/>
                  </a:cubicBezTo>
                  <a:cubicBezTo>
                    <a:pt x="226" y="86"/>
                    <a:pt x="201" y="36"/>
                    <a:pt x="151" y="10"/>
                  </a:cubicBezTo>
                  <a:cubicBezTo>
                    <a:pt x="138" y="4"/>
                    <a:pt x="122" y="1"/>
                    <a:pt x="10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59" name="Google Shape;36559;p44"/>
            <p:cNvSpPr/>
            <p:nvPr/>
          </p:nvSpPr>
          <p:spPr>
            <a:xfrm>
              <a:off x="5288375" y="2525100"/>
              <a:ext cx="13175" cy="20075"/>
            </a:xfrm>
            <a:custGeom>
              <a:avLst/>
              <a:gdLst/>
              <a:ahLst/>
              <a:cxnLst/>
              <a:rect l="l" t="t" r="r" b="b"/>
              <a:pathLst>
                <a:path w="527" h="803" extrusionOk="0">
                  <a:moveTo>
                    <a:pt x="276" y="0"/>
                  </a:moveTo>
                  <a:cubicBezTo>
                    <a:pt x="176" y="50"/>
                    <a:pt x="76" y="176"/>
                    <a:pt x="51" y="351"/>
                  </a:cubicBezTo>
                  <a:cubicBezTo>
                    <a:pt x="1" y="577"/>
                    <a:pt x="151" y="802"/>
                    <a:pt x="151" y="802"/>
                  </a:cubicBezTo>
                  <a:cubicBezTo>
                    <a:pt x="151" y="802"/>
                    <a:pt x="402" y="702"/>
                    <a:pt x="452" y="451"/>
                  </a:cubicBezTo>
                  <a:cubicBezTo>
                    <a:pt x="527" y="276"/>
                    <a:pt x="477" y="126"/>
                    <a:pt x="427" y="50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26" y="126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60" name="Google Shape;36560;p44"/>
            <p:cNvSpPr/>
            <p:nvPr/>
          </p:nvSpPr>
          <p:spPr>
            <a:xfrm>
              <a:off x="5274600" y="2531200"/>
              <a:ext cx="16925" cy="14800"/>
            </a:xfrm>
            <a:custGeom>
              <a:avLst/>
              <a:gdLst/>
              <a:ahLst/>
              <a:cxnLst/>
              <a:rect l="l" t="t" r="r" b="b"/>
              <a:pathLst>
                <a:path w="677" h="592" extrusionOk="0">
                  <a:moveTo>
                    <a:pt x="171" y="1"/>
                  </a:moveTo>
                  <a:cubicBezTo>
                    <a:pt x="153" y="1"/>
                    <a:pt x="138" y="3"/>
                    <a:pt x="126" y="7"/>
                  </a:cubicBezTo>
                  <a:cubicBezTo>
                    <a:pt x="151" y="132"/>
                    <a:pt x="276" y="257"/>
                    <a:pt x="276" y="257"/>
                  </a:cubicBezTo>
                  <a:cubicBezTo>
                    <a:pt x="276" y="257"/>
                    <a:pt x="126" y="132"/>
                    <a:pt x="25" y="132"/>
                  </a:cubicBezTo>
                  <a:cubicBezTo>
                    <a:pt x="0" y="232"/>
                    <a:pt x="75" y="383"/>
                    <a:pt x="226" y="483"/>
                  </a:cubicBezTo>
                  <a:cubicBezTo>
                    <a:pt x="331" y="573"/>
                    <a:pt x="472" y="591"/>
                    <a:pt x="569" y="591"/>
                  </a:cubicBezTo>
                  <a:cubicBezTo>
                    <a:pt x="633" y="591"/>
                    <a:pt x="677" y="583"/>
                    <a:pt x="677" y="583"/>
                  </a:cubicBezTo>
                  <a:cubicBezTo>
                    <a:pt x="677" y="583"/>
                    <a:pt x="677" y="333"/>
                    <a:pt x="502" y="157"/>
                  </a:cubicBezTo>
                  <a:cubicBezTo>
                    <a:pt x="397" y="53"/>
                    <a:pt x="258" y="1"/>
                    <a:pt x="1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61" name="Google Shape;36561;p44"/>
            <p:cNvSpPr/>
            <p:nvPr/>
          </p:nvSpPr>
          <p:spPr>
            <a:xfrm>
              <a:off x="5289000" y="2545150"/>
              <a:ext cx="13825" cy="19450"/>
            </a:xfrm>
            <a:custGeom>
              <a:avLst/>
              <a:gdLst/>
              <a:ahLst/>
              <a:cxnLst/>
              <a:rect l="l" t="t" r="r" b="b"/>
              <a:pathLst>
                <a:path w="553" h="778" extrusionOk="0">
                  <a:moveTo>
                    <a:pt x="126" y="0"/>
                  </a:moveTo>
                  <a:cubicBezTo>
                    <a:pt x="126" y="0"/>
                    <a:pt x="1" y="251"/>
                    <a:pt x="76" y="476"/>
                  </a:cubicBezTo>
                  <a:cubicBezTo>
                    <a:pt x="151" y="627"/>
                    <a:pt x="276" y="752"/>
                    <a:pt x="377" y="777"/>
                  </a:cubicBezTo>
                  <a:cubicBezTo>
                    <a:pt x="377" y="652"/>
                    <a:pt x="327" y="502"/>
                    <a:pt x="327" y="501"/>
                  </a:cubicBezTo>
                  <a:lnTo>
                    <a:pt x="327" y="501"/>
                  </a:lnTo>
                  <a:cubicBezTo>
                    <a:pt x="327" y="502"/>
                    <a:pt x="402" y="652"/>
                    <a:pt x="502" y="727"/>
                  </a:cubicBezTo>
                  <a:cubicBezTo>
                    <a:pt x="552" y="627"/>
                    <a:pt x="552" y="476"/>
                    <a:pt x="477" y="301"/>
                  </a:cubicBezTo>
                  <a:cubicBezTo>
                    <a:pt x="377" y="100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62" name="Google Shape;36562;p44"/>
            <p:cNvSpPr/>
            <p:nvPr/>
          </p:nvSpPr>
          <p:spPr>
            <a:xfrm>
              <a:off x="5274600" y="2545200"/>
              <a:ext cx="17575" cy="13725"/>
            </a:xfrm>
            <a:custGeom>
              <a:avLst/>
              <a:gdLst/>
              <a:ahLst/>
              <a:cxnLst/>
              <a:rect l="l" t="t" r="r" b="b"/>
              <a:pathLst>
                <a:path w="703" h="549" extrusionOk="0">
                  <a:moveTo>
                    <a:pt x="527" y="1"/>
                  </a:moveTo>
                  <a:cubicBezTo>
                    <a:pt x="444" y="1"/>
                    <a:pt x="342" y="16"/>
                    <a:pt x="251" y="73"/>
                  </a:cubicBezTo>
                  <a:cubicBezTo>
                    <a:pt x="75" y="174"/>
                    <a:pt x="0" y="299"/>
                    <a:pt x="0" y="399"/>
                  </a:cubicBezTo>
                  <a:cubicBezTo>
                    <a:pt x="126" y="399"/>
                    <a:pt x="276" y="324"/>
                    <a:pt x="276" y="324"/>
                  </a:cubicBezTo>
                  <a:lnTo>
                    <a:pt x="276" y="324"/>
                  </a:lnTo>
                  <a:cubicBezTo>
                    <a:pt x="276" y="324"/>
                    <a:pt x="126" y="424"/>
                    <a:pt x="75" y="525"/>
                  </a:cubicBezTo>
                  <a:cubicBezTo>
                    <a:pt x="107" y="540"/>
                    <a:pt x="144" y="549"/>
                    <a:pt x="184" y="549"/>
                  </a:cubicBezTo>
                  <a:cubicBezTo>
                    <a:pt x="271" y="549"/>
                    <a:pt x="374" y="510"/>
                    <a:pt x="476" y="424"/>
                  </a:cubicBezTo>
                  <a:cubicBezTo>
                    <a:pt x="677" y="299"/>
                    <a:pt x="702" y="23"/>
                    <a:pt x="702" y="23"/>
                  </a:cubicBezTo>
                  <a:cubicBezTo>
                    <a:pt x="702" y="23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63" name="Google Shape;36563;p44"/>
            <p:cNvSpPr/>
            <p:nvPr/>
          </p:nvSpPr>
          <p:spPr>
            <a:xfrm>
              <a:off x="5292775" y="2537950"/>
              <a:ext cx="19450" cy="11225"/>
            </a:xfrm>
            <a:custGeom>
              <a:avLst/>
              <a:gdLst/>
              <a:ahLst/>
              <a:cxnLst/>
              <a:rect l="l" t="t" r="r" b="b"/>
              <a:pathLst>
                <a:path w="778" h="449" extrusionOk="0">
                  <a:moveTo>
                    <a:pt x="523" y="0"/>
                  </a:moveTo>
                  <a:cubicBezTo>
                    <a:pt x="470" y="0"/>
                    <a:pt x="412" y="11"/>
                    <a:pt x="351" y="38"/>
                  </a:cubicBezTo>
                  <a:cubicBezTo>
                    <a:pt x="125" y="88"/>
                    <a:pt x="0" y="338"/>
                    <a:pt x="0" y="338"/>
                  </a:cubicBezTo>
                  <a:cubicBezTo>
                    <a:pt x="0" y="338"/>
                    <a:pt x="147" y="449"/>
                    <a:pt x="347" y="449"/>
                  </a:cubicBezTo>
                  <a:cubicBezTo>
                    <a:pt x="381" y="449"/>
                    <a:pt x="415" y="446"/>
                    <a:pt x="451" y="439"/>
                  </a:cubicBezTo>
                  <a:cubicBezTo>
                    <a:pt x="627" y="414"/>
                    <a:pt x="752" y="313"/>
                    <a:pt x="777" y="213"/>
                  </a:cubicBezTo>
                  <a:cubicBezTo>
                    <a:pt x="744" y="205"/>
                    <a:pt x="702" y="202"/>
                    <a:pt x="661" y="202"/>
                  </a:cubicBezTo>
                  <a:cubicBezTo>
                    <a:pt x="579" y="202"/>
                    <a:pt x="501" y="213"/>
                    <a:pt x="501" y="213"/>
                  </a:cubicBezTo>
                  <a:cubicBezTo>
                    <a:pt x="501" y="213"/>
                    <a:pt x="677" y="163"/>
                    <a:pt x="752" y="88"/>
                  </a:cubicBezTo>
                  <a:cubicBezTo>
                    <a:pt x="703" y="39"/>
                    <a:pt x="622" y="0"/>
                    <a:pt x="5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64" name="Google Shape;36564;p44"/>
            <p:cNvSpPr/>
            <p:nvPr/>
          </p:nvSpPr>
          <p:spPr>
            <a:xfrm>
              <a:off x="5287750" y="2536375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0"/>
                  </a:moveTo>
                  <a:cubicBezTo>
                    <a:pt x="76" y="50"/>
                    <a:pt x="101" y="126"/>
                    <a:pt x="101" y="126"/>
                  </a:cubicBezTo>
                  <a:cubicBezTo>
                    <a:pt x="101" y="126"/>
                    <a:pt x="76" y="50"/>
                    <a:pt x="51" y="25"/>
                  </a:cubicBezTo>
                  <a:cubicBezTo>
                    <a:pt x="1" y="76"/>
                    <a:pt x="1" y="151"/>
                    <a:pt x="26" y="226"/>
                  </a:cubicBezTo>
                  <a:cubicBezTo>
                    <a:pt x="76" y="326"/>
                    <a:pt x="176" y="376"/>
                    <a:pt x="176" y="376"/>
                  </a:cubicBezTo>
                  <a:cubicBezTo>
                    <a:pt x="176" y="376"/>
                    <a:pt x="251" y="251"/>
                    <a:pt x="226" y="151"/>
                  </a:cubicBezTo>
                  <a:cubicBezTo>
                    <a:pt x="201" y="76"/>
                    <a:pt x="151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65" name="Google Shape;36565;p44"/>
            <p:cNvSpPr/>
            <p:nvPr/>
          </p:nvSpPr>
          <p:spPr>
            <a:xfrm>
              <a:off x="5283375" y="2543000"/>
              <a:ext cx="8800" cy="4775"/>
            </a:xfrm>
            <a:custGeom>
              <a:avLst/>
              <a:gdLst/>
              <a:ahLst/>
              <a:cxnLst/>
              <a:rect l="l" t="t" r="r" b="b"/>
              <a:pathLst>
                <a:path w="352" h="191" extrusionOk="0">
                  <a:moveTo>
                    <a:pt x="111" y="1"/>
                  </a:moveTo>
                  <a:cubicBezTo>
                    <a:pt x="61" y="1"/>
                    <a:pt x="18" y="18"/>
                    <a:pt x="0" y="36"/>
                  </a:cubicBezTo>
                  <a:cubicBezTo>
                    <a:pt x="50" y="86"/>
                    <a:pt x="125" y="86"/>
                    <a:pt x="125" y="86"/>
                  </a:cubicBezTo>
                  <a:cubicBezTo>
                    <a:pt x="125" y="86"/>
                    <a:pt x="25" y="86"/>
                    <a:pt x="0" y="111"/>
                  </a:cubicBezTo>
                  <a:cubicBezTo>
                    <a:pt x="0" y="136"/>
                    <a:pt x="75" y="186"/>
                    <a:pt x="151" y="186"/>
                  </a:cubicBezTo>
                  <a:cubicBezTo>
                    <a:pt x="164" y="189"/>
                    <a:pt x="178" y="190"/>
                    <a:pt x="190" y="190"/>
                  </a:cubicBezTo>
                  <a:cubicBezTo>
                    <a:pt x="292" y="190"/>
                    <a:pt x="351" y="111"/>
                    <a:pt x="351" y="111"/>
                  </a:cubicBezTo>
                  <a:cubicBezTo>
                    <a:pt x="351" y="111"/>
                    <a:pt x="301" y="11"/>
                    <a:pt x="176" y="11"/>
                  </a:cubicBezTo>
                  <a:cubicBezTo>
                    <a:pt x="154" y="4"/>
                    <a:pt x="132" y="1"/>
                    <a:pt x="11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66" name="Google Shape;36566;p44"/>
            <p:cNvSpPr/>
            <p:nvPr/>
          </p:nvSpPr>
          <p:spPr>
            <a:xfrm>
              <a:off x="5292775" y="2545600"/>
              <a:ext cx="7525" cy="6450"/>
            </a:xfrm>
            <a:custGeom>
              <a:avLst/>
              <a:gdLst/>
              <a:ahLst/>
              <a:cxnLst/>
              <a:rect l="l" t="t" r="r" b="b"/>
              <a:pathLst>
                <a:path w="301" h="258" extrusionOk="0">
                  <a:moveTo>
                    <a:pt x="63" y="1"/>
                  </a:moveTo>
                  <a:cubicBezTo>
                    <a:pt x="25" y="1"/>
                    <a:pt x="0" y="7"/>
                    <a:pt x="0" y="7"/>
                  </a:cubicBezTo>
                  <a:cubicBezTo>
                    <a:pt x="0" y="7"/>
                    <a:pt x="0" y="133"/>
                    <a:pt x="75" y="208"/>
                  </a:cubicBezTo>
                  <a:cubicBezTo>
                    <a:pt x="150" y="258"/>
                    <a:pt x="226" y="258"/>
                    <a:pt x="276" y="258"/>
                  </a:cubicBezTo>
                  <a:cubicBezTo>
                    <a:pt x="251" y="208"/>
                    <a:pt x="201" y="158"/>
                    <a:pt x="201" y="158"/>
                  </a:cubicBezTo>
                  <a:lnTo>
                    <a:pt x="201" y="158"/>
                  </a:lnTo>
                  <a:cubicBezTo>
                    <a:pt x="201" y="158"/>
                    <a:pt x="251" y="208"/>
                    <a:pt x="301" y="208"/>
                  </a:cubicBezTo>
                  <a:cubicBezTo>
                    <a:pt x="301" y="158"/>
                    <a:pt x="276" y="82"/>
                    <a:pt x="201" y="32"/>
                  </a:cubicBezTo>
                  <a:cubicBezTo>
                    <a:pt x="150" y="7"/>
                    <a:pt x="100" y="1"/>
                    <a:pt x="6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67" name="Google Shape;36567;p44"/>
            <p:cNvSpPr/>
            <p:nvPr/>
          </p:nvSpPr>
          <p:spPr>
            <a:xfrm>
              <a:off x="5287750" y="254577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01" y="0"/>
                  </a:moveTo>
                  <a:cubicBezTo>
                    <a:pt x="201" y="0"/>
                    <a:pt x="76" y="25"/>
                    <a:pt x="26" y="126"/>
                  </a:cubicBezTo>
                  <a:cubicBezTo>
                    <a:pt x="1" y="201"/>
                    <a:pt x="1" y="276"/>
                    <a:pt x="26" y="326"/>
                  </a:cubicBezTo>
                  <a:cubicBezTo>
                    <a:pt x="51" y="301"/>
                    <a:pt x="101" y="226"/>
                    <a:pt x="101" y="226"/>
                  </a:cubicBezTo>
                  <a:lnTo>
                    <a:pt x="101" y="226"/>
                  </a:lnTo>
                  <a:cubicBezTo>
                    <a:pt x="101" y="226"/>
                    <a:pt x="76" y="301"/>
                    <a:pt x="76" y="351"/>
                  </a:cubicBezTo>
                  <a:cubicBezTo>
                    <a:pt x="126" y="351"/>
                    <a:pt x="176" y="301"/>
                    <a:pt x="201" y="226"/>
                  </a:cubicBezTo>
                  <a:cubicBezTo>
                    <a:pt x="251" y="101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68" name="Google Shape;36568;p44"/>
            <p:cNvSpPr/>
            <p:nvPr/>
          </p:nvSpPr>
          <p:spPr>
            <a:xfrm>
              <a:off x="5292775" y="2538650"/>
              <a:ext cx="7525" cy="7150"/>
            </a:xfrm>
            <a:custGeom>
              <a:avLst/>
              <a:gdLst/>
              <a:ahLst/>
              <a:cxnLst/>
              <a:rect l="l" t="t" r="r" b="b"/>
              <a:pathLst>
                <a:path w="301" h="286" extrusionOk="0">
                  <a:moveTo>
                    <a:pt x="184" y="0"/>
                  </a:moveTo>
                  <a:cubicBezTo>
                    <a:pt x="140" y="0"/>
                    <a:pt x="88" y="28"/>
                    <a:pt x="50" y="85"/>
                  </a:cubicBezTo>
                  <a:cubicBezTo>
                    <a:pt x="0" y="160"/>
                    <a:pt x="0" y="285"/>
                    <a:pt x="0" y="285"/>
                  </a:cubicBezTo>
                  <a:cubicBezTo>
                    <a:pt x="0" y="285"/>
                    <a:pt x="125" y="285"/>
                    <a:pt x="201" y="210"/>
                  </a:cubicBezTo>
                  <a:cubicBezTo>
                    <a:pt x="276" y="160"/>
                    <a:pt x="301" y="85"/>
                    <a:pt x="276" y="35"/>
                  </a:cubicBezTo>
                  <a:lnTo>
                    <a:pt x="276" y="35"/>
                  </a:lnTo>
                  <a:cubicBezTo>
                    <a:pt x="226" y="60"/>
                    <a:pt x="176" y="110"/>
                    <a:pt x="176" y="110"/>
                  </a:cubicBezTo>
                  <a:cubicBezTo>
                    <a:pt x="176" y="110"/>
                    <a:pt x="226" y="60"/>
                    <a:pt x="226" y="10"/>
                  </a:cubicBezTo>
                  <a:cubicBezTo>
                    <a:pt x="213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69" name="Google Shape;36569;p44"/>
            <p:cNvSpPr/>
            <p:nvPr/>
          </p:nvSpPr>
          <p:spPr>
            <a:xfrm>
              <a:off x="5292150" y="2538875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5" y="1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70" name="Google Shape;36570;p44"/>
            <p:cNvSpPr/>
            <p:nvPr/>
          </p:nvSpPr>
          <p:spPr>
            <a:xfrm>
              <a:off x="5293400" y="25379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0"/>
                  </a:moveTo>
                  <a:cubicBezTo>
                    <a:pt x="11" y="0"/>
                    <a:pt x="0" y="12"/>
                    <a:pt x="0" y="12"/>
                  </a:cubicBezTo>
                  <a:cubicBezTo>
                    <a:pt x="0" y="12"/>
                    <a:pt x="0" y="37"/>
                    <a:pt x="25" y="37"/>
                  </a:cubicBezTo>
                  <a:lnTo>
                    <a:pt x="50" y="37"/>
                  </a:lnTo>
                  <a:cubicBezTo>
                    <a:pt x="50" y="12"/>
                    <a:pt x="50" y="12"/>
                    <a:pt x="25" y="12"/>
                  </a:cubicBezTo>
                  <a:cubicBezTo>
                    <a:pt x="25" y="3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71" name="Google Shape;36571;p44"/>
            <p:cNvSpPr/>
            <p:nvPr/>
          </p:nvSpPr>
          <p:spPr>
            <a:xfrm>
              <a:off x="5291500" y="2538250"/>
              <a:ext cx="1300" cy="5675"/>
            </a:xfrm>
            <a:custGeom>
              <a:avLst/>
              <a:gdLst/>
              <a:ahLst/>
              <a:cxnLst/>
              <a:rect l="l" t="t" r="r" b="b"/>
              <a:pathLst>
                <a:path w="52" h="227" fill="none" extrusionOk="0">
                  <a:moveTo>
                    <a:pt x="1" y="1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72" name="Google Shape;36572;p44"/>
            <p:cNvSpPr/>
            <p:nvPr/>
          </p:nvSpPr>
          <p:spPr>
            <a:xfrm>
              <a:off x="5290875" y="253762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26" y="0"/>
                    <a:pt x="1" y="26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26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73" name="Google Shape;36573;p44"/>
            <p:cNvSpPr/>
            <p:nvPr/>
          </p:nvSpPr>
          <p:spPr>
            <a:xfrm>
              <a:off x="5292775" y="2539500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25" y="1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74" name="Google Shape;36574;p44"/>
            <p:cNvSpPr/>
            <p:nvPr/>
          </p:nvSpPr>
          <p:spPr>
            <a:xfrm>
              <a:off x="5295900" y="2538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26"/>
                    <a:pt x="0" y="51"/>
                  </a:cubicBezTo>
                  <a:cubicBezTo>
                    <a:pt x="0" y="51"/>
                    <a:pt x="25" y="51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75" name="Google Shape;36575;p44"/>
            <p:cNvSpPr/>
            <p:nvPr/>
          </p:nvSpPr>
          <p:spPr>
            <a:xfrm>
              <a:off x="5292775" y="2545150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0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76" name="Google Shape;36576;p44"/>
            <p:cNvSpPr/>
            <p:nvPr/>
          </p:nvSpPr>
          <p:spPr>
            <a:xfrm>
              <a:off x="5294025" y="25501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77" name="Google Shape;36577;p44"/>
            <p:cNvSpPr/>
            <p:nvPr/>
          </p:nvSpPr>
          <p:spPr>
            <a:xfrm>
              <a:off x="5292775" y="2545150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0" y="1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78" name="Google Shape;36578;p44"/>
            <p:cNvSpPr/>
            <p:nvPr/>
          </p:nvSpPr>
          <p:spPr>
            <a:xfrm>
              <a:off x="5295900" y="25489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79" name="Google Shape;36579;p44"/>
            <p:cNvSpPr/>
            <p:nvPr/>
          </p:nvSpPr>
          <p:spPr>
            <a:xfrm>
              <a:off x="5292150" y="254515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226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80" name="Google Shape;36580;p44"/>
            <p:cNvSpPr/>
            <p:nvPr/>
          </p:nvSpPr>
          <p:spPr>
            <a:xfrm>
              <a:off x="5291500" y="2550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81" name="Google Shape;36581;p44"/>
            <p:cNvSpPr/>
            <p:nvPr/>
          </p:nvSpPr>
          <p:spPr>
            <a:xfrm>
              <a:off x="5292775" y="254452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82" name="Google Shape;36582;p44"/>
            <p:cNvSpPr/>
            <p:nvPr/>
          </p:nvSpPr>
          <p:spPr>
            <a:xfrm>
              <a:off x="5298400" y="25439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83" name="Google Shape;36583;p44"/>
            <p:cNvSpPr/>
            <p:nvPr/>
          </p:nvSpPr>
          <p:spPr>
            <a:xfrm>
              <a:off x="5292775" y="2542000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84" name="Google Shape;36584;p44"/>
            <p:cNvSpPr/>
            <p:nvPr/>
          </p:nvSpPr>
          <p:spPr>
            <a:xfrm>
              <a:off x="5297150" y="2541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26"/>
                    <a:pt x="26" y="26"/>
                  </a:cubicBezTo>
                  <a:cubicBezTo>
                    <a:pt x="26" y="26"/>
                    <a:pt x="26" y="51"/>
                    <a:pt x="51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85" name="Google Shape;36585;p44"/>
            <p:cNvSpPr/>
            <p:nvPr/>
          </p:nvSpPr>
          <p:spPr>
            <a:xfrm>
              <a:off x="5292775" y="2544525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86" name="Google Shape;36586;p44"/>
            <p:cNvSpPr/>
            <p:nvPr/>
          </p:nvSpPr>
          <p:spPr>
            <a:xfrm>
              <a:off x="5297775" y="254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87" name="Google Shape;36587;p44"/>
            <p:cNvSpPr/>
            <p:nvPr/>
          </p:nvSpPr>
          <p:spPr>
            <a:xfrm>
              <a:off x="5287750" y="25451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fill="none" extrusionOk="0">
                  <a:moveTo>
                    <a:pt x="1" y="126"/>
                  </a:moveTo>
                  <a:lnTo>
                    <a:pt x="1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88" name="Google Shape;36588;p44"/>
            <p:cNvSpPr/>
            <p:nvPr/>
          </p:nvSpPr>
          <p:spPr>
            <a:xfrm>
              <a:off x="5287125" y="254780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1"/>
                  </a:moveTo>
                  <a:cubicBezTo>
                    <a:pt x="7" y="1"/>
                    <a:pt x="1" y="7"/>
                    <a:pt x="1" y="20"/>
                  </a:cubicBezTo>
                  <a:cubicBezTo>
                    <a:pt x="1" y="20"/>
                    <a:pt x="1" y="20"/>
                    <a:pt x="1" y="45"/>
                  </a:cubicBezTo>
                  <a:lnTo>
                    <a:pt x="26" y="45"/>
                  </a:lnTo>
                  <a:cubicBezTo>
                    <a:pt x="26" y="20"/>
                    <a:pt x="26" y="20"/>
                    <a:pt x="26" y="20"/>
                  </a:cubicBezTo>
                  <a:cubicBezTo>
                    <a:pt x="26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89" name="Google Shape;36589;p44"/>
            <p:cNvSpPr/>
            <p:nvPr/>
          </p:nvSpPr>
          <p:spPr>
            <a:xfrm>
              <a:off x="5286500" y="2545150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90" name="Google Shape;36590;p44"/>
            <p:cNvSpPr/>
            <p:nvPr/>
          </p:nvSpPr>
          <p:spPr>
            <a:xfrm>
              <a:off x="5285875" y="25457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0" y="36"/>
                    <a:pt x="8" y="36"/>
                  </a:cubicBezTo>
                  <a:cubicBezTo>
                    <a:pt x="12" y="36"/>
                    <a:pt x="17" y="34"/>
                    <a:pt x="25" y="25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91" name="Google Shape;36591;p44"/>
            <p:cNvSpPr/>
            <p:nvPr/>
          </p:nvSpPr>
          <p:spPr>
            <a:xfrm>
              <a:off x="5289000" y="2545150"/>
              <a:ext cx="2525" cy="4400"/>
            </a:xfrm>
            <a:custGeom>
              <a:avLst/>
              <a:gdLst/>
              <a:ahLst/>
              <a:cxnLst/>
              <a:rect l="l" t="t" r="r" b="b"/>
              <a:pathLst>
                <a:path w="101" h="176" fill="none" extrusionOk="0">
                  <a:moveTo>
                    <a:pt x="1" y="176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92" name="Google Shape;36592;p44"/>
            <p:cNvSpPr/>
            <p:nvPr/>
          </p:nvSpPr>
          <p:spPr>
            <a:xfrm>
              <a:off x="5288375" y="25495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34"/>
                    <a:pt x="29" y="37"/>
                    <a:pt x="32" y="37"/>
                  </a:cubicBezTo>
                  <a:cubicBezTo>
                    <a:pt x="40" y="37"/>
                    <a:pt x="51" y="26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93" name="Google Shape;36593;p44"/>
            <p:cNvSpPr/>
            <p:nvPr/>
          </p:nvSpPr>
          <p:spPr>
            <a:xfrm>
              <a:off x="5287125" y="2541375"/>
              <a:ext cx="4400" cy="3175"/>
            </a:xfrm>
            <a:custGeom>
              <a:avLst/>
              <a:gdLst/>
              <a:ahLst/>
              <a:cxnLst/>
              <a:rect l="l" t="t" r="r" b="b"/>
              <a:pathLst>
                <a:path w="176" h="127" fill="none" extrusionOk="0">
                  <a:moveTo>
                    <a:pt x="1" y="1"/>
                  </a:moveTo>
                  <a:lnTo>
                    <a:pt x="17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94" name="Google Shape;36594;p44"/>
            <p:cNvSpPr/>
            <p:nvPr/>
          </p:nvSpPr>
          <p:spPr>
            <a:xfrm>
              <a:off x="5285875" y="25407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1"/>
                  </a:moveTo>
                  <a:cubicBezTo>
                    <a:pt x="25" y="1"/>
                    <a:pt x="25" y="1"/>
                    <a:pt x="25" y="26"/>
                  </a:cubicBezTo>
                  <a:cubicBezTo>
                    <a:pt x="0" y="26"/>
                    <a:pt x="25" y="26"/>
                    <a:pt x="25" y="51"/>
                  </a:cubicBezTo>
                  <a:cubicBezTo>
                    <a:pt x="25" y="51"/>
                    <a:pt x="51" y="51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95" name="Google Shape;36595;p44"/>
            <p:cNvSpPr/>
            <p:nvPr/>
          </p:nvSpPr>
          <p:spPr>
            <a:xfrm>
              <a:off x="5288375" y="2539500"/>
              <a:ext cx="3150" cy="5050"/>
            </a:xfrm>
            <a:custGeom>
              <a:avLst/>
              <a:gdLst/>
              <a:ahLst/>
              <a:cxnLst/>
              <a:rect l="l" t="t" r="r" b="b"/>
              <a:pathLst>
                <a:path w="126" h="202" fill="none" extrusionOk="0">
                  <a:moveTo>
                    <a:pt x="1" y="1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96" name="Google Shape;36596;p44"/>
            <p:cNvSpPr/>
            <p:nvPr/>
          </p:nvSpPr>
          <p:spPr>
            <a:xfrm>
              <a:off x="5287750" y="25388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97" name="Google Shape;36597;p44"/>
            <p:cNvSpPr/>
            <p:nvPr/>
          </p:nvSpPr>
          <p:spPr>
            <a:xfrm>
              <a:off x="5285875" y="2543900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98" name="Google Shape;36598;p44"/>
            <p:cNvSpPr/>
            <p:nvPr/>
          </p:nvSpPr>
          <p:spPr>
            <a:xfrm>
              <a:off x="5285250" y="2543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5" y="25"/>
                  </a:cubicBezTo>
                  <a:lnTo>
                    <a:pt x="50" y="25"/>
                  </a:ln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599" name="Google Shape;36599;p44"/>
            <p:cNvSpPr/>
            <p:nvPr/>
          </p:nvSpPr>
          <p:spPr>
            <a:xfrm>
              <a:off x="5289625" y="25417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07" y="0"/>
                  </a:moveTo>
                  <a:cubicBezTo>
                    <a:pt x="66" y="0"/>
                    <a:pt x="26" y="23"/>
                    <a:pt x="26" y="60"/>
                  </a:cubicBezTo>
                  <a:cubicBezTo>
                    <a:pt x="1" y="135"/>
                    <a:pt x="26" y="185"/>
                    <a:pt x="76" y="210"/>
                  </a:cubicBezTo>
                  <a:cubicBezTo>
                    <a:pt x="126" y="210"/>
                    <a:pt x="201" y="185"/>
                    <a:pt x="226" y="135"/>
                  </a:cubicBezTo>
                  <a:cubicBezTo>
                    <a:pt x="226" y="85"/>
                    <a:pt x="201" y="35"/>
                    <a:pt x="151" y="10"/>
                  </a:cubicBezTo>
                  <a:cubicBezTo>
                    <a:pt x="138" y="3"/>
                    <a:pt x="123" y="0"/>
                    <a:pt x="10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00" name="Google Shape;36600;p44"/>
            <p:cNvSpPr/>
            <p:nvPr/>
          </p:nvSpPr>
          <p:spPr>
            <a:xfrm>
              <a:off x="5447525" y="2394775"/>
              <a:ext cx="13175" cy="19450"/>
            </a:xfrm>
            <a:custGeom>
              <a:avLst/>
              <a:gdLst/>
              <a:ahLst/>
              <a:cxnLst/>
              <a:rect l="l" t="t" r="r" b="b"/>
              <a:pathLst>
                <a:path w="527" h="778" extrusionOk="0">
                  <a:moveTo>
                    <a:pt x="276" y="0"/>
                  </a:moveTo>
                  <a:cubicBezTo>
                    <a:pt x="201" y="25"/>
                    <a:pt x="76" y="151"/>
                    <a:pt x="51" y="326"/>
                  </a:cubicBezTo>
                  <a:cubicBezTo>
                    <a:pt x="1" y="577"/>
                    <a:pt x="151" y="777"/>
                    <a:pt x="151" y="777"/>
                  </a:cubicBezTo>
                  <a:cubicBezTo>
                    <a:pt x="151" y="777"/>
                    <a:pt x="402" y="677"/>
                    <a:pt x="477" y="451"/>
                  </a:cubicBezTo>
                  <a:cubicBezTo>
                    <a:pt x="527" y="276"/>
                    <a:pt x="502" y="100"/>
                    <a:pt x="427" y="25"/>
                  </a:cubicBezTo>
                  <a:cubicBezTo>
                    <a:pt x="326" y="125"/>
                    <a:pt x="276" y="276"/>
                    <a:pt x="276" y="276"/>
                  </a:cubicBezTo>
                  <a:cubicBezTo>
                    <a:pt x="276" y="276"/>
                    <a:pt x="326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01" name="Google Shape;36601;p44"/>
            <p:cNvSpPr/>
            <p:nvPr/>
          </p:nvSpPr>
          <p:spPr>
            <a:xfrm>
              <a:off x="5434375" y="2400875"/>
              <a:ext cx="16300" cy="14650"/>
            </a:xfrm>
            <a:custGeom>
              <a:avLst/>
              <a:gdLst/>
              <a:ahLst/>
              <a:cxnLst/>
              <a:rect l="l" t="t" r="r" b="b"/>
              <a:pathLst>
                <a:path w="652" h="586" extrusionOk="0">
                  <a:moveTo>
                    <a:pt x="155" y="0"/>
                  </a:moveTo>
                  <a:cubicBezTo>
                    <a:pt x="135" y="0"/>
                    <a:pt x="117" y="3"/>
                    <a:pt x="101" y="7"/>
                  </a:cubicBezTo>
                  <a:cubicBezTo>
                    <a:pt x="126" y="107"/>
                    <a:pt x="251" y="232"/>
                    <a:pt x="251" y="232"/>
                  </a:cubicBezTo>
                  <a:cubicBezTo>
                    <a:pt x="251" y="232"/>
                    <a:pt x="101" y="132"/>
                    <a:pt x="0" y="107"/>
                  </a:cubicBezTo>
                  <a:lnTo>
                    <a:pt x="0" y="107"/>
                  </a:lnTo>
                  <a:cubicBezTo>
                    <a:pt x="0" y="207"/>
                    <a:pt x="50" y="358"/>
                    <a:pt x="201" y="483"/>
                  </a:cubicBezTo>
                  <a:cubicBezTo>
                    <a:pt x="326" y="572"/>
                    <a:pt x="503" y="585"/>
                    <a:pt x="593" y="585"/>
                  </a:cubicBezTo>
                  <a:cubicBezTo>
                    <a:pt x="629" y="585"/>
                    <a:pt x="652" y="583"/>
                    <a:pt x="652" y="583"/>
                  </a:cubicBezTo>
                  <a:cubicBezTo>
                    <a:pt x="652" y="583"/>
                    <a:pt x="652" y="308"/>
                    <a:pt x="476" y="157"/>
                  </a:cubicBezTo>
                  <a:cubicBezTo>
                    <a:pt x="372" y="5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02" name="Google Shape;36602;p44"/>
            <p:cNvSpPr/>
            <p:nvPr/>
          </p:nvSpPr>
          <p:spPr>
            <a:xfrm>
              <a:off x="5448150" y="2414825"/>
              <a:ext cx="14450" cy="18825"/>
            </a:xfrm>
            <a:custGeom>
              <a:avLst/>
              <a:gdLst/>
              <a:ahLst/>
              <a:cxnLst/>
              <a:rect l="l" t="t" r="r" b="b"/>
              <a:pathLst>
                <a:path w="578" h="753" extrusionOk="0">
                  <a:moveTo>
                    <a:pt x="126" y="0"/>
                  </a:moveTo>
                  <a:cubicBezTo>
                    <a:pt x="126" y="0"/>
                    <a:pt x="1" y="226"/>
                    <a:pt x="76" y="451"/>
                  </a:cubicBezTo>
                  <a:cubicBezTo>
                    <a:pt x="151" y="627"/>
                    <a:pt x="276" y="752"/>
                    <a:pt x="377" y="752"/>
                  </a:cubicBezTo>
                  <a:cubicBezTo>
                    <a:pt x="402" y="652"/>
                    <a:pt x="327" y="478"/>
                    <a:pt x="326" y="476"/>
                  </a:cubicBezTo>
                  <a:lnTo>
                    <a:pt x="326" y="476"/>
                  </a:lnTo>
                  <a:cubicBezTo>
                    <a:pt x="327" y="478"/>
                    <a:pt x="402" y="652"/>
                    <a:pt x="502" y="702"/>
                  </a:cubicBezTo>
                  <a:cubicBezTo>
                    <a:pt x="552" y="627"/>
                    <a:pt x="577" y="451"/>
                    <a:pt x="477" y="301"/>
                  </a:cubicBezTo>
                  <a:cubicBezTo>
                    <a:pt x="377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03" name="Google Shape;36603;p44"/>
            <p:cNvSpPr/>
            <p:nvPr/>
          </p:nvSpPr>
          <p:spPr>
            <a:xfrm>
              <a:off x="5433750" y="2414775"/>
              <a:ext cx="17550" cy="13450"/>
            </a:xfrm>
            <a:custGeom>
              <a:avLst/>
              <a:gdLst/>
              <a:ahLst/>
              <a:cxnLst/>
              <a:rect l="l" t="t" r="r" b="b"/>
              <a:pathLst>
                <a:path w="702" h="538" extrusionOk="0">
                  <a:moveTo>
                    <a:pt x="496" y="0"/>
                  </a:moveTo>
                  <a:cubicBezTo>
                    <a:pt x="419" y="0"/>
                    <a:pt x="331" y="12"/>
                    <a:pt x="251" y="52"/>
                  </a:cubicBezTo>
                  <a:cubicBezTo>
                    <a:pt x="100" y="153"/>
                    <a:pt x="0" y="303"/>
                    <a:pt x="0" y="403"/>
                  </a:cubicBezTo>
                  <a:cubicBezTo>
                    <a:pt x="125" y="403"/>
                    <a:pt x="276" y="328"/>
                    <a:pt x="276" y="328"/>
                  </a:cubicBezTo>
                  <a:lnTo>
                    <a:pt x="276" y="328"/>
                  </a:lnTo>
                  <a:cubicBezTo>
                    <a:pt x="276" y="328"/>
                    <a:pt x="126" y="428"/>
                    <a:pt x="75" y="528"/>
                  </a:cubicBezTo>
                  <a:cubicBezTo>
                    <a:pt x="99" y="534"/>
                    <a:pt x="127" y="537"/>
                    <a:pt x="157" y="537"/>
                  </a:cubicBezTo>
                  <a:cubicBezTo>
                    <a:pt x="256" y="537"/>
                    <a:pt x="381" y="505"/>
                    <a:pt x="476" y="428"/>
                  </a:cubicBezTo>
                  <a:cubicBezTo>
                    <a:pt x="677" y="278"/>
                    <a:pt x="702" y="27"/>
                    <a:pt x="702" y="27"/>
                  </a:cubicBezTo>
                  <a:cubicBezTo>
                    <a:pt x="702" y="27"/>
                    <a:pt x="612" y="0"/>
                    <a:pt x="4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04" name="Google Shape;36604;p44"/>
            <p:cNvSpPr/>
            <p:nvPr/>
          </p:nvSpPr>
          <p:spPr>
            <a:xfrm>
              <a:off x="5451925" y="2407275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26" y="0"/>
                  </a:moveTo>
                  <a:cubicBezTo>
                    <a:pt x="472" y="0"/>
                    <a:pt x="413" y="9"/>
                    <a:pt x="351" y="26"/>
                  </a:cubicBezTo>
                  <a:cubicBezTo>
                    <a:pt x="125" y="102"/>
                    <a:pt x="0" y="327"/>
                    <a:pt x="0" y="327"/>
                  </a:cubicBezTo>
                  <a:cubicBezTo>
                    <a:pt x="0" y="327"/>
                    <a:pt x="154" y="462"/>
                    <a:pt x="360" y="462"/>
                  </a:cubicBezTo>
                  <a:cubicBezTo>
                    <a:pt x="389" y="462"/>
                    <a:pt x="420" y="459"/>
                    <a:pt x="451" y="453"/>
                  </a:cubicBezTo>
                  <a:cubicBezTo>
                    <a:pt x="627" y="427"/>
                    <a:pt x="752" y="302"/>
                    <a:pt x="802" y="227"/>
                  </a:cubicBezTo>
                  <a:cubicBezTo>
                    <a:pt x="739" y="202"/>
                    <a:pt x="670" y="196"/>
                    <a:pt x="617" y="196"/>
                  </a:cubicBezTo>
                  <a:cubicBezTo>
                    <a:pt x="564" y="196"/>
                    <a:pt x="526" y="202"/>
                    <a:pt x="526" y="202"/>
                  </a:cubicBezTo>
                  <a:cubicBezTo>
                    <a:pt x="526" y="202"/>
                    <a:pt x="677" y="152"/>
                    <a:pt x="752" y="77"/>
                  </a:cubicBezTo>
                  <a:cubicBezTo>
                    <a:pt x="703" y="28"/>
                    <a:pt x="623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05" name="Google Shape;36605;p44"/>
            <p:cNvSpPr/>
            <p:nvPr/>
          </p:nvSpPr>
          <p:spPr>
            <a:xfrm>
              <a:off x="5446900" y="240605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0"/>
                  </a:moveTo>
                  <a:cubicBezTo>
                    <a:pt x="101" y="50"/>
                    <a:pt x="101" y="126"/>
                    <a:pt x="101" y="126"/>
                  </a:cubicBezTo>
                  <a:cubicBezTo>
                    <a:pt x="101" y="126"/>
                    <a:pt x="76" y="50"/>
                    <a:pt x="51" y="25"/>
                  </a:cubicBezTo>
                  <a:cubicBezTo>
                    <a:pt x="26" y="50"/>
                    <a:pt x="1" y="126"/>
                    <a:pt x="26" y="201"/>
                  </a:cubicBezTo>
                  <a:cubicBezTo>
                    <a:pt x="76" y="301"/>
                    <a:pt x="201" y="351"/>
                    <a:pt x="201" y="351"/>
                  </a:cubicBezTo>
                  <a:cubicBezTo>
                    <a:pt x="201" y="351"/>
                    <a:pt x="251" y="251"/>
                    <a:pt x="226" y="151"/>
                  </a:cubicBezTo>
                  <a:cubicBezTo>
                    <a:pt x="201" y="75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06" name="Google Shape;36606;p44"/>
            <p:cNvSpPr/>
            <p:nvPr/>
          </p:nvSpPr>
          <p:spPr>
            <a:xfrm>
              <a:off x="5442525" y="2412075"/>
              <a:ext cx="8775" cy="5275"/>
            </a:xfrm>
            <a:custGeom>
              <a:avLst/>
              <a:gdLst/>
              <a:ahLst/>
              <a:cxnLst/>
              <a:rect l="l" t="t" r="r" b="b"/>
              <a:pathLst>
                <a:path w="351" h="211" extrusionOk="0">
                  <a:moveTo>
                    <a:pt x="126" y="0"/>
                  </a:moveTo>
                  <a:cubicBezTo>
                    <a:pt x="64" y="0"/>
                    <a:pt x="18" y="23"/>
                    <a:pt x="0" y="60"/>
                  </a:cubicBezTo>
                  <a:cubicBezTo>
                    <a:pt x="50" y="85"/>
                    <a:pt x="125" y="110"/>
                    <a:pt x="125" y="110"/>
                  </a:cubicBezTo>
                  <a:cubicBezTo>
                    <a:pt x="125" y="110"/>
                    <a:pt x="92" y="99"/>
                    <a:pt x="55" y="99"/>
                  </a:cubicBezTo>
                  <a:cubicBezTo>
                    <a:pt x="36" y="99"/>
                    <a:pt x="17" y="102"/>
                    <a:pt x="0" y="110"/>
                  </a:cubicBezTo>
                  <a:cubicBezTo>
                    <a:pt x="25" y="160"/>
                    <a:pt x="75" y="210"/>
                    <a:pt x="150" y="210"/>
                  </a:cubicBezTo>
                  <a:cubicBezTo>
                    <a:pt x="276" y="210"/>
                    <a:pt x="351" y="135"/>
                    <a:pt x="351" y="135"/>
                  </a:cubicBezTo>
                  <a:cubicBezTo>
                    <a:pt x="351" y="135"/>
                    <a:pt x="301" y="35"/>
                    <a:pt x="201" y="10"/>
                  </a:cubicBezTo>
                  <a:cubicBezTo>
                    <a:pt x="174" y="3"/>
                    <a:pt x="149" y="0"/>
                    <a:pt x="1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07" name="Google Shape;36607;p44"/>
            <p:cNvSpPr/>
            <p:nvPr/>
          </p:nvSpPr>
          <p:spPr>
            <a:xfrm>
              <a:off x="5451925" y="2414725"/>
              <a:ext cx="8150" cy="6625"/>
            </a:xfrm>
            <a:custGeom>
              <a:avLst/>
              <a:gdLst/>
              <a:ahLst/>
              <a:cxnLst/>
              <a:rect l="l" t="t" r="r" b="b"/>
              <a:pathLst>
                <a:path w="326" h="265" extrusionOk="0">
                  <a:moveTo>
                    <a:pt x="49" y="0"/>
                  </a:moveTo>
                  <a:cubicBezTo>
                    <a:pt x="20" y="0"/>
                    <a:pt x="0" y="4"/>
                    <a:pt x="0" y="4"/>
                  </a:cubicBezTo>
                  <a:cubicBezTo>
                    <a:pt x="0" y="4"/>
                    <a:pt x="0" y="129"/>
                    <a:pt x="100" y="205"/>
                  </a:cubicBezTo>
                  <a:cubicBezTo>
                    <a:pt x="137" y="241"/>
                    <a:pt x="187" y="265"/>
                    <a:pt x="231" y="265"/>
                  </a:cubicBezTo>
                  <a:cubicBezTo>
                    <a:pt x="247" y="265"/>
                    <a:pt x="262" y="261"/>
                    <a:pt x="276" y="255"/>
                  </a:cubicBezTo>
                  <a:cubicBezTo>
                    <a:pt x="251" y="205"/>
                    <a:pt x="201" y="155"/>
                    <a:pt x="201" y="155"/>
                  </a:cubicBezTo>
                  <a:lnTo>
                    <a:pt x="201" y="155"/>
                  </a:lnTo>
                  <a:cubicBezTo>
                    <a:pt x="201" y="155"/>
                    <a:pt x="251" y="205"/>
                    <a:pt x="301" y="205"/>
                  </a:cubicBezTo>
                  <a:cubicBezTo>
                    <a:pt x="326" y="155"/>
                    <a:pt x="276" y="79"/>
                    <a:pt x="201" y="54"/>
                  </a:cubicBezTo>
                  <a:cubicBezTo>
                    <a:pt x="155" y="9"/>
                    <a:pt x="92" y="0"/>
                    <a:pt x="4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08" name="Google Shape;36608;p44"/>
            <p:cNvSpPr/>
            <p:nvPr/>
          </p:nvSpPr>
          <p:spPr>
            <a:xfrm>
              <a:off x="5446900" y="2415450"/>
              <a:ext cx="6300" cy="8175"/>
            </a:xfrm>
            <a:custGeom>
              <a:avLst/>
              <a:gdLst/>
              <a:ahLst/>
              <a:cxnLst/>
              <a:rect l="l" t="t" r="r" b="b"/>
              <a:pathLst>
                <a:path w="252" h="327" extrusionOk="0">
                  <a:moveTo>
                    <a:pt x="201" y="0"/>
                  </a:moveTo>
                  <a:cubicBezTo>
                    <a:pt x="201" y="0"/>
                    <a:pt x="76" y="25"/>
                    <a:pt x="26" y="126"/>
                  </a:cubicBezTo>
                  <a:cubicBezTo>
                    <a:pt x="1" y="201"/>
                    <a:pt x="1" y="276"/>
                    <a:pt x="26" y="301"/>
                  </a:cubicBezTo>
                  <a:cubicBezTo>
                    <a:pt x="75" y="276"/>
                    <a:pt x="100" y="202"/>
                    <a:pt x="101" y="201"/>
                  </a:cubicBezTo>
                  <a:lnTo>
                    <a:pt x="101" y="201"/>
                  </a:lnTo>
                  <a:cubicBezTo>
                    <a:pt x="100" y="202"/>
                    <a:pt x="76" y="276"/>
                    <a:pt x="76" y="326"/>
                  </a:cubicBezTo>
                  <a:cubicBezTo>
                    <a:pt x="126" y="326"/>
                    <a:pt x="176" y="276"/>
                    <a:pt x="226" y="201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09" name="Google Shape;36609;p44"/>
            <p:cNvSpPr/>
            <p:nvPr/>
          </p:nvSpPr>
          <p:spPr>
            <a:xfrm>
              <a:off x="5451925" y="2407925"/>
              <a:ext cx="7525" cy="7550"/>
            </a:xfrm>
            <a:custGeom>
              <a:avLst/>
              <a:gdLst/>
              <a:ahLst/>
              <a:cxnLst/>
              <a:rect l="l" t="t" r="r" b="b"/>
              <a:pathLst>
                <a:path w="301" h="302" extrusionOk="0">
                  <a:moveTo>
                    <a:pt x="226" y="0"/>
                  </a:moveTo>
                  <a:cubicBezTo>
                    <a:pt x="201" y="0"/>
                    <a:pt x="125" y="26"/>
                    <a:pt x="75" y="76"/>
                  </a:cubicBezTo>
                  <a:cubicBezTo>
                    <a:pt x="0" y="176"/>
                    <a:pt x="0" y="301"/>
                    <a:pt x="0" y="301"/>
                  </a:cubicBezTo>
                  <a:cubicBezTo>
                    <a:pt x="0" y="301"/>
                    <a:pt x="125" y="301"/>
                    <a:pt x="201" y="226"/>
                  </a:cubicBezTo>
                  <a:cubicBezTo>
                    <a:pt x="276" y="176"/>
                    <a:pt x="301" y="101"/>
                    <a:pt x="276" y="51"/>
                  </a:cubicBezTo>
                  <a:cubicBezTo>
                    <a:pt x="226" y="51"/>
                    <a:pt x="175" y="101"/>
                    <a:pt x="175" y="101"/>
                  </a:cubicBezTo>
                  <a:cubicBezTo>
                    <a:pt x="175" y="101"/>
                    <a:pt x="226" y="51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10" name="Google Shape;36610;p44"/>
            <p:cNvSpPr/>
            <p:nvPr/>
          </p:nvSpPr>
          <p:spPr>
            <a:xfrm>
              <a:off x="5451925" y="2407925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0" y="0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11" name="Google Shape;36611;p44"/>
            <p:cNvSpPr/>
            <p:nvPr/>
          </p:nvSpPr>
          <p:spPr>
            <a:xfrm>
              <a:off x="5452550" y="24073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0" y="0"/>
                  </a:moveTo>
                  <a:cubicBezTo>
                    <a:pt x="0" y="25"/>
                    <a:pt x="0" y="25"/>
                    <a:pt x="25" y="25"/>
                  </a:cubicBezTo>
                  <a:cubicBezTo>
                    <a:pt x="25" y="34"/>
                    <a:pt x="28" y="37"/>
                    <a:pt x="32" y="37"/>
                  </a:cubicBezTo>
                  <a:cubicBezTo>
                    <a:pt x="39" y="37"/>
                    <a:pt x="50" y="25"/>
                    <a:pt x="50" y="25"/>
                  </a:cubicBez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12" name="Google Shape;36612;p44"/>
            <p:cNvSpPr/>
            <p:nvPr/>
          </p:nvSpPr>
          <p:spPr>
            <a:xfrm>
              <a:off x="5450650" y="2407925"/>
              <a:ext cx="1300" cy="5675"/>
            </a:xfrm>
            <a:custGeom>
              <a:avLst/>
              <a:gdLst/>
              <a:ahLst/>
              <a:cxnLst/>
              <a:rect l="l" t="t" r="r" b="b"/>
              <a:pathLst>
                <a:path w="52" h="227" fill="none" extrusionOk="0">
                  <a:moveTo>
                    <a:pt x="1" y="0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13" name="Google Shape;36613;p44"/>
            <p:cNvSpPr/>
            <p:nvPr/>
          </p:nvSpPr>
          <p:spPr>
            <a:xfrm>
              <a:off x="5450025" y="24073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14" name="Google Shape;36614;p44"/>
            <p:cNvSpPr/>
            <p:nvPr/>
          </p:nvSpPr>
          <p:spPr>
            <a:xfrm>
              <a:off x="5451925" y="2409175"/>
              <a:ext cx="3150" cy="3775"/>
            </a:xfrm>
            <a:custGeom>
              <a:avLst/>
              <a:gdLst/>
              <a:ahLst/>
              <a:cxnLst/>
              <a:rect l="l" t="t" r="r" b="b"/>
              <a:pathLst>
                <a:path w="126" h="151" fill="none" extrusionOk="0">
                  <a:moveTo>
                    <a:pt x="125" y="1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15" name="Google Shape;36615;p44"/>
            <p:cNvSpPr/>
            <p:nvPr/>
          </p:nvSpPr>
          <p:spPr>
            <a:xfrm>
              <a:off x="5455050" y="2408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16" name="Google Shape;36616;p44"/>
            <p:cNvSpPr/>
            <p:nvPr/>
          </p:nvSpPr>
          <p:spPr>
            <a:xfrm>
              <a:off x="5451925" y="2414825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5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17" name="Google Shape;36617;p44"/>
            <p:cNvSpPr/>
            <p:nvPr/>
          </p:nvSpPr>
          <p:spPr>
            <a:xfrm>
              <a:off x="5453175" y="2419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50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18" name="Google Shape;36618;p44"/>
            <p:cNvSpPr/>
            <p:nvPr/>
          </p:nvSpPr>
          <p:spPr>
            <a:xfrm>
              <a:off x="5451925" y="2414825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0" y="1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19" name="Google Shape;36619;p44"/>
            <p:cNvSpPr/>
            <p:nvPr/>
          </p:nvSpPr>
          <p:spPr>
            <a:xfrm>
              <a:off x="5455050" y="24185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0" y="1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26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20" name="Google Shape;36620;p44"/>
            <p:cNvSpPr/>
            <p:nvPr/>
          </p:nvSpPr>
          <p:spPr>
            <a:xfrm>
              <a:off x="5451275" y="2414825"/>
              <a:ext cx="675" cy="5650"/>
            </a:xfrm>
            <a:custGeom>
              <a:avLst/>
              <a:gdLst/>
              <a:ahLst/>
              <a:cxnLst/>
              <a:rect l="l" t="t" r="r" b="b"/>
              <a:pathLst>
                <a:path w="27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21" name="Google Shape;36621;p44"/>
            <p:cNvSpPr/>
            <p:nvPr/>
          </p:nvSpPr>
          <p:spPr>
            <a:xfrm>
              <a:off x="5450650" y="241982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22" name="Google Shape;36622;p44"/>
            <p:cNvSpPr/>
            <p:nvPr/>
          </p:nvSpPr>
          <p:spPr>
            <a:xfrm>
              <a:off x="5451925" y="241357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23" name="Google Shape;36623;p44"/>
            <p:cNvSpPr/>
            <p:nvPr/>
          </p:nvSpPr>
          <p:spPr>
            <a:xfrm>
              <a:off x="5457550" y="24129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24" name="Google Shape;36624;p44"/>
            <p:cNvSpPr/>
            <p:nvPr/>
          </p:nvSpPr>
          <p:spPr>
            <a:xfrm>
              <a:off x="5451925" y="2411050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25" name="Google Shape;36625;p44"/>
            <p:cNvSpPr/>
            <p:nvPr/>
          </p:nvSpPr>
          <p:spPr>
            <a:xfrm>
              <a:off x="5456925" y="24107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8" y="1"/>
                  </a:moveTo>
                  <a:cubicBezTo>
                    <a:pt x="14" y="1"/>
                    <a:pt x="9" y="3"/>
                    <a:pt x="1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26" y="37"/>
                    <a:pt x="26" y="12"/>
                    <a:pt x="26" y="12"/>
                  </a:cubicBezTo>
                  <a:cubicBezTo>
                    <a:pt x="26" y="12"/>
                    <a:pt x="26" y="1"/>
                    <a:pt x="1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26" name="Google Shape;36626;p44"/>
            <p:cNvSpPr/>
            <p:nvPr/>
          </p:nvSpPr>
          <p:spPr>
            <a:xfrm>
              <a:off x="5451925" y="2413575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0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27" name="Google Shape;36627;p44"/>
            <p:cNvSpPr/>
            <p:nvPr/>
          </p:nvSpPr>
          <p:spPr>
            <a:xfrm>
              <a:off x="5456925" y="24154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50"/>
                    <a:pt x="26" y="50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28" name="Google Shape;36628;p44"/>
            <p:cNvSpPr/>
            <p:nvPr/>
          </p:nvSpPr>
          <p:spPr>
            <a:xfrm>
              <a:off x="5446900" y="241420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1" y="125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29" name="Google Shape;36629;p44"/>
            <p:cNvSpPr/>
            <p:nvPr/>
          </p:nvSpPr>
          <p:spPr>
            <a:xfrm>
              <a:off x="5446275" y="241732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38"/>
                    <a:pt x="7" y="44"/>
                    <a:pt x="13" y="44"/>
                  </a:cubicBezTo>
                  <a:cubicBezTo>
                    <a:pt x="19" y="44"/>
                    <a:pt x="26" y="38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30" name="Google Shape;36630;p44"/>
            <p:cNvSpPr/>
            <p:nvPr/>
          </p:nvSpPr>
          <p:spPr>
            <a:xfrm>
              <a:off x="5445650" y="2414200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0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31" name="Google Shape;36631;p44"/>
            <p:cNvSpPr/>
            <p:nvPr/>
          </p:nvSpPr>
          <p:spPr>
            <a:xfrm>
              <a:off x="5445025" y="24148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50"/>
                    <a:pt x="25" y="50"/>
                    <a:pt x="25" y="50"/>
                  </a:cubicBezTo>
                  <a:cubicBezTo>
                    <a:pt x="25" y="50"/>
                    <a:pt x="50" y="25"/>
                    <a:pt x="25" y="25"/>
                  </a:cubicBezTo>
                  <a:cubicBezTo>
                    <a:pt x="25" y="25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32" name="Google Shape;36632;p44"/>
            <p:cNvSpPr/>
            <p:nvPr/>
          </p:nvSpPr>
          <p:spPr>
            <a:xfrm>
              <a:off x="5448775" y="241420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33" name="Google Shape;36633;p44"/>
            <p:cNvSpPr/>
            <p:nvPr/>
          </p:nvSpPr>
          <p:spPr>
            <a:xfrm>
              <a:off x="5448150" y="241872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4" y="1"/>
                  </a:moveTo>
                  <a:cubicBezTo>
                    <a:pt x="1" y="1"/>
                    <a:pt x="1" y="7"/>
                    <a:pt x="1" y="20"/>
                  </a:cubicBezTo>
                  <a:cubicBezTo>
                    <a:pt x="1" y="20"/>
                    <a:pt x="1" y="45"/>
                    <a:pt x="1" y="45"/>
                  </a:cubicBezTo>
                  <a:lnTo>
                    <a:pt x="26" y="45"/>
                  </a:lnTo>
                  <a:cubicBezTo>
                    <a:pt x="26" y="20"/>
                    <a:pt x="26" y="20"/>
                    <a:pt x="26" y="20"/>
                  </a:cubicBezTo>
                  <a:cubicBezTo>
                    <a:pt x="13" y="7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34" name="Google Shape;36634;p44"/>
            <p:cNvSpPr/>
            <p:nvPr/>
          </p:nvSpPr>
          <p:spPr>
            <a:xfrm>
              <a:off x="5446275" y="2410425"/>
              <a:ext cx="4400" cy="3175"/>
            </a:xfrm>
            <a:custGeom>
              <a:avLst/>
              <a:gdLst/>
              <a:ahLst/>
              <a:cxnLst/>
              <a:rect l="l" t="t" r="r" b="b"/>
              <a:pathLst>
                <a:path w="176" h="127" fill="none" extrusionOk="0">
                  <a:moveTo>
                    <a:pt x="0" y="1"/>
                  </a:moveTo>
                  <a:lnTo>
                    <a:pt x="17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35" name="Google Shape;36635;p44"/>
            <p:cNvSpPr/>
            <p:nvPr/>
          </p:nvSpPr>
          <p:spPr>
            <a:xfrm>
              <a:off x="5445650" y="24104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36" name="Google Shape;36636;p44"/>
            <p:cNvSpPr/>
            <p:nvPr/>
          </p:nvSpPr>
          <p:spPr>
            <a:xfrm>
              <a:off x="5447525" y="240917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37" name="Google Shape;36637;p44"/>
            <p:cNvSpPr/>
            <p:nvPr/>
          </p:nvSpPr>
          <p:spPr>
            <a:xfrm>
              <a:off x="5446900" y="24085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1" y="1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38" name="Google Shape;36638;p44"/>
            <p:cNvSpPr/>
            <p:nvPr/>
          </p:nvSpPr>
          <p:spPr>
            <a:xfrm>
              <a:off x="5445025" y="2412925"/>
              <a:ext cx="5650" cy="675"/>
            </a:xfrm>
            <a:custGeom>
              <a:avLst/>
              <a:gdLst/>
              <a:ahLst/>
              <a:cxnLst/>
              <a:rect l="l" t="t" r="r" b="b"/>
              <a:pathLst>
                <a:path w="226" h="27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39" name="Google Shape;36639;p44"/>
            <p:cNvSpPr/>
            <p:nvPr/>
          </p:nvSpPr>
          <p:spPr>
            <a:xfrm>
              <a:off x="5444400" y="241230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25" y="1"/>
                    <a:pt x="25" y="1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40" name="Google Shape;36640;p44"/>
            <p:cNvSpPr/>
            <p:nvPr/>
          </p:nvSpPr>
          <p:spPr>
            <a:xfrm>
              <a:off x="5448775" y="2411050"/>
              <a:ext cx="6300" cy="5300"/>
            </a:xfrm>
            <a:custGeom>
              <a:avLst/>
              <a:gdLst/>
              <a:ahLst/>
              <a:cxnLst/>
              <a:rect l="l" t="t" r="r" b="b"/>
              <a:pathLst>
                <a:path w="252" h="212" extrusionOk="0">
                  <a:moveTo>
                    <a:pt x="151" y="1"/>
                  </a:moveTo>
                  <a:cubicBezTo>
                    <a:pt x="101" y="1"/>
                    <a:pt x="51" y="26"/>
                    <a:pt x="26" y="76"/>
                  </a:cubicBezTo>
                  <a:cubicBezTo>
                    <a:pt x="1" y="126"/>
                    <a:pt x="26" y="176"/>
                    <a:pt x="101" y="201"/>
                  </a:cubicBezTo>
                  <a:cubicBezTo>
                    <a:pt x="114" y="208"/>
                    <a:pt x="128" y="211"/>
                    <a:pt x="141" y="211"/>
                  </a:cubicBezTo>
                  <a:cubicBezTo>
                    <a:pt x="176" y="211"/>
                    <a:pt x="208" y="188"/>
                    <a:pt x="226" y="151"/>
                  </a:cubicBezTo>
                  <a:cubicBezTo>
                    <a:pt x="251" y="76"/>
                    <a:pt x="201" y="26"/>
                    <a:pt x="1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41" name="Google Shape;36641;p44"/>
            <p:cNvSpPr/>
            <p:nvPr/>
          </p:nvSpPr>
          <p:spPr>
            <a:xfrm>
              <a:off x="5235125" y="2396025"/>
              <a:ext cx="12550" cy="19450"/>
            </a:xfrm>
            <a:custGeom>
              <a:avLst/>
              <a:gdLst/>
              <a:ahLst/>
              <a:cxnLst/>
              <a:rect l="l" t="t" r="r" b="b"/>
              <a:pathLst>
                <a:path w="502" h="778" extrusionOk="0">
                  <a:moveTo>
                    <a:pt x="276" y="0"/>
                  </a:moveTo>
                  <a:cubicBezTo>
                    <a:pt x="176" y="25"/>
                    <a:pt x="76" y="151"/>
                    <a:pt x="25" y="326"/>
                  </a:cubicBezTo>
                  <a:cubicBezTo>
                    <a:pt x="0" y="577"/>
                    <a:pt x="151" y="777"/>
                    <a:pt x="151" y="777"/>
                  </a:cubicBezTo>
                  <a:cubicBezTo>
                    <a:pt x="151" y="777"/>
                    <a:pt x="376" y="677"/>
                    <a:pt x="451" y="451"/>
                  </a:cubicBezTo>
                  <a:cubicBezTo>
                    <a:pt x="502" y="276"/>
                    <a:pt x="477" y="101"/>
                    <a:pt x="401" y="25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01" y="101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42" name="Google Shape;36642;p44"/>
            <p:cNvSpPr/>
            <p:nvPr/>
          </p:nvSpPr>
          <p:spPr>
            <a:xfrm>
              <a:off x="5221325" y="2402125"/>
              <a:ext cx="16950" cy="14650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157" y="1"/>
                  </a:moveTo>
                  <a:cubicBezTo>
                    <a:pt x="137" y="1"/>
                    <a:pt x="118" y="3"/>
                    <a:pt x="101" y="7"/>
                  </a:cubicBezTo>
                  <a:cubicBezTo>
                    <a:pt x="126" y="107"/>
                    <a:pt x="252" y="232"/>
                    <a:pt x="252" y="232"/>
                  </a:cubicBezTo>
                  <a:cubicBezTo>
                    <a:pt x="252" y="232"/>
                    <a:pt x="126" y="132"/>
                    <a:pt x="26" y="107"/>
                  </a:cubicBezTo>
                  <a:lnTo>
                    <a:pt x="26" y="107"/>
                  </a:lnTo>
                  <a:cubicBezTo>
                    <a:pt x="1" y="207"/>
                    <a:pt x="76" y="358"/>
                    <a:pt x="201" y="483"/>
                  </a:cubicBezTo>
                  <a:cubicBezTo>
                    <a:pt x="345" y="573"/>
                    <a:pt x="513" y="585"/>
                    <a:pt x="598" y="585"/>
                  </a:cubicBezTo>
                  <a:cubicBezTo>
                    <a:pt x="632" y="585"/>
                    <a:pt x="653" y="583"/>
                    <a:pt x="653" y="583"/>
                  </a:cubicBezTo>
                  <a:cubicBezTo>
                    <a:pt x="653" y="583"/>
                    <a:pt x="678" y="308"/>
                    <a:pt x="502" y="157"/>
                  </a:cubicBezTo>
                  <a:cubicBezTo>
                    <a:pt x="398" y="53"/>
                    <a:pt x="259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43" name="Google Shape;36643;p44"/>
            <p:cNvSpPr/>
            <p:nvPr/>
          </p:nvSpPr>
          <p:spPr>
            <a:xfrm>
              <a:off x="5235125" y="2416075"/>
              <a:ext cx="14425" cy="18825"/>
            </a:xfrm>
            <a:custGeom>
              <a:avLst/>
              <a:gdLst/>
              <a:ahLst/>
              <a:cxnLst/>
              <a:rect l="l" t="t" r="r" b="b"/>
              <a:pathLst>
                <a:path w="577" h="753" extrusionOk="0">
                  <a:moveTo>
                    <a:pt x="126" y="0"/>
                  </a:moveTo>
                  <a:cubicBezTo>
                    <a:pt x="126" y="0"/>
                    <a:pt x="0" y="226"/>
                    <a:pt x="101" y="451"/>
                  </a:cubicBezTo>
                  <a:cubicBezTo>
                    <a:pt x="151" y="627"/>
                    <a:pt x="276" y="752"/>
                    <a:pt x="376" y="752"/>
                  </a:cubicBezTo>
                  <a:cubicBezTo>
                    <a:pt x="401" y="652"/>
                    <a:pt x="351" y="477"/>
                    <a:pt x="351" y="476"/>
                  </a:cubicBezTo>
                  <a:lnTo>
                    <a:pt x="351" y="476"/>
                  </a:lnTo>
                  <a:cubicBezTo>
                    <a:pt x="351" y="477"/>
                    <a:pt x="426" y="652"/>
                    <a:pt x="502" y="702"/>
                  </a:cubicBezTo>
                  <a:cubicBezTo>
                    <a:pt x="577" y="627"/>
                    <a:pt x="577" y="451"/>
                    <a:pt x="502" y="301"/>
                  </a:cubicBezTo>
                  <a:cubicBezTo>
                    <a:pt x="376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44" name="Google Shape;36644;p44"/>
            <p:cNvSpPr/>
            <p:nvPr/>
          </p:nvSpPr>
          <p:spPr>
            <a:xfrm>
              <a:off x="5221325" y="2416025"/>
              <a:ext cx="17575" cy="13450"/>
            </a:xfrm>
            <a:custGeom>
              <a:avLst/>
              <a:gdLst/>
              <a:ahLst/>
              <a:cxnLst/>
              <a:rect l="l" t="t" r="r" b="b"/>
              <a:pathLst>
                <a:path w="703" h="538" extrusionOk="0">
                  <a:moveTo>
                    <a:pt x="481" y="0"/>
                  </a:moveTo>
                  <a:cubicBezTo>
                    <a:pt x="399" y="0"/>
                    <a:pt x="307" y="12"/>
                    <a:pt x="227" y="52"/>
                  </a:cubicBezTo>
                  <a:cubicBezTo>
                    <a:pt x="76" y="153"/>
                    <a:pt x="1" y="303"/>
                    <a:pt x="1" y="403"/>
                  </a:cubicBezTo>
                  <a:cubicBezTo>
                    <a:pt x="101" y="403"/>
                    <a:pt x="251" y="328"/>
                    <a:pt x="252" y="328"/>
                  </a:cubicBezTo>
                  <a:lnTo>
                    <a:pt x="252" y="328"/>
                  </a:lnTo>
                  <a:cubicBezTo>
                    <a:pt x="251" y="328"/>
                    <a:pt x="101" y="428"/>
                    <a:pt x="76" y="529"/>
                  </a:cubicBezTo>
                  <a:cubicBezTo>
                    <a:pt x="94" y="535"/>
                    <a:pt x="117" y="538"/>
                    <a:pt x="144" y="538"/>
                  </a:cubicBezTo>
                  <a:cubicBezTo>
                    <a:pt x="233" y="538"/>
                    <a:pt x="362" y="505"/>
                    <a:pt x="477" y="428"/>
                  </a:cubicBezTo>
                  <a:cubicBezTo>
                    <a:pt x="653" y="278"/>
                    <a:pt x="703" y="27"/>
                    <a:pt x="703" y="27"/>
                  </a:cubicBezTo>
                  <a:cubicBezTo>
                    <a:pt x="703" y="27"/>
                    <a:pt x="603" y="0"/>
                    <a:pt x="4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45" name="Google Shape;36645;p44"/>
            <p:cNvSpPr/>
            <p:nvPr/>
          </p:nvSpPr>
          <p:spPr>
            <a:xfrm>
              <a:off x="5238875" y="2408525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4" y="0"/>
                  </a:moveTo>
                  <a:cubicBezTo>
                    <a:pt x="476" y="0"/>
                    <a:pt x="414" y="9"/>
                    <a:pt x="352" y="27"/>
                  </a:cubicBezTo>
                  <a:cubicBezTo>
                    <a:pt x="126" y="102"/>
                    <a:pt x="1" y="327"/>
                    <a:pt x="1" y="327"/>
                  </a:cubicBezTo>
                  <a:cubicBezTo>
                    <a:pt x="1" y="327"/>
                    <a:pt x="173" y="462"/>
                    <a:pt x="368" y="462"/>
                  </a:cubicBezTo>
                  <a:cubicBezTo>
                    <a:pt x="395" y="462"/>
                    <a:pt x="424" y="459"/>
                    <a:pt x="452" y="453"/>
                  </a:cubicBezTo>
                  <a:cubicBezTo>
                    <a:pt x="627" y="428"/>
                    <a:pt x="778" y="302"/>
                    <a:pt x="803" y="227"/>
                  </a:cubicBezTo>
                  <a:cubicBezTo>
                    <a:pt x="753" y="202"/>
                    <a:pt x="684" y="196"/>
                    <a:pt x="627" y="196"/>
                  </a:cubicBezTo>
                  <a:cubicBezTo>
                    <a:pt x="571" y="196"/>
                    <a:pt x="527" y="202"/>
                    <a:pt x="527" y="202"/>
                  </a:cubicBezTo>
                  <a:cubicBezTo>
                    <a:pt x="527" y="202"/>
                    <a:pt x="702" y="152"/>
                    <a:pt x="778" y="77"/>
                  </a:cubicBezTo>
                  <a:cubicBezTo>
                    <a:pt x="729" y="28"/>
                    <a:pt x="639" y="0"/>
                    <a:pt x="5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46" name="Google Shape;36646;p44"/>
            <p:cNvSpPr/>
            <p:nvPr/>
          </p:nvSpPr>
          <p:spPr>
            <a:xfrm>
              <a:off x="5234500" y="240730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101" y="0"/>
                  </a:moveTo>
                  <a:cubicBezTo>
                    <a:pt x="75" y="51"/>
                    <a:pt x="101" y="126"/>
                    <a:pt x="101" y="126"/>
                  </a:cubicBezTo>
                  <a:cubicBezTo>
                    <a:pt x="101" y="126"/>
                    <a:pt x="75" y="51"/>
                    <a:pt x="25" y="25"/>
                  </a:cubicBezTo>
                  <a:cubicBezTo>
                    <a:pt x="0" y="51"/>
                    <a:pt x="0" y="126"/>
                    <a:pt x="25" y="201"/>
                  </a:cubicBezTo>
                  <a:cubicBezTo>
                    <a:pt x="50" y="301"/>
                    <a:pt x="176" y="351"/>
                    <a:pt x="176" y="351"/>
                  </a:cubicBezTo>
                  <a:cubicBezTo>
                    <a:pt x="176" y="351"/>
                    <a:pt x="251" y="251"/>
                    <a:pt x="201" y="151"/>
                  </a:cubicBezTo>
                  <a:cubicBezTo>
                    <a:pt x="176" y="76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47" name="Google Shape;36647;p44"/>
            <p:cNvSpPr/>
            <p:nvPr/>
          </p:nvSpPr>
          <p:spPr>
            <a:xfrm>
              <a:off x="5229475" y="2413325"/>
              <a:ext cx="9425" cy="5275"/>
            </a:xfrm>
            <a:custGeom>
              <a:avLst/>
              <a:gdLst/>
              <a:ahLst/>
              <a:cxnLst/>
              <a:rect l="l" t="t" r="r" b="b"/>
              <a:pathLst>
                <a:path w="377" h="211" extrusionOk="0">
                  <a:moveTo>
                    <a:pt x="142" y="0"/>
                  </a:moveTo>
                  <a:cubicBezTo>
                    <a:pt x="89" y="0"/>
                    <a:pt x="44" y="23"/>
                    <a:pt x="26" y="60"/>
                  </a:cubicBezTo>
                  <a:cubicBezTo>
                    <a:pt x="51" y="85"/>
                    <a:pt x="126" y="110"/>
                    <a:pt x="126" y="110"/>
                  </a:cubicBezTo>
                  <a:cubicBezTo>
                    <a:pt x="126" y="110"/>
                    <a:pt x="93" y="99"/>
                    <a:pt x="56" y="99"/>
                  </a:cubicBezTo>
                  <a:cubicBezTo>
                    <a:pt x="37" y="99"/>
                    <a:pt x="17" y="102"/>
                    <a:pt x="1" y="110"/>
                  </a:cubicBezTo>
                  <a:cubicBezTo>
                    <a:pt x="26" y="160"/>
                    <a:pt x="101" y="211"/>
                    <a:pt x="176" y="211"/>
                  </a:cubicBezTo>
                  <a:cubicBezTo>
                    <a:pt x="276" y="211"/>
                    <a:pt x="377" y="135"/>
                    <a:pt x="377" y="135"/>
                  </a:cubicBezTo>
                  <a:cubicBezTo>
                    <a:pt x="377" y="135"/>
                    <a:pt x="302" y="35"/>
                    <a:pt x="201" y="10"/>
                  </a:cubicBezTo>
                  <a:cubicBezTo>
                    <a:pt x="181" y="3"/>
                    <a:pt x="161" y="0"/>
                    <a:pt x="1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48" name="Google Shape;36648;p44"/>
            <p:cNvSpPr/>
            <p:nvPr/>
          </p:nvSpPr>
          <p:spPr>
            <a:xfrm>
              <a:off x="5238875" y="2415975"/>
              <a:ext cx="8175" cy="6625"/>
            </a:xfrm>
            <a:custGeom>
              <a:avLst/>
              <a:gdLst/>
              <a:ahLst/>
              <a:cxnLst/>
              <a:rect l="l" t="t" r="r" b="b"/>
              <a:pathLst>
                <a:path w="327" h="265" extrusionOk="0">
                  <a:moveTo>
                    <a:pt x="51" y="0"/>
                  </a:moveTo>
                  <a:cubicBezTo>
                    <a:pt x="21" y="0"/>
                    <a:pt x="1" y="4"/>
                    <a:pt x="1" y="4"/>
                  </a:cubicBezTo>
                  <a:cubicBezTo>
                    <a:pt x="1" y="4"/>
                    <a:pt x="26" y="130"/>
                    <a:pt x="101" y="205"/>
                  </a:cubicBezTo>
                  <a:cubicBezTo>
                    <a:pt x="156" y="241"/>
                    <a:pt x="211" y="265"/>
                    <a:pt x="246" y="265"/>
                  </a:cubicBezTo>
                  <a:cubicBezTo>
                    <a:pt x="259" y="265"/>
                    <a:pt x="270" y="262"/>
                    <a:pt x="276" y="255"/>
                  </a:cubicBezTo>
                  <a:cubicBezTo>
                    <a:pt x="276" y="205"/>
                    <a:pt x="202" y="155"/>
                    <a:pt x="201" y="155"/>
                  </a:cubicBezTo>
                  <a:lnTo>
                    <a:pt x="201" y="155"/>
                  </a:lnTo>
                  <a:cubicBezTo>
                    <a:pt x="202" y="155"/>
                    <a:pt x="277" y="205"/>
                    <a:pt x="327" y="205"/>
                  </a:cubicBezTo>
                  <a:cubicBezTo>
                    <a:pt x="327" y="155"/>
                    <a:pt x="301" y="79"/>
                    <a:pt x="226" y="54"/>
                  </a:cubicBezTo>
                  <a:cubicBezTo>
                    <a:pt x="166" y="9"/>
                    <a:pt x="97" y="0"/>
                    <a:pt x="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49" name="Google Shape;36649;p44"/>
            <p:cNvSpPr/>
            <p:nvPr/>
          </p:nvSpPr>
          <p:spPr>
            <a:xfrm>
              <a:off x="5233875" y="2416700"/>
              <a:ext cx="6275" cy="8175"/>
            </a:xfrm>
            <a:custGeom>
              <a:avLst/>
              <a:gdLst/>
              <a:ahLst/>
              <a:cxnLst/>
              <a:rect l="l" t="t" r="r" b="b"/>
              <a:pathLst>
                <a:path w="251" h="327" extrusionOk="0">
                  <a:moveTo>
                    <a:pt x="201" y="0"/>
                  </a:moveTo>
                  <a:cubicBezTo>
                    <a:pt x="201" y="0"/>
                    <a:pt x="100" y="25"/>
                    <a:pt x="50" y="126"/>
                  </a:cubicBezTo>
                  <a:cubicBezTo>
                    <a:pt x="0" y="201"/>
                    <a:pt x="0" y="276"/>
                    <a:pt x="25" y="301"/>
                  </a:cubicBezTo>
                  <a:cubicBezTo>
                    <a:pt x="75" y="276"/>
                    <a:pt x="100" y="202"/>
                    <a:pt x="100" y="201"/>
                  </a:cubicBezTo>
                  <a:lnTo>
                    <a:pt x="100" y="201"/>
                  </a:lnTo>
                  <a:cubicBezTo>
                    <a:pt x="100" y="202"/>
                    <a:pt x="76" y="276"/>
                    <a:pt x="100" y="326"/>
                  </a:cubicBezTo>
                  <a:cubicBezTo>
                    <a:pt x="126" y="326"/>
                    <a:pt x="201" y="276"/>
                    <a:pt x="226" y="201"/>
                  </a:cubicBezTo>
                  <a:cubicBezTo>
                    <a:pt x="251" y="101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50" name="Google Shape;36650;p44"/>
            <p:cNvSpPr/>
            <p:nvPr/>
          </p:nvSpPr>
          <p:spPr>
            <a:xfrm>
              <a:off x="5238875" y="240917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1" y="1"/>
                  </a:moveTo>
                  <a:cubicBezTo>
                    <a:pt x="201" y="1"/>
                    <a:pt x="126" y="26"/>
                    <a:pt x="76" y="76"/>
                  </a:cubicBezTo>
                  <a:cubicBezTo>
                    <a:pt x="1" y="176"/>
                    <a:pt x="26" y="301"/>
                    <a:pt x="26" y="301"/>
                  </a:cubicBezTo>
                  <a:cubicBezTo>
                    <a:pt x="26" y="301"/>
                    <a:pt x="151" y="301"/>
                    <a:pt x="226" y="226"/>
                  </a:cubicBezTo>
                  <a:cubicBezTo>
                    <a:pt x="276" y="176"/>
                    <a:pt x="301" y="101"/>
                    <a:pt x="301" y="51"/>
                  </a:cubicBezTo>
                  <a:cubicBezTo>
                    <a:pt x="251" y="51"/>
                    <a:pt x="176" y="101"/>
                    <a:pt x="176" y="101"/>
                  </a:cubicBezTo>
                  <a:cubicBezTo>
                    <a:pt x="176" y="101"/>
                    <a:pt x="251" y="5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51" name="Google Shape;36651;p44"/>
            <p:cNvSpPr/>
            <p:nvPr/>
          </p:nvSpPr>
          <p:spPr>
            <a:xfrm>
              <a:off x="5238875" y="2409175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1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52" name="Google Shape;36652;p44"/>
            <p:cNvSpPr/>
            <p:nvPr/>
          </p:nvSpPr>
          <p:spPr>
            <a:xfrm>
              <a:off x="5240125" y="240855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9" y="34"/>
                    <a:pt x="15" y="37"/>
                    <a:pt x="18" y="37"/>
                  </a:cubicBezTo>
                  <a:cubicBezTo>
                    <a:pt x="26" y="37"/>
                    <a:pt x="26" y="26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53" name="Google Shape;36653;p44"/>
            <p:cNvSpPr/>
            <p:nvPr/>
          </p:nvSpPr>
          <p:spPr>
            <a:xfrm>
              <a:off x="5238250" y="2409175"/>
              <a:ext cx="650" cy="5050"/>
            </a:xfrm>
            <a:custGeom>
              <a:avLst/>
              <a:gdLst/>
              <a:ahLst/>
              <a:cxnLst/>
              <a:rect l="l" t="t" r="r" b="b"/>
              <a:pathLst>
                <a:path w="26" h="202" fill="none" extrusionOk="0">
                  <a:moveTo>
                    <a:pt x="1" y="1"/>
                  </a:moveTo>
                  <a:lnTo>
                    <a:pt x="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54" name="Google Shape;36654;p44"/>
            <p:cNvSpPr/>
            <p:nvPr/>
          </p:nvSpPr>
          <p:spPr>
            <a:xfrm>
              <a:off x="5237625" y="2408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55" name="Google Shape;36655;p44"/>
            <p:cNvSpPr/>
            <p:nvPr/>
          </p:nvSpPr>
          <p:spPr>
            <a:xfrm>
              <a:off x="5238875" y="2410425"/>
              <a:ext cx="3800" cy="4425"/>
            </a:xfrm>
            <a:custGeom>
              <a:avLst/>
              <a:gdLst/>
              <a:ahLst/>
              <a:cxnLst/>
              <a:rect l="l" t="t" r="r" b="b"/>
              <a:pathLst>
                <a:path w="152" h="177" fill="none" extrusionOk="0">
                  <a:moveTo>
                    <a:pt x="151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56" name="Google Shape;36656;p44"/>
            <p:cNvSpPr/>
            <p:nvPr/>
          </p:nvSpPr>
          <p:spPr>
            <a:xfrm>
              <a:off x="5242025" y="24098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1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57" name="Google Shape;36657;p44"/>
            <p:cNvSpPr/>
            <p:nvPr/>
          </p:nvSpPr>
          <p:spPr>
            <a:xfrm>
              <a:off x="5238875" y="2416075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6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58" name="Google Shape;36658;p44"/>
            <p:cNvSpPr/>
            <p:nvPr/>
          </p:nvSpPr>
          <p:spPr>
            <a:xfrm>
              <a:off x="5240125" y="24210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59" name="Google Shape;36659;p44"/>
            <p:cNvSpPr/>
            <p:nvPr/>
          </p:nvSpPr>
          <p:spPr>
            <a:xfrm>
              <a:off x="5238875" y="2416075"/>
              <a:ext cx="3800" cy="3775"/>
            </a:xfrm>
            <a:custGeom>
              <a:avLst/>
              <a:gdLst/>
              <a:ahLst/>
              <a:cxnLst/>
              <a:rect l="l" t="t" r="r" b="b"/>
              <a:pathLst>
                <a:path w="152" h="151" fill="none" extrusionOk="0">
                  <a:moveTo>
                    <a:pt x="151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60" name="Google Shape;36660;p44"/>
            <p:cNvSpPr/>
            <p:nvPr/>
          </p:nvSpPr>
          <p:spPr>
            <a:xfrm>
              <a:off x="5242650" y="24198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61" name="Google Shape;36661;p44"/>
            <p:cNvSpPr/>
            <p:nvPr/>
          </p:nvSpPr>
          <p:spPr>
            <a:xfrm>
              <a:off x="5238250" y="241607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62" name="Google Shape;36662;p44"/>
            <p:cNvSpPr/>
            <p:nvPr/>
          </p:nvSpPr>
          <p:spPr>
            <a:xfrm>
              <a:off x="5238250" y="24210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63" name="Google Shape;36663;p44"/>
            <p:cNvSpPr/>
            <p:nvPr/>
          </p:nvSpPr>
          <p:spPr>
            <a:xfrm>
              <a:off x="5239500" y="2414825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fill="none" extrusionOk="0">
                  <a:moveTo>
                    <a:pt x="226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64" name="Google Shape;36664;p44"/>
            <p:cNvSpPr/>
            <p:nvPr/>
          </p:nvSpPr>
          <p:spPr>
            <a:xfrm>
              <a:off x="5244525" y="241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65" name="Google Shape;36665;p44"/>
            <p:cNvSpPr/>
            <p:nvPr/>
          </p:nvSpPr>
          <p:spPr>
            <a:xfrm>
              <a:off x="5239500" y="241230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66" name="Google Shape;36666;p44"/>
            <p:cNvSpPr/>
            <p:nvPr/>
          </p:nvSpPr>
          <p:spPr>
            <a:xfrm>
              <a:off x="5243900" y="24120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1"/>
                  </a:moveTo>
                  <a:cubicBezTo>
                    <a:pt x="25" y="1"/>
                    <a:pt x="25" y="4"/>
                    <a:pt x="25" y="12"/>
                  </a:cubicBezTo>
                  <a:cubicBezTo>
                    <a:pt x="0" y="12"/>
                    <a:pt x="0" y="12"/>
                    <a:pt x="0" y="37"/>
                  </a:cubicBezTo>
                  <a:lnTo>
                    <a:pt x="25" y="37"/>
                  </a:lnTo>
                  <a:cubicBezTo>
                    <a:pt x="50" y="37"/>
                    <a:pt x="50" y="12"/>
                    <a:pt x="50" y="12"/>
                  </a:cubicBezTo>
                  <a:cubicBezTo>
                    <a:pt x="34" y="12"/>
                    <a:pt x="28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67" name="Google Shape;36667;p44"/>
            <p:cNvSpPr/>
            <p:nvPr/>
          </p:nvSpPr>
          <p:spPr>
            <a:xfrm>
              <a:off x="5239500" y="241482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68" name="Google Shape;36668;p44"/>
            <p:cNvSpPr/>
            <p:nvPr/>
          </p:nvSpPr>
          <p:spPr>
            <a:xfrm>
              <a:off x="5243900" y="24167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25" y="0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69" name="Google Shape;36669;p44"/>
            <p:cNvSpPr/>
            <p:nvPr/>
          </p:nvSpPr>
          <p:spPr>
            <a:xfrm>
              <a:off x="5233875" y="241545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2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70" name="Google Shape;36670;p44"/>
            <p:cNvSpPr/>
            <p:nvPr/>
          </p:nvSpPr>
          <p:spPr>
            <a:xfrm>
              <a:off x="5233250" y="24185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13" y="38"/>
                    <a:pt x="19" y="44"/>
                    <a:pt x="22" y="44"/>
                  </a:cubicBezTo>
                  <a:cubicBezTo>
                    <a:pt x="25" y="44"/>
                    <a:pt x="25" y="38"/>
                    <a:pt x="25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71" name="Google Shape;36671;p44"/>
            <p:cNvSpPr/>
            <p:nvPr/>
          </p:nvSpPr>
          <p:spPr>
            <a:xfrm>
              <a:off x="5232625" y="2415450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0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72" name="Google Shape;36672;p44"/>
            <p:cNvSpPr/>
            <p:nvPr/>
          </p:nvSpPr>
          <p:spPr>
            <a:xfrm>
              <a:off x="5232000" y="24160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25"/>
                    <a:pt x="0" y="25"/>
                    <a:pt x="0" y="25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73" name="Google Shape;36673;p44"/>
            <p:cNvSpPr/>
            <p:nvPr/>
          </p:nvSpPr>
          <p:spPr>
            <a:xfrm>
              <a:off x="5235750" y="241545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0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74" name="Google Shape;36674;p44"/>
            <p:cNvSpPr/>
            <p:nvPr/>
          </p:nvSpPr>
          <p:spPr>
            <a:xfrm>
              <a:off x="5235125" y="24199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0" y="7"/>
                    <a:pt x="0" y="20"/>
                  </a:cubicBezTo>
                  <a:cubicBezTo>
                    <a:pt x="0" y="20"/>
                    <a:pt x="0" y="45"/>
                    <a:pt x="0" y="45"/>
                  </a:cubicBezTo>
                  <a:lnTo>
                    <a:pt x="25" y="45"/>
                  </a:lnTo>
                  <a:cubicBezTo>
                    <a:pt x="50" y="20"/>
                    <a:pt x="50" y="20"/>
                    <a:pt x="25" y="20"/>
                  </a:cubicBezTo>
                  <a:cubicBezTo>
                    <a:pt x="25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75" name="Google Shape;36675;p44"/>
            <p:cNvSpPr/>
            <p:nvPr/>
          </p:nvSpPr>
          <p:spPr>
            <a:xfrm>
              <a:off x="5233250" y="2411675"/>
              <a:ext cx="5025" cy="3175"/>
            </a:xfrm>
            <a:custGeom>
              <a:avLst/>
              <a:gdLst/>
              <a:ahLst/>
              <a:cxnLst/>
              <a:rect l="l" t="t" r="r" b="b"/>
              <a:pathLst>
                <a:path w="201" h="127" fill="none" extrusionOk="0">
                  <a:moveTo>
                    <a:pt x="0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76" name="Google Shape;36676;p44"/>
            <p:cNvSpPr/>
            <p:nvPr/>
          </p:nvSpPr>
          <p:spPr>
            <a:xfrm>
              <a:off x="5232625" y="24116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1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77" name="Google Shape;36677;p44"/>
            <p:cNvSpPr/>
            <p:nvPr/>
          </p:nvSpPr>
          <p:spPr>
            <a:xfrm>
              <a:off x="5235125" y="241042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0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78" name="Google Shape;36678;p44"/>
            <p:cNvSpPr/>
            <p:nvPr/>
          </p:nvSpPr>
          <p:spPr>
            <a:xfrm>
              <a:off x="5234500" y="240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79" name="Google Shape;36679;p44"/>
            <p:cNvSpPr/>
            <p:nvPr/>
          </p:nvSpPr>
          <p:spPr>
            <a:xfrm>
              <a:off x="5232625" y="2414200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80" name="Google Shape;36680;p44"/>
            <p:cNvSpPr/>
            <p:nvPr/>
          </p:nvSpPr>
          <p:spPr>
            <a:xfrm>
              <a:off x="5232000" y="24135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0"/>
                    <a:pt x="0" y="50"/>
                  </a:cubicBezTo>
                  <a:cubicBezTo>
                    <a:pt x="25" y="50"/>
                    <a:pt x="25" y="50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81" name="Google Shape;36681;p44"/>
            <p:cNvSpPr/>
            <p:nvPr/>
          </p:nvSpPr>
          <p:spPr>
            <a:xfrm>
              <a:off x="5236375" y="241230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51" y="1"/>
                  </a:moveTo>
                  <a:cubicBezTo>
                    <a:pt x="76" y="1"/>
                    <a:pt x="26" y="26"/>
                    <a:pt x="0" y="76"/>
                  </a:cubicBezTo>
                  <a:cubicBezTo>
                    <a:pt x="0" y="126"/>
                    <a:pt x="26" y="176"/>
                    <a:pt x="76" y="201"/>
                  </a:cubicBezTo>
                  <a:cubicBezTo>
                    <a:pt x="88" y="208"/>
                    <a:pt x="101" y="211"/>
                    <a:pt x="113" y="211"/>
                  </a:cubicBezTo>
                  <a:cubicBezTo>
                    <a:pt x="149" y="211"/>
                    <a:pt x="182" y="183"/>
                    <a:pt x="201" y="126"/>
                  </a:cubicBezTo>
                  <a:cubicBezTo>
                    <a:pt x="226" y="76"/>
                    <a:pt x="201" y="26"/>
                    <a:pt x="1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82" name="Google Shape;36682;p44"/>
            <p:cNvSpPr/>
            <p:nvPr/>
          </p:nvSpPr>
          <p:spPr>
            <a:xfrm>
              <a:off x="5330975" y="2326475"/>
              <a:ext cx="12575" cy="19450"/>
            </a:xfrm>
            <a:custGeom>
              <a:avLst/>
              <a:gdLst/>
              <a:ahLst/>
              <a:cxnLst/>
              <a:rect l="l" t="t" r="r" b="b"/>
              <a:pathLst>
                <a:path w="503" h="778" extrusionOk="0">
                  <a:moveTo>
                    <a:pt x="277" y="0"/>
                  </a:moveTo>
                  <a:cubicBezTo>
                    <a:pt x="176" y="25"/>
                    <a:pt x="76" y="151"/>
                    <a:pt x="26" y="326"/>
                  </a:cubicBezTo>
                  <a:cubicBezTo>
                    <a:pt x="1" y="577"/>
                    <a:pt x="151" y="777"/>
                    <a:pt x="151" y="777"/>
                  </a:cubicBezTo>
                  <a:cubicBezTo>
                    <a:pt x="151" y="777"/>
                    <a:pt x="377" y="677"/>
                    <a:pt x="452" y="451"/>
                  </a:cubicBezTo>
                  <a:cubicBezTo>
                    <a:pt x="502" y="276"/>
                    <a:pt x="477" y="101"/>
                    <a:pt x="402" y="25"/>
                  </a:cubicBezTo>
                  <a:cubicBezTo>
                    <a:pt x="327" y="101"/>
                    <a:pt x="277" y="276"/>
                    <a:pt x="277" y="276"/>
                  </a:cubicBezTo>
                  <a:cubicBezTo>
                    <a:pt x="277" y="276"/>
                    <a:pt x="327" y="101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83" name="Google Shape;36683;p44"/>
            <p:cNvSpPr/>
            <p:nvPr/>
          </p:nvSpPr>
          <p:spPr>
            <a:xfrm>
              <a:off x="5317200" y="2332575"/>
              <a:ext cx="16950" cy="14650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158" y="1"/>
                  </a:moveTo>
                  <a:cubicBezTo>
                    <a:pt x="137" y="1"/>
                    <a:pt x="118" y="3"/>
                    <a:pt x="101" y="7"/>
                  </a:cubicBezTo>
                  <a:cubicBezTo>
                    <a:pt x="151" y="107"/>
                    <a:pt x="251" y="232"/>
                    <a:pt x="251" y="232"/>
                  </a:cubicBezTo>
                  <a:cubicBezTo>
                    <a:pt x="251" y="232"/>
                    <a:pt x="126" y="107"/>
                    <a:pt x="26" y="107"/>
                  </a:cubicBezTo>
                  <a:cubicBezTo>
                    <a:pt x="1" y="207"/>
                    <a:pt x="76" y="358"/>
                    <a:pt x="226" y="483"/>
                  </a:cubicBezTo>
                  <a:cubicBezTo>
                    <a:pt x="351" y="573"/>
                    <a:pt x="528" y="585"/>
                    <a:pt x="619" y="585"/>
                  </a:cubicBezTo>
                  <a:cubicBezTo>
                    <a:pt x="655" y="585"/>
                    <a:pt x="677" y="583"/>
                    <a:pt x="677" y="583"/>
                  </a:cubicBezTo>
                  <a:cubicBezTo>
                    <a:pt x="677" y="583"/>
                    <a:pt x="677" y="308"/>
                    <a:pt x="502" y="132"/>
                  </a:cubicBezTo>
                  <a:cubicBezTo>
                    <a:pt x="398" y="49"/>
                    <a:pt x="260" y="1"/>
                    <a:pt x="1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84" name="Google Shape;36684;p44"/>
            <p:cNvSpPr/>
            <p:nvPr/>
          </p:nvSpPr>
          <p:spPr>
            <a:xfrm>
              <a:off x="5331600" y="2346525"/>
              <a:ext cx="13825" cy="18825"/>
            </a:xfrm>
            <a:custGeom>
              <a:avLst/>
              <a:gdLst/>
              <a:ahLst/>
              <a:cxnLst/>
              <a:rect l="l" t="t" r="r" b="b"/>
              <a:pathLst>
                <a:path w="553" h="753" extrusionOk="0">
                  <a:moveTo>
                    <a:pt x="126" y="0"/>
                  </a:moveTo>
                  <a:cubicBezTo>
                    <a:pt x="126" y="0"/>
                    <a:pt x="1" y="226"/>
                    <a:pt x="76" y="451"/>
                  </a:cubicBezTo>
                  <a:cubicBezTo>
                    <a:pt x="126" y="627"/>
                    <a:pt x="252" y="727"/>
                    <a:pt x="352" y="752"/>
                  </a:cubicBezTo>
                  <a:cubicBezTo>
                    <a:pt x="377" y="627"/>
                    <a:pt x="327" y="477"/>
                    <a:pt x="327" y="476"/>
                  </a:cubicBezTo>
                  <a:lnTo>
                    <a:pt x="327" y="476"/>
                  </a:lnTo>
                  <a:cubicBezTo>
                    <a:pt x="327" y="477"/>
                    <a:pt x="402" y="652"/>
                    <a:pt x="477" y="702"/>
                  </a:cubicBezTo>
                  <a:cubicBezTo>
                    <a:pt x="552" y="627"/>
                    <a:pt x="552" y="451"/>
                    <a:pt x="477" y="276"/>
                  </a:cubicBezTo>
                  <a:cubicBezTo>
                    <a:pt x="377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85" name="Google Shape;36685;p44"/>
            <p:cNvSpPr/>
            <p:nvPr/>
          </p:nvSpPr>
          <p:spPr>
            <a:xfrm>
              <a:off x="5317200" y="2346200"/>
              <a:ext cx="17575" cy="13500"/>
            </a:xfrm>
            <a:custGeom>
              <a:avLst/>
              <a:gdLst/>
              <a:ahLst/>
              <a:cxnLst/>
              <a:rect l="l" t="t" r="r" b="b"/>
              <a:pathLst>
                <a:path w="703" h="540" extrusionOk="0">
                  <a:moveTo>
                    <a:pt x="482" y="0"/>
                  </a:moveTo>
                  <a:cubicBezTo>
                    <a:pt x="403" y="0"/>
                    <a:pt x="313" y="15"/>
                    <a:pt x="226" y="63"/>
                  </a:cubicBezTo>
                  <a:cubicBezTo>
                    <a:pt x="76" y="164"/>
                    <a:pt x="1" y="314"/>
                    <a:pt x="1" y="414"/>
                  </a:cubicBezTo>
                  <a:cubicBezTo>
                    <a:pt x="100" y="414"/>
                    <a:pt x="250" y="315"/>
                    <a:pt x="251" y="314"/>
                  </a:cubicBezTo>
                  <a:lnTo>
                    <a:pt x="251" y="314"/>
                  </a:lnTo>
                  <a:cubicBezTo>
                    <a:pt x="250" y="315"/>
                    <a:pt x="101" y="415"/>
                    <a:pt x="76" y="515"/>
                  </a:cubicBezTo>
                  <a:cubicBezTo>
                    <a:pt x="101" y="531"/>
                    <a:pt x="137" y="540"/>
                    <a:pt x="180" y="540"/>
                  </a:cubicBezTo>
                  <a:cubicBezTo>
                    <a:pt x="265" y="540"/>
                    <a:pt x="376" y="506"/>
                    <a:pt x="477" y="439"/>
                  </a:cubicBezTo>
                  <a:cubicBezTo>
                    <a:pt x="652" y="289"/>
                    <a:pt x="702" y="38"/>
                    <a:pt x="702" y="38"/>
                  </a:cubicBezTo>
                  <a:cubicBezTo>
                    <a:pt x="702" y="38"/>
                    <a:pt x="607" y="0"/>
                    <a:pt x="4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86" name="Google Shape;36686;p44"/>
            <p:cNvSpPr/>
            <p:nvPr/>
          </p:nvSpPr>
          <p:spPr>
            <a:xfrm>
              <a:off x="5335375" y="2338975"/>
              <a:ext cx="19450" cy="11550"/>
            </a:xfrm>
            <a:custGeom>
              <a:avLst/>
              <a:gdLst/>
              <a:ahLst/>
              <a:cxnLst/>
              <a:rect l="l" t="t" r="r" b="b"/>
              <a:pathLst>
                <a:path w="778" h="462" extrusionOk="0">
                  <a:moveTo>
                    <a:pt x="508" y="1"/>
                  </a:moveTo>
                  <a:cubicBezTo>
                    <a:pt x="450" y="1"/>
                    <a:pt x="388" y="9"/>
                    <a:pt x="326" y="27"/>
                  </a:cubicBezTo>
                  <a:cubicBezTo>
                    <a:pt x="101" y="102"/>
                    <a:pt x="0" y="327"/>
                    <a:pt x="0" y="327"/>
                  </a:cubicBezTo>
                  <a:cubicBezTo>
                    <a:pt x="0" y="327"/>
                    <a:pt x="154" y="462"/>
                    <a:pt x="343" y="462"/>
                  </a:cubicBezTo>
                  <a:cubicBezTo>
                    <a:pt x="370" y="462"/>
                    <a:pt x="398" y="459"/>
                    <a:pt x="426" y="453"/>
                  </a:cubicBezTo>
                  <a:cubicBezTo>
                    <a:pt x="627" y="403"/>
                    <a:pt x="752" y="302"/>
                    <a:pt x="777" y="202"/>
                  </a:cubicBezTo>
                  <a:cubicBezTo>
                    <a:pt x="744" y="194"/>
                    <a:pt x="702" y="191"/>
                    <a:pt x="661" y="191"/>
                  </a:cubicBezTo>
                  <a:cubicBezTo>
                    <a:pt x="580" y="191"/>
                    <a:pt x="502" y="202"/>
                    <a:pt x="502" y="202"/>
                  </a:cubicBezTo>
                  <a:cubicBezTo>
                    <a:pt x="502" y="202"/>
                    <a:pt x="677" y="152"/>
                    <a:pt x="752" y="77"/>
                  </a:cubicBezTo>
                  <a:cubicBezTo>
                    <a:pt x="704" y="28"/>
                    <a:pt x="613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87" name="Google Shape;36687;p44"/>
            <p:cNvSpPr/>
            <p:nvPr/>
          </p:nvSpPr>
          <p:spPr>
            <a:xfrm>
              <a:off x="5330350" y="233775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6" y="0"/>
                  </a:moveTo>
                  <a:cubicBezTo>
                    <a:pt x="1" y="51"/>
                    <a:pt x="1" y="126"/>
                    <a:pt x="26" y="201"/>
                  </a:cubicBezTo>
                  <a:cubicBezTo>
                    <a:pt x="76" y="301"/>
                    <a:pt x="176" y="351"/>
                    <a:pt x="176" y="351"/>
                  </a:cubicBezTo>
                  <a:cubicBezTo>
                    <a:pt x="176" y="351"/>
                    <a:pt x="251" y="251"/>
                    <a:pt x="201" y="151"/>
                  </a:cubicBezTo>
                  <a:cubicBezTo>
                    <a:pt x="201" y="51"/>
                    <a:pt x="151" y="0"/>
                    <a:pt x="101" y="0"/>
                  </a:cubicBezTo>
                  <a:cubicBezTo>
                    <a:pt x="76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88" name="Google Shape;36688;p44"/>
            <p:cNvSpPr/>
            <p:nvPr/>
          </p:nvSpPr>
          <p:spPr>
            <a:xfrm>
              <a:off x="5325350" y="2343750"/>
              <a:ext cx="9425" cy="5300"/>
            </a:xfrm>
            <a:custGeom>
              <a:avLst/>
              <a:gdLst/>
              <a:ahLst/>
              <a:cxnLst/>
              <a:rect l="l" t="t" r="r" b="b"/>
              <a:pathLst>
                <a:path w="377" h="212" extrusionOk="0">
                  <a:moveTo>
                    <a:pt x="136" y="1"/>
                  </a:moveTo>
                  <a:cubicBezTo>
                    <a:pt x="86" y="1"/>
                    <a:pt x="43" y="18"/>
                    <a:pt x="25" y="36"/>
                  </a:cubicBezTo>
                  <a:cubicBezTo>
                    <a:pt x="50" y="86"/>
                    <a:pt x="126" y="111"/>
                    <a:pt x="126" y="111"/>
                  </a:cubicBezTo>
                  <a:cubicBezTo>
                    <a:pt x="126" y="111"/>
                    <a:pt x="92" y="100"/>
                    <a:pt x="55" y="100"/>
                  </a:cubicBezTo>
                  <a:cubicBezTo>
                    <a:pt x="37" y="100"/>
                    <a:pt x="17" y="103"/>
                    <a:pt x="0" y="111"/>
                  </a:cubicBezTo>
                  <a:cubicBezTo>
                    <a:pt x="25" y="161"/>
                    <a:pt x="101" y="186"/>
                    <a:pt x="176" y="212"/>
                  </a:cubicBezTo>
                  <a:cubicBezTo>
                    <a:pt x="276" y="212"/>
                    <a:pt x="376" y="136"/>
                    <a:pt x="376" y="136"/>
                  </a:cubicBezTo>
                  <a:cubicBezTo>
                    <a:pt x="376" y="136"/>
                    <a:pt x="301" y="36"/>
                    <a:pt x="201" y="11"/>
                  </a:cubicBezTo>
                  <a:cubicBezTo>
                    <a:pt x="179" y="4"/>
                    <a:pt x="157" y="1"/>
                    <a:pt x="13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89" name="Google Shape;36689;p44"/>
            <p:cNvSpPr/>
            <p:nvPr/>
          </p:nvSpPr>
          <p:spPr>
            <a:xfrm>
              <a:off x="5335375" y="2346375"/>
              <a:ext cx="7550" cy="6675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63" y="0"/>
                  </a:moveTo>
                  <a:cubicBezTo>
                    <a:pt x="25" y="0"/>
                    <a:pt x="0" y="6"/>
                    <a:pt x="0" y="6"/>
                  </a:cubicBezTo>
                  <a:cubicBezTo>
                    <a:pt x="0" y="6"/>
                    <a:pt x="0" y="132"/>
                    <a:pt x="76" y="207"/>
                  </a:cubicBezTo>
                  <a:cubicBezTo>
                    <a:pt x="131" y="243"/>
                    <a:pt x="186" y="267"/>
                    <a:pt x="221" y="267"/>
                  </a:cubicBezTo>
                  <a:cubicBezTo>
                    <a:pt x="234" y="267"/>
                    <a:pt x="244" y="264"/>
                    <a:pt x="251" y="257"/>
                  </a:cubicBezTo>
                  <a:cubicBezTo>
                    <a:pt x="251" y="207"/>
                    <a:pt x="177" y="157"/>
                    <a:pt x="176" y="157"/>
                  </a:cubicBezTo>
                  <a:lnTo>
                    <a:pt x="176" y="157"/>
                  </a:lnTo>
                  <a:cubicBezTo>
                    <a:pt x="177" y="157"/>
                    <a:pt x="251" y="207"/>
                    <a:pt x="301" y="207"/>
                  </a:cubicBezTo>
                  <a:cubicBezTo>
                    <a:pt x="301" y="157"/>
                    <a:pt x="276" y="81"/>
                    <a:pt x="201" y="31"/>
                  </a:cubicBezTo>
                  <a:cubicBezTo>
                    <a:pt x="151" y="6"/>
                    <a:pt x="101" y="0"/>
                    <a:pt x="6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90" name="Google Shape;36690;p44"/>
            <p:cNvSpPr/>
            <p:nvPr/>
          </p:nvSpPr>
          <p:spPr>
            <a:xfrm>
              <a:off x="5329725" y="234652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01" y="0"/>
                  </a:moveTo>
                  <a:cubicBezTo>
                    <a:pt x="201" y="0"/>
                    <a:pt x="101" y="50"/>
                    <a:pt x="51" y="151"/>
                  </a:cubicBezTo>
                  <a:cubicBezTo>
                    <a:pt x="1" y="226"/>
                    <a:pt x="1" y="301"/>
                    <a:pt x="26" y="326"/>
                  </a:cubicBezTo>
                  <a:cubicBezTo>
                    <a:pt x="76" y="301"/>
                    <a:pt x="126" y="227"/>
                    <a:pt x="126" y="226"/>
                  </a:cubicBezTo>
                  <a:lnTo>
                    <a:pt x="126" y="226"/>
                  </a:lnTo>
                  <a:cubicBezTo>
                    <a:pt x="126" y="227"/>
                    <a:pt x="76" y="301"/>
                    <a:pt x="101" y="351"/>
                  </a:cubicBezTo>
                  <a:cubicBezTo>
                    <a:pt x="151" y="351"/>
                    <a:pt x="201" y="301"/>
                    <a:pt x="226" y="226"/>
                  </a:cubicBezTo>
                  <a:cubicBezTo>
                    <a:pt x="251" y="126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91" name="Google Shape;36691;p44"/>
            <p:cNvSpPr/>
            <p:nvPr/>
          </p:nvSpPr>
          <p:spPr>
            <a:xfrm>
              <a:off x="5334750" y="2339625"/>
              <a:ext cx="7550" cy="7025"/>
            </a:xfrm>
            <a:custGeom>
              <a:avLst/>
              <a:gdLst/>
              <a:ahLst/>
              <a:cxnLst/>
              <a:rect l="l" t="t" r="r" b="b"/>
              <a:pathLst>
                <a:path w="302" h="281" extrusionOk="0">
                  <a:moveTo>
                    <a:pt x="251" y="1"/>
                  </a:moveTo>
                  <a:cubicBezTo>
                    <a:pt x="201" y="1"/>
                    <a:pt x="126" y="26"/>
                    <a:pt x="75" y="76"/>
                  </a:cubicBezTo>
                  <a:cubicBezTo>
                    <a:pt x="0" y="176"/>
                    <a:pt x="25" y="276"/>
                    <a:pt x="25" y="276"/>
                  </a:cubicBezTo>
                  <a:cubicBezTo>
                    <a:pt x="25" y="276"/>
                    <a:pt x="45" y="280"/>
                    <a:pt x="74" y="280"/>
                  </a:cubicBezTo>
                  <a:cubicBezTo>
                    <a:pt x="118" y="280"/>
                    <a:pt x="181" y="271"/>
                    <a:pt x="226" y="226"/>
                  </a:cubicBezTo>
                  <a:cubicBezTo>
                    <a:pt x="276" y="151"/>
                    <a:pt x="301" y="101"/>
                    <a:pt x="301" y="51"/>
                  </a:cubicBezTo>
                  <a:cubicBezTo>
                    <a:pt x="251" y="51"/>
                    <a:pt x="176" y="101"/>
                    <a:pt x="176" y="101"/>
                  </a:cubicBezTo>
                  <a:cubicBezTo>
                    <a:pt x="176" y="101"/>
                    <a:pt x="251" y="5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92" name="Google Shape;36692;p44"/>
            <p:cNvSpPr/>
            <p:nvPr/>
          </p:nvSpPr>
          <p:spPr>
            <a:xfrm>
              <a:off x="5334750" y="2339625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5" y="1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93" name="Google Shape;36693;p44"/>
            <p:cNvSpPr/>
            <p:nvPr/>
          </p:nvSpPr>
          <p:spPr>
            <a:xfrm>
              <a:off x="5336000" y="23390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1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94" name="Google Shape;36694;p44"/>
            <p:cNvSpPr/>
            <p:nvPr/>
          </p:nvSpPr>
          <p:spPr>
            <a:xfrm>
              <a:off x="5334125" y="2339625"/>
              <a:ext cx="650" cy="5050"/>
            </a:xfrm>
            <a:custGeom>
              <a:avLst/>
              <a:gdLst/>
              <a:ahLst/>
              <a:cxnLst/>
              <a:rect l="l" t="t" r="r" b="b"/>
              <a:pathLst>
                <a:path w="26" h="202" fill="none" extrusionOk="0">
                  <a:moveTo>
                    <a:pt x="0" y="1"/>
                  </a:moveTo>
                  <a:lnTo>
                    <a:pt x="25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95" name="Google Shape;36695;p44"/>
            <p:cNvSpPr/>
            <p:nvPr/>
          </p:nvSpPr>
          <p:spPr>
            <a:xfrm>
              <a:off x="5333500" y="23390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26"/>
                    <a:pt x="50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96" name="Google Shape;36696;p44"/>
            <p:cNvSpPr/>
            <p:nvPr/>
          </p:nvSpPr>
          <p:spPr>
            <a:xfrm>
              <a:off x="5334750" y="2340875"/>
              <a:ext cx="3775" cy="3800"/>
            </a:xfrm>
            <a:custGeom>
              <a:avLst/>
              <a:gdLst/>
              <a:ahLst/>
              <a:cxnLst/>
              <a:rect l="l" t="t" r="r" b="b"/>
              <a:pathLst>
                <a:path w="151" h="152" fill="none" extrusionOk="0">
                  <a:moveTo>
                    <a:pt x="151" y="1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97" name="Google Shape;36697;p44"/>
            <p:cNvSpPr/>
            <p:nvPr/>
          </p:nvSpPr>
          <p:spPr>
            <a:xfrm>
              <a:off x="5337875" y="23399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3" y="1"/>
                  </a:moveTo>
                  <a:cubicBezTo>
                    <a:pt x="26" y="1"/>
                    <a:pt x="26" y="12"/>
                    <a:pt x="26" y="12"/>
                  </a:cubicBezTo>
                  <a:cubicBezTo>
                    <a:pt x="1" y="12"/>
                    <a:pt x="1" y="37"/>
                    <a:pt x="26" y="37"/>
                  </a:cubicBezTo>
                  <a:lnTo>
                    <a:pt x="51" y="37"/>
                  </a:lnTo>
                  <a:cubicBezTo>
                    <a:pt x="51" y="12"/>
                    <a:pt x="51" y="12"/>
                    <a:pt x="51" y="12"/>
                  </a:cubicBezTo>
                  <a:cubicBezTo>
                    <a:pt x="42" y="3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98" name="Google Shape;36698;p44"/>
            <p:cNvSpPr/>
            <p:nvPr/>
          </p:nvSpPr>
          <p:spPr>
            <a:xfrm>
              <a:off x="5335375" y="2346525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0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699" name="Google Shape;36699;p44"/>
            <p:cNvSpPr/>
            <p:nvPr/>
          </p:nvSpPr>
          <p:spPr>
            <a:xfrm>
              <a:off x="5336625" y="235125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8" y="1"/>
                  </a:moveTo>
                  <a:cubicBezTo>
                    <a:pt x="14" y="1"/>
                    <a:pt x="9" y="3"/>
                    <a:pt x="0" y="1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6" y="37"/>
                    <a:pt x="26" y="37"/>
                    <a:pt x="26" y="12"/>
                  </a:cubicBezTo>
                  <a:cubicBezTo>
                    <a:pt x="26" y="12"/>
                    <a:pt x="26" y="1"/>
                    <a:pt x="1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00" name="Google Shape;36700;p44"/>
            <p:cNvSpPr/>
            <p:nvPr/>
          </p:nvSpPr>
          <p:spPr>
            <a:xfrm>
              <a:off x="5335375" y="2346525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1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01" name="Google Shape;36701;p44"/>
            <p:cNvSpPr/>
            <p:nvPr/>
          </p:nvSpPr>
          <p:spPr>
            <a:xfrm>
              <a:off x="5338500" y="2350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02" name="Google Shape;36702;p44"/>
            <p:cNvSpPr/>
            <p:nvPr/>
          </p:nvSpPr>
          <p:spPr>
            <a:xfrm>
              <a:off x="5334125" y="2346525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0" y="201"/>
                  </a:moveTo>
                  <a:lnTo>
                    <a:pt x="5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03" name="Google Shape;36703;p44"/>
            <p:cNvSpPr/>
            <p:nvPr/>
          </p:nvSpPr>
          <p:spPr>
            <a:xfrm>
              <a:off x="5334125" y="2351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04" name="Google Shape;36704;p44"/>
            <p:cNvSpPr/>
            <p:nvPr/>
          </p:nvSpPr>
          <p:spPr>
            <a:xfrm>
              <a:off x="5335375" y="234527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05" name="Google Shape;36705;p44"/>
            <p:cNvSpPr/>
            <p:nvPr/>
          </p:nvSpPr>
          <p:spPr>
            <a:xfrm>
              <a:off x="5340375" y="2344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06" name="Google Shape;36706;p44"/>
            <p:cNvSpPr/>
            <p:nvPr/>
          </p:nvSpPr>
          <p:spPr>
            <a:xfrm>
              <a:off x="5335375" y="2342750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07" name="Google Shape;36707;p44"/>
            <p:cNvSpPr/>
            <p:nvPr/>
          </p:nvSpPr>
          <p:spPr>
            <a:xfrm>
              <a:off x="5339750" y="23421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08" name="Google Shape;36708;p44"/>
            <p:cNvSpPr/>
            <p:nvPr/>
          </p:nvSpPr>
          <p:spPr>
            <a:xfrm>
              <a:off x="5335375" y="2345275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10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09" name="Google Shape;36709;p44"/>
            <p:cNvSpPr/>
            <p:nvPr/>
          </p:nvSpPr>
          <p:spPr>
            <a:xfrm>
              <a:off x="5340375" y="234715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9" y="34"/>
                    <a:pt x="15" y="37"/>
                    <a:pt x="19" y="37"/>
                  </a:cubicBezTo>
                  <a:cubicBezTo>
                    <a:pt x="26" y="37"/>
                    <a:pt x="26" y="25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10" name="Google Shape;36710;p44"/>
            <p:cNvSpPr/>
            <p:nvPr/>
          </p:nvSpPr>
          <p:spPr>
            <a:xfrm>
              <a:off x="5329725" y="2345900"/>
              <a:ext cx="4425" cy="3150"/>
            </a:xfrm>
            <a:custGeom>
              <a:avLst/>
              <a:gdLst/>
              <a:ahLst/>
              <a:cxnLst/>
              <a:rect l="l" t="t" r="r" b="b"/>
              <a:pathLst>
                <a:path w="177" h="126" fill="none" extrusionOk="0">
                  <a:moveTo>
                    <a:pt x="1" y="12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11" name="Google Shape;36711;p44"/>
            <p:cNvSpPr/>
            <p:nvPr/>
          </p:nvSpPr>
          <p:spPr>
            <a:xfrm>
              <a:off x="5329100" y="23490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1" y="1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12" name="Google Shape;36712;p44"/>
            <p:cNvSpPr/>
            <p:nvPr/>
          </p:nvSpPr>
          <p:spPr>
            <a:xfrm>
              <a:off x="5329100" y="2345900"/>
              <a:ext cx="5050" cy="1275"/>
            </a:xfrm>
            <a:custGeom>
              <a:avLst/>
              <a:gdLst/>
              <a:ahLst/>
              <a:cxnLst/>
              <a:rect l="l" t="t" r="r" b="b"/>
              <a:pathLst>
                <a:path w="202" h="51" fill="none" extrusionOk="0">
                  <a:moveTo>
                    <a:pt x="1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13" name="Google Shape;36713;p44"/>
            <p:cNvSpPr/>
            <p:nvPr/>
          </p:nvSpPr>
          <p:spPr>
            <a:xfrm>
              <a:off x="5327850" y="23465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25"/>
                    <a:pt x="26" y="25"/>
                  </a:cubicBezTo>
                  <a:cubicBezTo>
                    <a:pt x="26" y="50"/>
                    <a:pt x="26" y="50"/>
                    <a:pt x="51" y="50"/>
                  </a:cubicBezTo>
                  <a:cubicBezTo>
                    <a:pt x="51" y="50"/>
                    <a:pt x="51" y="25"/>
                    <a:pt x="51" y="25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14" name="Google Shape;36714;p44"/>
            <p:cNvSpPr/>
            <p:nvPr/>
          </p:nvSpPr>
          <p:spPr>
            <a:xfrm>
              <a:off x="5331600" y="2345900"/>
              <a:ext cx="2550" cy="5025"/>
            </a:xfrm>
            <a:custGeom>
              <a:avLst/>
              <a:gdLst/>
              <a:ahLst/>
              <a:cxnLst/>
              <a:rect l="l" t="t" r="r" b="b"/>
              <a:pathLst>
                <a:path w="102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15" name="Google Shape;36715;p44"/>
            <p:cNvSpPr/>
            <p:nvPr/>
          </p:nvSpPr>
          <p:spPr>
            <a:xfrm>
              <a:off x="5330975" y="23502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1"/>
                  </a:moveTo>
                  <a:cubicBezTo>
                    <a:pt x="26" y="1"/>
                    <a:pt x="26" y="1"/>
                    <a:pt x="1" y="26"/>
                  </a:cubicBez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26" y="51"/>
                    <a:pt x="51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16" name="Google Shape;36716;p44"/>
            <p:cNvSpPr/>
            <p:nvPr/>
          </p:nvSpPr>
          <p:spPr>
            <a:xfrm>
              <a:off x="5329100" y="2342125"/>
              <a:ext cx="5050" cy="3175"/>
            </a:xfrm>
            <a:custGeom>
              <a:avLst/>
              <a:gdLst/>
              <a:ahLst/>
              <a:cxnLst/>
              <a:rect l="l" t="t" r="r" b="b"/>
              <a:pathLst>
                <a:path w="202" h="127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17" name="Google Shape;36717;p44"/>
            <p:cNvSpPr/>
            <p:nvPr/>
          </p:nvSpPr>
          <p:spPr>
            <a:xfrm>
              <a:off x="5328475" y="2341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26" y="26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18" name="Google Shape;36718;p44"/>
            <p:cNvSpPr/>
            <p:nvPr/>
          </p:nvSpPr>
          <p:spPr>
            <a:xfrm>
              <a:off x="5330975" y="2340875"/>
              <a:ext cx="3175" cy="4425"/>
            </a:xfrm>
            <a:custGeom>
              <a:avLst/>
              <a:gdLst/>
              <a:ahLst/>
              <a:cxnLst/>
              <a:rect l="l" t="t" r="r" b="b"/>
              <a:pathLst>
                <a:path w="127" h="177" fill="none" extrusionOk="0">
                  <a:moveTo>
                    <a:pt x="1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19" name="Google Shape;36719;p44"/>
            <p:cNvSpPr/>
            <p:nvPr/>
          </p:nvSpPr>
          <p:spPr>
            <a:xfrm>
              <a:off x="5330350" y="23397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3" y="1"/>
                  </a:moveTo>
                  <a:cubicBezTo>
                    <a:pt x="20" y="1"/>
                    <a:pt x="13" y="7"/>
                    <a:pt x="1" y="20"/>
                  </a:cubicBezTo>
                  <a:cubicBezTo>
                    <a:pt x="1" y="20"/>
                    <a:pt x="1" y="20"/>
                    <a:pt x="1" y="45"/>
                  </a:cubicBezTo>
                  <a:lnTo>
                    <a:pt x="26" y="45"/>
                  </a:lnTo>
                  <a:cubicBezTo>
                    <a:pt x="51" y="45"/>
                    <a:pt x="51" y="20"/>
                    <a:pt x="26" y="20"/>
                  </a:cubicBezTo>
                  <a:cubicBezTo>
                    <a:pt x="26" y="7"/>
                    <a:pt x="26" y="1"/>
                    <a:pt x="2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20" name="Google Shape;36720;p44"/>
            <p:cNvSpPr/>
            <p:nvPr/>
          </p:nvSpPr>
          <p:spPr>
            <a:xfrm>
              <a:off x="5328475" y="234465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21" name="Google Shape;36721;p44"/>
            <p:cNvSpPr/>
            <p:nvPr/>
          </p:nvSpPr>
          <p:spPr>
            <a:xfrm>
              <a:off x="5327850" y="23440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22" name="Google Shape;36722;p44"/>
            <p:cNvSpPr/>
            <p:nvPr/>
          </p:nvSpPr>
          <p:spPr>
            <a:xfrm>
              <a:off x="5332250" y="2342525"/>
              <a:ext cx="5650" cy="5450"/>
            </a:xfrm>
            <a:custGeom>
              <a:avLst/>
              <a:gdLst/>
              <a:ahLst/>
              <a:cxnLst/>
              <a:rect l="l" t="t" r="r" b="b"/>
              <a:pathLst>
                <a:path w="226" h="218" extrusionOk="0">
                  <a:moveTo>
                    <a:pt x="110" y="1"/>
                  </a:moveTo>
                  <a:cubicBezTo>
                    <a:pt x="67" y="1"/>
                    <a:pt x="25" y="29"/>
                    <a:pt x="25" y="85"/>
                  </a:cubicBezTo>
                  <a:cubicBezTo>
                    <a:pt x="0" y="135"/>
                    <a:pt x="25" y="185"/>
                    <a:pt x="75" y="210"/>
                  </a:cubicBezTo>
                  <a:cubicBezTo>
                    <a:pt x="84" y="215"/>
                    <a:pt x="94" y="217"/>
                    <a:pt x="105" y="217"/>
                  </a:cubicBezTo>
                  <a:cubicBezTo>
                    <a:pt x="150" y="217"/>
                    <a:pt x="201" y="176"/>
                    <a:pt x="201" y="135"/>
                  </a:cubicBezTo>
                  <a:cubicBezTo>
                    <a:pt x="226" y="85"/>
                    <a:pt x="201" y="35"/>
                    <a:pt x="150" y="10"/>
                  </a:cubicBezTo>
                  <a:cubicBezTo>
                    <a:pt x="138" y="4"/>
                    <a:pt x="124" y="1"/>
                    <a:pt x="11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23" name="Google Shape;36723;p44"/>
            <p:cNvSpPr/>
            <p:nvPr/>
          </p:nvSpPr>
          <p:spPr>
            <a:xfrm>
              <a:off x="5127975" y="232960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652" y="101"/>
                    <a:pt x="276" y="552"/>
                    <a:pt x="151" y="1179"/>
                  </a:cubicBezTo>
                  <a:cubicBezTo>
                    <a:pt x="1" y="1981"/>
                    <a:pt x="527" y="2732"/>
                    <a:pt x="527" y="2732"/>
                  </a:cubicBezTo>
                  <a:cubicBezTo>
                    <a:pt x="527" y="2732"/>
                    <a:pt x="1379" y="2357"/>
                    <a:pt x="1630" y="1554"/>
                  </a:cubicBezTo>
                  <a:cubicBezTo>
                    <a:pt x="1805" y="953"/>
                    <a:pt x="1705" y="377"/>
                    <a:pt x="1454" y="126"/>
                  </a:cubicBezTo>
                  <a:cubicBezTo>
                    <a:pt x="1153" y="402"/>
                    <a:pt x="978" y="953"/>
                    <a:pt x="978" y="953"/>
                  </a:cubicBezTo>
                  <a:cubicBezTo>
                    <a:pt x="978" y="953"/>
                    <a:pt x="1128" y="351"/>
                    <a:pt x="10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24" name="Google Shape;36724;p44"/>
            <p:cNvSpPr/>
            <p:nvPr/>
          </p:nvSpPr>
          <p:spPr>
            <a:xfrm>
              <a:off x="5080975" y="2350775"/>
              <a:ext cx="58300" cy="50650"/>
            </a:xfrm>
            <a:custGeom>
              <a:avLst/>
              <a:gdLst/>
              <a:ahLst/>
              <a:cxnLst/>
              <a:rect l="l" t="t" r="r" b="b"/>
              <a:pathLst>
                <a:path w="2332" h="2026" extrusionOk="0">
                  <a:moveTo>
                    <a:pt x="607" y="1"/>
                  </a:moveTo>
                  <a:cubicBezTo>
                    <a:pt x="524" y="1"/>
                    <a:pt x="446" y="11"/>
                    <a:pt x="377" y="31"/>
                  </a:cubicBezTo>
                  <a:cubicBezTo>
                    <a:pt x="502" y="407"/>
                    <a:pt x="903" y="833"/>
                    <a:pt x="903" y="833"/>
                  </a:cubicBezTo>
                  <a:cubicBezTo>
                    <a:pt x="903" y="833"/>
                    <a:pt x="427" y="432"/>
                    <a:pt x="51" y="382"/>
                  </a:cubicBezTo>
                  <a:lnTo>
                    <a:pt x="51" y="382"/>
                  </a:lnTo>
                  <a:cubicBezTo>
                    <a:pt x="1" y="733"/>
                    <a:pt x="252" y="1284"/>
                    <a:pt x="753" y="1660"/>
                  </a:cubicBezTo>
                  <a:cubicBezTo>
                    <a:pt x="1180" y="1972"/>
                    <a:pt x="1714" y="2026"/>
                    <a:pt x="2032" y="2026"/>
                  </a:cubicBezTo>
                  <a:cubicBezTo>
                    <a:pt x="2199" y="2026"/>
                    <a:pt x="2307" y="2011"/>
                    <a:pt x="2307" y="2011"/>
                  </a:cubicBezTo>
                  <a:cubicBezTo>
                    <a:pt x="2307" y="2011"/>
                    <a:pt x="2332" y="1083"/>
                    <a:pt x="1730" y="507"/>
                  </a:cubicBezTo>
                  <a:cubicBezTo>
                    <a:pt x="1368" y="165"/>
                    <a:pt x="942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25" name="Google Shape;36725;p44"/>
            <p:cNvSpPr/>
            <p:nvPr/>
          </p:nvSpPr>
          <p:spPr>
            <a:xfrm>
              <a:off x="5130475" y="239852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7" y="1"/>
                  </a:moveTo>
                  <a:cubicBezTo>
                    <a:pt x="427" y="1"/>
                    <a:pt x="1" y="828"/>
                    <a:pt x="277" y="1605"/>
                  </a:cubicBezTo>
                  <a:cubicBezTo>
                    <a:pt x="502" y="2206"/>
                    <a:pt x="928" y="2607"/>
                    <a:pt x="1279" y="2657"/>
                  </a:cubicBezTo>
                  <a:cubicBezTo>
                    <a:pt x="1329" y="2256"/>
                    <a:pt x="1154" y="1705"/>
                    <a:pt x="1154" y="1705"/>
                  </a:cubicBezTo>
                  <a:lnTo>
                    <a:pt x="1154" y="1705"/>
                  </a:lnTo>
                  <a:cubicBezTo>
                    <a:pt x="1154" y="1705"/>
                    <a:pt x="1404" y="2281"/>
                    <a:pt x="1705" y="2482"/>
                  </a:cubicBezTo>
                  <a:cubicBezTo>
                    <a:pt x="1906" y="2181"/>
                    <a:pt x="1956" y="1605"/>
                    <a:pt x="1680" y="1028"/>
                  </a:cubicBezTo>
                  <a:cubicBezTo>
                    <a:pt x="1304" y="301"/>
                    <a:pt x="427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26" name="Google Shape;36726;p44"/>
            <p:cNvSpPr/>
            <p:nvPr/>
          </p:nvSpPr>
          <p:spPr>
            <a:xfrm>
              <a:off x="5080350" y="2398850"/>
              <a:ext cx="61425" cy="46625"/>
            </a:xfrm>
            <a:custGeom>
              <a:avLst/>
              <a:gdLst/>
              <a:ahLst/>
              <a:cxnLst/>
              <a:rect l="l" t="t" r="r" b="b"/>
              <a:pathLst>
                <a:path w="2457" h="1865" extrusionOk="0">
                  <a:moveTo>
                    <a:pt x="1794" y="0"/>
                  </a:moveTo>
                  <a:cubicBezTo>
                    <a:pt x="1503" y="0"/>
                    <a:pt x="1159" y="52"/>
                    <a:pt x="853" y="238"/>
                  </a:cubicBezTo>
                  <a:cubicBezTo>
                    <a:pt x="302" y="564"/>
                    <a:pt x="1" y="1040"/>
                    <a:pt x="1" y="1391"/>
                  </a:cubicBezTo>
                  <a:cubicBezTo>
                    <a:pt x="427" y="1391"/>
                    <a:pt x="928" y="1115"/>
                    <a:pt x="928" y="1115"/>
                  </a:cubicBezTo>
                  <a:lnTo>
                    <a:pt x="928" y="1115"/>
                  </a:lnTo>
                  <a:cubicBezTo>
                    <a:pt x="928" y="1116"/>
                    <a:pt x="402" y="1466"/>
                    <a:pt x="277" y="1792"/>
                  </a:cubicBezTo>
                  <a:cubicBezTo>
                    <a:pt x="380" y="1840"/>
                    <a:pt x="508" y="1865"/>
                    <a:pt x="651" y="1865"/>
                  </a:cubicBezTo>
                  <a:cubicBezTo>
                    <a:pt x="960" y="1865"/>
                    <a:pt x="1337" y="1748"/>
                    <a:pt x="1680" y="1491"/>
                  </a:cubicBezTo>
                  <a:cubicBezTo>
                    <a:pt x="2332" y="990"/>
                    <a:pt x="2457" y="88"/>
                    <a:pt x="2457" y="88"/>
                  </a:cubicBezTo>
                  <a:cubicBezTo>
                    <a:pt x="2457" y="88"/>
                    <a:pt x="217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27" name="Google Shape;36727;p44"/>
            <p:cNvSpPr/>
            <p:nvPr/>
          </p:nvSpPr>
          <p:spPr>
            <a:xfrm>
              <a:off x="5143025" y="2373275"/>
              <a:ext cx="68925" cy="39700"/>
            </a:xfrm>
            <a:custGeom>
              <a:avLst/>
              <a:gdLst/>
              <a:ahLst/>
              <a:cxnLst/>
              <a:rect l="l" t="t" r="r" b="b"/>
              <a:pathLst>
                <a:path w="2757" h="1588" extrusionOk="0">
                  <a:moveTo>
                    <a:pt x="1775" y="1"/>
                  </a:moveTo>
                  <a:cubicBezTo>
                    <a:pt x="1594" y="1"/>
                    <a:pt x="1400" y="26"/>
                    <a:pt x="1203" y="83"/>
                  </a:cubicBezTo>
                  <a:cubicBezTo>
                    <a:pt x="426" y="334"/>
                    <a:pt x="0" y="1161"/>
                    <a:pt x="0" y="1161"/>
                  </a:cubicBezTo>
                  <a:cubicBezTo>
                    <a:pt x="0" y="1161"/>
                    <a:pt x="582" y="1588"/>
                    <a:pt x="1269" y="1588"/>
                  </a:cubicBezTo>
                  <a:cubicBezTo>
                    <a:pt x="1362" y="1588"/>
                    <a:pt x="1458" y="1580"/>
                    <a:pt x="1554" y="1562"/>
                  </a:cubicBezTo>
                  <a:cubicBezTo>
                    <a:pt x="2181" y="1437"/>
                    <a:pt x="2632" y="1086"/>
                    <a:pt x="2757" y="735"/>
                  </a:cubicBezTo>
                  <a:cubicBezTo>
                    <a:pt x="2603" y="687"/>
                    <a:pt x="2423" y="672"/>
                    <a:pt x="2259" y="672"/>
                  </a:cubicBezTo>
                  <a:cubicBezTo>
                    <a:pt x="1998" y="672"/>
                    <a:pt x="1780" y="710"/>
                    <a:pt x="1780" y="710"/>
                  </a:cubicBezTo>
                  <a:cubicBezTo>
                    <a:pt x="1780" y="710"/>
                    <a:pt x="2381" y="559"/>
                    <a:pt x="2632" y="259"/>
                  </a:cubicBezTo>
                  <a:cubicBezTo>
                    <a:pt x="2463" y="107"/>
                    <a:pt x="2147" y="1"/>
                    <a:pt x="17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28" name="Google Shape;36728;p44"/>
            <p:cNvSpPr/>
            <p:nvPr/>
          </p:nvSpPr>
          <p:spPr>
            <a:xfrm>
              <a:off x="5126100" y="2368450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351" y="0"/>
                  </a:moveTo>
                  <a:cubicBezTo>
                    <a:pt x="301" y="176"/>
                    <a:pt x="376" y="452"/>
                    <a:pt x="376" y="452"/>
                  </a:cubicBezTo>
                  <a:cubicBezTo>
                    <a:pt x="376" y="452"/>
                    <a:pt x="276" y="176"/>
                    <a:pt x="126" y="76"/>
                  </a:cubicBezTo>
                  <a:cubicBezTo>
                    <a:pt x="25" y="201"/>
                    <a:pt x="0" y="477"/>
                    <a:pt x="101" y="727"/>
                  </a:cubicBezTo>
                  <a:cubicBezTo>
                    <a:pt x="251" y="1078"/>
                    <a:pt x="652" y="1229"/>
                    <a:pt x="652" y="1229"/>
                  </a:cubicBezTo>
                  <a:cubicBezTo>
                    <a:pt x="652" y="1229"/>
                    <a:pt x="878" y="878"/>
                    <a:pt x="752" y="502"/>
                  </a:cubicBezTo>
                  <a:cubicBezTo>
                    <a:pt x="677" y="226"/>
                    <a:pt x="502" y="51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29" name="Google Shape;36729;p44"/>
            <p:cNvSpPr/>
            <p:nvPr/>
          </p:nvSpPr>
          <p:spPr>
            <a:xfrm>
              <a:off x="5110425" y="2389975"/>
              <a:ext cx="31350" cy="17375"/>
            </a:xfrm>
            <a:custGeom>
              <a:avLst/>
              <a:gdLst/>
              <a:ahLst/>
              <a:cxnLst/>
              <a:rect l="l" t="t" r="r" b="b"/>
              <a:pathLst>
                <a:path w="1254" h="695" extrusionOk="0">
                  <a:moveTo>
                    <a:pt x="480" y="1"/>
                  </a:moveTo>
                  <a:cubicBezTo>
                    <a:pt x="277" y="1"/>
                    <a:pt x="105" y="69"/>
                    <a:pt x="26" y="167"/>
                  </a:cubicBezTo>
                  <a:cubicBezTo>
                    <a:pt x="151" y="292"/>
                    <a:pt x="427" y="343"/>
                    <a:pt x="427" y="343"/>
                  </a:cubicBezTo>
                  <a:cubicBezTo>
                    <a:pt x="427" y="343"/>
                    <a:pt x="383" y="338"/>
                    <a:pt x="320" y="338"/>
                  </a:cubicBezTo>
                  <a:cubicBezTo>
                    <a:pt x="226" y="338"/>
                    <a:pt x="91" y="348"/>
                    <a:pt x="1" y="393"/>
                  </a:cubicBezTo>
                  <a:cubicBezTo>
                    <a:pt x="51" y="543"/>
                    <a:pt x="277" y="693"/>
                    <a:pt x="577" y="693"/>
                  </a:cubicBezTo>
                  <a:cubicBezTo>
                    <a:pt x="594" y="694"/>
                    <a:pt x="610" y="695"/>
                    <a:pt x="626" y="695"/>
                  </a:cubicBezTo>
                  <a:cubicBezTo>
                    <a:pt x="979" y="695"/>
                    <a:pt x="1254" y="443"/>
                    <a:pt x="1254" y="443"/>
                  </a:cubicBezTo>
                  <a:cubicBezTo>
                    <a:pt x="1254" y="443"/>
                    <a:pt x="1028" y="92"/>
                    <a:pt x="652" y="17"/>
                  </a:cubicBezTo>
                  <a:cubicBezTo>
                    <a:pt x="594" y="6"/>
                    <a:pt x="536" y="1"/>
                    <a:pt x="48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30" name="Google Shape;36730;p44"/>
            <p:cNvSpPr/>
            <p:nvPr/>
          </p:nvSpPr>
          <p:spPr>
            <a:xfrm>
              <a:off x="5143025" y="2399775"/>
              <a:ext cx="27575" cy="21800"/>
            </a:xfrm>
            <a:custGeom>
              <a:avLst/>
              <a:gdLst/>
              <a:ahLst/>
              <a:cxnLst/>
              <a:rect l="l" t="t" r="r" b="b"/>
              <a:pathLst>
                <a:path w="1103" h="872" extrusionOk="0">
                  <a:moveTo>
                    <a:pt x="241" y="1"/>
                  </a:moveTo>
                  <a:cubicBezTo>
                    <a:pt x="100" y="1"/>
                    <a:pt x="0" y="26"/>
                    <a:pt x="0" y="26"/>
                  </a:cubicBezTo>
                  <a:cubicBezTo>
                    <a:pt x="0" y="26"/>
                    <a:pt x="25" y="427"/>
                    <a:pt x="326" y="677"/>
                  </a:cubicBezTo>
                  <a:cubicBezTo>
                    <a:pt x="497" y="810"/>
                    <a:pt x="682" y="871"/>
                    <a:pt x="827" y="871"/>
                  </a:cubicBezTo>
                  <a:cubicBezTo>
                    <a:pt x="874" y="871"/>
                    <a:pt x="916" y="865"/>
                    <a:pt x="952" y="853"/>
                  </a:cubicBezTo>
                  <a:cubicBezTo>
                    <a:pt x="902" y="677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27" y="677"/>
                    <a:pt x="1078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64" y="26"/>
                    <a:pt x="382" y="1"/>
                    <a:pt x="24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31" name="Google Shape;36731;p44"/>
            <p:cNvSpPr/>
            <p:nvPr/>
          </p:nvSpPr>
          <p:spPr>
            <a:xfrm>
              <a:off x="5125475" y="240040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1"/>
                  </a:moveTo>
                  <a:cubicBezTo>
                    <a:pt x="702" y="1"/>
                    <a:pt x="276" y="126"/>
                    <a:pt x="126" y="452"/>
                  </a:cubicBezTo>
                  <a:cubicBezTo>
                    <a:pt x="0" y="728"/>
                    <a:pt x="0" y="978"/>
                    <a:pt x="76" y="1129"/>
                  </a:cubicBezTo>
                  <a:cubicBezTo>
                    <a:pt x="251" y="1003"/>
                    <a:pt x="376" y="778"/>
                    <a:pt x="376" y="778"/>
                  </a:cubicBezTo>
                  <a:lnTo>
                    <a:pt x="376" y="778"/>
                  </a:lnTo>
                  <a:cubicBezTo>
                    <a:pt x="376" y="778"/>
                    <a:pt x="251" y="1028"/>
                    <a:pt x="276" y="1204"/>
                  </a:cubicBezTo>
                  <a:cubicBezTo>
                    <a:pt x="451" y="1179"/>
                    <a:pt x="652" y="1003"/>
                    <a:pt x="752" y="728"/>
                  </a:cubicBezTo>
                  <a:cubicBezTo>
                    <a:pt x="878" y="377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32" name="Google Shape;36732;p44"/>
            <p:cNvSpPr/>
            <p:nvPr/>
          </p:nvSpPr>
          <p:spPr>
            <a:xfrm>
              <a:off x="5143025" y="2375650"/>
              <a:ext cx="25700" cy="24800"/>
            </a:xfrm>
            <a:custGeom>
              <a:avLst/>
              <a:gdLst/>
              <a:ahLst/>
              <a:cxnLst/>
              <a:rect l="l" t="t" r="r" b="b"/>
              <a:pathLst>
                <a:path w="1028" h="992" extrusionOk="0">
                  <a:moveTo>
                    <a:pt x="743" y="1"/>
                  </a:moveTo>
                  <a:cubicBezTo>
                    <a:pt x="593" y="1"/>
                    <a:pt x="392" y="102"/>
                    <a:pt x="226" y="289"/>
                  </a:cubicBezTo>
                  <a:cubicBezTo>
                    <a:pt x="0" y="565"/>
                    <a:pt x="25" y="991"/>
                    <a:pt x="25" y="991"/>
                  </a:cubicBezTo>
                  <a:cubicBezTo>
                    <a:pt x="25" y="991"/>
                    <a:pt x="37" y="991"/>
                    <a:pt x="58" y="991"/>
                  </a:cubicBezTo>
                  <a:cubicBezTo>
                    <a:pt x="163" y="991"/>
                    <a:pt x="497" y="974"/>
                    <a:pt x="727" y="765"/>
                  </a:cubicBezTo>
                  <a:cubicBezTo>
                    <a:pt x="927" y="565"/>
                    <a:pt x="1028" y="314"/>
                    <a:pt x="978" y="164"/>
                  </a:cubicBezTo>
                  <a:lnTo>
                    <a:pt x="978" y="164"/>
                  </a:lnTo>
                  <a:cubicBezTo>
                    <a:pt x="802" y="189"/>
                    <a:pt x="602" y="389"/>
                    <a:pt x="602" y="389"/>
                  </a:cubicBezTo>
                  <a:cubicBezTo>
                    <a:pt x="602" y="389"/>
                    <a:pt x="802" y="164"/>
                    <a:pt x="827" y="13"/>
                  </a:cubicBezTo>
                  <a:cubicBezTo>
                    <a:pt x="802" y="5"/>
                    <a:pt x="773" y="1"/>
                    <a:pt x="74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33" name="Google Shape;36733;p44"/>
            <p:cNvSpPr/>
            <p:nvPr/>
          </p:nvSpPr>
          <p:spPr>
            <a:xfrm>
              <a:off x="5142400" y="2375350"/>
              <a:ext cx="5025" cy="18825"/>
            </a:xfrm>
            <a:custGeom>
              <a:avLst/>
              <a:gdLst/>
              <a:ahLst/>
              <a:cxnLst/>
              <a:rect l="l" t="t" r="r" b="b"/>
              <a:pathLst>
                <a:path w="201" h="753" fill="none" extrusionOk="0">
                  <a:moveTo>
                    <a:pt x="2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34" name="Google Shape;36734;p44"/>
            <p:cNvSpPr/>
            <p:nvPr/>
          </p:nvSpPr>
          <p:spPr>
            <a:xfrm>
              <a:off x="5146150" y="23732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62" y="1"/>
                  </a:moveTo>
                  <a:cubicBezTo>
                    <a:pt x="36" y="1"/>
                    <a:pt x="18" y="18"/>
                    <a:pt x="0" y="36"/>
                  </a:cubicBezTo>
                  <a:cubicBezTo>
                    <a:pt x="0" y="61"/>
                    <a:pt x="0" y="111"/>
                    <a:pt x="51" y="111"/>
                  </a:cubicBezTo>
                  <a:cubicBezTo>
                    <a:pt x="58" y="119"/>
                    <a:pt x="65" y="122"/>
                    <a:pt x="73" y="122"/>
                  </a:cubicBezTo>
                  <a:cubicBezTo>
                    <a:pt x="90" y="122"/>
                    <a:pt x="108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86" y="4"/>
                    <a:pt x="73" y="1"/>
                    <a:pt x="6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35" name="Google Shape;36735;p44"/>
            <p:cNvSpPr/>
            <p:nvPr/>
          </p:nvSpPr>
          <p:spPr>
            <a:xfrm>
              <a:off x="5139250" y="2374725"/>
              <a:ext cx="3175" cy="18800"/>
            </a:xfrm>
            <a:custGeom>
              <a:avLst/>
              <a:gdLst/>
              <a:ahLst/>
              <a:cxnLst/>
              <a:rect l="l" t="t" r="r" b="b"/>
              <a:pathLst>
                <a:path w="127" h="752" fill="none" extrusionOk="0">
                  <a:moveTo>
                    <a:pt x="1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36" name="Google Shape;36736;p44"/>
            <p:cNvSpPr/>
            <p:nvPr/>
          </p:nvSpPr>
          <p:spPr>
            <a:xfrm>
              <a:off x="5137375" y="237282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7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51" y="101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37" name="Google Shape;36737;p44"/>
            <p:cNvSpPr/>
            <p:nvPr/>
          </p:nvSpPr>
          <p:spPr>
            <a:xfrm>
              <a:off x="5143025" y="2379100"/>
              <a:ext cx="11925" cy="14425"/>
            </a:xfrm>
            <a:custGeom>
              <a:avLst/>
              <a:gdLst/>
              <a:ahLst/>
              <a:cxnLst/>
              <a:rect l="l" t="t" r="r" b="b"/>
              <a:pathLst>
                <a:path w="477" h="577" fill="none" extrusionOk="0">
                  <a:moveTo>
                    <a:pt x="476" y="1"/>
                  </a:moveTo>
                  <a:lnTo>
                    <a:pt x="0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38" name="Google Shape;36738;p44"/>
            <p:cNvSpPr/>
            <p:nvPr/>
          </p:nvSpPr>
          <p:spPr>
            <a:xfrm>
              <a:off x="5153675" y="2376800"/>
              <a:ext cx="3150" cy="3375"/>
            </a:xfrm>
            <a:custGeom>
              <a:avLst/>
              <a:gdLst/>
              <a:ahLst/>
              <a:cxnLst/>
              <a:rect l="l" t="t" r="r" b="b"/>
              <a:pathLst>
                <a:path w="126" h="135" extrusionOk="0">
                  <a:moveTo>
                    <a:pt x="60" y="1"/>
                  </a:moveTo>
                  <a:cubicBezTo>
                    <a:pt x="38" y="1"/>
                    <a:pt x="15" y="13"/>
                    <a:pt x="0" y="42"/>
                  </a:cubicBezTo>
                  <a:cubicBezTo>
                    <a:pt x="0" y="67"/>
                    <a:pt x="0" y="93"/>
                    <a:pt x="25" y="118"/>
                  </a:cubicBezTo>
                  <a:cubicBezTo>
                    <a:pt x="36" y="128"/>
                    <a:pt x="50" y="134"/>
                    <a:pt x="66" y="134"/>
                  </a:cubicBezTo>
                  <a:cubicBezTo>
                    <a:pt x="88" y="134"/>
                    <a:pt x="111" y="122"/>
                    <a:pt x="125" y="93"/>
                  </a:cubicBezTo>
                  <a:cubicBezTo>
                    <a:pt x="125" y="67"/>
                    <a:pt x="125" y="42"/>
                    <a:pt x="100" y="17"/>
                  </a:cubicBez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39" name="Google Shape;36739;p44"/>
            <p:cNvSpPr/>
            <p:nvPr/>
          </p:nvSpPr>
          <p:spPr>
            <a:xfrm>
              <a:off x="5143025" y="2398525"/>
              <a:ext cx="5650" cy="18200"/>
            </a:xfrm>
            <a:custGeom>
              <a:avLst/>
              <a:gdLst/>
              <a:ahLst/>
              <a:cxnLst/>
              <a:rect l="l" t="t" r="r" b="b"/>
              <a:pathLst>
                <a:path w="226" h="728" fill="none" extrusionOk="0">
                  <a:moveTo>
                    <a:pt x="226" y="72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40" name="Google Shape;36740;p44"/>
            <p:cNvSpPr/>
            <p:nvPr/>
          </p:nvSpPr>
          <p:spPr>
            <a:xfrm>
              <a:off x="5147400" y="24160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6" y="0"/>
                    <a:pt x="1" y="50"/>
                    <a:pt x="1" y="75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26" y="75"/>
                    <a:pt x="126" y="50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41" name="Google Shape;36741;p44"/>
            <p:cNvSpPr/>
            <p:nvPr/>
          </p:nvSpPr>
          <p:spPr>
            <a:xfrm>
              <a:off x="5143025" y="2398525"/>
              <a:ext cx="13175" cy="14425"/>
            </a:xfrm>
            <a:custGeom>
              <a:avLst/>
              <a:gdLst/>
              <a:ahLst/>
              <a:cxnLst/>
              <a:rect l="l" t="t" r="r" b="b"/>
              <a:pathLst>
                <a:path w="527" h="577" fill="none" extrusionOk="0">
                  <a:moveTo>
                    <a:pt x="526" y="5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42" name="Google Shape;36742;p44"/>
            <p:cNvSpPr/>
            <p:nvPr/>
          </p:nvSpPr>
          <p:spPr>
            <a:xfrm>
              <a:off x="5154925" y="241185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5" y="0"/>
                  </a:moveTo>
                  <a:cubicBezTo>
                    <a:pt x="57" y="0"/>
                    <a:pt x="38" y="6"/>
                    <a:pt x="25" y="19"/>
                  </a:cubicBezTo>
                  <a:cubicBezTo>
                    <a:pt x="0" y="44"/>
                    <a:pt x="0" y="69"/>
                    <a:pt x="25" y="94"/>
                  </a:cubicBezTo>
                  <a:cubicBezTo>
                    <a:pt x="25" y="112"/>
                    <a:pt x="50" y="130"/>
                    <a:pt x="74" y="130"/>
                  </a:cubicBezTo>
                  <a:cubicBezTo>
                    <a:pt x="84" y="130"/>
                    <a:pt x="93" y="126"/>
                    <a:pt x="101" y="119"/>
                  </a:cubicBezTo>
                  <a:cubicBezTo>
                    <a:pt x="126" y="94"/>
                    <a:pt x="151" y="69"/>
                    <a:pt x="126" y="19"/>
                  </a:cubicBezTo>
                  <a:cubicBezTo>
                    <a:pt x="113" y="6"/>
                    <a:pt x="9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43" name="Google Shape;36743;p44"/>
            <p:cNvSpPr/>
            <p:nvPr/>
          </p:nvSpPr>
          <p:spPr>
            <a:xfrm>
              <a:off x="5140500" y="2399150"/>
              <a:ext cx="2550" cy="18825"/>
            </a:xfrm>
            <a:custGeom>
              <a:avLst/>
              <a:gdLst/>
              <a:ahLst/>
              <a:cxnLst/>
              <a:rect l="l" t="t" r="r" b="b"/>
              <a:pathLst>
                <a:path w="102" h="753" fill="none" extrusionOk="0">
                  <a:moveTo>
                    <a:pt x="1" y="752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44" name="Google Shape;36744;p44"/>
            <p:cNvSpPr/>
            <p:nvPr/>
          </p:nvSpPr>
          <p:spPr>
            <a:xfrm>
              <a:off x="5139250" y="2416700"/>
              <a:ext cx="3175" cy="3775"/>
            </a:xfrm>
            <a:custGeom>
              <a:avLst/>
              <a:gdLst/>
              <a:ahLst/>
              <a:cxnLst/>
              <a:rect l="l" t="t" r="r" b="b"/>
              <a:pathLst>
                <a:path w="127" h="151" extrusionOk="0">
                  <a:moveTo>
                    <a:pt x="51" y="0"/>
                  </a:moveTo>
                  <a:cubicBezTo>
                    <a:pt x="26" y="0"/>
                    <a:pt x="1" y="50"/>
                    <a:pt x="1" y="76"/>
                  </a:cubicBezTo>
                  <a:cubicBezTo>
                    <a:pt x="1" y="101"/>
                    <a:pt x="26" y="151"/>
                    <a:pt x="51" y="151"/>
                  </a:cubicBezTo>
                  <a:cubicBezTo>
                    <a:pt x="101" y="151"/>
                    <a:pt x="126" y="101"/>
                    <a:pt x="126" y="76"/>
                  </a:cubicBezTo>
                  <a:cubicBezTo>
                    <a:pt x="126" y="50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45" name="Google Shape;36745;p44"/>
            <p:cNvSpPr/>
            <p:nvPr/>
          </p:nvSpPr>
          <p:spPr>
            <a:xfrm>
              <a:off x="5143650" y="2395400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7" y="0"/>
                  </a:moveTo>
                  <a:lnTo>
                    <a:pt x="0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46" name="Google Shape;36746;p44"/>
            <p:cNvSpPr/>
            <p:nvPr/>
          </p:nvSpPr>
          <p:spPr>
            <a:xfrm>
              <a:off x="5161800" y="239352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51" y="0"/>
                    <a:pt x="26" y="25"/>
                    <a:pt x="1" y="75"/>
                  </a:cubicBezTo>
                  <a:cubicBezTo>
                    <a:pt x="1" y="100"/>
                    <a:pt x="26" y="125"/>
                    <a:pt x="76" y="125"/>
                  </a:cubicBezTo>
                  <a:cubicBezTo>
                    <a:pt x="101" y="125"/>
                    <a:pt x="126" y="100"/>
                    <a:pt x="126" y="75"/>
                  </a:cubicBezTo>
                  <a:cubicBezTo>
                    <a:pt x="151" y="50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47" name="Google Shape;36747;p44"/>
            <p:cNvSpPr/>
            <p:nvPr/>
          </p:nvSpPr>
          <p:spPr>
            <a:xfrm>
              <a:off x="5144275" y="2387250"/>
              <a:ext cx="16925" cy="8800"/>
            </a:xfrm>
            <a:custGeom>
              <a:avLst/>
              <a:gdLst/>
              <a:ahLst/>
              <a:cxnLst/>
              <a:rect l="l" t="t" r="r" b="b"/>
              <a:pathLst>
                <a:path w="677" h="352" fill="none" extrusionOk="0">
                  <a:moveTo>
                    <a:pt x="677" y="0"/>
                  </a:moveTo>
                  <a:lnTo>
                    <a:pt x="0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48" name="Google Shape;36748;p44"/>
            <p:cNvSpPr/>
            <p:nvPr/>
          </p:nvSpPr>
          <p:spPr>
            <a:xfrm>
              <a:off x="5159925" y="23853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51" y="0"/>
                  </a:moveTo>
                  <a:cubicBezTo>
                    <a:pt x="26" y="0"/>
                    <a:pt x="1" y="50"/>
                    <a:pt x="1" y="75"/>
                  </a:cubicBezTo>
                  <a:cubicBezTo>
                    <a:pt x="26" y="126"/>
                    <a:pt x="51" y="126"/>
                    <a:pt x="101" y="126"/>
                  </a:cubicBezTo>
                  <a:cubicBezTo>
                    <a:pt x="126" y="100"/>
                    <a:pt x="151" y="75"/>
                    <a:pt x="126" y="50"/>
                  </a:cubicBezTo>
                  <a:cubicBezTo>
                    <a:pt x="126" y="0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49" name="Google Shape;36749;p44"/>
            <p:cNvSpPr/>
            <p:nvPr/>
          </p:nvSpPr>
          <p:spPr>
            <a:xfrm>
              <a:off x="5144275" y="23960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fill="none" extrusionOk="0">
                  <a:moveTo>
                    <a:pt x="702" y="3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50" name="Google Shape;36750;p44"/>
            <p:cNvSpPr/>
            <p:nvPr/>
          </p:nvSpPr>
          <p:spPr>
            <a:xfrm>
              <a:off x="5160550" y="240165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cubicBezTo>
                    <a:pt x="51" y="1"/>
                    <a:pt x="26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58" y="133"/>
                    <a:pt x="68" y="137"/>
                    <a:pt x="78" y="137"/>
                  </a:cubicBezTo>
                  <a:cubicBezTo>
                    <a:pt x="101" y="137"/>
                    <a:pt x="126" y="119"/>
                    <a:pt x="126" y="101"/>
                  </a:cubicBezTo>
                  <a:cubicBezTo>
                    <a:pt x="151" y="51"/>
                    <a:pt x="12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51" name="Google Shape;36751;p44"/>
            <p:cNvSpPr/>
            <p:nvPr/>
          </p:nvSpPr>
          <p:spPr>
            <a:xfrm>
              <a:off x="5125475" y="2397275"/>
              <a:ext cx="14425" cy="11925"/>
            </a:xfrm>
            <a:custGeom>
              <a:avLst/>
              <a:gdLst/>
              <a:ahLst/>
              <a:cxnLst/>
              <a:rect l="l" t="t" r="r" b="b"/>
              <a:pathLst>
                <a:path w="577" h="477" fill="none" extrusionOk="0">
                  <a:moveTo>
                    <a:pt x="0" y="477"/>
                  </a:moveTo>
                  <a:lnTo>
                    <a:pt x="5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52" name="Google Shape;36752;p44"/>
            <p:cNvSpPr/>
            <p:nvPr/>
          </p:nvSpPr>
          <p:spPr>
            <a:xfrm>
              <a:off x="5122975" y="2408075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75" y="1"/>
                  </a:moveTo>
                  <a:cubicBezTo>
                    <a:pt x="56" y="1"/>
                    <a:pt x="38" y="7"/>
                    <a:pt x="25" y="20"/>
                  </a:cubicBezTo>
                  <a:cubicBezTo>
                    <a:pt x="0" y="45"/>
                    <a:pt x="0" y="70"/>
                    <a:pt x="25" y="95"/>
                  </a:cubicBezTo>
                  <a:cubicBezTo>
                    <a:pt x="38" y="107"/>
                    <a:pt x="56" y="113"/>
                    <a:pt x="75" y="113"/>
                  </a:cubicBezTo>
                  <a:cubicBezTo>
                    <a:pt x="94" y="113"/>
                    <a:pt x="113" y="107"/>
                    <a:pt x="125" y="95"/>
                  </a:cubicBezTo>
                  <a:cubicBezTo>
                    <a:pt x="150" y="70"/>
                    <a:pt x="150" y="45"/>
                    <a:pt x="125" y="20"/>
                  </a:cubicBezTo>
                  <a:cubicBezTo>
                    <a:pt x="113" y="7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53" name="Google Shape;36753;p44"/>
            <p:cNvSpPr/>
            <p:nvPr/>
          </p:nvSpPr>
          <p:spPr>
            <a:xfrm>
              <a:off x="5121700" y="2397275"/>
              <a:ext cx="18200" cy="4400"/>
            </a:xfrm>
            <a:custGeom>
              <a:avLst/>
              <a:gdLst/>
              <a:ahLst/>
              <a:cxnLst/>
              <a:rect l="l" t="t" r="r" b="b"/>
              <a:pathLst>
                <a:path w="728" h="176" fill="none" extrusionOk="0">
                  <a:moveTo>
                    <a:pt x="1" y="176"/>
                  </a:moveTo>
                  <a:lnTo>
                    <a:pt x="728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54" name="Google Shape;36754;p44"/>
            <p:cNvSpPr/>
            <p:nvPr/>
          </p:nvSpPr>
          <p:spPr>
            <a:xfrm>
              <a:off x="5119200" y="240015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7" y="0"/>
                  </a:moveTo>
                  <a:cubicBezTo>
                    <a:pt x="68" y="0"/>
                    <a:pt x="58" y="3"/>
                    <a:pt x="51" y="11"/>
                  </a:cubicBezTo>
                  <a:cubicBezTo>
                    <a:pt x="1" y="11"/>
                    <a:pt x="1" y="61"/>
                    <a:pt x="1" y="86"/>
                  </a:cubicBezTo>
                  <a:cubicBezTo>
                    <a:pt x="26" y="111"/>
                    <a:pt x="51" y="136"/>
                    <a:pt x="101" y="136"/>
                  </a:cubicBezTo>
                  <a:cubicBezTo>
                    <a:pt x="126" y="111"/>
                    <a:pt x="151" y="86"/>
                    <a:pt x="126" y="36"/>
                  </a:cubicBezTo>
                  <a:cubicBezTo>
                    <a:pt x="126" y="18"/>
                    <a:pt x="101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55" name="Google Shape;36755;p44"/>
            <p:cNvSpPr/>
            <p:nvPr/>
          </p:nvSpPr>
          <p:spPr>
            <a:xfrm>
              <a:off x="5131100" y="2397275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1" y="677"/>
                  </a:moveTo>
                  <a:lnTo>
                    <a:pt x="3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56" name="Google Shape;36756;p44"/>
            <p:cNvSpPr/>
            <p:nvPr/>
          </p:nvSpPr>
          <p:spPr>
            <a:xfrm>
              <a:off x="5129225" y="2413300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79" y="1"/>
                  </a:moveTo>
                  <a:cubicBezTo>
                    <a:pt x="61" y="1"/>
                    <a:pt x="44" y="18"/>
                    <a:pt x="26" y="36"/>
                  </a:cubicBezTo>
                  <a:cubicBezTo>
                    <a:pt x="1" y="61"/>
                    <a:pt x="1" y="86"/>
                    <a:pt x="26" y="111"/>
                  </a:cubicBezTo>
                  <a:cubicBezTo>
                    <a:pt x="51" y="124"/>
                    <a:pt x="70" y="130"/>
                    <a:pt x="85" y="130"/>
                  </a:cubicBezTo>
                  <a:cubicBezTo>
                    <a:pt x="101" y="130"/>
                    <a:pt x="113" y="124"/>
                    <a:pt x="126" y="111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94" y="4"/>
                    <a:pt x="86" y="1"/>
                    <a:pt x="7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57" name="Google Shape;36757;p44"/>
            <p:cNvSpPr/>
            <p:nvPr/>
          </p:nvSpPr>
          <p:spPr>
            <a:xfrm>
              <a:off x="5122975" y="2385375"/>
              <a:ext cx="16300" cy="9425"/>
            </a:xfrm>
            <a:custGeom>
              <a:avLst/>
              <a:gdLst/>
              <a:ahLst/>
              <a:cxnLst/>
              <a:rect l="l" t="t" r="r" b="b"/>
              <a:pathLst>
                <a:path w="652" h="377" fill="none" extrusionOk="0">
                  <a:moveTo>
                    <a:pt x="0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58" name="Google Shape;36758;p44"/>
            <p:cNvSpPr/>
            <p:nvPr/>
          </p:nvSpPr>
          <p:spPr>
            <a:xfrm>
              <a:off x="5120450" y="2383225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75" y="1"/>
                  </a:moveTo>
                  <a:cubicBezTo>
                    <a:pt x="51" y="1"/>
                    <a:pt x="26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58" y="119"/>
                    <a:pt x="68" y="122"/>
                    <a:pt x="78" y="122"/>
                  </a:cubicBezTo>
                  <a:cubicBezTo>
                    <a:pt x="103" y="122"/>
                    <a:pt x="133" y="104"/>
                    <a:pt x="151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4" y="4"/>
                    <a:pt x="8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59" name="Google Shape;36759;p44"/>
            <p:cNvSpPr/>
            <p:nvPr/>
          </p:nvSpPr>
          <p:spPr>
            <a:xfrm>
              <a:off x="5128600" y="237910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1" y="1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60" name="Google Shape;36760;p44"/>
            <p:cNvSpPr/>
            <p:nvPr/>
          </p:nvSpPr>
          <p:spPr>
            <a:xfrm>
              <a:off x="5126725" y="2376750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0" y="44"/>
                    <a:pt x="0" y="95"/>
                    <a:pt x="26" y="120"/>
                  </a:cubicBezTo>
                  <a:cubicBezTo>
                    <a:pt x="38" y="132"/>
                    <a:pt x="51" y="138"/>
                    <a:pt x="63" y="138"/>
                  </a:cubicBezTo>
                  <a:cubicBezTo>
                    <a:pt x="76" y="138"/>
                    <a:pt x="88" y="132"/>
                    <a:pt x="101" y="120"/>
                  </a:cubicBezTo>
                  <a:cubicBezTo>
                    <a:pt x="126" y="95"/>
                    <a:pt x="126" y="44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61" name="Google Shape;36761;p44"/>
            <p:cNvSpPr/>
            <p:nvPr/>
          </p:nvSpPr>
          <p:spPr>
            <a:xfrm>
              <a:off x="5120450" y="2392875"/>
              <a:ext cx="18825" cy="1925"/>
            </a:xfrm>
            <a:custGeom>
              <a:avLst/>
              <a:gdLst/>
              <a:ahLst/>
              <a:cxnLst/>
              <a:rect l="l" t="t" r="r" b="b"/>
              <a:pathLst>
                <a:path w="753" h="77" fill="none" extrusionOk="0">
                  <a:moveTo>
                    <a:pt x="1" y="1"/>
                  </a:moveTo>
                  <a:lnTo>
                    <a:pt x="753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62" name="Google Shape;36762;p44"/>
            <p:cNvSpPr/>
            <p:nvPr/>
          </p:nvSpPr>
          <p:spPr>
            <a:xfrm>
              <a:off x="5117950" y="23910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76" y="126"/>
                    <a:pt x="126" y="126"/>
                    <a:pt x="126" y="76"/>
                  </a:cubicBezTo>
                  <a:cubicBezTo>
                    <a:pt x="126" y="51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63" name="Google Shape;36763;p44"/>
            <p:cNvSpPr/>
            <p:nvPr/>
          </p:nvSpPr>
          <p:spPr>
            <a:xfrm>
              <a:off x="5133000" y="2386300"/>
              <a:ext cx="20075" cy="17875"/>
            </a:xfrm>
            <a:custGeom>
              <a:avLst/>
              <a:gdLst/>
              <a:ahLst/>
              <a:cxnLst/>
              <a:rect l="l" t="t" r="r" b="b"/>
              <a:pathLst>
                <a:path w="803" h="715" extrusionOk="0">
                  <a:moveTo>
                    <a:pt x="408" y="0"/>
                  </a:moveTo>
                  <a:cubicBezTo>
                    <a:pt x="260" y="0"/>
                    <a:pt x="112" y="94"/>
                    <a:pt x="50" y="239"/>
                  </a:cubicBezTo>
                  <a:cubicBezTo>
                    <a:pt x="0" y="439"/>
                    <a:pt x="100" y="640"/>
                    <a:pt x="276" y="690"/>
                  </a:cubicBezTo>
                  <a:cubicBezTo>
                    <a:pt x="321" y="707"/>
                    <a:pt x="366" y="715"/>
                    <a:pt x="409" y="715"/>
                  </a:cubicBezTo>
                  <a:cubicBezTo>
                    <a:pt x="559" y="715"/>
                    <a:pt x="688" y="620"/>
                    <a:pt x="727" y="464"/>
                  </a:cubicBezTo>
                  <a:cubicBezTo>
                    <a:pt x="802" y="289"/>
                    <a:pt x="702" y="89"/>
                    <a:pt x="501" y="13"/>
                  </a:cubicBezTo>
                  <a:cubicBezTo>
                    <a:pt x="471" y="5"/>
                    <a:pt x="439" y="0"/>
                    <a:pt x="40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64" name="Google Shape;36764;p44"/>
            <p:cNvSpPr/>
            <p:nvPr/>
          </p:nvSpPr>
          <p:spPr>
            <a:xfrm>
              <a:off x="5042775" y="2377225"/>
              <a:ext cx="494375" cy="1322700"/>
            </a:xfrm>
            <a:custGeom>
              <a:avLst/>
              <a:gdLst/>
              <a:ahLst/>
              <a:cxnLst/>
              <a:rect l="l" t="t" r="r" b="b"/>
              <a:pathLst>
                <a:path w="19775" h="52908" extrusionOk="0">
                  <a:moveTo>
                    <a:pt x="3634" y="0"/>
                  </a:moveTo>
                  <a:lnTo>
                    <a:pt x="0" y="1855"/>
                  </a:lnTo>
                  <a:cubicBezTo>
                    <a:pt x="0" y="1855"/>
                    <a:pt x="7995" y="47695"/>
                    <a:pt x="19449" y="52908"/>
                  </a:cubicBezTo>
                  <a:cubicBezTo>
                    <a:pt x="19574" y="52607"/>
                    <a:pt x="19674" y="52306"/>
                    <a:pt x="19775" y="51956"/>
                  </a:cubicBezTo>
                  <a:cubicBezTo>
                    <a:pt x="11429" y="45966"/>
                    <a:pt x="6216" y="15138"/>
                    <a:pt x="36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65" name="Google Shape;36765;p44"/>
            <p:cNvSpPr/>
            <p:nvPr/>
          </p:nvSpPr>
          <p:spPr>
            <a:xfrm>
              <a:off x="4414325" y="1611525"/>
              <a:ext cx="114575" cy="283550"/>
            </a:xfrm>
            <a:custGeom>
              <a:avLst/>
              <a:gdLst/>
              <a:ahLst/>
              <a:cxnLst/>
              <a:rect l="l" t="t" r="r" b="b"/>
              <a:pathLst>
                <a:path w="4583" h="11342" extrusionOk="0">
                  <a:moveTo>
                    <a:pt x="2340" y="1"/>
                  </a:moveTo>
                  <a:cubicBezTo>
                    <a:pt x="1760" y="1"/>
                    <a:pt x="675" y="4041"/>
                    <a:pt x="451" y="4538"/>
                  </a:cubicBezTo>
                  <a:cubicBezTo>
                    <a:pt x="251" y="5039"/>
                    <a:pt x="25" y="5791"/>
                    <a:pt x="0" y="6067"/>
                  </a:cubicBezTo>
                  <a:cubicBezTo>
                    <a:pt x="0" y="6368"/>
                    <a:pt x="1303" y="10879"/>
                    <a:pt x="1604" y="11280"/>
                  </a:cubicBezTo>
                  <a:cubicBezTo>
                    <a:pt x="1633" y="11323"/>
                    <a:pt x="1684" y="11342"/>
                    <a:pt x="1752" y="11342"/>
                  </a:cubicBezTo>
                  <a:cubicBezTo>
                    <a:pt x="2315" y="11342"/>
                    <a:pt x="4035" y="10002"/>
                    <a:pt x="4035" y="10002"/>
                  </a:cubicBezTo>
                  <a:cubicBezTo>
                    <a:pt x="4035" y="10002"/>
                    <a:pt x="4236" y="8523"/>
                    <a:pt x="2832" y="6242"/>
                  </a:cubicBezTo>
                  <a:cubicBezTo>
                    <a:pt x="2331" y="5440"/>
                    <a:pt x="3759" y="4964"/>
                    <a:pt x="4536" y="2959"/>
                  </a:cubicBezTo>
                  <a:cubicBezTo>
                    <a:pt x="4583" y="2844"/>
                    <a:pt x="4565" y="907"/>
                    <a:pt x="4328" y="907"/>
                  </a:cubicBezTo>
                  <a:cubicBezTo>
                    <a:pt x="4307" y="907"/>
                    <a:pt x="4285" y="922"/>
                    <a:pt x="4261" y="954"/>
                  </a:cubicBezTo>
                  <a:cubicBezTo>
                    <a:pt x="3935" y="1330"/>
                    <a:pt x="1729" y="3886"/>
                    <a:pt x="1729" y="3886"/>
                  </a:cubicBezTo>
                  <a:cubicBezTo>
                    <a:pt x="1729" y="3886"/>
                    <a:pt x="2932" y="52"/>
                    <a:pt x="2356" y="2"/>
                  </a:cubicBezTo>
                  <a:cubicBezTo>
                    <a:pt x="2351" y="1"/>
                    <a:pt x="2345" y="1"/>
                    <a:pt x="234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66" name="Google Shape;36766;p44"/>
            <p:cNvSpPr/>
            <p:nvPr/>
          </p:nvSpPr>
          <p:spPr>
            <a:xfrm>
              <a:off x="4948150" y="1239375"/>
              <a:ext cx="82725" cy="21325"/>
            </a:xfrm>
            <a:custGeom>
              <a:avLst/>
              <a:gdLst/>
              <a:ahLst/>
              <a:cxnLst/>
              <a:rect l="l" t="t" r="r" b="b"/>
              <a:pathLst>
                <a:path w="3309" h="853" extrusionOk="0">
                  <a:moveTo>
                    <a:pt x="878" y="0"/>
                  </a:moveTo>
                  <a:cubicBezTo>
                    <a:pt x="577" y="25"/>
                    <a:pt x="276" y="50"/>
                    <a:pt x="1" y="176"/>
                  </a:cubicBezTo>
                  <a:cubicBezTo>
                    <a:pt x="1" y="176"/>
                    <a:pt x="1" y="176"/>
                    <a:pt x="1" y="201"/>
                  </a:cubicBezTo>
                  <a:cubicBezTo>
                    <a:pt x="301" y="251"/>
                    <a:pt x="577" y="276"/>
                    <a:pt x="853" y="326"/>
                  </a:cubicBezTo>
                  <a:cubicBezTo>
                    <a:pt x="1128" y="351"/>
                    <a:pt x="1404" y="351"/>
                    <a:pt x="1680" y="376"/>
                  </a:cubicBezTo>
                  <a:cubicBezTo>
                    <a:pt x="2231" y="477"/>
                    <a:pt x="2783" y="627"/>
                    <a:pt x="3284" y="852"/>
                  </a:cubicBezTo>
                  <a:lnTo>
                    <a:pt x="3309" y="852"/>
                  </a:lnTo>
                  <a:cubicBezTo>
                    <a:pt x="3309" y="852"/>
                    <a:pt x="3309" y="827"/>
                    <a:pt x="3309" y="827"/>
                  </a:cubicBezTo>
                  <a:cubicBezTo>
                    <a:pt x="2833" y="527"/>
                    <a:pt x="2306" y="276"/>
                    <a:pt x="1730" y="151"/>
                  </a:cubicBezTo>
                  <a:cubicBezTo>
                    <a:pt x="1454" y="76"/>
                    <a:pt x="1153" y="0"/>
                    <a:pt x="878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67" name="Google Shape;36767;p44"/>
            <p:cNvSpPr/>
            <p:nvPr/>
          </p:nvSpPr>
          <p:spPr>
            <a:xfrm>
              <a:off x="5082875" y="1236250"/>
              <a:ext cx="92750" cy="23200"/>
            </a:xfrm>
            <a:custGeom>
              <a:avLst/>
              <a:gdLst/>
              <a:ahLst/>
              <a:cxnLst/>
              <a:rect l="l" t="t" r="r" b="b"/>
              <a:pathLst>
                <a:path w="3710" h="928" extrusionOk="0">
                  <a:moveTo>
                    <a:pt x="2732" y="0"/>
                  </a:moveTo>
                  <a:cubicBezTo>
                    <a:pt x="2406" y="0"/>
                    <a:pt x="2080" y="75"/>
                    <a:pt x="1780" y="150"/>
                  </a:cubicBezTo>
                  <a:cubicBezTo>
                    <a:pt x="1153" y="301"/>
                    <a:pt x="526" y="526"/>
                    <a:pt x="0" y="877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27"/>
                    <a:pt x="0" y="927"/>
                    <a:pt x="25" y="927"/>
                  </a:cubicBezTo>
                  <a:cubicBezTo>
                    <a:pt x="301" y="777"/>
                    <a:pt x="602" y="677"/>
                    <a:pt x="902" y="576"/>
                  </a:cubicBezTo>
                  <a:cubicBezTo>
                    <a:pt x="1203" y="501"/>
                    <a:pt x="1504" y="451"/>
                    <a:pt x="1830" y="401"/>
                  </a:cubicBezTo>
                  <a:cubicBezTo>
                    <a:pt x="2130" y="376"/>
                    <a:pt x="2456" y="351"/>
                    <a:pt x="2757" y="326"/>
                  </a:cubicBezTo>
                  <a:cubicBezTo>
                    <a:pt x="3058" y="276"/>
                    <a:pt x="3358" y="251"/>
                    <a:pt x="3684" y="201"/>
                  </a:cubicBezTo>
                  <a:lnTo>
                    <a:pt x="3709" y="201"/>
                  </a:lnTo>
                  <a:cubicBezTo>
                    <a:pt x="3709" y="201"/>
                    <a:pt x="3709" y="175"/>
                    <a:pt x="3709" y="175"/>
                  </a:cubicBezTo>
                  <a:cubicBezTo>
                    <a:pt x="3384" y="50"/>
                    <a:pt x="3058" y="25"/>
                    <a:pt x="2732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68" name="Google Shape;36768;p44"/>
            <p:cNvSpPr/>
            <p:nvPr/>
          </p:nvSpPr>
          <p:spPr>
            <a:xfrm>
              <a:off x="5084750" y="1281275"/>
              <a:ext cx="95250" cy="26425"/>
            </a:xfrm>
            <a:custGeom>
              <a:avLst/>
              <a:gdLst/>
              <a:ahLst/>
              <a:cxnLst/>
              <a:rect l="l" t="t" r="r" b="b"/>
              <a:pathLst>
                <a:path w="3810" h="1057" extrusionOk="0">
                  <a:moveTo>
                    <a:pt x="1566" y="0"/>
                  </a:moveTo>
                  <a:cubicBezTo>
                    <a:pt x="1272" y="0"/>
                    <a:pt x="971" y="85"/>
                    <a:pt x="727" y="254"/>
                  </a:cubicBezTo>
                  <a:cubicBezTo>
                    <a:pt x="401" y="505"/>
                    <a:pt x="276" y="831"/>
                    <a:pt x="0" y="1056"/>
                  </a:cubicBezTo>
                  <a:cubicBezTo>
                    <a:pt x="351" y="956"/>
                    <a:pt x="602" y="630"/>
                    <a:pt x="877" y="505"/>
                  </a:cubicBezTo>
                  <a:cubicBezTo>
                    <a:pt x="1046" y="428"/>
                    <a:pt x="1234" y="398"/>
                    <a:pt x="1423" y="398"/>
                  </a:cubicBezTo>
                  <a:cubicBezTo>
                    <a:pt x="1543" y="398"/>
                    <a:pt x="1663" y="410"/>
                    <a:pt x="1780" y="430"/>
                  </a:cubicBezTo>
                  <a:cubicBezTo>
                    <a:pt x="2106" y="480"/>
                    <a:pt x="2431" y="605"/>
                    <a:pt x="2807" y="630"/>
                  </a:cubicBezTo>
                  <a:cubicBezTo>
                    <a:pt x="2838" y="632"/>
                    <a:pt x="2870" y="633"/>
                    <a:pt x="2901" y="633"/>
                  </a:cubicBezTo>
                  <a:cubicBezTo>
                    <a:pt x="3256" y="633"/>
                    <a:pt x="3649" y="503"/>
                    <a:pt x="3810" y="204"/>
                  </a:cubicBezTo>
                  <a:lnTo>
                    <a:pt x="3810" y="204"/>
                  </a:lnTo>
                  <a:cubicBezTo>
                    <a:pt x="3644" y="301"/>
                    <a:pt x="3463" y="337"/>
                    <a:pt x="3283" y="337"/>
                  </a:cubicBezTo>
                  <a:cubicBezTo>
                    <a:pt x="3137" y="337"/>
                    <a:pt x="2992" y="313"/>
                    <a:pt x="2857" y="279"/>
                  </a:cubicBezTo>
                  <a:cubicBezTo>
                    <a:pt x="2557" y="204"/>
                    <a:pt x="2231" y="79"/>
                    <a:pt x="1855" y="29"/>
                  </a:cubicBezTo>
                  <a:cubicBezTo>
                    <a:pt x="1761" y="10"/>
                    <a:pt x="1664" y="0"/>
                    <a:pt x="1566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69" name="Google Shape;36769;p44"/>
            <p:cNvSpPr/>
            <p:nvPr/>
          </p:nvSpPr>
          <p:spPr>
            <a:xfrm>
              <a:off x="4940625" y="1284025"/>
              <a:ext cx="80225" cy="22425"/>
            </a:xfrm>
            <a:custGeom>
              <a:avLst/>
              <a:gdLst/>
              <a:ahLst/>
              <a:cxnLst/>
              <a:rect l="l" t="t" r="r" b="b"/>
              <a:pathLst>
                <a:path w="3209" h="897" extrusionOk="0">
                  <a:moveTo>
                    <a:pt x="1842" y="1"/>
                  </a:moveTo>
                  <a:cubicBezTo>
                    <a:pt x="1761" y="1"/>
                    <a:pt x="1682" y="7"/>
                    <a:pt x="1605" y="19"/>
                  </a:cubicBezTo>
                  <a:cubicBezTo>
                    <a:pt x="1279" y="69"/>
                    <a:pt x="1028" y="219"/>
                    <a:pt x="778" y="295"/>
                  </a:cubicBezTo>
                  <a:cubicBezTo>
                    <a:pt x="675" y="315"/>
                    <a:pt x="568" y="331"/>
                    <a:pt x="460" y="331"/>
                  </a:cubicBezTo>
                  <a:cubicBezTo>
                    <a:pt x="305" y="331"/>
                    <a:pt x="149" y="298"/>
                    <a:pt x="1" y="194"/>
                  </a:cubicBezTo>
                  <a:lnTo>
                    <a:pt x="1" y="194"/>
                  </a:lnTo>
                  <a:cubicBezTo>
                    <a:pt x="94" y="473"/>
                    <a:pt x="446" y="623"/>
                    <a:pt x="757" y="623"/>
                  </a:cubicBezTo>
                  <a:cubicBezTo>
                    <a:pt x="781" y="623"/>
                    <a:pt x="804" y="622"/>
                    <a:pt x="828" y="620"/>
                  </a:cubicBezTo>
                  <a:cubicBezTo>
                    <a:pt x="1154" y="595"/>
                    <a:pt x="1429" y="470"/>
                    <a:pt x="1680" y="420"/>
                  </a:cubicBezTo>
                  <a:cubicBezTo>
                    <a:pt x="1794" y="399"/>
                    <a:pt x="1904" y="387"/>
                    <a:pt x="2010" y="387"/>
                  </a:cubicBezTo>
                  <a:cubicBezTo>
                    <a:pt x="2159" y="387"/>
                    <a:pt x="2300" y="411"/>
                    <a:pt x="2432" y="470"/>
                  </a:cubicBezTo>
                  <a:cubicBezTo>
                    <a:pt x="2557" y="520"/>
                    <a:pt x="2657" y="620"/>
                    <a:pt x="2783" y="696"/>
                  </a:cubicBezTo>
                  <a:cubicBezTo>
                    <a:pt x="2908" y="796"/>
                    <a:pt x="3058" y="871"/>
                    <a:pt x="3209" y="896"/>
                  </a:cubicBezTo>
                  <a:cubicBezTo>
                    <a:pt x="3084" y="796"/>
                    <a:pt x="2983" y="696"/>
                    <a:pt x="2908" y="570"/>
                  </a:cubicBezTo>
                  <a:cubicBezTo>
                    <a:pt x="2833" y="470"/>
                    <a:pt x="2733" y="320"/>
                    <a:pt x="2582" y="219"/>
                  </a:cubicBezTo>
                  <a:cubicBezTo>
                    <a:pt x="2372" y="66"/>
                    <a:pt x="2103" y="1"/>
                    <a:pt x="1842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70" name="Google Shape;36770;p44"/>
            <p:cNvSpPr/>
            <p:nvPr/>
          </p:nvSpPr>
          <p:spPr>
            <a:xfrm>
              <a:off x="5022725" y="1256925"/>
              <a:ext cx="47000" cy="129100"/>
            </a:xfrm>
            <a:custGeom>
              <a:avLst/>
              <a:gdLst/>
              <a:ahLst/>
              <a:cxnLst/>
              <a:rect l="l" t="t" r="r" b="b"/>
              <a:pathLst>
                <a:path w="1880" h="5164" extrusionOk="0">
                  <a:moveTo>
                    <a:pt x="1153" y="0"/>
                  </a:moveTo>
                  <a:cubicBezTo>
                    <a:pt x="1153" y="577"/>
                    <a:pt x="1153" y="1128"/>
                    <a:pt x="1053" y="1704"/>
                  </a:cubicBezTo>
                  <a:cubicBezTo>
                    <a:pt x="977" y="2256"/>
                    <a:pt x="827" y="2807"/>
                    <a:pt x="627" y="3333"/>
                  </a:cubicBezTo>
                  <a:cubicBezTo>
                    <a:pt x="526" y="3584"/>
                    <a:pt x="401" y="3860"/>
                    <a:pt x="276" y="4110"/>
                  </a:cubicBezTo>
                  <a:cubicBezTo>
                    <a:pt x="226" y="4236"/>
                    <a:pt x="150" y="4361"/>
                    <a:pt x="100" y="4486"/>
                  </a:cubicBezTo>
                  <a:cubicBezTo>
                    <a:pt x="75" y="4562"/>
                    <a:pt x="25" y="4637"/>
                    <a:pt x="25" y="4712"/>
                  </a:cubicBezTo>
                  <a:cubicBezTo>
                    <a:pt x="0" y="4762"/>
                    <a:pt x="0" y="4837"/>
                    <a:pt x="25" y="4887"/>
                  </a:cubicBezTo>
                  <a:cubicBezTo>
                    <a:pt x="50" y="4937"/>
                    <a:pt x="100" y="4963"/>
                    <a:pt x="125" y="4988"/>
                  </a:cubicBezTo>
                  <a:cubicBezTo>
                    <a:pt x="426" y="5163"/>
                    <a:pt x="727" y="5138"/>
                    <a:pt x="1003" y="5163"/>
                  </a:cubicBezTo>
                  <a:lnTo>
                    <a:pt x="1880" y="5163"/>
                  </a:lnTo>
                  <a:cubicBezTo>
                    <a:pt x="1579" y="5113"/>
                    <a:pt x="1303" y="5088"/>
                    <a:pt x="1028" y="5063"/>
                  </a:cubicBezTo>
                  <a:cubicBezTo>
                    <a:pt x="752" y="5013"/>
                    <a:pt x="426" y="4988"/>
                    <a:pt x="251" y="4862"/>
                  </a:cubicBezTo>
                  <a:cubicBezTo>
                    <a:pt x="226" y="4837"/>
                    <a:pt x="201" y="4812"/>
                    <a:pt x="201" y="4812"/>
                  </a:cubicBezTo>
                  <a:cubicBezTo>
                    <a:pt x="201" y="4787"/>
                    <a:pt x="201" y="4787"/>
                    <a:pt x="201" y="4762"/>
                  </a:cubicBezTo>
                  <a:cubicBezTo>
                    <a:pt x="201" y="4687"/>
                    <a:pt x="226" y="4637"/>
                    <a:pt x="251" y="4562"/>
                  </a:cubicBezTo>
                  <a:cubicBezTo>
                    <a:pt x="326" y="4436"/>
                    <a:pt x="376" y="4311"/>
                    <a:pt x="451" y="4186"/>
                  </a:cubicBezTo>
                  <a:cubicBezTo>
                    <a:pt x="576" y="3935"/>
                    <a:pt x="702" y="3684"/>
                    <a:pt x="802" y="3409"/>
                  </a:cubicBezTo>
                  <a:cubicBezTo>
                    <a:pt x="1003" y="2857"/>
                    <a:pt x="1153" y="2281"/>
                    <a:pt x="1203" y="1704"/>
                  </a:cubicBezTo>
                  <a:cubicBezTo>
                    <a:pt x="1278" y="1128"/>
                    <a:pt x="1253" y="551"/>
                    <a:pt x="115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71" name="Google Shape;36771;p44"/>
            <p:cNvSpPr/>
            <p:nvPr/>
          </p:nvSpPr>
          <p:spPr>
            <a:xfrm>
              <a:off x="5042775" y="1421700"/>
              <a:ext cx="62675" cy="15950"/>
            </a:xfrm>
            <a:custGeom>
              <a:avLst/>
              <a:gdLst/>
              <a:ahLst/>
              <a:cxnLst/>
              <a:rect l="l" t="t" r="r" b="b"/>
              <a:pathLst>
                <a:path w="2507" h="638" extrusionOk="0">
                  <a:moveTo>
                    <a:pt x="2506" y="1"/>
                  </a:moveTo>
                  <a:lnTo>
                    <a:pt x="2506" y="1"/>
                  </a:lnTo>
                  <a:cubicBezTo>
                    <a:pt x="2105" y="176"/>
                    <a:pt x="1704" y="301"/>
                    <a:pt x="1278" y="377"/>
                  </a:cubicBezTo>
                  <a:cubicBezTo>
                    <a:pt x="852" y="452"/>
                    <a:pt x="426" y="502"/>
                    <a:pt x="0" y="502"/>
                  </a:cubicBezTo>
                  <a:cubicBezTo>
                    <a:pt x="201" y="602"/>
                    <a:pt x="426" y="627"/>
                    <a:pt x="652" y="627"/>
                  </a:cubicBezTo>
                  <a:cubicBezTo>
                    <a:pt x="712" y="634"/>
                    <a:pt x="773" y="637"/>
                    <a:pt x="833" y="637"/>
                  </a:cubicBezTo>
                  <a:cubicBezTo>
                    <a:pt x="998" y="637"/>
                    <a:pt x="1163" y="614"/>
                    <a:pt x="1328" y="577"/>
                  </a:cubicBezTo>
                  <a:cubicBezTo>
                    <a:pt x="1529" y="527"/>
                    <a:pt x="1754" y="477"/>
                    <a:pt x="1955" y="377"/>
                  </a:cubicBezTo>
                  <a:cubicBezTo>
                    <a:pt x="2155" y="276"/>
                    <a:pt x="2356" y="151"/>
                    <a:pt x="250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72" name="Google Shape;36772;p44"/>
            <p:cNvSpPr/>
            <p:nvPr/>
          </p:nvSpPr>
          <p:spPr>
            <a:xfrm>
              <a:off x="5067200" y="1441750"/>
              <a:ext cx="20700" cy="4875"/>
            </a:xfrm>
            <a:custGeom>
              <a:avLst/>
              <a:gdLst/>
              <a:ahLst/>
              <a:cxnLst/>
              <a:rect l="l" t="t" r="r" b="b"/>
              <a:pathLst>
                <a:path w="828" h="195" extrusionOk="0">
                  <a:moveTo>
                    <a:pt x="828" y="1"/>
                  </a:moveTo>
                  <a:cubicBezTo>
                    <a:pt x="552" y="76"/>
                    <a:pt x="301" y="101"/>
                    <a:pt x="0" y="126"/>
                  </a:cubicBezTo>
                  <a:cubicBezTo>
                    <a:pt x="102" y="172"/>
                    <a:pt x="209" y="194"/>
                    <a:pt x="317" y="194"/>
                  </a:cubicBezTo>
                  <a:cubicBezTo>
                    <a:pt x="502" y="194"/>
                    <a:pt x="685" y="128"/>
                    <a:pt x="828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73" name="Google Shape;36773;p44"/>
            <p:cNvSpPr/>
            <p:nvPr/>
          </p:nvSpPr>
          <p:spPr>
            <a:xfrm>
              <a:off x="4748275" y="1751275"/>
              <a:ext cx="735000" cy="635375"/>
            </a:xfrm>
            <a:custGeom>
              <a:avLst/>
              <a:gdLst/>
              <a:ahLst/>
              <a:cxnLst/>
              <a:rect l="l" t="t" r="r" b="b"/>
              <a:pathLst>
                <a:path w="29400" h="25415" extrusionOk="0">
                  <a:moveTo>
                    <a:pt x="23008" y="1"/>
                  </a:moveTo>
                  <a:cubicBezTo>
                    <a:pt x="19625" y="4462"/>
                    <a:pt x="7870" y="878"/>
                    <a:pt x="1" y="8923"/>
                  </a:cubicBezTo>
                  <a:cubicBezTo>
                    <a:pt x="2131" y="14412"/>
                    <a:pt x="4261" y="19926"/>
                    <a:pt x="6392" y="25414"/>
                  </a:cubicBezTo>
                  <a:cubicBezTo>
                    <a:pt x="18096" y="15114"/>
                    <a:pt x="25264" y="21830"/>
                    <a:pt x="29399" y="16517"/>
                  </a:cubicBezTo>
                  <a:lnTo>
                    <a:pt x="230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74" name="Google Shape;36774;p44"/>
            <p:cNvSpPr/>
            <p:nvPr/>
          </p:nvSpPr>
          <p:spPr>
            <a:xfrm>
              <a:off x="4965075" y="1919825"/>
              <a:ext cx="270700" cy="239300"/>
            </a:xfrm>
            <a:custGeom>
              <a:avLst/>
              <a:gdLst/>
              <a:ahLst/>
              <a:cxnLst/>
              <a:rect l="l" t="t" r="r" b="b"/>
              <a:pathLst>
                <a:path w="10828" h="9572" extrusionOk="0">
                  <a:moveTo>
                    <a:pt x="5429" y="1"/>
                  </a:moveTo>
                  <a:cubicBezTo>
                    <a:pt x="4850" y="1"/>
                    <a:pt x="4260" y="106"/>
                    <a:pt x="3684" y="326"/>
                  </a:cubicBezTo>
                  <a:cubicBezTo>
                    <a:pt x="1228" y="1279"/>
                    <a:pt x="0" y="4036"/>
                    <a:pt x="953" y="6517"/>
                  </a:cubicBezTo>
                  <a:cubicBezTo>
                    <a:pt x="1686" y="8408"/>
                    <a:pt x="3490" y="9571"/>
                    <a:pt x="5413" y="9571"/>
                  </a:cubicBezTo>
                  <a:cubicBezTo>
                    <a:pt x="5988" y="9571"/>
                    <a:pt x="6573" y="9468"/>
                    <a:pt x="7143" y="9249"/>
                  </a:cubicBezTo>
                  <a:cubicBezTo>
                    <a:pt x="9599" y="8296"/>
                    <a:pt x="10827" y="5514"/>
                    <a:pt x="9875" y="3058"/>
                  </a:cubicBezTo>
                  <a:cubicBezTo>
                    <a:pt x="9143" y="1152"/>
                    <a:pt x="7347" y="1"/>
                    <a:pt x="5429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75" name="Google Shape;36775;p44"/>
            <p:cNvSpPr/>
            <p:nvPr/>
          </p:nvSpPr>
          <p:spPr>
            <a:xfrm>
              <a:off x="4749525" y="1968075"/>
              <a:ext cx="262550" cy="646650"/>
            </a:xfrm>
            <a:custGeom>
              <a:avLst/>
              <a:gdLst/>
              <a:ahLst/>
              <a:cxnLst/>
              <a:rect l="l" t="t" r="r" b="b"/>
              <a:pathLst>
                <a:path w="10502" h="25866" extrusionOk="0">
                  <a:moveTo>
                    <a:pt x="602" y="0"/>
                  </a:moveTo>
                  <a:lnTo>
                    <a:pt x="1" y="251"/>
                  </a:lnTo>
                  <a:lnTo>
                    <a:pt x="9900" y="25865"/>
                  </a:lnTo>
                  <a:lnTo>
                    <a:pt x="10502" y="25640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76" name="Google Shape;36776;p44"/>
            <p:cNvSpPr/>
            <p:nvPr/>
          </p:nvSpPr>
          <p:spPr>
            <a:xfrm>
              <a:off x="4747650" y="1966825"/>
              <a:ext cx="177975" cy="419925"/>
            </a:xfrm>
            <a:custGeom>
              <a:avLst/>
              <a:gdLst/>
              <a:ahLst/>
              <a:cxnLst/>
              <a:rect l="l" t="t" r="r" b="b"/>
              <a:pathLst>
                <a:path w="7119" h="16797" extrusionOk="0">
                  <a:moveTo>
                    <a:pt x="727" y="0"/>
                  </a:moveTo>
                  <a:cubicBezTo>
                    <a:pt x="427" y="50"/>
                    <a:pt x="201" y="151"/>
                    <a:pt x="0" y="301"/>
                  </a:cubicBezTo>
                  <a:lnTo>
                    <a:pt x="6391" y="16792"/>
                  </a:lnTo>
                  <a:cubicBezTo>
                    <a:pt x="6422" y="16795"/>
                    <a:pt x="6452" y="16797"/>
                    <a:pt x="6483" y="16797"/>
                  </a:cubicBezTo>
                  <a:cubicBezTo>
                    <a:pt x="6703" y="16797"/>
                    <a:pt x="6920" y="16715"/>
                    <a:pt x="7118" y="16517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77" name="Google Shape;36777;p44"/>
            <p:cNvSpPr/>
            <p:nvPr/>
          </p:nvSpPr>
          <p:spPr>
            <a:xfrm>
              <a:off x="4924975" y="2429850"/>
              <a:ext cx="76450" cy="141000"/>
            </a:xfrm>
            <a:custGeom>
              <a:avLst/>
              <a:gdLst/>
              <a:ahLst/>
              <a:cxnLst/>
              <a:rect l="l" t="t" r="r" b="b"/>
              <a:pathLst>
                <a:path w="3058" h="5640" extrusionOk="0">
                  <a:moveTo>
                    <a:pt x="2732" y="1"/>
                  </a:moveTo>
                  <a:cubicBezTo>
                    <a:pt x="2732" y="1"/>
                    <a:pt x="0" y="1254"/>
                    <a:pt x="75" y="2958"/>
                  </a:cubicBezTo>
                  <a:cubicBezTo>
                    <a:pt x="220" y="5593"/>
                    <a:pt x="2861" y="5640"/>
                    <a:pt x="3048" y="5640"/>
                  </a:cubicBezTo>
                  <a:cubicBezTo>
                    <a:pt x="3054" y="5640"/>
                    <a:pt x="3058" y="5640"/>
                    <a:pt x="3058" y="5640"/>
                  </a:cubicBezTo>
                  <a:lnTo>
                    <a:pt x="2732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78" name="Google Shape;36778;p44"/>
            <p:cNvSpPr/>
            <p:nvPr/>
          </p:nvSpPr>
          <p:spPr>
            <a:xfrm>
              <a:off x="5203175" y="1202400"/>
              <a:ext cx="47000" cy="67700"/>
            </a:xfrm>
            <a:custGeom>
              <a:avLst/>
              <a:gdLst/>
              <a:ahLst/>
              <a:cxnLst/>
              <a:rect l="l" t="t" r="r" b="b"/>
              <a:pathLst>
                <a:path w="1880" h="2708" extrusionOk="0">
                  <a:moveTo>
                    <a:pt x="752" y="1"/>
                  </a:moveTo>
                  <a:lnTo>
                    <a:pt x="752" y="1"/>
                  </a:lnTo>
                  <a:cubicBezTo>
                    <a:pt x="652" y="377"/>
                    <a:pt x="802" y="953"/>
                    <a:pt x="802" y="953"/>
                  </a:cubicBezTo>
                  <a:cubicBezTo>
                    <a:pt x="802" y="953"/>
                    <a:pt x="602" y="377"/>
                    <a:pt x="301" y="126"/>
                  </a:cubicBezTo>
                  <a:cubicBezTo>
                    <a:pt x="75" y="402"/>
                    <a:pt x="0" y="1003"/>
                    <a:pt x="226" y="1580"/>
                  </a:cubicBezTo>
                  <a:cubicBezTo>
                    <a:pt x="526" y="2331"/>
                    <a:pt x="1379" y="2707"/>
                    <a:pt x="1379" y="2707"/>
                  </a:cubicBezTo>
                  <a:cubicBezTo>
                    <a:pt x="1379" y="2707"/>
                    <a:pt x="1880" y="1930"/>
                    <a:pt x="1654" y="1128"/>
                  </a:cubicBezTo>
                  <a:cubicBezTo>
                    <a:pt x="1504" y="527"/>
                    <a:pt x="1103" y="76"/>
                    <a:pt x="75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79" name="Google Shape;36779;p44"/>
            <p:cNvSpPr/>
            <p:nvPr/>
          </p:nvSpPr>
          <p:spPr>
            <a:xfrm>
              <a:off x="5167450" y="1248900"/>
              <a:ext cx="69575" cy="38275"/>
            </a:xfrm>
            <a:custGeom>
              <a:avLst/>
              <a:gdLst/>
              <a:ahLst/>
              <a:cxnLst/>
              <a:rect l="l" t="t" r="r" b="b"/>
              <a:pathLst>
                <a:path w="2783" h="1531" extrusionOk="0">
                  <a:moveTo>
                    <a:pt x="1063" y="1"/>
                  </a:moveTo>
                  <a:cubicBezTo>
                    <a:pt x="627" y="1"/>
                    <a:pt x="265" y="138"/>
                    <a:pt x="76" y="346"/>
                  </a:cubicBezTo>
                  <a:cubicBezTo>
                    <a:pt x="402" y="622"/>
                    <a:pt x="953" y="747"/>
                    <a:pt x="953" y="747"/>
                  </a:cubicBezTo>
                  <a:cubicBezTo>
                    <a:pt x="953" y="747"/>
                    <a:pt x="803" y="728"/>
                    <a:pt x="608" y="728"/>
                  </a:cubicBezTo>
                  <a:cubicBezTo>
                    <a:pt x="414" y="728"/>
                    <a:pt x="176" y="747"/>
                    <a:pt x="1" y="822"/>
                  </a:cubicBezTo>
                  <a:cubicBezTo>
                    <a:pt x="151" y="1148"/>
                    <a:pt x="652" y="1474"/>
                    <a:pt x="1254" y="1524"/>
                  </a:cubicBezTo>
                  <a:cubicBezTo>
                    <a:pt x="1302" y="1529"/>
                    <a:pt x="1351" y="1531"/>
                    <a:pt x="1398" y="1531"/>
                  </a:cubicBezTo>
                  <a:cubicBezTo>
                    <a:pt x="2161" y="1531"/>
                    <a:pt x="2783" y="998"/>
                    <a:pt x="2783" y="998"/>
                  </a:cubicBezTo>
                  <a:cubicBezTo>
                    <a:pt x="2783" y="998"/>
                    <a:pt x="2306" y="196"/>
                    <a:pt x="1504" y="45"/>
                  </a:cubicBezTo>
                  <a:cubicBezTo>
                    <a:pt x="1352" y="15"/>
                    <a:pt x="1204" y="1"/>
                    <a:pt x="1063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80" name="Google Shape;36780;p44"/>
            <p:cNvSpPr/>
            <p:nvPr/>
          </p:nvSpPr>
          <p:spPr>
            <a:xfrm>
              <a:off x="5237625" y="1269200"/>
              <a:ext cx="60800" cy="47550"/>
            </a:xfrm>
            <a:custGeom>
              <a:avLst/>
              <a:gdLst/>
              <a:ahLst/>
              <a:cxnLst/>
              <a:rect l="l" t="t" r="r" b="b"/>
              <a:pathLst>
                <a:path w="2432" h="1902" extrusionOk="0">
                  <a:moveTo>
                    <a:pt x="566" y="1"/>
                  </a:moveTo>
                  <a:cubicBezTo>
                    <a:pt x="239" y="1"/>
                    <a:pt x="1" y="60"/>
                    <a:pt x="1" y="60"/>
                  </a:cubicBezTo>
                  <a:cubicBezTo>
                    <a:pt x="1" y="60"/>
                    <a:pt x="76" y="988"/>
                    <a:pt x="727" y="1489"/>
                  </a:cubicBezTo>
                  <a:cubicBezTo>
                    <a:pt x="1090" y="1761"/>
                    <a:pt x="1492" y="1902"/>
                    <a:pt x="1810" y="1902"/>
                  </a:cubicBezTo>
                  <a:cubicBezTo>
                    <a:pt x="1932" y="1902"/>
                    <a:pt x="2041" y="1881"/>
                    <a:pt x="2131" y="1840"/>
                  </a:cubicBezTo>
                  <a:cubicBezTo>
                    <a:pt x="1981" y="1464"/>
                    <a:pt x="1530" y="1088"/>
                    <a:pt x="1529" y="1088"/>
                  </a:cubicBezTo>
                  <a:lnTo>
                    <a:pt x="1529" y="1088"/>
                  </a:lnTo>
                  <a:cubicBezTo>
                    <a:pt x="1530" y="1088"/>
                    <a:pt x="2031" y="1439"/>
                    <a:pt x="2407" y="1464"/>
                  </a:cubicBezTo>
                  <a:cubicBezTo>
                    <a:pt x="2432" y="1113"/>
                    <a:pt x="2131" y="587"/>
                    <a:pt x="1605" y="261"/>
                  </a:cubicBezTo>
                  <a:cubicBezTo>
                    <a:pt x="1264" y="54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81" name="Google Shape;36781;p44"/>
            <p:cNvSpPr/>
            <p:nvPr/>
          </p:nvSpPr>
          <p:spPr>
            <a:xfrm>
              <a:off x="5200650" y="1271950"/>
              <a:ext cx="48275" cy="65825"/>
            </a:xfrm>
            <a:custGeom>
              <a:avLst/>
              <a:gdLst/>
              <a:ahLst/>
              <a:cxnLst/>
              <a:rect l="l" t="t" r="r" b="b"/>
              <a:pathLst>
                <a:path w="1931" h="2633" extrusionOk="0">
                  <a:moveTo>
                    <a:pt x="1530" y="1"/>
                  </a:moveTo>
                  <a:cubicBezTo>
                    <a:pt x="1530" y="1"/>
                    <a:pt x="653" y="251"/>
                    <a:pt x="277" y="1003"/>
                  </a:cubicBezTo>
                  <a:cubicBezTo>
                    <a:pt x="1" y="1555"/>
                    <a:pt x="1" y="2131"/>
                    <a:pt x="176" y="2432"/>
                  </a:cubicBezTo>
                  <a:cubicBezTo>
                    <a:pt x="527" y="2206"/>
                    <a:pt x="803" y="1705"/>
                    <a:pt x="803" y="1705"/>
                  </a:cubicBezTo>
                  <a:lnTo>
                    <a:pt x="803" y="1705"/>
                  </a:lnTo>
                  <a:cubicBezTo>
                    <a:pt x="803" y="1705"/>
                    <a:pt x="552" y="2256"/>
                    <a:pt x="627" y="2632"/>
                  </a:cubicBezTo>
                  <a:cubicBezTo>
                    <a:pt x="978" y="2582"/>
                    <a:pt x="1429" y="2206"/>
                    <a:pt x="1655" y="1605"/>
                  </a:cubicBezTo>
                  <a:cubicBezTo>
                    <a:pt x="1931" y="853"/>
                    <a:pt x="1530" y="1"/>
                    <a:pt x="15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82" name="Google Shape;36782;p44"/>
            <p:cNvSpPr/>
            <p:nvPr/>
          </p:nvSpPr>
          <p:spPr>
            <a:xfrm>
              <a:off x="5239500" y="1218300"/>
              <a:ext cx="56425" cy="54375"/>
            </a:xfrm>
            <a:custGeom>
              <a:avLst/>
              <a:gdLst/>
              <a:ahLst/>
              <a:cxnLst/>
              <a:rect l="l" t="t" r="r" b="b"/>
              <a:pathLst>
                <a:path w="2257" h="2175" extrusionOk="0">
                  <a:moveTo>
                    <a:pt x="1677" y="1"/>
                  </a:moveTo>
                  <a:cubicBezTo>
                    <a:pt x="1332" y="1"/>
                    <a:pt x="873" y="207"/>
                    <a:pt x="527" y="618"/>
                  </a:cubicBezTo>
                  <a:cubicBezTo>
                    <a:pt x="1" y="1244"/>
                    <a:pt x="76" y="2172"/>
                    <a:pt x="76" y="2172"/>
                  </a:cubicBezTo>
                  <a:cubicBezTo>
                    <a:pt x="76" y="2172"/>
                    <a:pt x="116" y="2175"/>
                    <a:pt x="184" y="2175"/>
                  </a:cubicBezTo>
                  <a:cubicBezTo>
                    <a:pt x="446" y="2175"/>
                    <a:pt x="1128" y="2128"/>
                    <a:pt x="1605" y="1670"/>
                  </a:cubicBezTo>
                  <a:cubicBezTo>
                    <a:pt x="2056" y="1244"/>
                    <a:pt x="2256" y="693"/>
                    <a:pt x="2181" y="342"/>
                  </a:cubicBezTo>
                  <a:lnTo>
                    <a:pt x="2181" y="342"/>
                  </a:lnTo>
                  <a:cubicBezTo>
                    <a:pt x="1780" y="442"/>
                    <a:pt x="1329" y="818"/>
                    <a:pt x="1329" y="818"/>
                  </a:cubicBezTo>
                  <a:cubicBezTo>
                    <a:pt x="1329" y="818"/>
                    <a:pt x="1755" y="367"/>
                    <a:pt x="1830" y="16"/>
                  </a:cubicBezTo>
                  <a:cubicBezTo>
                    <a:pt x="1783" y="6"/>
                    <a:pt x="1731" y="1"/>
                    <a:pt x="1677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83" name="Google Shape;36783;p44"/>
            <p:cNvSpPr/>
            <p:nvPr/>
          </p:nvSpPr>
          <p:spPr>
            <a:xfrm>
              <a:off x="5223225" y="1198650"/>
              <a:ext cx="45125" cy="68950"/>
            </a:xfrm>
            <a:custGeom>
              <a:avLst/>
              <a:gdLst/>
              <a:ahLst/>
              <a:cxnLst/>
              <a:rect l="l" t="t" r="r" b="b"/>
              <a:pathLst>
                <a:path w="1805" h="2758" extrusionOk="0">
                  <a:moveTo>
                    <a:pt x="978" y="0"/>
                  </a:moveTo>
                  <a:cubicBezTo>
                    <a:pt x="652" y="126"/>
                    <a:pt x="276" y="577"/>
                    <a:pt x="151" y="1178"/>
                  </a:cubicBezTo>
                  <a:cubicBezTo>
                    <a:pt x="0" y="1980"/>
                    <a:pt x="526" y="2757"/>
                    <a:pt x="526" y="2757"/>
                  </a:cubicBezTo>
                  <a:cubicBezTo>
                    <a:pt x="526" y="2757"/>
                    <a:pt x="1379" y="2356"/>
                    <a:pt x="1604" y="1554"/>
                  </a:cubicBezTo>
                  <a:cubicBezTo>
                    <a:pt x="1805" y="978"/>
                    <a:pt x="1704" y="401"/>
                    <a:pt x="1454" y="126"/>
                  </a:cubicBezTo>
                  <a:cubicBezTo>
                    <a:pt x="1153" y="401"/>
                    <a:pt x="978" y="953"/>
                    <a:pt x="978" y="953"/>
                  </a:cubicBezTo>
                  <a:cubicBezTo>
                    <a:pt x="978" y="953"/>
                    <a:pt x="1128" y="376"/>
                    <a:pt x="97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84" name="Google Shape;36784;p44"/>
            <p:cNvSpPr/>
            <p:nvPr/>
          </p:nvSpPr>
          <p:spPr>
            <a:xfrm>
              <a:off x="5176225" y="1219875"/>
              <a:ext cx="58300" cy="51200"/>
            </a:xfrm>
            <a:custGeom>
              <a:avLst/>
              <a:gdLst/>
              <a:ahLst/>
              <a:cxnLst/>
              <a:rect l="l" t="t" r="r" b="b"/>
              <a:pathLst>
                <a:path w="2332" h="2048" extrusionOk="0">
                  <a:moveTo>
                    <a:pt x="579" y="1"/>
                  </a:moveTo>
                  <a:cubicBezTo>
                    <a:pt x="504" y="1"/>
                    <a:pt x="436" y="10"/>
                    <a:pt x="376" y="28"/>
                  </a:cubicBezTo>
                  <a:cubicBezTo>
                    <a:pt x="477" y="429"/>
                    <a:pt x="903" y="830"/>
                    <a:pt x="903" y="830"/>
                  </a:cubicBezTo>
                  <a:cubicBezTo>
                    <a:pt x="903" y="830"/>
                    <a:pt x="426" y="429"/>
                    <a:pt x="51" y="404"/>
                  </a:cubicBezTo>
                  <a:lnTo>
                    <a:pt x="51" y="404"/>
                  </a:lnTo>
                  <a:cubicBezTo>
                    <a:pt x="0" y="755"/>
                    <a:pt x="226" y="1282"/>
                    <a:pt x="727" y="1658"/>
                  </a:cubicBezTo>
                  <a:cubicBezTo>
                    <a:pt x="1178" y="1992"/>
                    <a:pt x="1730" y="2047"/>
                    <a:pt x="2047" y="2047"/>
                  </a:cubicBezTo>
                  <a:cubicBezTo>
                    <a:pt x="2206" y="2047"/>
                    <a:pt x="2306" y="2033"/>
                    <a:pt x="2306" y="2033"/>
                  </a:cubicBezTo>
                  <a:cubicBezTo>
                    <a:pt x="2306" y="2033"/>
                    <a:pt x="2331" y="1106"/>
                    <a:pt x="1730" y="530"/>
                  </a:cubicBezTo>
                  <a:cubicBezTo>
                    <a:pt x="1361" y="182"/>
                    <a:pt x="909" y="1"/>
                    <a:pt x="57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85" name="Google Shape;36785;p44"/>
            <p:cNvSpPr/>
            <p:nvPr/>
          </p:nvSpPr>
          <p:spPr>
            <a:xfrm>
              <a:off x="5225100" y="1268200"/>
              <a:ext cx="49525" cy="66425"/>
            </a:xfrm>
            <a:custGeom>
              <a:avLst/>
              <a:gdLst/>
              <a:ahLst/>
              <a:cxnLst/>
              <a:rect l="l" t="t" r="r" b="b"/>
              <a:pathLst>
                <a:path w="1981" h="2657" extrusionOk="0">
                  <a:moveTo>
                    <a:pt x="451" y="0"/>
                  </a:moveTo>
                  <a:cubicBezTo>
                    <a:pt x="451" y="0"/>
                    <a:pt x="0" y="827"/>
                    <a:pt x="301" y="1604"/>
                  </a:cubicBezTo>
                  <a:cubicBezTo>
                    <a:pt x="502" y="2181"/>
                    <a:pt x="928" y="2582"/>
                    <a:pt x="1279" y="2657"/>
                  </a:cubicBezTo>
                  <a:cubicBezTo>
                    <a:pt x="1354" y="2256"/>
                    <a:pt x="1178" y="1705"/>
                    <a:pt x="1178" y="1705"/>
                  </a:cubicBezTo>
                  <a:lnTo>
                    <a:pt x="1178" y="1705"/>
                  </a:lnTo>
                  <a:cubicBezTo>
                    <a:pt x="1178" y="1705"/>
                    <a:pt x="1404" y="2256"/>
                    <a:pt x="1730" y="2456"/>
                  </a:cubicBezTo>
                  <a:cubicBezTo>
                    <a:pt x="1930" y="2181"/>
                    <a:pt x="1980" y="1579"/>
                    <a:pt x="1680" y="1028"/>
                  </a:cubicBezTo>
                  <a:cubicBezTo>
                    <a:pt x="1329" y="301"/>
                    <a:pt x="451" y="0"/>
                    <a:pt x="4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86" name="Google Shape;36786;p44"/>
            <p:cNvSpPr/>
            <p:nvPr/>
          </p:nvSpPr>
          <p:spPr>
            <a:xfrm>
              <a:off x="5175600" y="1267875"/>
              <a:ext cx="60800" cy="47250"/>
            </a:xfrm>
            <a:custGeom>
              <a:avLst/>
              <a:gdLst/>
              <a:ahLst/>
              <a:cxnLst/>
              <a:rect l="l" t="t" r="r" b="b"/>
              <a:pathLst>
                <a:path w="2432" h="1890" extrusionOk="0">
                  <a:moveTo>
                    <a:pt x="1779" y="1"/>
                  </a:moveTo>
                  <a:cubicBezTo>
                    <a:pt x="1490" y="1"/>
                    <a:pt x="1144" y="53"/>
                    <a:pt x="827" y="239"/>
                  </a:cubicBezTo>
                  <a:cubicBezTo>
                    <a:pt x="301" y="565"/>
                    <a:pt x="0" y="1066"/>
                    <a:pt x="0" y="1417"/>
                  </a:cubicBezTo>
                  <a:cubicBezTo>
                    <a:pt x="401" y="1417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51" y="1818"/>
                  </a:cubicBezTo>
                  <a:cubicBezTo>
                    <a:pt x="353" y="1865"/>
                    <a:pt x="481" y="1890"/>
                    <a:pt x="625" y="1890"/>
                  </a:cubicBezTo>
                  <a:cubicBezTo>
                    <a:pt x="942" y="1890"/>
                    <a:pt x="1335" y="1768"/>
                    <a:pt x="1680" y="1492"/>
                  </a:cubicBezTo>
                  <a:cubicBezTo>
                    <a:pt x="2331" y="1016"/>
                    <a:pt x="2431" y="88"/>
                    <a:pt x="2431" y="88"/>
                  </a:cubicBezTo>
                  <a:cubicBezTo>
                    <a:pt x="2431" y="88"/>
                    <a:pt x="2152" y="1"/>
                    <a:pt x="177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87" name="Google Shape;36787;p44"/>
            <p:cNvSpPr/>
            <p:nvPr/>
          </p:nvSpPr>
          <p:spPr>
            <a:xfrm>
              <a:off x="5238250" y="1242525"/>
              <a:ext cx="68950" cy="39500"/>
            </a:xfrm>
            <a:custGeom>
              <a:avLst/>
              <a:gdLst/>
              <a:ahLst/>
              <a:cxnLst/>
              <a:rect l="l" t="t" r="r" b="b"/>
              <a:pathLst>
                <a:path w="2758" h="1580" extrusionOk="0">
                  <a:moveTo>
                    <a:pt x="1803" y="0"/>
                  </a:moveTo>
                  <a:cubicBezTo>
                    <a:pt x="1615" y="0"/>
                    <a:pt x="1411" y="31"/>
                    <a:pt x="1204" y="100"/>
                  </a:cubicBezTo>
                  <a:cubicBezTo>
                    <a:pt x="427" y="351"/>
                    <a:pt x="1" y="1153"/>
                    <a:pt x="1" y="1153"/>
                  </a:cubicBezTo>
                  <a:cubicBezTo>
                    <a:pt x="1" y="1153"/>
                    <a:pt x="563" y="1580"/>
                    <a:pt x="1262" y="1580"/>
                  </a:cubicBezTo>
                  <a:cubicBezTo>
                    <a:pt x="1357" y="1580"/>
                    <a:pt x="1455" y="1572"/>
                    <a:pt x="1555" y="1554"/>
                  </a:cubicBezTo>
                  <a:cubicBezTo>
                    <a:pt x="2181" y="1428"/>
                    <a:pt x="2632" y="1077"/>
                    <a:pt x="2758" y="752"/>
                  </a:cubicBezTo>
                  <a:cubicBezTo>
                    <a:pt x="2586" y="687"/>
                    <a:pt x="2382" y="669"/>
                    <a:pt x="2204" y="669"/>
                  </a:cubicBezTo>
                  <a:cubicBezTo>
                    <a:pt x="1968" y="669"/>
                    <a:pt x="1780" y="701"/>
                    <a:pt x="1780" y="701"/>
                  </a:cubicBezTo>
                  <a:cubicBezTo>
                    <a:pt x="1780" y="701"/>
                    <a:pt x="2382" y="551"/>
                    <a:pt x="2632" y="275"/>
                  </a:cubicBezTo>
                  <a:cubicBezTo>
                    <a:pt x="2468" y="111"/>
                    <a:pt x="2163" y="0"/>
                    <a:pt x="180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88" name="Google Shape;36788;p44"/>
            <p:cNvSpPr/>
            <p:nvPr/>
          </p:nvSpPr>
          <p:spPr>
            <a:xfrm>
              <a:off x="5221325" y="1238125"/>
              <a:ext cx="21350" cy="30725"/>
            </a:xfrm>
            <a:custGeom>
              <a:avLst/>
              <a:gdLst/>
              <a:ahLst/>
              <a:cxnLst/>
              <a:rect l="l" t="t" r="r" b="b"/>
              <a:pathLst>
                <a:path w="854" h="1229" extrusionOk="0">
                  <a:moveTo>
                    <a:pt x="352" y="0"/>
                  </a:moveTo>
                  <a:cubicBezTo>
                    <a:pt x="302" y="176"/>
                    <a:pt x="352" y="426"/>
                    <a:pt x="352" y="426"/>
                  </a:cubicBezTo>
                  <a:cubicBezTo>
                    <a:pt x="352" y="426"/>
                    <a:pt x="277" y="176"/>
                    <a:pt x="126" y="50"/>
                  </a:cubicBezTo>
                  <a:cubicBezTo>
                    <a:pt x="26" y="176"/>
                    <a:pt x="1" y="451"/>
                    <a:pt x="101" y="727"/>
                  </a:cubicBezTo>
                  <a:cubicBezTo>
                    <a:pt x="252" y="1078"/>
                    <a:pt x="628" y="1228"/>
                    <a:pt x="628" y="1228"/>
                  </a:cubicBezTo>
                  <a:cubicBezTo>
                    <a:pt x="628" y="1228"/>
                    <a:pt x="853" y="877"/>
                    <a:pt x="753" y="501"/>
                  </a:cubicBezTo>
                  <a:cubicBezTo>
                    <a:pt x="678" y="226"/>
                    <a:pt x="502" y="25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89" name="Google Shape;36789;p44"/>
            <p:cNvSpPr/>
            <p:nvPr/>
          </p:nvSpPr>
          <p:spPr>
            <a:xfrm>
              <a:off x="5205050" y="1259650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5" y="1"/>
                  </a:moveTo>
                  <a:cubicBezTo>
                    <a:pt x="301" y="1"/>
                    <a:pt x="129" y="68"/>
                    <a:pt x="50" y="167"/>
                  </a:cubicBezTo>
                  <a:cubicBezTo>
                    <a:pt x="176" y="267"/>
                    <a:pt x="451" y="342"/>
                    <a:pt x="451" y="342"/>
                  </a:cubicBezTo>
                  <a:cubicBezTo>
                    <a:pt x="451" y="342"/>
                    <a:pt x="353" y="326"/>
                    <a:pt x="241" y="326"/>
                  </a:cubicBezTo>
                  <a:cubicBezTo>
                    <a:pt x="157" y="326"/>
                    <a:pt x="65" y="335"/>
                    <a:pt x="0" y="367"/>
                  </a:cubicBezTo>
                  <a:cubicBezTo>
                    <a:pt x="76" y="518"/>
                    <a:pt x="301" y="668"/>
                    <a:pt x="577" y="693"/>
                  </a:cubicBezTo>
                  <a:cubicBezTo>
                    <a:pt x="593" y="694"/>
                    <a:pt x="609" y="695"/>
                    <a:pt x="625" y="695"/>
                  </a:cubicBezTo>
                  <a:cubicBezTo>
                    <a:pt x="980" y="695"/>
                    <a:pt x="1279" y="442"/>
                    <a:pt x="1279" y="442"/>
                  </a:cubicBezTo>
                  <a:cubicBezTo>
                    <a:pt x="1279" y="442"/>
                    <a:pt x="1053" y="92"/>
                    <a:pt x="677" y="16"/>
                  </a:cubicBezTo>
                  <a:cubicBezTo>
                    <a:pt x="618" y="6"/>
                    <a:pt x="560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90" name="Google Shape;36790;p44"/>
            <p:cNvSpPr/>
            <p:nvPr/>
          </p:nvSpPr>
          <p:spPr>
            <a:xfrm>
              <a:off x="5238250" y="1268825"/>
              <a:ext cx="27600" cy="22400"/>
            </a:xfrm>
            <a:custGeom>
              <a:avLst/>
              <a:gdLst/>
              <a:ahLst/>
              <a:cxnLst/>
              <a:rect l="l" t="t" r="r" b="b"/>
              <a:pathLst>
                <a:path w="1104" h="896" extrusionOk="0">
                  <a:moveTo>
                    <a:pt x="242" y="0"/>
                  </a:moveTo>
                  <a:cubicBezTo>
                    <a:pt x="101" y="0"/>
                    <a:pt x="1" y="25"/>
                    <a:pt x="1" y="25"/>
                  </a:cubicBezTo>
                  <a:cubicBezTo>
                    <a:pt x="1" y="25"/>
                    <a:pt x="26" y="451"/>
                    <a:pt x="326" y="702"/>
                  </a:cubicBezTo>
                  <a:cubicBezTo>
                    <a:pt x="478" y="835"/>
                    <a:pt x="673" y="896"/>
                    <a:pt x="824" y="896"/>
                  </a:cubicBezTo>
                  <a:cubicBezTo>
                    <a:pt x="873" y="896"/>
                    <a:pt x="917" y="890"/>
                    <a:pt x="953" y="877"/>
                  </a:cubicBezTo>
                  <a:cubicBezTo>
                    <a:pt x="878" y="702"/>
                    <a:pt x="677" y="527"/>
                    <a:pt x="677" y="527"/>
                  </a:cubicBezTo>
                  <a:lnTo>
                    <a:pt x="677" y="527"/>
                  </a:lnTo>
                  <a:cubicBezTo>
                    <a:pt x="677" y="527"/>
                    <a:pt x="903" y="677"/>
                    <a:pt x="1078" y="702"/>
                  </a:cubicBezTo>
                  <a:cubicBezTo>
                    <a:pt x="1103" y="527"/>
                    <a:pt x="978" y="301"/>
                    <a:pt x="727" y="126"/>
                  </a:cubicBezTo>
                  <a:cubicBezTo>
                    <a:pt x="565" y="25"/>
                    <a:pt x="383" y="0"/>
                    <a:pt x="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91" name="Google Shape;36791;p44"/>
            <p:cNvSpPr/>
            <p:nvPr/>
          </p:nvSpPr>
          <p:spPr>
            <a:xfrm>
              <a:off x="5220075" y="1270075"/>
              <a:ext cx="22600" cy="30100"/>
            </a:xfrm>
            <a:custGeom>
              <a:avLst/>
              <a:gdLst/>
              <a:ahLst/>
              <a:cxnLst/>
              <a:rect l="l" t="t" r="r" b="b"/>
              <a:pathLst>
                <a:path w="904" h="1204" extrusionOk="0">
                  <a:moveTo>
                    <a:pt x="728" y="0"/>
                  </a:moveTo>
                  <a:cubicBezTo>
                    <a:pt x="728" y="0"/>
                    <a:pt x="302" y="101"/>
                    <a:pt x="126" y="452"/>
                  </a:cubicBezTo>
                  <a:cubicBezTo>
                    <a:pt x="1" y="702"/>
                    <a:pt x="26" y="978"/>
                    <a:pt x="101" y="1103"/>
                  </a:cubicBezTo>
                  <a:cubicBezTo>
                    <a:pt x="251" y="1003"/>
                    <a:pt x="377" y="778"/>
                    <a:pt x="377" y="777"/>
                  </a:cubicBezTo>
                  <a:lnTo>
                    <a:pt x="377" y="777"/>
                  </a:lnTo>
                  <a:cubicBezTo>
                    <a:pt x="377" y="778"/>
                    <a:pt x="277" y="1028"/>
                    <a:pt x="302" y="1203"/>
                  </a:cubicBezTo>
                  <a:cubicBezTo>
                    <a:pt x="477" y="1178"/>
                    <a:pt x="678" y="1003"/>
                    <a:pt x="778" y="727"/>
                  </a:cubicBezTo>
                  <a:cubicBezTo>
                    <a:pt x="903" y="376"/>
                    <a:pt x="728" y="0"/>
                    <a:pt x="7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92" name="Google Shape;36792;p44"/>
            <p:cNvSpPr/>
            <p:nvPr/>
          </p:nvSpPr>
          <p:spPr>
            <a:xfrm>
              <a:off x="5237625" y="1244925"/>
              <a:ext cx="26350" cy="25200"/>
            </a:xfrm>
            <a:custGeom>
              <a:avLst/>
              <a:gdLst/>
              <a:ahLst/>
              <a:cxnLst/>
              <a:rect l="l" t="t" r="r" b="b"/>
              <a:pathLst>
                <a:path w="1054" h="1008" extrusionOk="0">
                  <a:moveTo>
                    <a:pt x="797" y="0"/>
                  </a:moveTo>
                  <a:cubicBezTo>
                    <a:pt x="627" y="0"/>
                    <a:pt x="409" y="99"/>
                    <a:pt x="251" y="280"/>
                  </a:cubicBezTo>
                  <a:cubicBezTo>
                    <a:pt x="1" y="580"/>
                    <a:pt x="51" y="1006"/>
                    <a:pt x="51" y="1006"/>
                  </a:cubicBezTo>
                  <a:cubicBezTo>
                    <a:pt x="51" y="1006"/>
                    <a:pt x="61" y="1007"/>
                    <a:pt x="79" y="1007"/>
                  </a:cubicBezTo>
                  <a:cubicBezTo>
                    <a:pt x="178" y="1007"/>
                    <a:pt x="519" y="989"/>
                    <a:pt x="752" y="756"/>
                  </a:cubicBezTo>
                  <a:cubicBezTo>
                    <a:pt x="953" y="580"/>
                    <a:pt x="1053" y="305"/>
                    <a:pt x="1003" y="154"/>
                  </a:cubicBezTo>
                  <a:lnTo>
                    <a:pt x="1003" y="154"/>
                  </a:lnTo>
                  <a:cubicBezTo>
                    <a:pt x="828" y="204"/>
                    <a:pt x="627" y="380"/>
                    <a:pt x="627" y="380"/>
                  </a:cubicBezTo>
                  <a:cubicBezTo>
                    <a:pt x="627" y="380"/>
                    <a:pt x="828" y="179"/>
                    <a:pt x="853" y="4"/>
                  </a:cubicBezTo>
                  <a:cubicBezTo>
                    <a:pt x="835" y="1"/>
                    <a:pt x="816" y="0"/>
                    <a:pt x="7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93" name="Google Shape;36793;p44"/>
            <p:cNvSpPr/>
            <p:nvPr/>
          </p:nvSpPr>
          <p:spPr>
            <a:xfrm>
              <a:off x="5237625" y="1245000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1"/>
                  </a:moveTo>
                  <a:lnTo>
                    <a:pt x="1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94" name="Google Shape;36794;p44"/>
            <p:cNvSpPr/>
            <p:nvPr/>
          </p:nvSpPr>
          <p:spPr>
            <a:xfrm>
              <a:off x="5240750" y="124250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101" y="1"/>
                  </a:moveTo>
                  <a:cubicBezTo>
                    <a:pt x="76" y="1"/>
                    <a:pt x="51" y="1"/>
                    <a:pt x="26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66" y="133"/>
                    <a:pt x="78" y="136"/>
                    <a:pt x="89" y="136"/>
                  </a:cubicBezTo>
                  <a:cubicBezTo>
                    <a:pt x="116" y="136"/>
                    <a:pt x="134" y="119"/>
                    <a:pt x="151" y="101"/>
                  </a:cubicBezTo>
                  <a:cubicBezTo>
                    <a:pt x="151" y="51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95" name="Google Shape;36795;p44"/>
            <p:cNvSpPr/>
            <p:nvPr/>
          </p:nvSpPr>
          <p:spPr>
            <a:xfrm>
              <a:off x="5234500" y="1244375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1"/>
                  </a:moveTo>
                  <a:lnTo>
                    <a:pt x="126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96" name="Google Shape;36796;p44"/>
            <p:cNvSpPr/>
            <p:nvPr/>
          </p:nvSpPr>
          <p:spPr>
            <a:xfrm>
              <a:off x="5232625" y="12418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5" y="1"/>
                  </a:moveTo>
                  <a:cubicBezTo>
                    <a:pt x="25" y="1"/>
                    <a:pt x="0" y="51"/>
                    <a:pt x="0" y="76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0" y="126"/>
                    <a:pt x="125" y="101"/>
                    <a:pt x="125" y="76"/>
                  </a:cubicBezTo>
                  <a:cubicBezTo>
                    <a:pt x="125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97" name="Google Shape;36797;p44"/>
            <p:cNvSpPr/>
            <p:nvPr/>
          </p:nvSpPr>
          <p:spPr>
            <a:xfrm>
              <a:off x="5237625" y="1248150"/>
              <a:ext cx="12550" cy="15050"/>
            </a:xfrm>
            <a:custGeom>
              <a:avLst/>
              <a:gdLst/>
              <a:ahLst/>
              <a:cxnLst/>
              <a:rect l="l" t="t" r="r" b="b"/>
              <a:pathLst>
                <a:path w="502" h="602" fill="none" extrusionOk="0">
                  <a:moveTo>
                    <a:pt x="502" y="0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98" name="Google Shape;36798;p44"/>
            <p:cNvSpPr/>
            <p:nvPr/>
          </p:nvSpPr>
          <p:spPr>
            <a:xfrm>
              <a:off x="5248275" y="12462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26" y="0"/>
                  </a:moveTo>
                  <a:cubicBezTo>
                    <a:pt x="76" y="0"/>
                    <a:pt x="51" y="0"/>
                    <a:pt x="26" y="25"/>
                  </a:cubicBezTo>
                  <a:cubicBezTo>
                    <a:pt x="1" y="50"/>
                    <a:pt x="26" y="100"/>
                    <a:pt x="51" y="125"/>
                  </a:cubicBezTo>
                  <a:cubicBezTo>
                    <a:pt x="76" y="125"/>
                    <a:pt x="126" y="125"/>
                    <a:pt x="126" y="100"/>
                  </a:cubicBezTo>
                  <a:cubicBezTo>
                    <a:pt x="151" y="75"/>
                    <a:pt x="151" y="25"/>
                    <a:pt x="1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799" name="Google Shape;36799;p44"/>
            <p:cNvSpPr/>
            <p:nvPr/>
          </p:nvSpPr>
          <p:spPr>
            <a:xfrm>
              <a:off x="5238250" y="126820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00" name="Google Shape;36800;p44"/>
            <p:cNvSpPr/>
            <p:nvPr/>
          </p:nvSpPr>
          <p:spPr>
            <a:xfrm>
              <a:off x="5242650" y="128550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4" y="0"/>
                  </a:moveTo>
                  <a:cubicBezTo>
                    <a:pt x="65" y="0"/>
                    <a:pt x="57" y="3"/>
                    <a:pt x="50" y="10"/>
                  </a:cubicBezTo>
                  <a:cubicBezTo>
                    <a:pt x="25" y="10"/>
                    <a:pt x="0" y="35"/>
                    <a:pt x="0" y="85"/>
                  </a:cubicBezTo>
                  <a:cubicBezTo>
                    <a:pt x="0" y="110"/>
                    <a:pt x="25" y="135"/>
                    <a:pt x="75" y="135"/>
                  </a:cubicBezTo>
                  <a:cubicBezTo>
                    <a:pt x="100" y="110"/>
                    <a:pt x="125" y="85"/>
                    <a:pt x="125" y="60"/>
                  </a:cubicBezTo>
                  <a:cubicBezTo>
                    <a:pt x="125" y="23"/>
                    <a:pt x="99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01" name="Google Shape;36801;p44"/>
            <p:cNvSpPr/>
            <p:nvPr/>
          </p:nvSpPr>
          <p:spPr>
            <a:xfrm>
              <a:off x="5238250" y="1268200"/>
              <a:ext cx="13175" cy="14425"/>
            </a:xfrm>
            <a:custGeom>
              <a:avLst/>
              <a:gdLst/>
              <a:ahLst/>
              <a:cxnLst/>
              <a:rect l="l" t="t" r="r" b="b"/>
              <a:pathLst>
                <a:path w="527" h="577" fill="none" extrusionOk="0">
                  <a:moveTo>
                    <a:pt x="527" y="5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02" name="Google Shape;36802;p44"/>
            <p:cNvSpPr/>
            <p:nvPr/>
          </p:nvSpPr>
          <p:spPr>
            <a:xfrm>
              <a:off x="5249525" y="12813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51" y="1"/>
                  </a:moveTo>
                  <a:cubicBezTo>
                    <a:pt x="26" y="26"/>
                    <a:pt x="1" y="76"/>
                    <a:pt x="26" y="101"/>
                  </a:cubicBezTo>
                  <a:cubicBezTo>
                    <a:pt x="51" y="126"/>
                    <a:pt x="101" y="126"/>
                    <a:pt x="126" y="126"/>
                  </a:cubicBezTo>
                  <a:cubicBezTo>
                    <a:pt x="151" y="101"/>
                    <a:pt x="151" y="51"/>
                    <a:pt x="126" y="26"/>
                  </a:cubicBezTo>
                  <a:cubicBezTo>
                    <a:pt x="126" y="1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03" name="Google Shape;36803;p44"/>
            <p:cNvSpPr/>
            <p:nvPr/>
          </p:nvSpPr>
          <p:spPr>
            <a:xfrm>
              <a:off x="5235750" y="126820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04" name="Google Shape;36804;p44"/>
            <p:cNvSpPr/>
            <p:nvPr/>
          </p:nvSpPr>
          <p:spPr>
            <a:xfrm>
              <a:off x="5234500" y="12863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75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101" y="125"/>
                    <a:pt x="126" y="100"/>
                    <a:pt x="126" y="75"/>
                  </a:cubicBezTo>
                  <a:cubicBezTo>
                    <a:pt x="126" y="25"/>
                    <a:pt x="101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05" name="Google Shape;36805;p44"/>
            <p:cNvSpPr/>
            <p:nvPr/>
          </p:nvSpPr>
          <p:spPr>
            <a:xfrm>
              <a:off x="5238875" y="12644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06" name="Google Shape;36806;p44"/>
            <p:cNvSpPr/>
            <p:nvPr/>
          </p:nvSpPr>
          <p:spPr>
            <a:xfrm>
              <a:off x="5257050" y="126317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07" name="Google Shape;36807;p44"/>
            <p:cNvSpPr/>
            <p:nvPr/>
          </p:nvSpPr>
          <p:spPr>
            <a:xfrm>
              <a:off x="5238875" y="1256300"/>
              <a:ext cx="16950" cy="8775"/>
            </a:xfrm>
            <a:custGeom>
              <a:avLst/>
              <a:gdLst/>
              <a:ahLst/>
              <a:cxnLst/>
              <a:rect l="l" t="t" r="r" b="b"/>
              <a:pathLst>
                <a:path w="678" h="351" fill="none" extrusionOk="0">
                  <a:moveTo>
                    <a:pt x="677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08" name="Google Shape;36808;p44"/>
            <p:cNvSpPr/>
            <p:nvPr/>
          </p:nvSpPr>
          <p:spPr>
            <a:xfrm>
              <a:off x="5255175" y="1254775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72" y="1"/>
                  </a:moveTo>
                  <a:cubicBezTo>
                    <a:pt x="65" y="1"/>
                    <a:pt x="58" y="4"/>
                    <a:pt x="50" y="11"/>
                  </a:cubicBezTo>
                  <a:cubicBezTo>
                    <a:pt x="0" y="11"/>
                    <a:pt x="0" y="61"/>
                    <a:pt x="0" y="86"/>
                  </a:cubicBezTo>
                  <a:cubicBezTo>
                    <a:pt x="18" y="104"/>
                    <a:pt x="36" y="122"/>
                    <a:pt x="54" y="122"/>
                  </a:cubicBezTo>
                  <a:cubicBezTo>
                    <a:pt x="61" y="122"/>
                    <a:pt x="68" y="119"/>
                    <a:pt x="76" y="111"/>
                  </a:cubicBezTo>
                  <a:cubicBezTo>
                    <a:pt x="126" y="111"/>
                    <a:pt x="126" y="61"/>
                    <a:pt x="126" y="36"/>
                  </a:cubicBezTo>
                  <a:cubicBezTo>
                    <a:pt x="108" y="18"/>
                    <a:pt x="90" y="1"/>
                    <a:pt x="7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09" name="Google Shape;36809;p44"/>
            <p:cNvSpPr/>
            <p:nvPr/>
          </p:nvSpPr>
          <p:spPr>
            <a:xfrm>
              <a:off x="5238875" y="126505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2" y="3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10" name="Google Shape;36810;p44"/>
            <p:cNvSpPr/>
            <p:nvPr/>
          </p:nvSpPr>
          <p:spPr>
            <a:xfrm>
              <a:off x="5255800" y="12713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51" y="1"/>
                    <a:pt x="0" y="1"/>
                    <a:pt x="0" y="51"/>
                  </a:cubicBezTo>
                  <a:cubicBezTo>
                    <a:pt x="0" y="76"/>
                    <a:pt x="25" y="126"/>
                    <a:pt x="51" y="126"/>
                  </a:cubicBezTo>
                  <a:cubicBezTo>
                    <a:pt x="76" y="126"/>
                    <a:pt x="126" y="126"/>
                    <a:pt x="126" y="76"/>
                  </a:cubicBezTo>
                  <a:cubicBezTo>
                    <a:pt x="126" y="51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11" name="Google Shape;36811;p44"/>
            <p:cNvSpPr/>
            <p:nvPr/>
          </p:nvSpPr>
          <p:spPr>
            <a:xfrm>
              <a:off x="5220075" y="126632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12" name="Google Shape;36812;p44"/>
            <p:cNvSpPr/>
            <p:nvPr/>
          </p:nvSpPr>
          <p:spPr>
            <a:xfrm>
              <a:off x="5218200" y="1277125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63" y="0"/>
                  </a:moveTo>
                  <a:cubicBezTo>
                    <a:pt x="51" y="0"/>
                    <a:pt x="38" y="7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1" y="138"/>
                    <a:pt x="63" y="138"/>
                  </a:cubicBezTo>
                  <a:cubicBezTo>
                    <a:pt x="76" y="138"/>
                    <a:pt x="88" y="132"/>
                    <a:pt x="101" y="119"/>
                  </a:cubicBezTo>
                  <a:cubicBezTo>
                    <a:pt x="126" y="94"/>
                    <a:pt x="126" y="44"/>
                    <a:pt x="101" y="19"/>
                  </a:cubicBezTo>
                  <a:cubicBezTo>
                    <a:pt x="88" y="7"/>
                    <a:pt x="76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13" name="Google Shape;36813;p44"/>
            <p:cNvSpPr/>
            <p:nvPr/>
          </p:nvSpPr>
          <p:spPr>
            <a:xfrm>
              <a:off x="5216325" y="126632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5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14" name="Google Shape;36814;p44"/>
            <p:cNvSpPr/>
            <p:nvPr/>
          </p:nvSpPr>
          <p:spPr>
            <a:xfrm>
              <a:off x="5213825" y="12694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0" y="0"/>
                  </a:moveTo>
                  <a:cubicBezTo>
                    <a:pt x="25" y="25"/>
                    <a:pt x="0" y="50"/>
                    <a:pt x="25" y="101"/>
                  </a:cubicBezTo>
                  <a:cubicBezTo>
                    <a:pt x="25" y="118"/>
                    <a:pt x="50" y="136"/>
                    <a:pt x="74" y="136"/>
                  </a:cubicBezTo>
                  <a:cubicBezTo>
                    <a:pt x="84" y="136"/>
                    <a:pt x="93" y="133"/>
                    <a:pt x="100" y="126"/>
                  </a:cubicBezTo>
                  <a:cubicBezTo>
                    <a:pt x="151" y="126"/>
                    <a:pt x="151" y="76"/>
                    <a:pt x="151" y="50"/>
                  </a:cubicBezTo>
                  <a:cubicBezTo>
                    <a:pt x="126" y="25"/>
                    <a:pt x="10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15" name="Google Shape;36815;p44"/>
            <p:cNvSpPr/>
            <p:nvPr/>
          </p:nvSpPr>
          <p:spPr>
            <a:xfrm>
              <a:off x="5226350" y="1266950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16" name="Google Shape;36816;p44"/>
            <p:cNvSpPr/>
            <p:nvPr/>
          </p:nvSpPr>
          <p:spPr>
            <a:xfrm>
              <a:off x="5224475" y="1282750"/>
              <a:ext cx="3150" cy="3275"/>
            </a:xfrm>
            <a:custGeom>
              <a:avLst/>
              <a:gdLst/>
              <a:ahLst/>
              <a:cxnLst/>
              <a:rect l="l" t="t" r="r" b="b"/>
              <a:pathLst>
                <a:path w="126" h="131" extrusionOk="0">
                  <a:moveTo>
                    <a:pt x="50" y="1"/>
                  </a:moveTo>
                  <a:cubicBezTo>
                    <a:pt x="32" y="1"/>
                    <a:pt x="13" y="7"/>
                    <a:pt x="0" y="20"/>
                  </a:cubicBezTo>
                  <a:cubicBezTo>
                    <a:pt x="0" y="45"/>
                    <a:pt x="0" y="95"/>
                    <a:pt x="25" y="120"/>
                  </a:cubicBezTo>
                  <a:cubicBezTo>
                    <a:pt x="33" y="127"/>
                    <a:pt x="42" y="130"/>
                    <a:pt x="53" y="130"/>
                  </a:cubicBezTo>
                  <a:cubicBezTo>
                    <a:pt x="78" y="130"/>
                    <a:pt x="108" y="113"/>
                    <a:pt x="126" y="95"/>
                  </a:cubicBezTo>
                  <a:cubicBezTo>
                    <a:pt x="126" y="70"/>
                    <a:pt x="126" y="20"/>
                    <a:pt x="101" y="20"/>
                  </a:cubicBezTo>
                  <a:cubicBezTo>
                    <a:pt x="88" y="7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17" name="Google Shape;36817;p44"/>
            <p:cNvSpPr/>
            <p:nvPr/>
          </p:nvSpPr>
          <p:spPr>
            <a:xfrm>
              <a:off x="5218200" y="125440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18" name="Google Shape;36818;p44"/>
            <p:cNvSpPr/>
            <p:nvPr/>
          </p:nvSpPr>
          <p:spPr>
            <a:xfrm>
              <a:off x="5215700" y="12525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101" y="1"/>
                  </a:moveTo>
                  <a:cubicBezTo>
                    <a:pt x="76" y="1"/>
                    <a:pt x="25" y="1"/>
                    <a:pt x="25" y="51"/>
                  </a:cubicBezTo>
                  <a:cubicBezTo>
                    <a:pt x="0" y="76"/>
                    <a:pt x="25" y="101"/>
                    <a:pt x="51" y="126"/>
                  </a:cubicBezTo>
                  <a:cubicBezTo>
                    <a:pt x="58" y="133"/>
                    <a:pt x="67" y="136"/>
                    <a:pt x="77" y="136"/>
                  </a:cubicBezTo>
                  <a:cubicBezTo>
                    <a:pt x="101" y="136"/>
                    <a:pt x="126" y="119"/>
                    <a:pt x="126" y="101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19" name="Google Shape;36819;p44"/>
            <p:cNvSpPr/>
            <p:nvPr/>
          </p:nvSpPr>
          <p:spPr>
            <a:xfrm>
              <a:off x="5223850" y="1248150"/>
              <a:ext cx="10675" cy="16300"/>
            </a:xfrm>
            <a:custGeom>
              <a:avLst/>
              <a:gdLst/>
              <a:ahLst/>
              <a:cxnLst/>
              <a:rect l="l" t="t" r="r" b="b"/>
              <a:pathLst>
                <a:path w="427" h="652" fill="none" extrusionOk="0">
                  <a:moveTo>
                    <a:pt x="0" y="0"/>
                  </a:moveTo>
                  <a:lnTo>
                    <a:pt x="426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20" name="Google Shape;36820;p44"/>
            <p:cNvSpPr/>
            <p:nvPr/>
          </p:nvSpPr>
          <p:spPr>
            <a:xfrm>
              <a:off x="5221325" y="1246425"/>
              <a:ext cx="3800" cy="2850"/>
            </a:xfrm>
            <a:custGeom>
              <a:avLst/>
              <a:gdLst/>
              <a:ahLst/>
              <a:cxnLst/>
              <a:rect l="l" t="t" r="r" b="b"/>
              <a:pathLst>
                <a:path w="152" h="114" extrusionOk="0">
                  <a:moveTo>
                    <a:pt x="89" y="0"/>
                  </a:moveTo>
                  <a:cubicBezTo>
                    <a:pt x="76" y="0"/>
                    <a:pt x="64" y="7"/>
                    <a:pt x="51" y="19"/>
                  </a:cubicBezTo>
                  <a:cubicBezTo>
                    <a:pt x="1" y="44"/>
                    <a:pt x="1" y="69"/>
                    <a:pt x="26" y="94"/>
                  </a:cubicBezTo>
                  <a:cubicBezTo>
                    <a:pt x="39" y="107"/>
                    <a:pt x="57" y="113"/>
                    <a:pt x="76" y="113"/>
                  </a:cubicBezTo>
                  <a:cubicBezTo>
                    <a:pt x="95" y="113"/>
                    <a:pt x="114" y="107"/>
                    <a:pt x="126" y="94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4" y="7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21" name="Google Shape;36821;p44"/>
            <p:cNvSpPr/>
            <p:nvPr/>
          </p:nvSpPr>
          <p:spPr>
            <a:xfrm>
              <a:off x="5215075" y="1261925"/>
              <a:ext cx="19450" cy="2525"/>
            </a:xfrm>
            <a:custGeom>
              <a:avLst/>
              <a:gdLst/>
              <a:ahLst/>
              <a:cxnLst/>
              <a:rect l="l" t="t" r="r" b="b"/>
              <a:pathLst>
                <a:path w="778" h="101" fill="none" extrusionOk="0">
                  <a:moveTo>
                    <a:pt x="0" y="1"/>
                  </a:moveTo>
                  <a:lnTo>
                    <a:pt x="777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22" name="Google Shape;36822;p44"/>
            <p:cNvSpPr/>
            <p:nvPr/>
          </p:nvSpPr>
          <p:spPr>
            <a:xfrm>
              <a:off x="5213200" y="1260425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49" y="0"/>
                  </a:moveTo>
                  <a:cubicBezTo>
                    <a:pt x="25" y="0"/>
                    <a:pt x="0" y="18"/>
                    <a:pt x="0" y="36"/>
                  </a:cubicBezTo>
                  <a:cubicBezTo>
                    <a:pt x="0" y="86"/>
                    <a:pt x="0" y="111"/>
                    <a:pt x="50" y="136"/>
                  </a:cubicBezTo>
                  <a:cubicBezTo>
                    <a:pt x="75" y="136"/>
                    <a:pt x="100" y="111"/>
                    <a:pt x="125" y="86"/>
                  </a:cubicBezTo>
                  <a:cubicBezTo>
                    <a:pt x="125" y="36"/>
                    <a:pt x="100" y="10"/>
                    <a:pt x="75" y="10"/>
                  </a:cubicBezTo>
                  <a:cubicBezTo>
                    <a:pt x="68" y="3"/>
                    <a:pt x="58" y="0"/>
                    <a:pt x="4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23" name="Google Shape;36823;p44"/>
            <p:cNvSpPr/>
            <p:nvPr/>
          </p:nvSpPr>
          <p:spPr>
            <a:xfrm>
              <a:off x="5227600" y="1255675"/>
              <a:ext cx="20700" cy="17875"/>
            </a:xfrm>
            <a:custGeom>
              <a:avLst/>
              <a:gdLst/>
              <a:ahLst/>
              <a:cxnLst/>
              <a:rect l="l" t="t" r="r" b="b"/>
              <a:pathLst>
                <a:path w="828" h="715" extrusionOk="0">
                  <a:moveTo>
                    <a:pt x="403" y="0"/>
                  </a:moveTo>
                  <a:cubicBezTo>
                    <a:pt x="259" y="0"/>
                    <a:pt x="115" y="95"/>
                    <a:pt x="76" y="251"/>
                  </a:cubicBezTo>
                  <a:cubicBezTo>
                    <a:pt x="1" y="426"/>
                    <a:pt x="101" y="627"/>
                    <a:pt x="301" y="702"/>
                  </a:cubicBezTo>
                  <a:cubicBezTo>
                    <a:pt x="332" y="710"/>
                    <a:pt x="364" y="715"/>
                    <a:pt x="396" y="715"/>
                  </a:cubicBezTo>
                  <a:cubicBezTo>
                    <a:pt x="550" y="715"/>
                    <a:pt x="711" y="621"/>
                    <a:pt x="752" y="476"/>
                  </a:cubicBezTo>
                  <a:cubicBezTo>
                    <a:pt x="828" y="276"/>
                    <a:pt x="727" y="75"/>
                    <a:pt x="527" y="25"/>
                  </a:cubicBezTo>
                  <a:cubicBezTo>
                    <a:pt x="487" y="8"/>
                    <a:pt x="445" y="0"/>
                    <a:pt x="40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24" name="Google Shape;36824;p44"/>
            <p:cNvSpPr/>
            <p:nvPr/>
          </p:nvSpPr>
          <p:spPr>
            <a:xfrm>
              <a:off x="5282750" y="1165425"/>
              <a:ext cx="17550" cy="26975"/>
            </a:xfrm>
            <a:custGeom>
              <a:avLst/>
              <a:gdLst/>
              <a:ahLst/>
              <a:cxnLst/>
              <a:rect l="l" t="t" r="r" b="b"/>
              <a:pathLst>
                <a:path w="702" h="1079" extrusionOk="0">
                  <a:moveTo>
                    <a:pt x="376" y="1"/>
                  </a:moveTo>
                  <a:cubicBezTo>
                    <a:pt x="251" y="26"/>
                    <a:pt x="100" y="226"/>
                    <a:pt x="50" y="452"/>
                  </a:cubicBezTo>
                  <a:cubicBezTo>
                    <a:pt x="0" y="778"/>
                    <a:pt x="201" y="1079"/>
                    <a:pt x="201" y="1079"/>
                  </a:cubicBezTo>
                  <a:cubicBezTo>
                    <a:pt x="201" y="1079"/>
                    <a:pt x="526" y="928"/>
                    <a:pt x="627" y="602"/>
                  </a:cubicBezTo>
                  <a:cubicBezTo>
                    <a:pt x="702" y="377"/>
                    <a:pt x="652" y="151"/>
                    <a:pt x="577" y="51"/>
                  </a:cubicBezTo>
                  <a:cubicBezTo>
                    <a:pt x="451" y="151"/>
                    <a:pt x="376" y="377"/>
                    <a:pt x="376" y="377"/>
                  </a:cubicBezTo>
                  <a:cubicBezTo>
                    <a:pt x="376" y="377"/>
                    <a:pt x="426" y="126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25" name="Google Shape;36825;p44"/>
            <p:cNvSpPr/>
            <p:nvPr/>
          </p:nvSpPr>
          <p:spPr>
            <a:xfrm>
              <a:off x="5263950" y="1173475"/>
              <a:ext cx="23200" cy="20325"/>
            </a:xfrm>
            <a:custGeom>
              <a:avLst/>
              <a:gdLst/>
              <a:ahLst/>
              <a:cxnLst/>
              <a:rect l="l" t="t" r="r" b="b"/>
              <a:pathLst>
                <a:path w="928" h="813" extrusionOk="0">
                  <a:moveTo>
                    <a:pt x="186" y="0"/>
                  </a:moveTo>
                  <a:cubicBezTo>
                    <a:pt x="165" y="0"/>
                    <a:pt x="145" y="2"/>
                    <a:pt x="126" y="5"/>
                  </a:cubicBezTo>
                  <a:cubicBezTo>
                    <a:pt x="176" y="180"/>
                    <a:pt x="351" y="331"/>
                    <a:pt x="351" y="331"/>
                  </a:cubicBezTo>
                  <a:cubicBezTo>
                    <a:pt x="351" y="331"/>
                    <a:pt x="151" y="180"/>
                    <a:pt x="0" y="155"/>
                  </a:cubicBezTo>
                  <a:lnTo>
                    <a:pt x="0" y="155"/>
                  </a:lnTo>
                  <a:cubicBezTo>
                    <a:pt x="0" y="306"/>
                    <a:pt x="75" y="531"/>
                    <a:pt x="276" y="656"/>
                  </a:cubicBezTo>
                  <a:cubicBezTo>
                    <a:pt x="460" y="790"/>
                    <a:pt x="677" y="812"/>
                    <a:pt x="801" y="812"/>
                  </a:cubicBezTo>
                  <a:cubicBezTo>
                    <a:pt x="863" y="812"/>
                    <a:pt x="902" y="807"/>
                    <a:pt x="902" y="807"/>
                  </a:cubicBezTo>
                  <a:cubicBezTo>
                    <a:pt x="902" y="807"/>
                    <a:pt x="928" y="456"/>
                    <a:pt x="677" y="205"/>
                  </a:cubicBezTo>
                  <a:cubicBezTo>
                    <a:pt x="524" y="74"/>
                    <a:pt x="332" y="0"/>
                    <a:pt x="1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26" name="Google Shape;36826;p44"/>
            <p:cNvSpPr/>
            <p:nvPr/>
          </p:nvSpPr>
          <p:spPr>
            <a:xfrm>
              <a:off x="5283375" y="1193000"/>
              <a:ext cx="19450" cy="26350"/>
            </a:xfrm>
            <a:custGeom>
              <a:avLst/>
              <a:gdLst/>
              <a:ahLst/>
              <a:cxnLst/>
              <a:rect l="l" t="t" r="r" b="b"/>
              <a:pathLst>
                <a:path w="778" h="1054" extrusionOk="0">
                  <a:moveTo>
                    <a:pt x="176" y="1"/>
                  </a:moveTo>
                  <a:cubicBezTo>
                    <a:pt x="176" y="1"/>
                    <a:pt x="0" y="327"/>
                    <a:pt x="100" y="627"/>
                  </a:cubicBezTo>
                  <a:cubicBezTo>
                    <a:pt x="201" y="878"/>
                    <a:pt x="376" y="1028"/>
                    <a:pt x="501" y="1053"/>
                  </a:cubicBezTo>
                  <a:cubicBezTo>
                    <a:pt x="526" y="878"/>
                    <a:pt x="451" y="678"/>
                    <a:pt x="451" y="677"/>
                  </a:cubicBezTo>
                  <a:lnTo>
                    <a:pt x="451" y="677"/>
                  </a:lnTo>
                  <a:cubicBezTo>
                    <a:pt x="451" y="678"/>
                    <a:pt x="552" y="903"/>
                    <a:pt x="677" y="978"/>
                  </a:cubicBezTo>
                  <a:cubicBezTo>
                    <a:pt x="752" y="853"/>
                    <a:pt x="777" y="627"/>
                    <a:pt x="652" y="402"/>
                  </a:cubicBezTo>
                  <a:cubicBezTo>
                    <a:pt x="526" y="101"/>
                    <a:pt x="176" y="1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27" name="Google Shape;36827;p44"/>
            <p:cNvSpPr/>
            <p:nvPr/>
          </p:nvSpPr>
          <p:spPr>
            <a:xfrm>
              <a:off x="5263325" y="1192825"/>
              <a:ext cx="24450" cy="18600"/>
            </a:xfrm>
            <a:custGeom>
              <a:avLst/>
              <a:gdLst/>
              <a:ahLst/>
              <a:cxnLst/>
              <a:rect l="l" t="t" r="r" b="b"/>
              <a:pathLst>
                <a:path w="978" h="744" extrusionOk="0">
                  <a:moveTo>
                    <a:pt x="709" y="0"/>
                  </a:moveTo>
                  <a:cubicBezTo>
                    <a:pt x="593" y="0"/>
                    <a:pt x="455" y="18"/>
                    <a:pt x="326" y="83"/>
                  </a:cubicBezTo>
                  <a:cubicBezTo>
                    <a:pt x="125" y="233"/>
                    <a:pt x="0" y="409"/>
                    <a:pt x="0" y="559"/>
                  </a:cubicBezTo>
                  <a:cubicBezTo>
                    <a:pt x="176" y="559"/>
                    <a:pt x="376" y="434"/>
                    <a:pt x="376" y="434"/>
                  </a:cubicBezTo>
                  <a:lnTo>
                    <a:pt x="376" y="434"/>
                  </a:lnTo>
                  <a:cubicBezTo>
                    <a:pt x="376" y="434"/>
                    <a:pt x="176" y="584"/>
                    <a:pt x="100" y="709"/>
                  </a:cubicBezTo>
                  <a:cubicBezTo>
                    <a:pt x="139" y="733"/>
                    <a:pt x="190" y="744"/>
                    <a:pt x="248" y="744"/>
                  </a:cubicBezTo>
                  <a:cubicBezTo>
                    <a:pt x="376" y="744"/>
                    <a:pt x="538" y="688"/>
                    <a:pt x="677" y="584"/>
                  </a:cubicBezTo>
                  <a:cubicBezTo>
                    <a:pt x="927" y="384"/>
                    <a:pt x="978" y="33"/>
                    <a:pt x="978" y="33"/>
                  </a:cubicBezTo>
                  <a:cubicBezTo>
                    <a:pt x="978" y="33"/>
                    <a:pt x="863" y="0"/>
                    <a:pt x="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28" name="Google Shape;36828;p44"/>
            <p:cNvSpPr/>
            <p:nvPr/>
          </p:nvSpPr>
          <p:spPr>
            <a:xfrm>
              <a:off x="5288375" y="1182700"/>
              <a:ext cx="27600" cy="15725"/>
            </a:xfrm>
            <a:custGeom>
              <a:avLst/>
              <a:gdLst/>
              <a:ahLst/>
              <a:cxnLst/>
              <a:rect l="l" t="t" r="r" b="b"/>
              <a:pathLst>
                <a:path w="1104" h="629" extrusionOk="0">
                  <a:moveTo>
                    <a:pt x="715" y="1"/>
                  </a:moveTo>
                  <a:cubicBezTo>
                    <a:pt x="641" y="1"/>
                    <a:pt x="560" y="12"/>
                    <a:pt x="477" y="37"/>
                  </a:cubicBezTo>
                  <a:cubicBezTo>
                    <a:pt x="176" y="137"/>
                    <a:pt x="1" y="463"/>
                    <a:pt x="1" y="463"/>
                  </a:cubicBezTo>
                  <a:cubicBezTo>
                    <a:pt x="1" y="463"/>
                    <a:pt x="222" y="629"/>
                    <a:pt x="490" y="629"/>
                  </a:cubicBezTo>
                  <a:cubicBezTo>
                    <a:pt x="535" y="629"/>
                    <a:pt x="581" y="624"/>
                    <a:pt x="627" y="613"/>
                  </a:cubicBezTo>
                  <a:cubicBezTo>
                    <a:pt x="878" y="563"/>
                    <a:pt x="1053" y="438"/>
                    <a:pt x="1103" y="287"/>
                  </a:cubicBezTo>
                  <a:cubicBezTo>
                    <a:pt x="1053" y="271"/>
                    <a:pt x="992" y="265"/>
                    <a:pt x="933" y="265"/>
                  </a:cubicBezTo>
                  <a:cubicBezTo>
                    <a:pt x="814" y="265"/>
                    <a:pt x="702" y="287"/>
                    <a:pt x="702" y="287"/>
                  </a:cubicBezTo>
                  <a:cubicBezTo>
                    <a:pt x="702" y="287"/>
                    <a:pt x="953" y="212"/>
                    <a:pt x="1053" y="112"/>
                  </a:cubicBezTo>
                  <a:cubicBezTo>
                    <a:pt x="986" y="45"/>
                    <a:pt x="864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29" name="Google Shape;36829;p44"/>
            <p:cNvSpPr/>
            <p:nvPr/>
          </p:nvSpPr>
          <p:spPr>
            <a:xfrm>
              <a:off x="5281475" y="1180475"/>
              <a:ext cx="8800" cy="12550"/>
            </a:xfrm>
            <a:custGeom>
              <a:avLst/>
              <a:gdLst/>
              <a:ahLst/>
              <a:cxnLst/>
              <a:rect l="l" t="t" r="r" b="b"/>
              <a:pathLst>
                <a:path w="352" h="502" extrusionOk="0">
                  <a:moveTo>
                    <a:pt x="151" y="0"/>
                  </a:moveTo>
                  <a:cubicBezTo>
                    <a:pt x="126" y="76"/>
                    <a:pt x="151" y="176"/>
                    <a:pt x="151" y="176"/>
                  </a:cubicBezTo>
                  <a:cubicBezTo>
                    <a:pt x="151" y="176"/>
                    <a:pt x="101" y="76"/>
                    <a:pt x="51" y="51"/>
                  </a:cubicBezTo>
                  <a:cubicBezTo>
                    <a:pt x="26" y="101"/>
                    <a:pt x="1" y="201"/>
                    <a:pt x="51" y="301"/>
                  </a:cubicBezTo>
                  <a:cubicBezTo>
                    <a:pt x="101" y="452"/>
                    <a:pt x="252" y="502"/>
                    <a:pt x="252" y="502"/>
                  </a:cubicBezTo>
                  <a:cubicBezTo>
                    <a:pt x="252" y="502"/>
                    <a:pt x="352" y="351"/>
                    <a:pt x="302" y="226"/>
                  </a:cubicBezTo>
                  <a:cubicBezTo>
                    <a:pt x="277" y="101"/>
                    <a:pt x="201" y="26"/>
                    <a:pt x="1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30" name="Google Shape;36830;p44"/>
            <p:cNvSpPr/>
            <p:nvPr/>
          </p:nvSpPr>
          <p:spPr>
            <a:xfrm>
              <a:off x="5275225" y="1189250"/>
              <a:ext cx="12550" cy="7000"/>
            </a:xfrm>
            <a:custGeom>
              <a:avLst/>
              <a:gdLst/>
              <a:ahLst/>
              <a:cxnLst/>
              <a:rect l="l" t="t" r="r" b="b"/>
              <a:pathLst>
                <a:path w="502" h="280" extrusionOk="0">
                  <a:moveTo>
                    <a:pt x="276" y="0"/>
                  </a:moveTo>
                  <a:cubicBezTo>
                    <a:pt x="151" y="0"/>
                    <a:pt x="50" y="25"/>
                    <a:pt x="0" y="76"/>
                  </a:cubicBezTo>
                  <a:cubicBezTo>
                    <a:pt x="76" y="126"/>
                    <a:pt x="176" y="151"/>
                    <a:pt x="176" y="151"/>
                  </a:cubicBezTo>
                  <a:cubicBezTo>
                    <a:pt x="176" y="151"/>
                    <a:pt x="120" y="140"/>
                    <a:pt x="68" y="140"/>
                  </a:cubicBezTo>
                  <a:cubicBezTo>
                    <a:pt x="42" y="140"/>
                    <a:pt x="17" y="142"/>
                    <a:pt x="0" y="151"/>
                  </a:cubicBezTo>
                  <a:cubicBezTo>
                    <a:pt x="25" y="226"/>
                    <a:pt x="126" y="276"/>
                    <a:pt x="226" y="276"/>
                  </a:cubicBezTo>
                  <a:cubicBezTo>
                    <a:pt x="240" y="278"/>
                    <a:pt x="253" y="279"/>
                    <a:pt x="266" y="279"/>
                  </a:cubicBezTo>
                  <a:cubicBezTo>
                    <a:pt x="398" y="279"/>
                    <a:pt x="502" y="176"/>
                    <a:pt x="502" y="176"/>
                  </a:cubicBezTo>
                  <a:cubicBezTo>
                    <a:pt x="502" y="176"/>
                    <a:pt x="426" y="50"/>
                    <a:pt x="2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31" name="Google Shape;36831;p44"/>
            <p:cNvSpPr/>
            <p:nvPr/>
          </p:nvSpPr>
          <p:spPr>
            <a:xfrm>
              <a:off x="5288375" y="1193225"/>
              <a:ext cx="10675" cy="8800"/>
            </a:xfrm>
            <a:custGeom>
              <a:avLst/>
              <a:gdLst/>
              <a:ahLst/>
              <a:cxnLst/>
              <a:rect l="l" t="t" r="r" b="b"/>
              <a:pathLst>
                <a:path w="427" h="352" extrusionOk="0">
                  <a:moveTo>
                    <a:pt x="120" y="0"/>
                  </a:moveTo>
                  <a:cubicBezTo>
                    <a:pt x="50" y="0"/>
                    <a:pt x="1" y="17"/>
                    <a:pt x="1" y="17"/>
                  </a:cubicBezTo>
                  <a:cubicBezTo>
                    <a:pt x="1" y="17"/>
                    <a:pt x="1" y="167"/>
                    <a:pt x="126" y="267"/>
                  </a:cubicBezTo>
                  <a:cubicBezTo>
                    <a:pt x="201" y="324"/>
                    <a:pt x="276" y="352"/>
                    <a:pt x="330" y="352"/>
                  </a:cubicBezTo>
                  <a:cubicBezTo>
                    <a:pt x="348" y="352"/>
                    <a:pt x="364" y="349"/>
                    <a:pt x="377" y="343"/>
                  </a:cubicBezTo>
                  <a:cubicBezTo>
                    <a:pt x="352" y="268"/>
                    <a:pt x="277" y="193"/>
                    <a:pt x="276" y="192"/>
                  </a:cubicBezTo>
                  <a:lnTo>
                    <a:pt x="276" y="192"/>
                  </a:lnTo>
                  <a:cubicBezTo>
                    <a:pt x="277" y="193"/>
                    <a:pt x="352" y="267"/>
                    <a:pt x="427" y="267"/>
                  </a:cubicBezTo>
                  <a:cubicBezTo>
                    <a:pt x="427" y="217"/>
                    <a:pt x="377" y="117"/>
                    <a:pt x="301" y="42"/>
                  </a:cubicBezTo>
                  <a:cubicBezTo>
                    <a:pt x="237" y="10"/>
                    <a:pt x="173" y="0"/>
                    <a:pt x="12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32" name="Google Shape;36832;p44"/>
            <p:cNvSpPr/>
            <p:nvPr/>
          </p:nvSpPr>
          <p:spPr>
            <a:xfrm>
              <a:off x="5281475" y="1193625"/>
              <a:ext cx="8800" cy="11925"/>
            </a:xfrm>
            <a:custGeom>
              <a:avLst/>
              <a:gdLst/>
              <a:ahLst/>
              <a:cxnLst/>
              <a:rect l="l" t="t" r="r" b="b"/>
              <a:pathLst>
                <a:path w="352" h="477" extrusionOk="0">
                  <a:moveTo>
                    <a:pt x="277" y="1"/>
                  </a:moveTo>
                  <a:cubicBezTo>
                    <a:pt x="277" y="1"/>
                    <a:pt x="101" y="51"/>
                    <a:pt x="51" y="176"/>
                  </a:cubicBezTo>
                  <a:cubicBezTo>
                    <a:pt x="1" y="276"/>
                    <a:pt x="1" y="377"/>
                    <a:pt x="26" y="452"/>
                  </a:cubicBezTo>
                  <a:cubicBezTo>
                    <a:pt x="101" y="402"/>
                    <a:pt x="151" y="303"/>
                    <a:pt x="151" y="302"/>
                  </a:cubicBezTo>
                  <a:lnTo>
                    <a:pt x="151" y="302"/>
                  </a:lnTo>
                  <a:cubicBezTo>
                    <a:pt x="151" y="303"/>
                    <a:pt x="101" y="402"/>
                    <a:pt x="101" y="477"/>
                  </a:cubicBezTo>
                  <a:cubicBezTo>
                    <a:pt x="176" y="477"/>
                    <a:pt x="252" y="402"/>
                    <a:pt x="302" y="276"/>
                  </a:cubicBezTo>
                  <a:cubicBezTo>
                    <a:pt x="352" y="151"/>
                    <a:pt x="277" y="1"/>
                    <a:pt x="2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33" name="Google Shape;36833;p44"/>
            <p:cNvSpPr/>
            <p:nvPr/>
          </p:nvSpPr>
          <p:spPr>
            <a:xfrm>
              <a:off x="5288375" y="1183600"/>
              <a:ext cx="10050" cy="10050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326" y="1"/>
                  </a:moveTo>
                  <a:cubicBezTo>
                    <a:pt x="276" y="1"/>
                    <a:pt x="151" y="26"/>
                    <a:pt x="101" y="126"/>
                  </a:cubicBezTo>
                  <a:cubicBezTo>
                    <a:pt x="1" y="226"/>
                    <a:pt x="1" y="402"/>
                    <a:pt x="1" y="402"/>
                  </a:cubicBezTo>
                  <a:cubicBezTo>
                    <a:pt x="1" y="402"/>
                    <a:pt x="176" y="402"/>
                    <a:pt x="276" y="302"/>
                  </a:cubicBezTo>
                  <a:cubicBezTo>
                    <a:pt x="377" y="226"/>
                    <a:pt x="402" y="126"/>
                    <a:pt x="402" y="51"/>
                  </a:cubicBezTo>
                  <a:lnTo>
                    <a:pt x="402" y="51"/>
                  </a:lnTo>
                  <a:cubicBezTo>
                    <a:pt x="326" y="76"/>
                    <a:pt x="251" y="151"/>
                    <a:pt x="251" y="151"/>
                  </a:cubicBezTo>
                  <a:cubicBezTo>
                    <a:pt x="251" y="151"/>
                    <a:pt x="326" y="76"/>
                    <a:pt x="3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34" name="Google Shape;36834;p44"/>
            <p:cNvSpPr/>
            <p:nvPr/>
          </p:nvSpPr>
          <p:spPr>
            <a:xfrm>
              <a:off x="5288375" y="1183600"/>
              <a:ext cx="1900" cy="7550"/>
            </a:xfrm>
            <a:custGeom>
              <a:avLst/>
              <a:gdLst/>
              <a:ahLst/>
              <a:cxnLst/>
              <a:rect l="l" t="t" r="r" b="b"/>
              <a:pathLst>
                <a:path w="76" h="302" fill="none" extrusionOk="0">
                  <a:moveTo>
                    <a:pt x="76" y="1"/>
                  </a:moveTo>
                  <a:lnTo>
                    <a:pt x="1" y="3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35" name="Google Shape;36835;p44"/>
            <p:cNvSpPr/>
            <p:nvPr/>
          </p:nvSpPr>
          <p:spPr>
            <a:xfrm>
              <a:off x="5289625" y="1182700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19" y="1"/>
                  </a:moveTo>
                  <a:cubicBezTo>
                    <a:pt x="12" y="1"/>
                    <a:pt x="1" y="12"/>
                    <a:pt x="1" y="12"/>
                  </a:cubicBezTo>
                  <a:cubicBezTo>
                    <a:pt x="1" y="37"/>
                    <a:pt x="1" y="37"/>
                    <a:pt x="26" y="37"/>
                  </a:cubicBezTo>
                  <a:cubicBezTo>
                    <a:pt x="26" y="45"/>
                    <a:pt x="29" y="48"/>
                    <a:pt x="32" y="48"/>
                  </a:cubicBezTo>
                  <a:cubicBezTo>
                    <a:pt x="40" y="48"/>
                    <a:pt x="51" y="37"/>
                    <a:pt x="51" y="37"/>
                  </a:cubicBezTo>
                  <a:cubicBezTo>
                    <a:pt x="51" y="12"/>
                    <a:pt x="51" y="12"/>
                    <a:pt x="26" y="12"/>
                  </a:cubicBezTo>
                  <a:cubicBezTo>
                    <a:pt x="26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36" name="Google Shape;36836;p44"/>
            <p:cNvSpPr/>
            <p:nvPr/>
          </p:nvSpPr>
          <p:spPr>
            <a:xfrm>
              <a:off x="5287125" y="1183600"/>
              <a:ext cx="1275" cy="7550"/>
            </a:xfrm>
            <a:custGeom>
              <a:avLst/>
              <a:gdLst/>
              <a:ahLst/>
              <a:cxnLst/>
              <a:rect l="l" t="t" r="r" b="b"/>
              <a:pathLst>
                <a:path w="51" h="302" fill="none" extrusionOk="0">
                  <a:moveTo>
                    <a:pt x="1" y="1"/>
                  </a:moveTo>
                  <a:lnTo>
                    <a:pt x="51" y="3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37" name="Google Shape;36837;p44"/>
            <p:cNvSpPr/>
            <p:nvPr/>
          </p:nvSpPr>
          <p:spPr>
            <a:xfrm>
              <a:off x="5285875" y="1182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26"/>
                    <a:pt x="0" y="26"/>
                  </a:cubicBezTo>
                  <a:cubicBezTo>
                    <a:pt x="0" y="51"/>
                    <a:pt x="25" y="51"/>
                    <a:pt x="25" y="51"/>
                  </a:cubicBezTo>
                  <a:cubicBezTo>
                    <a:pt x="51" y="51"/>
                    <a:pt x="51" y="51"/>
                    <a:pt x="51" y="26"/>
                  </a:cubicBezTo>
                  <a:cubicBezTo>
                    <a:pt x="51" y="26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38" name="Google Shape;36838;p44"/>
            <p:cNvSpPr/>
            <p:nvPr/>
          </p:nvSpPr>
          <p:spPr>
            <a:xfrm>
              <a:off x="5288375" y="1184850"/>
              <a:ext cx="4425" cy="6300"/>
            </a:xfrm>
            <a:custGeom>
              <a:avLst/>
              <a:gdLst/>
              <a:ahLst/>
              <a:cxnLst/>
              <a:rect l="l" t="t" r="r" b="b"/>
              <a:pathLst>
                <a:path w="177" h="252" fill="none" extrusionOk="0">
                  <a:moveTo>
                    <a:pt x="176" y="1"/>
                  </a:moveTo>
                  <a:lnTo>
                    <a:pt x="1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39" name="Google Shape;36839;p44"/>
            <p:cNvSpPr/>
            <p:nvPr/>
          </p:nvSpPr>
          <p:spPr>
            <a:xfrm>
              <a:off x="5292775" y="11842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cubicBezTo>
                    <a:pt x="25" y="51"/>
                    <a:pt x="25" y="51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40" name="Google Shape;36840;p44"/>
            <p:cNvSpPr/>
            <p:nvPr/>
          </p:nvSpPr>
          <p:spPr>
            <a:xfrm>
              <a:off x="5288375" y="1193000"/>
              <a:ext cx="2525" cy="6925"/>
            </a:xfrm>
            <a:custGeom>
              <a:avLst/>
              <a:gdLst/>
              <a:ahLst/>
              <a:cxnLst/>
              <a:rect l="l" t="t" r="r" b="b"/>
              <a:pathLst>
                <a:path w="101" h="277" fill="none" extrusionOk="0">
                  <a:moveTo>
                    <a:pt x="101" y="2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41" name="Google Shape;36841;p44"/>
            <p:cNvSpPr/>
            <p:nvPr/>
          </p:nvSpPr>
          <p:spPr>
            <a:xfrm>
              <a:off x="5290250" y="11999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25"/>
                    <a:pt x="1" y="51"/>
                    <a:pt x="26" y="51"/>
                  </a:cubicBezTo>
                  <a:cubicBezTo>
                    <a:pt x="26" y="51"/>
                    <a:pt x="51" y="25"/>
                    <a:pt x="51" y="25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42" name="Google Shape;36842;p44"/>
            <p:cNvSpPr/>
            <p:nvPr/>
          </p:nvSpPr>
          <p:spPr>
            <a:xfrm>
              <a:off x="5288375" y="1193000"/>
              <a:ext cx="5050" cy="5675"/>
            </a:xfrm>
            <a:custGeom>
              <a:avLst/>
              <a:gdLst/>
              <a:ahLst/>
              <a:cxnLst/>
              <a:rect l="l" t="t" r="r" b="b"/>
              <a:pathLst>
                <a:path w="202" h="227" fill="none" extrusionOk="0">
                  <a:moveTo>
                    <a:pt x="201" y="2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43" name="Google Shape;36843;p44"/>
            <p:cNvSpPr/>
            <p:nvPr/>
          </p:nvSpPr>
          <p:spPr>
            <a:xfrm>
              <a:off x="5292775" y="119802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25" y="0"/>
                  </a:moveTo>
                  <a:cubicBezTo>
                    <a:pt x="0" y="25"/>
                    <a:pt x="0" y="25"/>
                    <a:pt x="25" y="50"/>
                  </a:cubicBezTo>
                  <a:lnTo>
                    <a:pt x="50" y="50"/>
                  </a:lnTo>
                  <a:cubicBezTo>
                    <a:pt x="75" y="50"/>
                    <a:pt x="75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44" name="Google Shape;36844;p44"/>
            <p:cNvSpPr/>
            <p:nvPr/>
          </p:nvSpPr>
          <p:spPr>
            <a:xfrm>
              <a:off x="5287125" y="1193000"/>
              <a:ext cx="1275" cy="7550"/>
            </a:xfrm>
            <a:custGeom>
              <a:avLst/>
              <a:gdLst/>
              <a:ahLst/>
              <a:cxnLst/>
              <a:rect l="l" t="t" r="r" b="b"/>
              <a:pathLst>
                <a:path w="51" h="302" fill="none" extrusionOk="0">
                  <a:moveTo>
                    <a:pt x="1" y="301"/>
                  </a:moveTo>
                  <a:lnTo>
                    <a:pt x="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45" name="Google Shape;36845;p44"/>
            <p:cNvSpPr/>
            <p:nvPr/>
          </p:nvSpPr>
          <p:spPr>
            <a:xfrm>
              <a:off x="5286500" y="11999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0" y="25"/>
                    <a:pt x="0" y="25"/>
                  </a:cubicBezTo>
                  <a:cubicBezTo>
                    <a:pt x="0" y="51"/>
                    <a:pt x="26" y="51"/>
                    <a:pt x="26" y="51"/>
                  </a:cubicBezTo>
                  <a:cubicBezTo>
                    <a:pt x="51" y="51"/>
                    <a:pt x="51" y="51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46" name="Google Shape;36846;p44"/>
            <p:cNvSpPr/>
            <p:nvPr/>
          </p:nvSpPr>
          <p:spPr>
            <a:xfrm>
              <a:off x="5288375" y="1191125"/>
              <a:ext cx="8175" cy="650"/>
            </a:xfrm>
            <a:custGeom>
              <a:avLst/>
              <a:gdLst/>
              <a:ahLst/>
              <a:cxnLst/>
              <a:rect l="l" t="t" r="r" b="b"/>
              <a:pathLst>
                <a:path w="327" h="26" fill="none" extrusionOk="0">
                  <a:moveTo>
                    <a:pt x="326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47" name="Google Shape;36847;p44"/>
            <p:cNvSpPr/>
            <p:nvPr/>
          </p:nvSpPr>
          <p:spPr>
            <a:xfrm>
              <a:off x="5295900" y="1190500"/>
              <a:ext cx="1275" cy="1550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25" y="0"/>
                  </a:moveTo>
                  <a:cubicBezTo>
                    <a:pt x="25" y="0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9"/>
                    <a:pt x="28" y="62"/>
                    <a:pt x="32" y="62"/>
                  </a:cubicBezTo>
                  <a:cubicBezTo>
                    <a:pt x="39" y="62"/>
                    <a:pt x="51" y="51"/>
                    <a:pt x="51" y="51"/>
                  </a:cubicBezTo>
                  <a:cubicBezTo>
                    <a:pt x="51" y="26"/>
                    <a:pt x="51" y="26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48" name="Google Shape;36848;p44"/>
            <p:cNvSpPr/>
            <p:nvPr/>
          </p:nvSpPr>
          <p:spPr>
            <a:xfrm>
              <a:off x="5288375" y="1188000"/>
              <a:ext cx="6925" cy="3775"/>
            </a:xfrm>
            <a:custGeom>
              <a:avLst/>
              <a:gdLst/>
              <a:ahLst/>
              <a:cxnLst/>
              <a:rect l="l" t="t" r="r" b="b"/>
              <a:pathLst>
                <a:path w="277" h="151" fill="none" extrusionOk="0">
                  <a:moveTo>
                    <a:pt x="276" y="0"/>
                  </a:moveTo>
                  <a:lnTo>
                    <a:pt x="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49" name="Google Shape;36849;p44"/>
            <p:cNvSpPr/>
            <p:nvPr/>
          </p:nvSpPr>
          <p:spPr>
            <a:xfrm>
              <a:off x="5295275" y="1187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50" name="Google Shape;36850;p44"/>
            <p:cNvSpPr/>
            <p:nvPr/>
          </p:nvSpPr>
          <p:spPr>
            <a:xfrm>
              <a:off x="5289000" y="1191750"/>
              <a:ext cx="6925" cy="3150"/>
            </a:xfrm>
            <a:custGeom>
              <a:avLst/>
              <a:gdLst/>
              <a:ahLst/>
              <a:cxnLst/>
              <a:rect l="l" t="t" r="r" b="b"/>
              <a:pathLst>
                <a:path w="277" h="126" fill="none" extrusionOk="0">
                  <a:moveTo>
                    <a:pt x="276" y="1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51" name="Google Shape;36851;p44"/>
            <p:cNvSpPr/>
            <p:nvPr/>
          </p:nvSpPr>
          <p:spPr>
            <a:xfrm>
              <a:off x="5295275" y="11942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52" name="Google Shape;36852;p44"/>
            <p:cNvSpPr/>
            <p:nvPr/>
          </p:nvSpPr>
          <p:spPr>
            <a:xfrm>
              <a:off x="5281475" y="1192375"/>
              <a:ext cx="5675" cy="4425"/>
            </a:xfrm>
            <a:custGeom>
              <a:avLst/>
              <a:gdLst/>
              <a:ahLst/>
              <a:cxnLst/>
              <a:rect l="l" t="t" r="r" b="b"/>
              <a:pathLst>
                <a:path w="227" h="177" fill="none" extrusionOk="0">
                  <a:moveTo>
                    <a:pt x="1" y="176"/>
                  </a:moveTo>
                  <a:lnTo>
                    <a:pt x="2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53" name="Google Shape;36853;p44"/>
            <p:cNvSpPr/>
            <p:nvPr/>
          </p:nvSpPr>
          <p:spPr>
            <a:xfrm>
              <a:off x="5280225" y="119630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38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1" y="19"/>
                    <a:pt x="1" y="44"/>
                    <a:pt x="26" y="44"/>
                  </a:cubicBezTo>
                  <a:cubicBezTo>
                    <a:pt x="26" y="57"/>
                    <a:pt x="32" y="63"/>
                    <a:pt x="38" y="63"/>
                  </a:cubicBezTo>
                  <a:cubicBezTo>
                    <a:pt x="45" y="63"/>
                    <a:pt x="51" y="57"/>
                    <a:pt x="51" y="44"/>
                  </a:cubicBezTo>
                  <a:cubicBezTo>
                    <a:pt x="51" y="44"/>
                    <a:pt x="51" y="19"/>
                    <a:pt x="51" y="19"/>
                  </a:cubicBezTo>
                  <a:cubicBezTo>
                    <a:pt x="51" y="7"/>
                    <a:pt x="45" y="0"/>
                    <a:pt x="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54" name="Google Shape;36854;p44"/>
            <p:cNvSpPr/>
            <p:nvPr/>
          </p:nvSpPr>
          <p:spPr>
            <a:xfrm>
              <a:off x="5279600" y="1192375"/>
              <a:ext cx="7550" cy="1275"/>
            </a:xfrm>
            <a:custGeom>
              <a:avLst/>
              <a:gdLst/>
              <a:ahLst/>
              <a:cxnLst/>
              <a:rect l="l" t="t" r="r" b="b"/>
              <a:pathLst>
                <a:path w="302" h="51" fill="none" extrusionOk="0">
                  <a:moveTo>
                    <a:pt x="1" y="51"/>
                  </a:moveTo>
                  <a:lnTo>
                    <a:pt x="3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55" name="Google Shape;36855;p44"/>
            <p:cNvSpPr/>
            <p:nvPr/>
          </p:nvSpPr>
          <p:spPr>
            <a:xfrm>
              <a:off x="5278975" y="1193350"/>
              <a:ext cx="1275" cy="1550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25" y="1"/>
                  </a:moveTo>
                  <a:cubicBezTo>
                    <a:pt x="17" y="1"/>
                    <a:pt x="9" y="3"/>
                    <a:pt x="1" y="12"/>
                  </a:cubicBezTo>
                  <a:cubicBezTo>
                    <a:pt x="1" y="12"/>
                    <a:pt x="1" y="12"/>
                    <a:pt x="1" y="37"/>
                  </a:cubicBezTo>
                  <a:cubicBezTo>
                    <a:pt x="1" y="37"/>
                    <a:pt x="26" y="62"/>
                    <a:pt x="26" y="62"/>
                  </a:cubicBezTo>
                  <a:cubicBezTo>
                    <a:pt x="51" y="37"/>
                    <a:pt x="51" y="37"/>
                    <a:pt x="51" y="12"/>
                  </a:cubicBezTo>
                  <a:cubicBezTo>
                    <a:pt x="51" y="12"/>
                    <a:pt x="4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56" name="Google Shape;36856;p44"/>
            <p:cNvSpPr/>
            <p:nvPr/>
          </p:nvSpPr>
          <p:spPr>
            <a:xfrm>
              <a:off x="5283375" y="1192375"/>
              <a:ext cx="3775" cy="6925"/>
            </a:xfrm>
            <a:custGeom>
              <a:avLst/>
              <a:gdLst/>
              <a:ahLst/>
              <a:cxnLst/>
              <a:rect l="l" t="t" r="r" b="b"/>
              <a:pathLst>
                <a:path w="151" h="277" fill="none" extrusionOk="0">
                  <a:moveTo>
                    <a:pt x="0" y="276"/>
                  </a:moveTo>
                  <a:lnTo>
                    <a:pt x="1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57" name="Google Shape;36857;p44"/>
            <p:cNvSpPr/>
            <p:nvPr/>
          </p:nvSpPr>
          <p:spPr>
            <a:xfrm>
              <a:off x="5282750" y="1198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25" y="50"/>
                  </a:cubicBezTo>
                  <a:lnTo>
                    <a:pt x="50" y="50"/>
                  </a:lnTo>
                  <a:cubicBezTo>
                    <a:pt x="50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58" name="Google Shape;36858;p44"/>
            <p:cNvSpPr/>
            <p:nvPr/>
          </p:nvSpPr>
          <p:spPr>
            <a:xfrm>
              <a:off x="5280225" y="1187375"/>
              <a:ext cx="6925" cy="3775"/>
            </a:xfrm>
            <a:custGeom>
              <a:avLst/>
              <a:gdLst/>
              <a:ahLst/>
              <a:cxnLst/>
              <a:rect l="l" t="t" r="r" b="b"/>
              <a:pathLst>
                <a:path w="277" h="151" fill="none" extrusionOk="0">
                  <a:moveTo>
                    <a:pt x="1" y="0"/>
                  </a:moveTo>
                  <a:lnTo>
                    <a:pt x="277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59" name="Google Shape;36859;p44"/>
            <p:cNvSpPr/>
            <p:nvPr/>
          </p:nvSpPr>
          <p:spPr>
            <a:xfrm>
              <a:off x="5279600" y="11867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25"/>
                    <a:pt x="1" y="25"/>
                    <a:pt x="1" y="50"/>
                  </a:cubicBezTo>
                  <a:cubicBezTo>
                    <a:pt x="26" y="50"/>
                    <a:pt x="26" y="50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60" name="Google Shape;36860;p44"/>
            <p:cNvSpPr/>
            <p:nvPr/>
          </p:nvSpPr>
          <p:spPr>
            <a:xfrm>
              <a:off x="5282750" y="1184850"/>
              <a:ext cx="4400" cy="6300"/>
            </a:xfrm>
            <a:custGeom>
              <a:avLst/>
              <a:gdLst/>
              <a:ahLst/>
              <a:cxnLst/>
              <a:rect l="l" t="t" r="r" b="b"/>
              <a:pathLst>
                <a:path w="176" h="252" fill="none" extrusionOk="0">
                  <a:moveTo>
                    <a:pt x="0" y="1"/>
                  </a:moveTo>
                  <a:lnTo>
                    <a:pt x="176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61" name="Google Shape;36861;p44"/>
            <p:cNvSpPr/>
            <p:nvPr/>
          </p:nvSpPr>
          <p:spPr>
            <a:xfrm>
              <a:off x="5281475" y="1184225"/>
              <a:ext cx="1925" cy="1275"/>
            </a:xfrm>
            <a:custGeom>
              <a:avLst/>
              <a:gdLst/>
              <a:ahLst/>
              <a:cxnLst/>
              <a:rect l="l" t="t" r="r" b="b"/>
              <a:pathLst>
                <a:path w="77" h="51" extrusionOk="0">
                  <a:moveTo>
                    <a:pt x="26" y="1"/>
                  </a:moveTo>
                  <a:cubicBezTo>
                    <a:pt x="1" y="1"/>
                    <a:pt x="1" y="26"/>
                    <a:pt x="26" y="26"/>
                  </a:cubicBezTo>
                  <a:cubicBezTo>
                    <a:pt x="26" y="51"/>
                    <a:pt x="51" y="51"/>
                    <a:pt x="51" y="51"/>
                  </a:cubicBezTo>
                  <a:cubicBezTo>
                    <a:pt x="76" y="26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62" name="Google Shape;36862;p44"/>
            <p:cNvSpPr/>
            <p:nvPr/>
          </p:nvSpPr>
          <p:spPr>
            <a:xfrm>
              <a:off x="5278975" y="1190500"/>
              <a:ext cx="7550" cy="650"/>
            </a:xfrm>
            <a:custGeom>
              <a:avLst/>
              <a:gdLst/>
              <a:ahLst/>
              <a:cxnLst/>
              <a:rect l="l" t="t" r="r" b="b"/>
              <a:pathLst>
                <a:path w="302" h="26" fill="none" extrusionOk="0">
                  <a:moveTo>
                    <a:pt x="1" y="0"/>
                  </a:moveTo>
                  <a:lnTo>
                    <a:pt x="30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63" name="Google Shape;36863;p44"/>
            <p:cNvSpPr/>
            <p:nvPr/>
          </p:nvSpPr>
          <p:spPr>
            <a:xfrm>
              <a:off x="5278350" y="11898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1"/>
                    <a:pt x="26" y="51"/>
                  </a:cubicBezTo>
                  <a:cubicBezTo>
                    <a:pt x="26" y="51"/>
                    <a:pt x="51" y="51"/>
                    <a:pt x="51" y="25"/>
                  </a:cubicBez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64" name="Google Shape;36864;p44"/>
            <p:cNvSpPr/>
            <p:nvPr/>
          </p:nvSpPr>
          <p:spPr>
            <a:xfrm>
              <a:off x="5284000" y="1187825"/>
              <a:ext cx="8175" cy="7250"/>
            </a:xfrm>
            <a:custGeom>
              <a:avLst/>
              <a:gdLst/>
              <a:ahLst/>
              <a:cxnLst/>
              <a:rect l="l" t="t" r="r" b="b"/>
              <a:pathLst>
                <a:path w="327" h="290" extrusionOk="0">
                  <a:moveTo>
                    <a:pt x="184" y="1"/>
                  </a:moveTo>
                  <a:cubicBezTo>
                    <a:pt x="117" y="1"/>
                    <a:pt x="46" y="46"/>
                    <a:pt x="25" y="107"/>
                  </a:cubicBezTo>
                  <a:cubicBezTo>
                    <a:pt x="0" y="183"/>
                    <a:pt x="50" y="258"/>
                    <a:pt x="126" y="283"/>
                  </a:cubicBezTo>
                  <a:cubicBezTo>
                    <a:pt x="139" y="287"/>
                    <a:pt x="152" y="289"/>
                    <a:pt x="165" y="289"/>
                  </a:cubicBezTo>
                  <a:cubicBezTo>
                    <a:pt x="226" y="289"/>
                    <a:pt x="280" y="245"/>
                    <a:pt x="301" y="183"/>
                  </a:cubicBezTo>
                  <a:cubicBezTo>
                    <a:pt x="326" y="107"/>
                    <a:pt x="301" y="32"/>
                    <a:pt x="226" y="7"/>
                  </a:cubicBezTo>
                  <a:cubicBezTo>
                    <a:pt x="212" y="3"/>
                    <a:pt x="198" y="1"/>
                    <a:pt x="18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65" name="Google Shape;36865;p44"/>
            <p:cNvSpPr/>
            <p:nvPr/>
          </p:nvSpPr>
          <p:spPr>
            <a:xfrm>
              <a:off x="5253925" y="1121425"/>
              <a:ext cx="37600" cy="27125"/>
            </a:xfrm>
            <a:custGeom>
              <a:avLst/>
              <a:gdLst/>
              <a:ahLst/>
              <a:cxnLst/>
              <a:rect l="l" t="t" r="r" b="b"/>
              <a:pathLst>
                <a:path w="1504" h="1085" extrusionOk="0">
                  <a:moveTo>
                    <a:pt x="1087" y="1"/>
                  </a:moveTo>
                  <a:cubicBezTo>
                    <a:pt x="906" y="1"/>
                    <a:pt x="694" y="63"/>
                    <a:pt x="501" y="207"/>
                  </a:cubicBezTo>
                  <a:cubicBezTo>
                    <a:pt x="100" y="483"/>
                    <a:pt x="0" y="1009"/>
                    <a:pt x="0" y="1009"/>
                  </a:cubicBezTo>
                  <a:cubicBezTo>
                    <a:pt x="0" y="1009"/>
                    <a:pt x="200" y="1085"/>
                    <a:pt x="452" y="1085"/>
                  </a:cubicBezTo>
                  <a:cubicBezTo>
                    <a:pt x="610" y="1085"/>
                    <a:pt x="789" y="1055"/>
                    <a:pt x="953" y="959"/>
                  </a:cubicBezTo>
                  <a:cubicBezTo>
                    <a:pt x="1278" y="783"/>
                    <a:pt x="1479" y="508"/>
                    <a:pt x="1504" y="307"/>
                  </a:cubicBezTo>
                  <a:cubicBezTo>
                    <a:pt x="1485" y="305"/>
                    <a:pt x="1465" y="304"/>
                    <a:pt x="1445" y="304"/>
                  </a:cubicBezTo>
                  <a:cubicBezTo>
                    <a:pt x="1205" y="304"/>
                    <a:pt x="928" y="433"/>
                    <a:pt x="928" y="433"/>
                  </a:cubicBezTo>
                  <a:cubicBezTo>
                    <a:pt x="928" y="433"/>
                    <a:pt x="1253" y="257"/>
                    <a:pt x="1354" y="57"/>
                  </a:cubicBezTo>
                  <a:cubicBezTo>
                    <a:pt x="1281" y="20"/>
                    <a:pt x="1189" y="1"/>
                    <a:pt x="10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66" name="Google Shape;36866;p44"/>
            <p:cNvSpPr/>
            <p:nvPr/>
          </p:nvSpPr>
          <p:spPr>
            <a:xfrm>
              <a:off x="5237625" y="1105900"/>
              <a:ext cx="23825" cy="41400"/>
            </a:xfrm>
            <a:custGeom>
              <a:avLst/>
              <a:gdLst/>
              <a:ahLst/>
              <a:cxnLst/>
              <a:rect l="l" t="t" r="r" b="b"/>
              <a:pathLst>
                <a:path w="953" h="1656" extrusionOk="0">
                  <a:moveTo>
                    <a:pt x="577" y="1"/>
                  </a:moveTo>
                  <a:cubicBezTo>
                    <a:pt x="477" y="201"/>
                    <a:pt x="477" y="552"/>
                    <a:pt x="477" y="552"/>
                  </a:cubicBezTo>
                  <a:cubicBezTo>
                    <a:pt x="477" y="552"/>
                    <a:pt x="452" y="201"/>
                    <a:pt x="301" y="26"/>
                  </a:cubicBezTo>
                  <a:cubicBezTo>
                    <a:pt x="126" y="151"/>
                    <a:pt x="1" y="477"/>
                    <a:pt x="51" y="828"/>
                  </a:cubicBezTo>
                  <a:cubicBezTo>
                    <a:pt x="126" y="1329"/>
                    <a:pt x="577" y="1655"/>
                    <a:pt x="577" y="1655"/>
                  </a:cubicBezTo>
                  <a:cubicBezTo>
                    <a:pt x="577" y="1655"/>
                    <a:pt x="953" y="1254"/>
                    <a:pt x="953" y="778"/>
                  </a:cubicBezTo>
                  <a:cubicBezTo>
                    <a:pt x="928" y="402"/>
                    <a:pt x="778" y="10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67" name="Google Shape;36867;p44"/>
            <p:cNvSpPr/>
            <p:nvPr/>
          </p:nvSpPr>
          <p:spPr>
            <a:xfrm>
              <a:off x="5232000" y="1147275"/>
              <a:ext cx="28200" cy="38875"/>
            </a:xfrm>
            <a:custGeom>
              <a:avLst/>
              <a:gdLst/>
              <a:ahLst/>
              <a:cxnLst/>
              <a:rect l="l" t="t" r="r" b="b"/>
              <a:pathLst>
                <a:path w="1128" h="1555" extrusionOk="0">
                  <a:moveTo>
                    <a:pt x="877" y="0"/>
                  </a:moveTo>
                  <a:cubicBezTo>
                    <a:pt x="877" y="0"/>
                    <a:pt x="351" y="150"/>
                    <a:pt x="150" y="602"/>
                  </a:cubicBezTo>
                  <a:cubicBezTo>
                    <a:pt x="0" y="927"/>
                    <a:pt x="0" y="1278"/>
                    <a:pt x="125" y="1454"/>
                  </a:cubicBezTo>
                  <a:cubicBezTo>
                    <a:pt x="326" y="1303"/>
                    <a:pt x="476" y="1003"/>
                    <a:pt x="476" y="1003"/>
                  </a:cubicBezTo>
                  <a:lnTo>
                    <a:pt x="476" y="1003"/>
                  </a:lnTo>
                  <a:cubicBezTo>
                    <a:pt x="476" y="1003"/>
                    <a:pt x="351" y="1354"/>
                    <a:pt x="376" y="1554"/>
                  </a:cubicBezTo>
                  <a:cubicBezTo>
                    <a:pt x="602" y="1529"/>
                    <a:pt x="852" y="1278"/>
                    <a:pt x="977" y="927"/>
                  </a:cubicBezTo>
                  <a:cubicBezTo>
                    <a:pt x="1128" y="476"/>
                    <a:pt x="877" y="0"/>
                    <a:pt x="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68" name="Google Shape;36868;p44"/>
            <p:cNvSpPr/>
            <p:nvPr/>
          </p:nvSpPr>
          <p:spPr>
            <a:xfrm>
              <a:off x="5212575" y="1132125"/>
              <a:ext cx="40750" cy="22825"/>
            </a:xfrm>
            <a:custGeom>
              <a:avLst/>
              <a:gdLst/>
              <a:ahLst/>
              <a:cxnLst/>
              <a:rect l="l" t="t" r="r" b="b"/>
              <a:pathLst>
                <a:path w="1630" h="913" extrusionOk="0">
                  <a:moveTo>
                    <a:pt x="604" y="0"/>
                  </a:moveTo>
                  <a:cubicBezTo>
                    <a:pt x="364" y="0"/>
                    <a:pt x="160" y="70"/>
                    <a:pt x="50" y="180"/>
                  </a:cubicBezTo>
                  <a:cubicBezTo>
                    <a:pt x="226" y="330"/>
                    <a:pt x="551" y="431"/>
                    <a:pt x="551" y="431"/>
                  </a:cubicBezTo>
                  <a:cubicBezTo>
                    <a:pt x="551" y="431"/>
                    <a:pt x="425" y="404"/>
                    <a:pt x="281" y="404"/>
                  </a:cubicBezTo>
                  <a:cubicBezTo>
                    <a:pt x="185" y="404"/>
                    <a:pt x="80" y="416"/>
                    <a:pt x="0" y="456"/>
                  </a:cubicBezTo>
                  <a:cubicBezTo>
                    <a:pt x="75" y="656"/>
                    <a:pt x="351" y="857"/>
                    <a:pt x="702" y="907"/>
                  </a:cubicBezTo>
                  <a:cubicBezTo>
                    <a:pt x="738" y="910"/>
                    <a:pt x="773" y="912"/>
                    <a:pt x="808" y="912"/>
                  </a:cubicBezTo>
                  <a:cubicBezTo>
                    <a:pt x="1262" y="912"/>
                    <a:pt x="1629" y="631"/>
                    <a:pt x="1629" y="631"/>
                  </a:cubicBezTo>
                  <a:cubicBezTo>
                    <a:pt x="1629" y="631"/>
                    <a:pt x="1353" y="155"/>
                    <a:pt x="877" y="30"/>
                  </a:cubicBezTo>
                  <a:cubicBezTo>
                    <a:pt x="783" y="10"/>
                    <a:pt x="691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69" name="Google Shape;36869;p44"/>
            <p:cNvSpPr/>
            <p:nvPr/>
          </p:nvSpPr>
          <p:spPr>
            <a:xfrm>
              <a:off x="5253300" y="1147525"/>
              <a:ext cx="36975" cy="27050"/>
            </a:xfrm>
            <a:custGeom>
              <a:avLst/>
              <a:gdLst/>
              <a:ahLst/>
              <a:cxnLst/>
              <a:rect l="l" t="t" r="r" b="b"/>
              <a:pathLst>
                <a:path w="1479" h="1082" extrusionOk="0">
                  <a:moveTo>
                    <a:pt x="444" y="0"/>
                  </a:moveTo>
                  <a:cubicBezTo>
                    <a:pt x="195" y="0"/>
                    <a:pt x="0" y="65"/>
                    <a:pt x="0" y="65"/>
                  </a:cubicBezTo>
                  <a:cubicBezTo>
                    <a:pt x="0" y="65"/>
                    <a:pt x="75" y="617"/>
                    <a:pt x="476" y="892"/>
                  </a:cubicBezTo>
                  <a:cubicBezTo>
                    <a:pt x="694" y="1026"/>
                    <a:pt x="911" y="1082"/>
                    <a:pt x="1091" y="1082"/>
                  </a:cubicBezTo>
                  <a:cubicBezTo>
                    <a:pt x="1181" y="1082"/>
                    <a:pt x="1262" y="1068"/>
                    <a:pt x="1328" y="1043"/>
                  </a:cubicBezTo>
                  <a:cubicBezTo>
                    <a:pt x="1228" y="817"/>
                    <a:pt x="928" y="617"/>
                    <a:pt x="927" y="617"/>
                  </a:cubicBezTo>
                  <a:lnTo>
                    <a:pt x="927" y="617"/>
                  </a:lnTo>
                  <a:cubicBezTo>
                    <a:pt x="928" y="617"/>
                    <a:pt x="1216" y="794"/>
                    <a:pt x="1438" y="794"/>
                  </a:cubicBezTo>
                  <a:cubicBezTo>
                    <a:pt x="1452" y="794"/>
                    <a:pt x="1466" y="794"/>
                    <a:pt x="1479" y="792"/>
                  </a:cubicBezTo>
                  <a:cubicBezTo>
                    <a:pt x="1479" y="592"/>
                    <a:pt x="1278" y="291"/>
                    <a:pt x="953" y="115"/>
                  </a:cubicBezTo>
                  <a:cubicBezTo>
                    <a:pt x="786" y="27"/>
                    <a:pt x="604" y="0"/>
                    <a:pt x="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70" name="Google Shape;36870;p44"/>
            <p:cNvSpPr/>
            <p:nvPr/>
          </p:nvSpPr>
          <p:spPr>
            <a:xfrm>
              <a:off x="5251400" y="1130350"/>
              <a:ext cx="13825" cy="17575"/>
            </a:xfrm>
            <a:custGeom>
              <a:avLst/>
              <a:gdLst/>
              <a:ahLst/>
              <a:cxnLst/>
              <a:rect l="l" t="t" r="r" b="b"/>
              <a:pathLst>
                <a:path w="553" h="703" extrusionOk="0">
                  <a:moveTo>
                    <a:pt x="377" y="0"/>
                  </a:moveTo>
                  <a:cubicBezTo>
                    <a:pt x="277" y="0"/>
                    <a:pt x="151" y="101"/>
                    <a:pt x="101" y="251"/>
                  </a:cubicBezTo>
                  <a:cubicBezTo>
                    <a:pt x="1" y="452"/>
                    <a:pt x="101" y="702"/>
                    <a:pt x="101" y="702"/>
                  </a:cubicBezTo>
                  <a:cubicBezTo>
                    <a:pt x="101" y="702"/>
                    <a:pt x="352" y="627"/>
                    <a:pt x="452" y="426"/>
                  </a:cubicBezTo>
                  <a:cubicBezTo>
                    <a:pt x="527" y="301"/>
                    <a:pt x="552" y="126"/>
                    <a:pt x="502" y="51"/>
                  </a:cubicBezTo>
                  <a:lnTo>
                    <a:pt x="502" y="51"/>
                  </a:lnTo>
                  <a:cubicBezTo>
                    <a:pt x="402" y="101"/>
                    <a:pt x="327" y="251"/>
                    <a:pt x="327" y="251"/>
                  </a:cubicBezTo>
                  <a:cubicBezTo>
                    <a:pt x="327" y="251"/>
                    <a:pt x="402" y="101"/>
                    <a:pt x="3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71" name="Google Shape;36871;p44"/>
            <p:cNvSpPr/>
            <p:nvPr/>
          </p:nvSpPr>
          <p:spPr>
            <a:xfrm>
              <a:off x="5239500" y="1132225"/>
              <a:ext cx="15075" cy="16325"/>
            </a:xfrm>
            <a:custGeom>
              <a:avLst/>
              <a:gdLst/>
              <a:ahLst/>
              <a:cxnLst/>
              <a:rect l="l" t="t" r="r" b="b"/>
              <a:pathLst>
                <a:path w="603" h="653" extrusionOk="0">
                  <a:moveTo>
                    <a:pt x="151" y="1"/>
                  </a:moveTo>
                  <a:cubicBezTo>
                    <a:pt x="151" y="126"/>
                    <a:pt x="226" y="251"/>
                    <a:pt x="226" y="251"/>
                  </a:cubicBezTo>
                  <a:cubicBezTo>
                    <a:pt x="226" y="251"/>
                    <a:pt x="126" y="126"/>
                    <a:pt x="26" y="76"/>
                  </a:cubicBezTo>
                  <a:lnTo>
                    <a:pt x="26" y="76"/>
                  </a:lnTo>
                  <a:cubicBezTo>
                    <a:pt x="1" y="176"/>
                    <a:pt x="26" y="326"/>
                    <a:pt x="151" y="452"/>
                  </a:cubicBezTo>
                  <a:cubicBezTo>
                    <a:pt x="302" y="627"/>
                    <a:pt x="552" y="652"/>
                    <a:pt x="552" y="652"/>
                  </a:cubicBezTo>
                  <a:cubicBezTo>
                    <a:pt x="552" y="652"/>
                    <a:pt x="602" y="402"/>
                    <a:pt x="477" y="226"/>
                  </a:cubicBezTo>
                  <a:cubicBezTo>
                    <a:pt x="377" y="76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72" name="Google Shape;36872;p44"/>
            <p:cNvSpPr/>
            <p:nvPr/>
          </p:nvSpPr>
          <p:spPr>
            <a:xfrm>
              <a:off x="5250150" y="1148525"/>
              <a:ext cx="11300" cy="18825"/>
            </a:xfrm>
            <a:custGeom>
              <a:avLst/>
              <a:gdLst/>
              <a:ahLst/>
              <a:cxnLst/>
              <a:rect l="l" t="t" r="r" b="b"/>
              <a:pathLst>
                <a:path w="452" h="753" extrusionOk="0">
                  <a:moveTo>
                    <a:pt x="151" y="0"/>
                  </a:moveTo>
                  <a:cubicBezTo>
                    <a:pt x="151" y="0"/>
                    <a:pt x="1" y="176"/>
                    <a:pt x="26" y="401"/>
                  </a:cubicBezTo>
                  <a:cubicBezTo>
                    <a:pt x="26" y="577"/>
                    <a:pt x="126" y="702"/>
                    <a:pt x="201" y="752"/>
                  </a:cubicBezTo>
                  <a:cubicBezTo>
                    <a:pt x="251" y="652"/>
                    <a:pt x="251" y="476"/>
                    <a:pt x="251" y="476"/>
                  </a:cubicBezTo>
                  <a:cubicBezTo>
                    <a:pt x="251" y="476"/>
                    <a:pt x="277" y="652"/>
                    <a:pt x="327" y="727"/>
                  </a:cubicBezTo>
                  <a:cubicBezTo>
                    <a:pt x="402" y="652"/>
                    <a:pt x="452" y="501"/>
                    <a:pt x="427" y="351"/>
                  </a:cubicBezTo>
                  <a:cubicBezTo>
                    <a:pt x="377" y="126"/>
                    <a:pt x="151" y="0"/>
                    <a:pt x="1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73" name="Google Shape;36873;p44"/>
            <p:cNvSpPr/>
            <p:nvPr/>
          </p:nvSpPr>
          <p:spPr>
            <a:xfrm>
              <a:off x="5235750" y="1146675"/>
              <a:ext cx="18200" cy="11200"/>
            </a:xfrm>
            <a:custGeom>
              <a:avLst/>
              <a:gdLst/>
              <a:ahLst/>
              <a:cxnLst/>
              <a:rect l="l" t="t" r="r" b="b"/>
              <a:pathLst>
                <a:path w="728" h="448" extrusionOk="0">
                  <a:moveTo>
                    <a:pt x="441" y="0"/>
                  </a:moveTo>
                  <a:cubicBezTo>
                    <a:pt x="395" y="0"/>
                    <a:pt x="347" y="7"/>
                    <a:pt x="301" y="24"/>
                  </a:cubicBezTo>
                  <a:cubicBezTo>
                    <a:pt x="126" y="74"/>
                    <a:pt x="25" y="200"/>
                    <a:pt x="0" y="275"/>
                  </a:cubicBezTo>
                  <a:cubicBezTo>
                    <a:pt x="20" y="280"/>
                    <a:pt x="42" y="282"/>
                    <a:pt x="65" y="282"/>
                  </a:cubicBezTo>
                  <a:cubicBezTo>
                    <a:pt x="155" y="282"/>
                    <a:pt x="251" y="250"/>
                    <a:pt x="251" y="250"/>
                  </a:cubicBezTo>
                  <a:lnTo>
                    <a:pt x="251" y="250"/>
                  </a:lnTo>
                  <a:cubicBezTo>
                    <a:pt x="251" y="250"/>
                    <a:pt x="101" y="325"/>
                    <a:pt x="51" y="400"/>
                  </a:cubicBezTo>
                  <a:cubicBezTo>
                    <a:pt x="92" y="428"/>
                    <a:pt x="156" y="448"/>
                    <a:pt x="234" y="448"/>
                  </a:cubicBezTo>
                  <a:cubicBezTo>
                    <a:pt x="298" y="448"/>
                    <a:pt x="372" y="434"/>
                    <a:pt x="452" y="400"/>
                  </a:cubicBezTo>
                  <a:cubicBezTo>
                    <a:pt x="652" y="300"/>
                    <a:pt x="727" y="74"/>
                    <a:pt x="727" y="74"/>
                  </a:cubicBezTo>
                  <a:cubicBezTo>
                    <a:pt x="727" y="74"/>
                    <a:pt x="594" y="0"/>
                    <a:pt x="44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74" name="Google Shape;36874;p44"/>
            <p:cNvSpPr/>
            <p:nvPr/>
          </p:nvSpPr>
          <p:spPr>
            <a:xfrm>
              <a:off x="5253925" y="1143375"/>
              <a:ext cx="18825" cy="10175"/>
            </a:xfrm>
            <a:custGeom>
              <a:avLst/>
              <a:gdLst/>
              <a:ahLst/>
              <a:cxnLst/>
              <a:rect l="l" t="t" r="r" b="b"/>
              <a:pathLst>
                <a:path w="753" h="407" extrusionOk="0">
                  <a:moveTo>
                    <a:pt x="461" y="1"/>
                  </a:moveTo>
                  <a:cubicBezTo>
                    <a:pt x="442" y="1"/>
                    <a:pt x="421" y="2"/>
                    <a:pt x="401" y="6"/>
                  </a:cubicBezTo>
                  <a:cubicBezTo>
                    <a:pt x="176" y="31"/>
                    <a:pt x="0" y="206"/>
                    <a:pt x="0" y="206"/>
                  </a:cubicBezTo>
                  <a:cubicBezTo>
                    <a:pt x="0" y="206"/>
                    <a:pt x="176" y="407"/>
                    <a:pt x="401" y="407"/>
                  </a:cubicBezTo>
                  <a:cubicBezTo>
                    <a:pt x="577" y="407"/>
                    <a:pt x="702" y="332"/>
                    <a:pt x="752" y="256"/>
                  </a:cubicBezTo>
                  <a:cubicBezTo>
                    <a:pt x="677" y="206"/>
                    <a:pt x="501" y="206"/>
                    <a:pt x="501" y="206"/>
                  </a:cubicBezTo>
                  <a:cubicBezTo>
                    <a:pt x="501" y="206"/>
                    <a:pt x="677" y="181"/>
                    <a:pt x="752" y="131"/>
                  </a:cubicBezTo>
                  <a:cubicBezTo>
                    <a:pt x="709" y="66"/>
                    <a:pt x="590" y="1"/>
                    <a:pt x="46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75" name="Google Shape;36875;p44"/>
            <p:cNvSpPr/>
            <p:nvPr/>
          </p:nvSpPr>
          <p:spPr>
            <a:xfrm>
              <a:off x="5256425" y="1139750"/>
              <a:ext cx="10050" cy="5650"/>
            </a:xfrm>
            <a:custGeom>
              <a:avLst/>
              <a:gdLst/>
              <a:ahLst/>
              <a:cxnLst/>
              <a:rect l="l" t="t" r="r" b="b"/>
              <a:pathLst>
                <a:path w="402" h="226" fill="none" extrusionOk="0">
                  <a:moveTo>
                    <a:pt x="401" y="0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76" name="Google Shape;36876;p44"/>
            <p:cNvSpPr/>
            <p:nvPr/>
          </p:nvSpPr>
          <p:spPr>
            <a:xfrm>
              <a:off x="5265200" y="113850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50" y="0"/>
                  </a:moveTo>
                  <a:cubicBezTo>
                    <a:pt x="25" y="25"/>
                    <a:pt x="0" y="50"/>
                    <a:pt x="25" y="50"/>
                  </a:cubicBezTo>
                  <a:cubicBezTo>
                    <a:pt x="25" y="68"/>
                    <a:pt x="38" y="86"/>
                    <a:pt x="54" y="86"/>
                  </a:cubicBezTo>
                  <a:cubicBezTo>
                    <a:pt x="61" y="86"/>
                    <a:pt x="68" y="83"/>
                    <a:pt x="76" y="75"/>
                  </a:cubicBezTo>
                  <a:cubicBezTo>
                    <a:pt x="101" y="75"/>
                    <a:pt x="101" y="50"/>
                    <a:pt x="101" y="25"/>
                  </a:cubicBezTo>
                  <a:cubicBezTo>
                    <a:pt x="76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77" name="Google Shape;36877;p44"/>
            <p:cNvSpPr/>
            <p:nvPr/>
          </p:nvSpPr>
          <p:spPr>
            <a:xfrm>
              <a:off x="5256425" y="1135975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fill="none" extrusionOk="0">
                  <a:moveTo>
                    <a:pt x="251" y="1"/>
                  </a:moveTo>
                  <a:lnTo>
                    <a:pt x="0" y="3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78" name="Google Shape;36878;p44"/>
            <p:cNvSpPr/>
            <p:nvPr/>
          </p:nvSpPr>
          <p:spPr>
            <a:xfrm>
              <a:off x="5262075" y="113490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41" y="0"/>
                  </a:moveTo>
                  <a:cubicBezTo>
                    <a:pt x="31" y="0"/>
                    <a:pt x="25" y="6"/>
                    <a:pt x="25" y="19"/>
                  </a:cubicBezTo>
                  <a:cubicBezTo>
                    <a:pt x="0" y="19"/>
                    <a:pt x="0" y="44"/>
                    <a:pt x="25" y="69"/>
                  </a:cubicBezTo>
                  <a:lnTo>
                    <a:pt x="75" y="69"/>
                  </a:lnTo>
                  <a:cubicBezTo>
                    <a:pt x="75" y="44"/>
                    <a:pt x="75" y="19"/>
                    <a:pt x="75" y="19"/>
                  </a:cubicBezTo>
                  <a:cubicBezTo>
                    <a:pt x="63" y="6"/>
                    <a:pt x="50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79" name="Google Shape;36879;p44"/>
            <p:cNvSpPr/>
            <p:nvPr/>
          </p:nvSpPr>
          <p:spPr>
            <a:xfrm>
              <a:off x="5256425" y="1144125"/>
              <a:ext cx="11300" cy="1275"/>
            </a:xfrm>
            <a:custGeom>
              <a:avLst/>
              <a:gdLst/>
              <a:ahLst/>
              <a:cxnLst/>
              <a:rect l="l" t="t" r="r" b="b"/>
              <a:pathLst>
                <a:path w="452" h="51" fill="none" extrusionOk="0">
                  <a:moveTo>
                    <a:pt x="452" y="1"/>
                  </a:moveTo>
                  <a:lnTo>
                    <a:pt x="0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80" name="Google Shape;36880;p44"/>
            <p:cNvSpPr/>
            <p:nvPr/>
          </p:nvSpPr>
          <p:spPr>
            <a:xfrm>
              <a:off x="5267075" y="11435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26" y="51"/>
                    <a:pt x="26" y="76"/>
                    <a:pt x="51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81" name="Google Shape;36881;p44"/>
            <p:cNvSpPr/>
            <p:nvPr/>
          </p:nvSpPr>
          <p:spPr>
            <a:xfrm>
              <a:off x="5249525" y="1147900"/>
              <a:ext cx="5050" cy="10050"/>
            </a:xfrm>
            <a:custGeom>
              <a:avLst/>
              <a:gdLst/>
              <a:ahLst/>
              <a:cxnLst/>
              <a:rect l="l" t="t" r="r" b="b"/>
              <a:pathLst>
                <a:path w="202" h="402" fill="none" extrusionOk="0">
                  <a:moveTo>
                    <a:pt x="1" y="401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82" name="Google Shape;36882;p44"/>
            <p:cNvSpPr/>
            <p:nvPr/>
          </p:nvSpPr>
          <p:spPr>
            <a:xfrm>
              <a:off x="5248275" y="11573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51" y="0"/>
                    <a:pt x="26" y="0"/>
                    <a:pt x="1" y="25"/>
                  </a:cubicBezTo>
                  <a:cubicBezTo>
                    <a:pt x="1" y="25"/>
                    <a:pt x="1" y="50"/>
                    <a:pt x="26" y="75"/>
                  </a:cubicBezTo>
                  <a:cubicBezTo>
                    <a:pt x="26" y="75"/>
                    <a:pt x="51" y="75"/>
                    <a:pt x="76" y="50"/>
                  </a:cubicBezTo>
                  <a:cubicBezTo>
                    <a:pt x="76" y="50"/>
                    <a:pt x="76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83" name="Google Shape;36883;p44"/>
            <p:cNvSpPr/>
            <p:nvPr/>
          </p:nvSpPr>
          <p:spPr>
            <a:xfrm>
              <a:off x="5253925" y="1147900"/>
              <a:ext cx="650" cy="11300"/>
            </a:xfrm>
            <a:custGeom>
              <a:avLst/>
              <a:gdLst/>
              <a:ahLst/>
              <a:cxnLst/>
              <a:rect l="l" t="t" r="r" b="b"/>
              <a:pathLst>
                <a:path w="26" h="452" fill="none" extrusionOk="0">
                  <a:moveTo>
                    <a:pt x="0" y="451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84" name="Google Shape;36884;p44"/>
            <p:cNvSpPr/>
            <p:nvPr/>
          </p:nvSpPr>
          <p:spPr>
            <a:xfrm>
              <a:off x="5253300" y="11585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50"/>
                    <a:pt x="0" y="75"/>
                    <a:pt x="25" y="75"/>
                  </a:cubicBezTo>
                  <a:cubicBezTo>
                    <a:pt x="50" y="75"/>
                    <a:pt x="75" y="75"/>
                    <a:pt x="75" y="50"/>
                  </a:cubicBezTo>
                  <a:cubicBezTo>
                    <a:pt x="75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85" name="Google Shape;36885;p44"/>
            <p:cNvSpPr/>
            <p:nvPr/>
          </p:nvSpPr>
          <p:spPr>
            <a:xfrm>
              <a:off x="5245775" y="11479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fill="none" extrusionOk="0">
                  <a:moveTo>
                    <a:pt x="0" y="276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86" name="Google Shape;36886;p44"/>
            <p:cNvSpPr/>
            <p:nvPr/>
          </p:nvSpPr>
          <p:spPr>
            <a:xfrm>
              <a:off x="5244525" y="11541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50" y="76"/>
                  </a:lnTo>
                  <a:cubicBezTo>
                    <a:pt x="75" y="51"/>
                    <a:pt x="75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87" name="Google Shape;36887;p44"/>
            <p:cNvSpPr/>
            <p:nvPr/>
          </p:nvSpPr>
          <p:spPr>
            <a:xfrm>
              <a:off x="5256425" y="1146650"/>
              <a:ext cx="8175" cy="8150"/>
            </a:xfrm>
            <a:custGeom>
              <a:avLst/>
              <a:gdLst/>
              <a:ahLst/>
              <a:cxnLst/>
              <a:rect l="l" t="t" r="r" b="b"/>
              <a:pathLst>
                <a:path w="327" h="326" fill="none" extrusionOk="0">
                  <a:moveTo>
                    <a:pt x="326" y="3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88" name="Google Shape;36888;p44"/>
            <p:cNvSpPr/>
            <p:nvPr/>
          </p:nvSpPr>
          <p:spPr>
            <a:xfrm>
              <a:off x="5263950" y="1153875"/>
              <a:ext cx="1900" cy="2025"/>
            </a:xfrm>
            <a:custGeom>
              <a:avLst/>
              <a:gdLst/>
              <a:ahLst/>
              <a:cxnLst/>
              <a:rect l="l" t="t" r="r" b="b"/>
              <a:pathLst>
                <a:path w="76" h="81" extrusionOk="0">
                  <a:moveTo>
                    <a:pt x="24" y="1"/>
                  </a:moveTo>
                  <a:cubicBezTo>
                    <a:pt x="17" y="1"/>
                    <a:pt x="9" y="3"/>
                    <a:pt x="0" y="12"/>
                  </a:cubicBezTo>
                  <a:cubicBezTo>
                    <a:pt x="0" y="12"/>
                    <a:pt x="0" y="37"/>
                    <a:pt x="0" y="62"/>
                  </a:cubicBezTo>
                  <a:cubicBezTo>
                    <a:pt x="13" y="74"/>
                    <a:pt x="25" y="81"/>
                    <a:pt x="35" y="81"/>
                  </a:cubicBezTo>
                  <a:cubicBezTo>
                    <a:pt x="44" y="81"/>
                    <a:pt x="50" y="74"/>
                    <a:pt x="50" y="62"/>
                  </a:cubicBezTo>
                  <a:cubicBezTo>
                    <a:pt x="75" y="62"/>
                    <a:pt x="75" y="37"/>
                    <a:pt x="50" y="12"/>
                  </a:cubicBezTo>
                  <a:cubicBezTo>
                    <a:pt x="50" y="12"/>
                    <a:pt x="39" y="1"/>
                    <a:pt x="2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89" name="Google Shape;36889;p44"/>
            <p:cNvSpPr/>
            <p:nvPr/>
          </p:nvSpPr>
          <p:spPr>
            <a:xfrm>
              <a:off x="5256425" y="1146650"/>
              <a:ext cx="10675" cy="3775"/>
            </a:xfrm>
            <a:custGeom>
              <a:avLst/>
              <a:gdLst/>
              <a:ahLst/>
              <a:cxnLst/>
              <a:rect l="l" t="t" r="r" b="b"/>
              <a:pathLst>
                <a:path w="427" h="151" fill="none" extrusionOk="0">
                  <a:moveTo>
                    <a:pt x="427" y="15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90" name="Google Shape;36890;p44"/>
            <p:cNvSpPr/>
            <p:nvPr/>
          </p:nvSpPr>
          <p:spPr>
            <a:xfrm>
              <a:off x="5266450" y="1149500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29" y="1"/>
                  </a:moveTo>
                  <a:cubicBezTo>
                    <a:pt x="13" y="1"/>
                    <a:pt x="0" y="19"/>
                    <a:pt x="0" y="36"/>
                  </a:cubicBezTo>
                  <a:cubicBezTo>
                    <a:pt x="0" y="36"/>
                    <a:pt x="0" y="61"/>
                    <a:pt x="26" y="87"/>
                  </a:cubicBezTo>
                  <a:cubicBezTo>
                    <a:pt x="51" y="87"/>
                    <a:pt x="51" y="87"/>
                    <a:pt x="76" y="61"/>
                  </a:cubicBezTo>
                  <a:cubicBezTo>
                    <a:pt x="76" y="36"/>
                    <a:pt x="76" y="11"/>
                    <a:pt x="51" y="11"/>
                  </a:cubicBezTo>
                  <a:cubicBezTo>
                    <a:pt x="43" y="4"/>
                    <a:pt x="36" y="1"/>
                    <a:pt x="2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91" name="Google Shape;36891;p44"/>
            <p:cNvSpPr/>
            <p:nvPr/>
          </p:nvSpPr>
          <p:spPr>
            <a:xfrm>
              <a:off x="5256425" y="1147275"/>
              <a:ext cx="4400" cy="10050"/>
            </a:xfrm>
            <a:custGeom>
              <a:avLst/>
              <a:gdLst/>
              <a:ahLst/>
              <a:cxnLst/>
              <a:rect l="l" t="t" r="r" b="b"/>
              <a:pathLst>
                <a:path w="176" h="402" fill="none" extrusionOk="0">
                  <a:moveTo>
                    <a:pt x="176" y="4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92" name="Google Shape;36892;p44"/>
            <p:cNvSpPr/>
            <p:nvPr/>
          </p:nvSpPr>
          <p:spPr>
            <a:xfrm>
              <a:off x="5259550" y="1156675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26" y="0"/>
                  </a:moveTo>
                  <a:cubicBezTo>
                    <a:pt x="1" y="25"/>
                    <a:pt x="1" y="50"/>
                    <a:pt x="26" y="50"/>
                  </a:cubicBezTo>
                  <a:cubicBezTo>
                    <a:pt x="26" y="75"/>
                    <a:pt x="51" y="75"/>
                    <a:pt x="76" y="75"/>
                  </a:cubicBezTo>
                  <a:cubicBezTo>
                    <a:pt x="76" y="75"/>
                    <a:pt x="101" y="50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93" name="Google Shape;36893;p44"/>
            <p:cNvSpPr/>
            <p:nvPr/>
          </p:nvSpPr>
          <p:spPr>
            <a:xfrm>
              <a:off x="5242650" y="1144750"/>
              <a:ext cx="11300" cy="1275"/>
            </a:xfrm>
            <a:custGeom>
              <a:avLst/>
              <a:gdLst/>
              <a:ahLst/>
              <a:cxnLst/>
              <a:rect l="l" t="t" r="r" b="b"/>
              <a:pathLst>
                <a:path w="452" h="51" fill="none" extrusionOk="0">
                  <a:moveTo>
                    <a:pt x="0" y="1"/>
                  </a:moveTo>
                  <a:lnTo>
                    <a:pt x="45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94" name="Google Shape;36894;p44"/>
            <p:cNvSpPr/>
            <p:nvPr/>
          </p:nvSpPr>
          <p:spPr>
            <a:xfrm>
              <a:off x="5241375" y="1143500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76" y="76"/>
                    <a:pt x="76" y="76"/>
                    <a:pt x="76" y="51"/>
                  </a:cubicBezTo>
                  <a:cubicBezTo>
                    <a:pt x="76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95" name="Google Shape;36895;p44"/>
            <p:cNvSpPr/>
            <p:nvPr/>
          </p:nvSpPr>
          <p:spPr>
            <a:xfrm>
              <a:off x="5244525" y="1139750"/>
              <a:ext cx="9425" cy="6275"/>
            </a:xfrm>
            <a:custGeom>
              <a:avLst/>
              <a:gdLst/>
              <a:ahLst/>
              <a:cxnLst/>
              <a:rect l="l" t="t" r="r" b="b"/>
              <a:pathLst>
                <a:path w="377" h="251" fill="none" extrusionOk="0">
                  <a:moveTo>
                    <a:pt x="0" y="0"/>
                  </a:moveTo>
                  <a:lnTo>
                    <a:pt x="376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96" name="Google Shape;36896;p44"/>
            <p:cNvSpPr/>
            <p:nvPr/>
          </p:nvSpPr>
          <p:spPr>
            <a:xfrm>
              <a:off x="5243275" y="1138850"/>
              <a:ext cx="1900" cy="1825"/>
            </a:xfrm>
            <a:custGeom>
              <a:avLst/>
              <a:gdLst/>
              <a:ahLst/>
              <a:cxnLst/>
              <a:rect l="l" t="t" r="r" b="b"/>
              <a:pathLst>
                <a:path w="76" h="73" extrusionOk="0">
                  <a:moveTo>
                    <a:pt x="26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36"/>
                    <a:pt x="0" y="61"/>
                    <a:pt x="25" y="61"/>
                  </a:cubicBezTo>
                  <a:cubicBezTo>
                    <a:pt x="25" y="70"/>
                    <a:pt x="28" y="73"/>
                    <a:pt x="33" y="73"/>
                  </a:cubicBezTo>
                  <a:cubicBezTo>
                    <a:pt x="42" y="73"/>
                    <a:pt x="59" y="61"/>
                    <a:pt x="75" y="61"/>
                  </a:cubicBezTo>
                  <a:cubicBezTo>
                    <a:pt x="75" y="36"/>
                    <a:pt x="75" y="11"/>
                    <a:pt x="50" y="11"/>
                  </a:cubicBezTo>
                  <a:cubicBezTo>
                    <a:pt x="42" y="3"/>
                    <a:pt x="34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97" name="Google Shape;36897;p44"/>
            <p:cNvSpPr/>
            <p:nvPr/>
          </p:nvSpPr>
          <p:spPr>
            <a:xfrm>
              <a:off x="5243275" y="1146000"/>
              <a:ext cx="10675" cy="3175"/>
            </a:xfrm>
            <a:custGeom>
              <a:avLst/>
              <a:gdLst/>
              <a:ahLst/>
              <a:cxnLst/>
              <a:rect l="l" t="t" r="r" b="b"/>
              <a:pathLst>
                <a:path w="427" h="127" fill="none" extrusionOk="0">
                  <a:moveTo>
                    <a:pt x="0" y="126"/>
                  </a:moveTo>
                  <a:lnTo>
                    <a:pt x="4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98" name="Google Shape;36898;p44"/>
            <p:cNvSpPr/>
            <p:nvPr/>
          </p:nvSpPr>
          <p:spPr>
            <a:xfrm>
              <a:off x="5242025" y="11485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0"/>
                    <a:pt x="0" y="25"/>
                    <a:pt x="0" y="50"/>
                  </a:cubicBezTo>
                  <a:cubicBezTo>
                    <a:pt x="0" y="75"/>
                    <a:pt x="25" y="75"/>
                    <a:pt x="50" y="75"/>
                  </a:cubicBezTo>
                  <a:cubicBezTo>
                    <a:pt x="50" y="75"/>
                    <a:pt x="75" y="50"/>
                    <a:pt x="75" y="25"/>
                  </a:cubicBezTo>
                  <a:cubicBezTo>
                    <a:pt x="75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899" name="Google Shape;36899;p44"/>
            <p:cNvSpPr/>
            <p:nvPr/>
          </p:nvSpPr>
          <p:spPr>
            <a:xfrm>
              <a:off x="5252050" y="1133475"/>
              <a:ext cx="2525" cy="11300"/>
            </a:xfrm>
            <a:custGeom>
              <a:avLst/>
              <a:gdLst/>
              <a:ahLst/>
              <a:cxnLst/>
              <a:rect l="l" t="t" r="r" b="b"/>
              <a:pathLst>
                <a:path w="101" h="452" fill="none" extrusionOk="0">
                  <a:moveTo>
                    <a:pt x="0" y="1"/>
                  </a:moveTo>
                  <a:lnTo>
                    <a:pt x="100" y="4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900" name="Google Shape;36900;p44"/>
            <p:cNvSpPr/>
            <p:nvPr/>
          </p:nvSpPr>
          <p:spPr>
            <a:xfrm>
              <a:off x="5250775" y="1132225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1"/>
                  </a:moveTo>
                  <a:cubicBezTo>
                    <a:pt x="1" y="26"/>
                    <a:pt x="1" y="26"/>
                    <a:pt x="1" y="51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901" name="Google Shape;36901;p44"/>
            <p:cNvSpPr/>
            <p:nvPr/>
          </p:nvSpPr>
          <p:spPr>
            <a:xfrm>
              <a:off x="5254550" y="1133475"/>
              <a:ext cx="2525" cy="11300"/>
            </a:xfrm>
            <a:custGeom>
              <a:avLst/>
              <a:gdLst/>
              <a:ahLst/>
              <a:cxnLst/>
              <a:rect l="l" t="t" r="r" b="b"/>
              <a:pathLst>
                <a:path w="101" h="452" fill="none" extrusionOk="0">
                  <a:moveTo>
                    <a:pt x="101" y="1"/>
                  </a:moveTo>
                  <a:lnTo>
                    <a:pt x="0" y="4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902" name="Google Shape;36902;p44"/>
            <p:cNvSpPr/>
            <p:nvPr/>
          </p:nvSpPr>
          <p:spPr>
            <a:xfrm>
              <a:off x="5255800" y="11322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51"/>
                    <a:pt x="25" y="76"/>
                    <a:pt x="51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903" name="Google Shape;36903;p44"/>
            <p:cNvSpPr/>
            <p:nvPr/>
          </p:nvSpPr>
          <p:spPr>
            <a:xfrm>
              <a:off x="5247650" y="1135975"/>
              <a:ext cx="6925" cy="8800"/>
            </a:xfrm>
            <a:custGeom>
              <a:avLst/>
              <a:gdLst/>
              <a:ahLst/>
              <a:cxnLst/>
              <a:rect l="l" t="t" r="r" b="b"/>
              <a:pathLst>
                <a:path w="277" h="352" fill="none" extrusionOk="0">
                  <a:moveTo>
                    <a:pt x="1" y="1"/>
                  </a:moveTo>
                  <a:lnTo>
                    <a:pt x="276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904" name="Google Shape;36904;p44"/>
            <p:cNvSpPr/>
            <p:nvPr/>
          </p:nvSpPr>
          <p:spPr>
            <a:xfrm>
              <a:off x="5246400" y="1134450"/>
              <a:ext cx="1900" cy="2025"/>
            </a:xfrm>
            <a:custGeom>
              <a:avLst/>
              <a:gdLst/>
              <a:ahLst/>
              <a:cxnLst/>
              <a:rect l="l" t="t" r="r" b="b"/>
              <a:pathLst>
                <a:path w="76" h="81" extrusionOk="0">
                  <a:moveTo>
                    <a:pt x="33" y="1"/>
                  </a:moveTo>
                  <a:cubicBezTo>
                    <a:pt x="28" y="1"/>
                    <a:pt x="26" y="4"/>
                    <a:pt x="26" y="12"/>
                  </a:cubicBezTo>
                  <a:cubicBezTo>
                    <a:pt x="0" y="12"/>
                    <a:pt x="0" y="37"/>
                    <a:pt x="0" y="62"/>
                  </a:cubicBezTo>
                  <a:cubicBezTo>
                    <a:pt x="13" y="75"/>
                    <a:pt x="26" y="81"/>
                    <a:pt x="35" y="81"/>
                  </a:cubicBezTo>
                  <a:cubicBezTo>
                    <a:pt x="44" y="81"/>
                    <a:pt x="51" y="75"/>
                    <a:pt x="51" y="62"/>
                  </a:cubicBezTo>
                  <a:cubicBezTo>
                    <a:pt x="76" y="62"/>
                    <a:pt x="76" y="37"/>
                    <a:pt x="76" y="12"/>
                  </a:cubicBezTo>
                  <a:cubicBezTo>
                    <a:pt x="59" y="12"/>
                    <a:pt x="42" y="1"/>
                    <a:pt x="3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905" name="Google Shape;36905;p44"/>
            <p:cNvSpPr/>
            <p:nvPr/>
          </p:nvSpPr>
          <p:spPr>
            <a:xfrm>
              <a:off x="5250150" y="1141025"/>
              <a:ext cx="11950" cy="10525"/>
            </a:xfrm>
            <a:custGeom>
              <a:avLst/>
              <a:gdLst/>
              <a:ahLst/>
              <a:cxnLst/>
              <a:rect l="l" t="t" r="r" b="b"/>
              <a:pathLst>
                <a:path w="478" h="421" extrusionOk="0">
                  <a:moveTo>
                    <a:pt x="251" y="0"/>
                  </a:moveTo>
                  <a:cubicBezTo>
                    <a:pt x="217" y="0"/>
                    <a:pt x="183" y="9"/>
                    <a:pt x="151" y="25"/>
                  </a:cubicBezTo>
                  <a:cubicBezTo>
                    <a:pt x="26" y="75"/>
                    <a:pt x="1" y="200"/>
                    <a:pt x="51" y="300"/>
                  </a:cubicBezTo>
                  <a:cubicBezTo>
                    <a:pt x="88" y="374"/>
                    <a:pt x="165" y="420"/>
                    <a:pt x="243" y="420"/>
                  </a:cubicBezTo>
                  <a:cubicBezTo>
                    <a:pt x="271" y="420"/>
                    <a:pt x="300" y="414"/>
                    <a:pt x="327" y="400"/>
                  </a:cubicBezTo>
                  <a:cubicBezTo>
                    <a:pt x="427" y="350"/>
                    <a:pt x="477" y="225"/>
                    <a:pt x="427" y="125"/>
                  </a:cubicBezTo>
                  <a:cubicBezTo>
                    <a:pt x="393" y="39"/>
                    <a:pt x="323" y="0"/>
                    <a:pt x="2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906" name="Google Shape;36906;p44"/>
            <p:cNvSpPr/>
            <p:nvPr/>
          </p:nvSpPr>
          <p:spPr>
            <a:xfrm>
              <a:off x="4844150" y="1074575"/>
              <a:ext cx="18175" cy="18200"/>
            </a:xfrm>
            <a:custGeom>
              <a:avLst/>
              <a:gdLst/>
              <a:ahLst/>
              <a:cxnLst/>
              <a:rect l="l" t="t" r="r" b="b"/>
              <a:pathLst>
                <a:path w="727" h="728" extrusionOk="0">
                  <a:moveTo>
                    <a:pt x="351" y="1"/>
                  </a:moveTo>
                  <a:cubicBezTo>
                    <a:pt x="151" y="1"/>
                    <a:pt x="0" y="151"/>
                    <a:pt x="0" y="352"/>
                  </a:cubicBezTo>
                  <a:cubicBezTo>
                    <a:pt x="0" y="577"/>
                    <a:pt x="151" y="728"/>
                    <a:pt x="351" y="728"/>
                  </a:cubicBezTo>
                  <a:cubicBezTo>
                    <a:pt x="577" y="728"/>
                    <a:pt x="727" y="577"/>
                    <a:pt x="727" y="352"/>
                  </a:cubicBezTo>
                  <a:cubicBezTo>
                    <a:pt x="727" y="151"/>
                    <a:pt x="577" y="1"/>
                    <a:pt x="351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907" name="Google Shape;36907;p44"/>
            <p:cNvSpPr/>
            <p:nvPr/>
          </p:nvSpPr>
          <p:spPr>
            <a:xfrm>
              <a:off x="4835375" y="1157925"/>
              <a:ext cx="18825" cy="18825"/>
            </a:xfrm>
            <a:custGeom>
              <a:avLst/>
              <a:gdLst/>
              <a:ahLst/>
              <a:cxnLst/>
              <a:rect l="l" t="t" r="r" b="b"/>
              <a:pathLst>
                <a:path w="753" h="753" extrusionOk="0">
                  <a:moveTo>
                    <a:pt x="376" y="0"/>
                  </a:moveTo>
                  <a:cubicBezTo>
                    <a:pt x="176" y="0"/>
                    <a:pt x="0" y="176"/>
                    <a:pt x="0" y="376"/>
                  </a:cubicBezTo>
                  <a:cubicBezTo>
                    <a:pt x="0" y="577"/>
                    <a:pt x="176" y="752"/>
                    <a:pt x="376" y="752"/>
                  </a:cubicBezTo>
                  <a:cubicBezTo>
                    <a:pt x="577" y="752"/>
                    <a:pt x="752" y="577"/>
                    <a:pt x="752" y="376"/>
                  </a:cubicBezTo>
                  <a:cubicBezTo>
                    <a:pt x="752" y="176"/>
                    <a:pt x="577" y="0"/>
                    <a:pt x="376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908" name="Google Shape;36908;p44"/>
            <p:cNvSpPr/>
            <p:nvPr/>
          </p:nvSpPr>
          <p:spPr>
            <a:xfrm>
              <a:off x="4836625" y="1244375"/>
              <a:ext cx="18825" cy="18825"/>
            </a:xfrm>
            <a:custGeom>
              <a:avLst/>
              <a:gdLst/>
              <a:ahLst/>
              <a:cxnLst/>
              <a:rect l="l" t="t" r="r" b="b"/>
              <a:pathLst>
                <a:path w="753" h="753" extrusionOk="0">
                  <a:moveTo>
                    <a:pt x="376" y="1"/>
                  </a:moveTo>
                  <a:cubicBezTo>
                    <a:pt x="176" y="1"/>
                    <a:pt x="0" y="176"/>
                    <a:pt x="0" y="377"/>
                  </a:cubicBezTo>
                  <a:cubicBezTo>
                    <a:pt x="0" y="577"/>
                    <a:pt x="176" y="753"/>
                    <a:pt x="376" y="753"/>
                  </a:cubicBezTo>
                  <a:cubicBezTo>
                    <a:pt x="577" y="753"/>
                    <a:pt x="752" y="577"/>
                    <a:pt x="752" y="377"/>
                  </a:cubicBezTo>
                  <a:cubicBezTo>
                    <a:pt x="752" y="176"/>
                    <a:pt x="577" y="1"/>
                    <a:pt x="37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6909" name="Google Shape;36909;p44"/>
            <p:cNvSpPr/>
            <p:nvPr/>
          </p:nvSpPr>
          <p:spPr>
            <a:xfrm>
              <a:off x="5237000" y="13596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27" y="0"/>
                  </a:moveTo>
                  <a:cubicBezTo>
                    <a:pt x="201" y="0"/>
                    <a:pt x="1" y="176"/>
                    <a:pt x="1" y="401"/>
                  </a:cubicBezTo>
                  <a:cubicBezTo>
                    <a:pt x="1" y="627"/>
                    <a:pt x="201" y="827"/>
                    <a:pt x="427" y="827"/>
                  </a:cubicBezTo>
                  <a:cubicBezTo>
                    <a:pt x="652" y="827"/>
                    <a:pt x="828" y="627"/>
                    <a:pt x="828" y="401"/>
                  </a:cubicBezTo>
                  <a:cubicBezTo>
                    <a:pt x="828" y="176"/>
                    <a:pt x="652" y="0"/>
                    <a:pt x="4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</p:grpSp>
      <p:sp>
        <p:nvSpPr>
          <p:cNvPr id="3625" name="TextBox 3624">
            <a:extLst>
              <a:ext uri="{FF2B5EF4-FFF2-40B4-BE49-F238E27FC236}">
                <a16:creationId xmlns:a16="http://schemas.microsoft.com/office/drawing/2014/main" id="{6C64128B-AF44-4E7E-B647-35DA53A06940}"/>
              </a:ext>
            </a:extLst>
          </p:cNvPr>
          <p:cNvSpPr txBox="1"/>
          <p:nvPr/>
        </p:nvSpPr>
        <p:spPr>
          <a:xfrm>
            <a:off x="4755441" y="2792365"/>
            <a:ext cx="588065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B80026"/>
                </a:solidFill>
                <a:effectLst/>
                <a:uLnTx/>
                <a:uFillTx/>
                <a:latin typeface="#9Slide05 HLT Boulevard" panose="00000400000000000000" pitchFamily="2" charset="0"/>
                <a:ea typeface="#9Slide05 HLT Boulevard" panose="00000400000000000000" pitchFamily="2" charset="0"/>
                <a:cs typeface="#9Slide05 HLT Boulevard" panose="00000400000000000000" pitchFamily="2" charset="0"/>
              </a:rPr>
              <a:t>Thank you! 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>
            <a:extLst>
              <a:ext uri="{FF2B5EF4-FFF2-40B4-BE49-F238E27FC236}">
                <a16:creationId xmlns:a16="http://schemas.microsoft.com/office/drawing/2014/main" id="{173F0179-C169-4616-A818-6221534C3AF8}"/>
              </a:ext>
            </a:extLst>
          </p:cNvPr>
          <p:cNvSpPr txBox="1"/>
          <p:nvPr/>
        </p:nvSpPr>
        <p:spPr>
          <a:xfrm>
            <a:off x="5257796" y="1061997"/>
            <a:ext cx="60983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6000" b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VNI-Times"/>
                <a:cs typeface="Times New Roman" panose="02020603050405020304" pitchFamily="18" charset="0"/>
              </a:rPr>
              <a:t>Ai </a:t>
            </a:r>
            <a:r>
              <a:rPr lang="en-US" sz="6000" b="1" dirty="0" err="1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VNI-Times"/>
                <a:cs typeface="Times New Roman" panose="02020603050405020304" pitchFamily="18" charset="0"/>
              </a:rPr>
              <a:t>nhanh</a:t>
            </a:r>
            <a:r>
              <a:rPr lang="en-US" sz="6000" b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VNI-Times"/>
                <a:cs typeface="Times New Roman" panose="02020603050405020304" pitchFamily="18" charset="0"/>
              </a:rPr>
              <a:t> h</a:t>
            </a:r>
            <a:r>
              <a:rPr lang="vi-VN" sz="6000" b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VNI-Times"/>
                <a:cs typeface="Times New Roman" panose="02020603050405020304" pitchFamily="18" charset="0"/>
              </a:rPr>
              <a:t>ơ</a:t>
            </a:r>
            <a:r>
              <a:rPr lang="en-US" sz="6000" b="1" dirty="0">
                <a:solidFill>
                  <a:srgbClr val="C00000"/>
                </a:solidFill>
                <a:effectLst/>
                <a:latin typeface="Times New Roman" panose="02020603050405020304" pitchFamily="18" charset="0"/>
                <a:ea typeface="VNI-Times"/>
                <a:cs typeface="Times New Roman" panose="02020603050405020304" pitchFamily="18" charset="0"/>
              </a:rPr>
              <a:t>n?</a:t>
            </a:r>
            <a:endParaRPr lang="en-US" sz="6000" dirty="0">
              <a:solidFill>
                <a:srgbClr val="C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1" name="Picture 4" descr="Kết quả hình ảnh cho rules png">
            <a:extLst>
              <a:ext uri="{FF2B5EF4-FFF2-40B4-BE49-F238E27FC236}">
                <a16:creationId xmlns:a16="http://schemas.microsoft.com/office/drawing/2014/main" id="{EE62B573-48AA-4B73-98F7-107B1C09AC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0052" y="1985421"/>
            <a:ext cx="2379749" cy="14605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AA959349-9D88-4F34-AA80-40248A24B6FB}"/>
              </a:ext>
            </a:extLst>
          </p:cNvPr>
          <p:cNvSpPr txBox="1"/>
          <p:nvPr/>
        </p:nvSpPr>
        <p:spPr>
          <a:xfrm>
            <a:off x="534922" y="3503637"/>
            <a:ext cx="4276229" cy="2800767"/>
          </a:xfrm>
          <a:prstGeom prst="rect">
            <a:avLst/>
          </a:prstGeom>
          <a:solidFill>
            <a:srgbClr val="2BA0FD"/>
          </a:solidFill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spcBef>
                <a:spcPts val="600"/>
              </a:spcBef>
              <a:spcAft>
                <a:spcPts val="60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vi-VN" sz="2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Chia lớp thành 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3</a:t>
            </a:r>
            <a:r>
              <a:rPr kumimoji="0" lang="vi-VN" sz="2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đội</a:t>
            </a: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.</a:t>
            </a:r>
          </a:p>
          <a:p>
            <a:pPr lvl="0" algn="just">
              <a:spcBef>
                <a:spcPts val="600"/>
              </a:spcBef>
              <a:spcAft>
                <a:spcPts val="600"/>
              </a:spcAft>
              <a:buClrTx/>
              <a:buFont typeface="Courier New" panose="02070309020205020404" pitchFamily="49" charset="0"/>
              <a:buChar char="o"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Theo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dõi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Video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và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ghi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tên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sản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phẩm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các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ngành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kinh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tế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của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Nhật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Bản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.</a:t>
            </a:r>
          </a:p>
          <a:p>
            <a:pPr lvl="0" algn="just">
              <a:spcBef>
                <a:spcPts val="600"/>
              </a:spcBef>
              <a:spcAft>
                <a:spcPts val="600"/>
              </a:spcAft>
              <a:buClrTx/>
              <a:buFont typeface="Courier New" panose="02070309020205020404" pitchFamily="49" charset="0"/>
              <a:buChar char="o"/>
              <a:defRPr/>
            </a:pPr>
            <a:r>
              <a:rPr kumimoji="0" lang="en-US" sz="26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Đội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ghi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đ</a:t>
            </a:r>
            <a:r>
              <a:rPr lang="vi-VN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ược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nhiều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,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chính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xác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là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đội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chiến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600" kern="1200" dirty="0" err="1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thắng</a:t>
            </a:r>
            <a:r>
              <a:rPr lang="en-US" sz="2600" kern="1200" dirty="0">
                <a:solidFill>
                  <a:srgbClr val="FFFFFF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.</a:t>
            </a:r>
            <a:endParaRPr kumimoji="0" lang="en-US" sz="2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#9Slide03 Roboto Medium" panose="02000000000000000000" pitchFamily="2" charset="0"/>
              <a:cs typeface="Times New Roman" panose="02020603050405020304" pitchFamily="18" charset="0"/>
            </a:endParaRPr>
          </a:p>
        </p:txBody>
      </p:sp>
      <p:pic>
        <p:nvPicPr>
          <p:cNvPr id="7" name="KHOI DONG">
            <a:hlinkClick r:id="" action="ppaction://media"/>
            <a:extLst>
              <a:ext uri="{FF2B5EF4-FFF2-40B4-BE49-F238E27FC236}">
                <a16:creationId xmlns:a16="http://schemas.microsoft.com/office/drawing/2014/main" id="{97C60034-D2B1-426C-820C-84E71BE8C06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>
            <a:lum contrast="40000"/>
          </a:blip>
          <a:stretch>
            <a:fillRect/>
          </a:stretch>
        </p:blipFill>
        <p:spPr>
          <a:xfrm>
            <a:off x="5036185" y="2316695"/>
            <a:ext cx="6610390" cy="371834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2578375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7204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F6A6A005-831E-4D6E-AFC5-5C005D92C072}"/>
              </a:ext>
            </a:extLst>
          </p:cNvPr>
          <p:cNvSpPr txBox="1"/>
          <p:nvPr/>
        </p:nvSpPr>
        <p:spPr>
          <a:xfrm>
            <a:off x="2767817" y="2433153"/>
            <a:ext cx="6615334" cy="14405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4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300" b="1" dirty="0">
                <a:solidFill>
                  <a:schemeClr val="bg1"/>
                </a:solidFill>
                <a:effectLst/>
                <a:latin typeface="#9Slide03 IcielPanton Black" panose="00000A00000000000000" pitchFamily="2" charset="-93"/>
                <a:ea typeface="VNI-Times"/>
                <a:cs typeface="Arial" panose="020B0604020202020204" pitchFamily="34" charset="0"/>
              </a:rPr>
              <a:t>TÌM HIỀU VỀ HOẠT ĐỘNG KINH TẾ ĐỐI NGOẠI CỦA NHẬT BẢN</a:t>
            </a:r>
            <a:endParaRPr lang="en-US" sz="3300" dirty="0">
              <a:solidFill>
                <a:schemeClr val="bg1"/>
              </a:solidFill>
              <a:effectLst/>
              <a:latin typeface="#9Slide03 IcielPanton Black" panose="00000A00000000000000" pitchFamily="2" charset="-93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04EEC4A-91F7-41D9-8CF0-634A44A4732C}"/>
              </a:ext>
            </a:extLst>
          </p:cNvPr>
          <p:cNvSpPr txBox="1"/>
          <p:nvPr/>
        </p:nvSpPr>
        <p:spPr>
          <a:xfrm>
            <a:off x="3035105" y="836914"/>
            <a:ext cx="6098344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4500" b="1" dirty="0">
                <a:solidFill>
                  <a:srgbClr val="FFFF00"/>
                </a:solidFill>
                <a:effectLst/>
                <a:latin typeface="#9Slide03 IcielPanton Black" panose="00000A00000000000000" pitchFamily="2" charset="-93"/>
                <a:ea typeface="VNI-Times"/>
                <a:cs typeface="Arial" panose="020B0604020202020204" pitchFamily="34" charset="0"/>
              </a:rPr>
              <a:t>TIẾT 3. </a:t>
            </a:r>
          </a:p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4500" b="1" dirty="0">
                <a:solidFill>
                  <a:srgbClr val="FFFF00"/>
                </a:solidFill>
                <a:effectLst/>
                <a:latin typeface="#9Slide03 IcielPanton Black" panose="00000A00000000000000" pitchFamily="2" charset="-93"/>
                <a:ea typeface="VNI-Times"/>
                <a:cs typeface="Arial" panose="020B0604020202020204" pitchFamily="34" charset="0"/>
              </a:rPr>
              <a:t>THỰC HÀNH </a:t>
            </a:r>
            <a:endParaRPr lang="en-US" sz="4500" dirty="0">
              <a:solidFill>
                <a:srgbClr val="FFFF00"/>
              </a:solidFill>
              <a:effectLst/>
              <a:latin typeface="#9Slide03 IcielPanton Black" panose="00000A00000000000000" pitchFamily="2" charset="-93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74" name="Google Shape;37274;p53"/>
          <p:cNvGrpSpPr/>
          <p:nvPr/>
        </p:nvGrpSpPr>
        <p:grpSpPr>
          <a:xfrm>
            <a:off x="101414" y="0"/>
            <a:ext cx="4733409" cy="3612973"/>
            <a:chOff x="2204" y="451261"/>
            <a:chExt cx="3550057" cy="2709730"/>
          </a:xfrm>
        </p:grpSpPr>
        <p:sp>
          <p:nvSpPr>
            <p:cNvPr id="37275" name="Google Shape;37275;p53"/>
            <p:cNvSpPr/>
            <p:nvPr/>
          </p:nvSpPr>
          <p:spPr>
            <a:xfrm>
              <a:off x="2204" y="840012"/>
              <a:ext cx="2402695" cy="1606351"/>
            </a:xfrm>
            <a:custGeom>
              <a:avLst/>
              <a:gdLst/>
              <a:ahLst/>
              <a:cxnLst/>
              <a:rect l="l" t="t" r="r" b="b"/>
              <a:pathLst>
                <a:path w="109375" h="73124" extrusionOk="0">
                  <a:moveTo>
                    <a:pt x="54521" y="1"/>
                  </a:moveTo>
                  <a:cubicBezTo>
                    <a:pt x="54318" y="1"/>
                    <a:pt x="54138" y="119"/>
                    <a:pt x="54061" y="311"/>
                  </a:cubicBezTo>
                  <a:cubicBezTo>
                    <a:pt x="52908" y="3093"/>
                    <a:pt x="51430" y="5650"/>
                    <a:pt x="49675" y="7980"/>
                  </a:cubicBezTo>
                  <a:cubicBezTo>
                    <a:pt x="47896" y="10261"/>
                    <a:pt x="45841" y="12316"/>
                    <a:pt x="43585" y="13996"/>
                  </a:cubicBezTo>
                  <a:cubicBezTo>
                    <a:pt x="41329" y="15700"/>
                    <a:pt x="38823" y="16978"/>
                    <a:pt x="36116" y="18306"/>
                  </a:cubicBezTo>
                  <a:cubicBezTo>
                    <a:pt x="34387" y="19133"/>
                    <a:pt x="32608" y="19986"/>
                    <a:pt x="30828" y="20988"/>
                  </a:cubicBezTo>
                  <a:cubicBezTo>
                    <a:pt x="31455" y="17128"/>
                    <a:pt x="31555" y="13244"/>
                    <a:pt x="31179" y="9484"/>
                  </a:cubicBezTo>
                  <a:cubicBezTo>
                    <a:pt x="31179" y="9359"/>
                    <a:pt x="31079" y="9259"/>
                    <a:pt x="30953" y="9234"/>
                  </a:cubicBezTo>
                  <a:cubicBezTo>
                    <a:pt x="30803" y="9234"/>
                    <a:pt x="30653" y="9334"/>
                    <a:pt x="30628" y="9484"/>
                  </a:cubicBezTo>
                  <a:cubicBezTo>
                    <a:pt x="30302" y="11740"/>
                    <a:pt x="29776" y="13970"/>
                    <a:pt x="29074" y="16151"/>
                  </a:cubicBezTo>
                  <a:cubicBezTo>
                    <a:pt x="28497" y="17955"/>
                    <a:pt x="27821" y="19760"/>
                    <a:pt x="27019" y="21489"/>
                  </a:cubicBezTo>
                  <a:cubicBezTo>
                    <a:pt x="26593" y="22392"/>
                    <a:pt x="26141" y="23244"/>
                    <a:pt x="25640" y="24096"/>
                  </a:cubicBezTo>
                  <a:cubicBezTo>
                    <a:pt x="25415" y="24447"/>
                    <a:pt x="25189" y="24848"/>
                    <a:pt x="24938" y="25174"/>
                  </a:cubicBezTo>
                  <a:cubicBezTo>
                    <a:pt x="24663" y="25549"/>
                    <a:pt x="24262" y="25800"/>
                    <a:pt x="23936" y="26126"/>
                  </a:cubicBezTo>
                  <a:cubicBezTo>
                    <a:pt x="22758" y="27329"/>
                    <a:pt x="21705" y="28607"/>
                    <a:pt x="20728" y="29885"/>
                  </a:cubicBezTo>
                  <a:cubicBezTo>
                    <a:pt x="18773" y="32467"/>
                    <a:pt x="17169" y="35148"/>
                    <a:pt x="15565" y="37655"/>
                  </a:cubicBezTo>
                  <a:cubicBezTo>
                    <a:pt x="13986" y="40136"/>
                    <a:pt x="12407" y="42492"/>
                    <a:pt x="10602" y="44522"/>
                  </a:cubicBezTo>
                  <a:cubicBezTo>
                    <a:pt x="9725" y="45524"/>
                    <a:pt x="8773" y="46452"/>
                    <a:pt x="7795" y="47229"/>
                  </a:cubicBezTo>
                  <a:cubicBezTo>
                    <a:pt x="7470" y="47479"/>
                    <a:pt x="7144" y="47705"/>
                    <a:pt x="6818" y="47931"/>
                  </a:cubicBezTo>
                  <a:cubicBezTo>
                    <a:pt x="4587" y="48332"/>
                    <a:pt x="2307" y="48682"/>
                    <a:pt x="1" y="49033"/>
                  </a:cubicBezTo>
                  <a:lnTo>
                    <a:pt x="1" y="61540"/>
                  </a:lnTo>
                  <a:cubicBezTo>
                    <a:pt x="2482" y="61765"/>
                    <a:pt x="4963" y="62066"/>
                    <a:pt x="7445" y="62367"/>
                  </a:cubicBezTo>
                  <a:cubicBezTo>
                    <a:pt x="13961" y="63194"/>
                    <a:pt x="20452" y="64146"/>
                    <a:pt x="26943" y="65224"/>
                  </a:cubicBezTo>
                  <a:cubicBezTo>
                    <a:pt x="30177" y="65775"/>
                    <a:pt x="33410" y="66352"/>
                    <a:pt x="36643" y="66953"/>
                  </a:cubicBezTo>
                  <a:cubicBezTo>
                    <a:pt x="39876" y="67530"/>
                    <a:pt x="43084" y="68231"/>
                    <a:pt x="46417" y="68733"/>
                  </a:cubicBezTo>
                  <a:cubicBezTo>
                    <a:pt x="47921" y="68958"/>
                    <a:pt x="49475" y="69134"/>
                    <a:pt x="51029" y="69209"/>
                  </a:cubicBezTo>
                  <a:cubicBezTo>
                    <a:pt x="54563" y="70963"/>
                    <a:pt x="58272" y="72266"/>
                    <a:pt x="62081" y="73119"/>
                  </a:cubicBezTo>
                  <a:cubicBezTo>
                    <a:pt x="62098" y="73122"/>
                    <a:pt x="62114" y="73123"/>
                    <a:pt x="62131" y="73123"/>
                  </a:cubicBezTo>
                  <a:cubicBezTo>
                    <a:pt x="62243" y="73123"/>
                    <a:pt x="62360" y="73052"/>
                    <a:pt x="62382" y="72943"/>
                  </a:cubicBezTo>
                  <a:cubicBezTo>
                    <a:pt x="62432" y="72793"/>
                    <a:pt x="62357" y="72642"/>
                    <a:pt x="62232" y="72592"/>
                  </a:cubicBezTo>
                  <a:cubicBezTo>
                    <a:pt x="59525" y="71690"/>
                    <a:pt x="56944" y="70537"/>
                    <a:pt x="54462" y="69159"/>
                  </a:cubicBezTo>
                  <a:cubicBezTo>
                    <a:pt x="55164" y="69109"/>
                    <a:pt x="55866" y="69033"/>
                    <a:pt x="56568" y="68933"/>
                  </a:cubicBezTo>
                  <a:cubicBezTo>
                    <a:pt x="59951" y="68407"/>
                    <a:pt x="63084" y="67179"/>
                    <a:pt x="66167" y="66001"/>
                  </a:cubicBezTo>
                  <a:cubicBezTo>
                    <a:pt x="66467" y="65875"/>
                    <a:pt x="66618" y="65550"/>
                    <a:pt x="66518" y="65224"/>
                  </a:cubicBezTo>
                  <a:cubicBezTo>
                    <a:pt x="66436" y="64960"/>
                    <a:pt x="66191" y="64795"/>
                    <a:pt x="65927" y="64795"/>
                  </a:cubicBezTo>
                  <a:cubicBezTo>
                    <a:pt x="65865" y="64795"/>
                    <a:pt x="65803" y="64804"/>
                    <a:pt x="65741" y="64823"/>
                  </a:cubicBezTo>
                  <a:cubicBezTo>
                    <a:pt x="62608" y="65850"/>
                    <a:pt x="59500" y="66853"/>
                    <a:pt x="56342" y="67154"/>
                  </a:cubicBezTo>
                  <a:cubicBezTo>
                    <a:pt x="55587" y="67226"/>
                    <a:pt x="54829" y="67259"/>
                    <a:pt x="54069" y="67259"/>
                  </a:cubicBezTo>
                  <a:cubicBezTo>
                    <a:pt x="51652" y="67259"/>
                    <a:pt x="49221" y="66923"/>
                    <a:pt x="46818" y="66427"/>
                  </a:cubicBezTo>
                  <a:cubicBezTo>
                    <a:pt x="43660" y="65775"/>
                    <a:pt x="40477" y="64873"/>
                    <a:pt x="37269" y="64096"/>
                  </a:cubicBezTo>
                  <a:cubicBezTo>
                    <a:pt x="34061" y="63294"/>
                    <a:pt x="30828" y="62542"/>
                    <a:pt x="27595" y="61815"/>
                  </a:cubicBezTo>
                  <a:cubicBezTo>
                    <a:pt x="21154" y="60362"/>
                    <a:pt x="14663" y="59033"/>
                    <a:pt x="8171" y="57830"/>
                  </a:cubicBezTo>
                  <a:cubicBezTo>
                    <a:pt x="7545" y="57730"/>
                    <a:pt x="6943" y="57605"/>
                    <a:pt x="6317" y="57505"/>
                  </a:cubicBezTo>
                  <a:cubicBezTo>
                    <a:pt x="7695" y="57179"/>
                    <a:pt x="9049" y="56853"/>
                    <a:pt x="10427" y="56527"/>
                  </a:cubicBezTo>
                  <a:cubicBezTo>
                    <a:pt x="16693" y="54948"/>
                    <a:pt x="22808" y="52968"/>
                    <a:pt x="28798" y="50888"/>
                  </a:cubicBezTo>
                  <a:cubicBezTo>
                    <a:pt x="31781" y="49835"/>
                    <a:pt x="34738" y="48758"/>
                    <a:pt x="37720" y="47655"/>
                  </a:cubicBezTo>
                  <a:cubicBezTo>
                    <a:pt x="40678" y="46552"/>
                    <a:pt x="43761" y="45374"/>
                    <a:pt x="46768" y="43820"/>
                  </a:cubicBezTo>
                  <a:cubicBezTo>
                    <a:pt x="48272" y="43043"/>
                    <a:pt x="49751" y="42141"/>
                    <a:pt x="51129" y="41139"/>
                  </a:cubicBezTo>
                  <a:cubicBezTo>
                    <a:pt x="51480" y="40913"/>
                    <a:pt x="51831" y="40662"/>
                    <a:pt x="52182" y="40412"/>
                  </a:cubicBezTo>
                  <a:lnTo>
                    <a:pt x="53159" y="39635"/>
                  </a:lnTo>
                  <a:lnTo>
                    <a:pt x="54162" y="38858"/>
                  </a:lnTo>
                  <a:cubicBezTo>
                    <a:pt x="54462" y="38582"/>
                    <a:pt x="54763" y="38306"/>
                    <a:pt x="55089" y="38031"/>
                  </a:cubicBezTo>
                  <a:cubicBezTo>
                    <a:pt x="57570" y="35825"/>
                    <a:pt x="59801" y="33469"/>
                    <a:pt x="61931" y="31138"/>
                  </a:cubicBezTo>
                  <a:cubicBezTo>
                    <a:pt x="66167" y="26452"/>
                    <a:pt x="70152" y="21715"/>
                    <a:pt x="74989" y="18256"/>
                  </a:cubicBezTo>
                  <a:cubicBezTo>
                    <a:pt x="77420" y="16527"/>
                    <a:pt x="80001" y="15148"/>
                    <a:pt x="82884" y="14321"/>
                  </a:cubicBezTo>
                  <a:cubicBezTo>
                    <a:pt x="85741" y="13444"/>
                    <a:pt x="88848" y="12918"/>
                    <a:pt x="91956" y="12116"/>
                  </a:cubicBezTo>
                  <a:cubicBezTo>
                    <a:pt x="98222" y="10512"/>
                    <a:pt x="104087" y="7579"/>
                    <a:pt x="109049" y="3620"/>
                  </a:cubicBezTo>
                  <a:cubicBezTo>
                    <a:pt x="109300" y="3419"/>
                    <a:pt x="109375" y="3043"/>
                    <a:pt x="109174" y="2767"/>
                  </a:cubicBezTo>
                  <a:cubicBezTo>
                    <a:pt x="109051" y="2597"/>
                    <a:pt x="108861" y="2504"/>
                    <a:pt x="108662" y="2504"/>
                  </a:cubicBezTo>
                  <a:cubicBezTo>
                    <a:pt x="108539" y="2504"/>
                    <a:pt x="108413" y="2540"/>
                    <a:pt x="108297" y="2617"/>
                  </a:cubicBezTo>
                  <a:cubicBezTo>
                    <a:pt x="103209" y="6126"/>
                    <a:pt x="97420" y="8532"/>
                    <a:pt x="91405" y="9635"/>
                  </a:cubicBezTo>
                  <a:cubicBezTo>
                    <a:pt x="88397" y="10186"/>
                    <a:pt x="85264" y="10487"/>
                    <a:pt x="82056" y="11214"/>
                  </a:cubicBezTo>
                  <a:cubicBezTo>
                    <a:pt x="78823" y="11940"/>
                    <a:pt x="75691" y="13294"/>
                    <a:pt x="72883" y="15023"/>
                  </a:cubicBezTo>
                  <a:cubicBezTo>
                    <a:pt x="70051" y="16777"/>
                    <a:pt x="67495" y="18833"/>
                    <a:pt x="65114" y="20988"/>
                  </a:cubicBezTo>
                  <a:cubicBezTo>
                    <a:pt x="62733" y="23143"/>
                    <a:pt x="60477" y="25374"/>
                    <a:pt x="58247" y="27529"/>
                  </a:cubicBezTo>
                  <a:cubicBezTo>
                    <a:pt x="55991" y="29685"/>
                    <a:pt x="53736" y="31740"/>
                    <a:pt x="51405" y="33544"/>
                  </a:cubicBezTo>
                  <a:cubicBezTo>
                    <a:pt x="51104" y="33770"/>
                    <a:pt x="50803" y="33996"/>
                    <a:pt x="50502" y="34221"/>
                  </a:cubicBezTo>
                  <a:lnTo>
                    <a:pt x="49600" y="34848"/>
                  </a:lnTo>
                  <a:lnTo>
                    <a:pt x="48698" y="35449"/>
                  </a:lnTo>
                  <a:cubicBezTo>
                    <a:pt x="48397" y="35650"/>
                    <a:pt x="48096" y="35825"/>
                    <a:pt x="47796" y="36001"/>
                  </a:cubicBezTo>
                  <a:cubicBezTo>
                    <a:pt x="46568" y="36778"/>
                    <a:pt x="45314" y="37404"/>
                    <a:pt x="43961" y="37981"/>
                  </a:cubicBezTo>
                  <a:cubicBezTo>
                    <a:pt x="41304" y="39159"/>
                    <a:pt x="38447" y="40036"/>
                    <a:pt x="35465" y="40913"/>
                  </a:cubicBezTo>
                  <a:cubicBezTo>
                    <a:pt x="32482" y="41790"/>
                    <a:pt x="29475" y="42642"/>
                    <a:pt x="26467" y="43469"/>
                  </a:cubicBezTo>
                  <a:cubicBezTo>
                    <a:pt x="23886" y="44196"/>
                    <a:pt x="21279" y="44873"/>
                    <a:pt x="18673" y="45499"/>
                  </a:cubicBezTo>
                  <a:cubicBezTo>
                    <a:pt x="19675" y="44071"/>
                    <a:pt x="20552" y="42642"/>
                    <a:pt x="21405" y="41214"/>
                  </a:cubicBezTo>
                  <a:cubicBezTo>
                    <a:pt x="22958" y="38557"/>
                    <a:pt x="24412" y="36001"/>
                    <a:pt x="25966" y="33645"/>
                  </a:cubicBezTo>
                  <a:cubicBezTo>
                    <a:pt x="26768" y="32492"/>
                    <a:pt x="27595" y="31389"/>
                    <a:pt x="28472" y="30362"/>
                  </a:cubicBezTo>
                  <a:cubicBezTo>
                    <a:pt x="29349" y="29334"/>
                    <a:pt x="30302" y="28432"/>
                    <a:pt x="31354" y="27580"/>
                  </a:cubicBezTo>
                  <a:cubicBezTo>
                    <a:pt x="33460" y="25875"/>
                    <a:pt x="35966" y="24371"/>
                    <a:pt x="38573" y="22767"/>
                  </a:cubicBezTo>
                  <a:cubicBezTo>
                    <a:pt x="39876" y="21965"/>
                    <a:pt x="41204" y="21138"/>
                    <a:pt x="42507" y="20186"/>
                  </a:cubicBezTo>
                  <a:cubicBezTo>
                    <a:pt x="43811" y="19259"/>
                    <a:pt x="45089" y="18231"/>
                    <a:pt x="46242" y="17103"/>
                  </a:cubicBezTo>
                  <a:cubicBezTo>
                    <a:pt x="48548" y="14823"/>
                    <a:pt x="50502" y="12241"/>
                    <a:pt x="51981" y="9459"/>
                  </a:cubicBezTo>
                  <a:cubicBezTo>
                    <a:pt x="53485" y="6652"/>
                    <a:pt x="54512" y="3645"/>
                    <a:pt x="55014" y="587"/>
                  </a:cubicBezTo>
                  <a:cubicBezTo>
                    <a:pt x="55039" y="361"/>
                    <a:pt x="54913" y="136"/>
                    <a:pt x="54713" y="36"/>
                  </a:cubicBezTo>
                  <a:cubicBezTo>
                    <a:pt x="54648" y="12"/>
                    <a:pt x="54584" y="1"/>
                    <a:pt x="54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6" name="Google Shape;37276;p53"/>
            <p:cNvSpPr/>
            <p:nvPr/>
          </p:nvSpPr>
          <p:spPr>
            <a:xfrm>
              <a:off x="1174370" y="1642157"/>
              <a:ext cx="324855" cy="185955"/>
            </a:xfrm>
            <a:custGeom>
              <a:avLst/>
              <a:gdLst/>
              <a:ahLst/>
              <a:cxnLst/>
              <a:rect l="l" t="t" r="r" b="b"/>
              <a:pathLst>
                <a:path w="14788" h="8465" extrusionOk="0">
                  <a:moveTo>
                    <a:pt x="6364" y="0"/>
                  </a:moveTo>
                  <a:cubicBezTo>
                    <a:pt x="4103" y="0"/>
                    <a:pt x="1853" y="703"/>
                    <a:pt x="0" y="1994"/>
                  </a:cubicBezTo>
                  <a:cubicBezTo>
                    <a:pt x="1554" y="4550"/>
                    <a:pt x="3509" y="6756"/>
                    <a:pt x="6316" y="7833"/>
                  </a:cubicBezTo>
                  <a:cubicBezTo>
                    <a:pt x="7404" y="8245"/>
                    <a:pt x="8587" y="8465"/>
                    <a:pt x="9761" y="8465"/>
                  </a:cubicBezTo>
                  <a:cubicBezTo>
                    <a:pt x="11591" y="8465"/>
                    <a:pt x="13398" y="7931"/>
                    <a:pt x="14787" y="6756"/>
                  </a:cubicBezTo>
                  <a:cubicBezTo>
                    <a:pt x="14035" y="5979"/>
                    <a:pt x="13334" y="5227"/>
                    <a:pt x="12507" y="4575"/>
                  </a:cubicBezTo>
                  <a:cubicBezTo>
                    <a:pt x="13284" y="4324"/>
                    <a:pt x="13935" y="4049"/>
                    <a:pt x="14762" y="3898"/>
                  </a:cubicBezTo>
                  <a:cubicBezTo>
                    <a:pt x="13008" y="1818"/>
                    <a:pt x="10451" y="440"/>
                    <a:pt x="7745" y="89"/>
                  </a:cubicBezTo>
                  <a:cubicBezTo>
                    <a:pt x="7286" y="29"/>
                    <a:pt x="6825" y="0"/>
                    <a:pt x="6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7" name="Google Shape;37277;p53"/>
            <p:cNvSpPr/>
            <p:nvPr/>
          </p:nvSpPr>
          <p:spPr>
            <a:xfrm>
              <a:off x="1859271" y="803348"/>
              <a:ext cx="264840" cy="295111"/>
            </a:xfrm>
            <a:custGeom>
              <a:avLst/>
              <a:gdLst/>
              <a:ahLst/>
              <a:cxnLst/>
              <a:rect l="l" t="t" r="r" b="b"/>
              <a:pathLst>
                <a:path w="12056" h="13434" extrusionOk="0">
                  <a:moveTo>
                    <a:pt x="8347" y="0"/>
                  </a:moveTo>
                  <a:lnTo>
                    <a:pt x="8347" y="0"/>
                  </a:lnTo>
                  <a:cubicBezTo>
                    <a:pt x="5665" y="852"/>
                    <a:pt x="3309" y="2757"/>
                    <a:pt x="1880" y="5213"/>
                  </a:cubicBezTo>
                  <a:cubicBezTo>
                    <a:pt x="477" y="7669"/>
                    <a:pt x="1" y="10652"/>
                    <a:pt x="602" y="13434"/>
                  </a:cubicBezTo>
                  <a:cubicBezTo>
                    <a:pt x="3685" y="12958"/>
                    <a:pt x="6617" y="11955"/>
                    <a:pt x="8748" y="9700"/>
                  </a:cubicBezTo>
                  <a:cubicBezTo>
                    <a:pt x="10903" y="7444"/>
                    <a:pt x="12056" y="4085"/>
                    <a:pt x="11103" y="1103"/>
                  </a:cubicBezTo>
                  <a:lnTo>
                    <a:pt x="11103" y="1103"/>
                  </a:lnTo>
                  <a:cubicBezTo>
                    <a:pt x="10076" y="1529"/>
                    <a:pt x="9073" y="1880"/>
                    <a:pt x="8096" y="2431"/>
                  </a:cubicBezTo>
                  <a:cubicBezTo>
                    <a:pt x="8171" y="1579"/>
                    <a:pt x="8171" y="827"/>
                    <a:pt x="8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8" name="Google Shape;37278;p53"/>
            <p:cNvSpPr/>
            <p:nvPr/>
          </p:nvSpPr>
          <p:spPr>
            <a:xfrm>
              <a:off x="166280" y="1325823"/>
              <a:ext cx="218599" cy="368900"/>
            </a:xfrm>
            <a:custGeom>
              <a:avLst/>
              <a:gdLst/>
              <a:ahLst/>
              <a:cxnLst/>
              <a:rect l="l" t="t" r="r" b="b"/>
              <a:pathLst>
                <a:path w="9951" h="16793" extrusionOk="0">
                  <a:moveTo>
                    <a:pt x="3760" y="1"/>
                  </a:moveTo>
                  <a:cubicBezTo>
                    <a:pt x="3434" y="1129"/>
                    <a:pt x="3083" y="2206"/>
                    <a:pt x="2908" y="3384"/>
                  </a:cubicBezTo>
                  <a:cubicBezTo>
                    <a:pt x="2231" y="2758"/>
                    <a:pt x="1630" y="2282"/>
                    <a:pt x="1028" y="1580"/>
                  </a:cubicBezTo>
                  <a:lnTo>
                    <a:pt x="1028" y="1580"/>
                  </a:lnTo>
                  <a:cubicBezTo>
                    <a:pt x="1" y="4412"/>
                    <a:pt x="76" y="7620"/>
                    <a:pt x="1229" y="10402"/>
                  </a:cubicBezTo>
                  <a:cubicBezTo>
                    <a:pt x="2357" y="13184"/>
                    <a:pt x="4562" y="15515"/>
                    <a:pt x="7294" y="16793"/>
                  </a:cubicBezTo>
                  <a:cubicBezTo>
                    <a:pt x="8873" y="13911"/>
                    <a:pt x="9951" y="10803"/>
                    <a:pt x="9424" y="7545"/>
                  </a:cubicBezTo>
                  <a:cubicBezTo>
                    <a:pt x="8923" y="4262"/>
                    <a:pt x="6868" y="1129"/>
                    <a:pt x="3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9" name="Google Shape;37279;p53"/>
            <p:cNvSpPr/>
            <p:nvPr/>
          </p:nvSpPr>
          <p:spPr>
            <a:xfrm>
              <a:off x="2204" y="2178755"/>
              <a:ext cx="256602" cy="228330"/>
            </a:xfrm>
            <a:custGeom>
              <a:avLst/>
              <a:gdLst/>
              <a:ahLst/>
              <a:cxnLst/>
              <a:rect l="l" t="t" r="r" b="b"/>
              <a:pathLst>
                <a:path w="11681" h="10394" extrusionOk="0">
                  <a:moveTo>
                    <a:pt x="1054" y="0"/>
                  </a:moveTo>
                  <a:cubicBezTo>
                    <a:pt x="702" y="0"/>
                    <a:pt x="350" y="16"/>
                    <a:pt x="1" y="46"/>
                  </a:cubicBezTo>
                  <a:lnTo>
                    <a:pt x="1" y="6061"/>
                  </a:lnTo>
                  <a:cubicBezTo>
                    <a:pt x="577" y="6863"/>
                    <a:pt x="1279" y="7615"/>
                    <a:pt x="2081" y="8267"/>
                  </a:cubicBezTo>
                  <a:cubicBezTo>
                    <a:pt x="3752" y="9579"/>
                    <a:pt x="5875" y="10393"/>
                    <a:pt x="7961" y="10393"/>
                  </a:cubicBezTo>
                  <a:cubicBezTo>
                    <a:pt x="8941" y="10393"/>
                    <a:pt x="9914" y="10214"/>
                    <a:pt x="10828" y="9821"/>
                  </a:cubicBezTo>
                  <a:cubicBezTo>
                    <a:pt x="10327" y="8843"/>
                    <a:pt x="9876" y="7866"/>
                    <a:pt x="9249" y="6964"/>
                  </a:cubicBezTo>
                  <a:cubicBezTo>
                    <a:pt x="9715" y="6950"/>
                    <a:pt x="10144" y="6929"/>
                    <a:pt x="10576" y="6929"/>
                  </a:cubicBezTo>
                  <a:cubicBezTo>
                    <a:pt x="10934" y="6929"/>
                    <a:pt x="11294" y="6943"/>
                    <a:pt x="11680" y="6989"/>
                  </a:cubicBezTo>
                  <a:cubicBezTo>
                    <a:pt x="10577" y="4382"/>
                    <a:pt x="8472" y="2227"/>
                    <a:pt x="5916" y="1049"/>
                  </a:cubicBezTo>
                  <a:cubicBezTo>
                    <a:pt x="4405" y="345"/>
                    <a:pt x="2723" y="0"/>
                    <a:pt x="1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0" name="Google Shape;37280;p53"/>
            <p:cNvSpPr/>
            <p:nvPr/>
          </p:nvSpPr>
          <p:spPr>
            <a:xfrm>
              <a:off x="728955" y="1979356"/>
              <a:ext cx="294035" cy="245069"/>
            </a:xfrm>
            <a:custGeom>
              <a:avLst/>
              <a:gdLst/>
              <a:ahLst/>
              <a:cxnLst/>
              <a:rect l="l" t="t" r="r" b="b"/>
              <a:pathLst>
                <a:path w="13385" h="11156" extrusionOk="0">
                  <a:moveTo>
                    <a:pt x="10828" y="0"/>
                  </a:moveTo>
                  <a:lnTo>
                    <a:pt x="10828" y="0"/>
                  </a:lnTo>
                  <a:cubicBezTo>
                    <a:pt x="8021" y="176"/>
                    <a:pt x="5264" y="1404"/>
                    <a:pt x="3284" y="3434"/>
                  </a:cubicBezTo>
                  <a:cubicBezTo>
                    <a:pt x="1304" y="5439"/>
                    <a:pt x="101" y="8221"/>
                    <a:pt x="1" y="11028"/>
                  </a:cubicBezTo>
                  <a:cubicBezTo>
                    <a:pt x="762" y="11108"/>
                    <a:pt x="1523" y="11155"/>
                    <a:pt x="2278" y="11155"/>
                  </a:cubicBezTo>
                  <a:cubicBezTo>
                    <a:pt x="4579" y="11155"/>
                    <a:pt x="6816" y="10720"/>
                    <a:pt x="8798" y="9474"/>
                  </a:cubicBezTo>
                  <a:cubicBezTo>
                    <a:pt x="11429" y="7820"/>
                    <a:pt x="13384" y="4888"/>
                    <a:pt x="13209" y="1780"/>
                  </a:cubicBezTo>
                  <a:lnTo>
                    <a:pt x="13209" y="1780"/>
                  </a:lnTo>
                  <a:cubicBezTo>
                    <a:pt x="12106" y="1905"/>
                    <a:pt x="11053" y="2005"/>
                    <a:pt x="9976" y="2306"/>
                  </a:cubicBezTo>
                  <a:cubicBezTo>
                    <a:pt x="10251" y="1479"/>
                    <a:pt x="10452" y="777"/>
                    <a:pt x="10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1" name="Google Shape;37281;p53"/>
            <p:cNvSpPr/>
            <p:nvPr/>
          </p:nvSpPr>
          <p:spPr>
            <a:xfrm>
              <a:off x="1383038" y="929968"/>
              <a:ext cx="315497" cy="315497"/>
            </a:xfrm>
            <a:custGeom>
              <a:avLst/>
              <a:gdLst/>
              <a:ahLst/>
              <a:cxnLst/>
              <a:rect l="l" t="t" r="r" b="b"/>
              <a:pathLst>
                <a:path w="14362" h="14362" extrusionOk="0">
                  <a:moveTo>
                    <a:pt x="7168" y="1"/>
                  </a:moveTo>
                  <a:cubicBezTo>
                    <a:pt x="4136" y="1"/>
                    <a:pt x="1529" y="1880"/>
                    <a:pt x="502" y="4562"/>
                  </a:cubicBezTo>
                  <a:cubicBezTo>
                    <a:pt x="401" y="4813"/>
                    <a:pt x="301" y="5063"/>
                    <a:pt x="251" y="5339"/>
                  </a:cubicBezTo>
                  <a:cubicBezTo>
                    <a:pt x="76" y="5916"/>
                    <a:pt x="0" y="6542"/>
                    <a:pt x="0" y="7194"/>
                  </a:cubicBezTo>
                  <a:cubicBezTo>
                    <a:pt x="0" y="8121"/>
                    <a:pt x="176" y="9023"/>
                    <a:pt x="502" y="9825"/>
                  </a:cubicBezTo>
                  <a:cubicBezTo>
                    <a:pt x="527" y="9901"/>
                    <a:pt x="552" y="9951"/>
                    <a:pt x="577" y="10026"/>
                  </a:cubicBezTo>
                  <a:cubicBezTo>
                    <a:pt x="1680" y="12582"/>
                    <a:pt x="4211" y="14362"/>
                    <a:pt x="7168" y="14362"/>
                  </a:cubicBezTo>
                  <a:cubicBezTo>
                    <a:pt x="11153" y="14362"/>
                    <a:pt x="14361" y="11154"/>
                    <a:pt x="14361" y="7194"/>
                  </a:cubicBezTo>
                  <a:cubicBezTo>
                    <a:pt x="14361" y="5164"/>
                    <a:pt x="13534" y="3334"/>
                    <a:pt x="12181" y="2031"/>
                  </a:cubicBezTo>
                  <a:cubicBezTo>
                    <a:pt x="12156" y="2006"/>
                    <a:pt x="12106" y="1981"/>
                    <a:pt x="12081" y="1931"/>
                  </a:cubicBezTo>
                  <a:cubicBezTo>
                    <a:pt x="10928" y="878"/>
                    <a:pt x="9449" y="176"/>
                    <a:pt x="7820" y="26"/>
                  </a:cubicBezTo>
                  <a:lnTo>
                    <a:pt x="7770" y="26"/>
                  </a:lnTo>
                  <a:cubicBezTo>
                    <a:pt x="7569" y="26"/>
                    <a:pt x="7369" y="1"/>
                    <a:pt x="7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2" name="Google Shape;37282;p53"/>
            <p:cNvSpPr/>
            <p:nvPr/>
          </p:nvSpPr>
          <p:spPr>
            <a:xfrm>
              <a:off x="1394043" y="1107334"/>
              <a:ext cx="267059" cy="80335"/>
            </a:xfrm>
            <a:custGeom>
              <a:avLst/>
              <a:gdLst/>
              <a:ahLst/>
              <a:cxnLst/>
              <a:rect l="l" t="t" r="r" b="b"/>
              <a:pathLst>
                <a:path w="12157" h="3657" extrusionOk="0">
                  <a:moveTo>
                    <a:pt x="2583" y="1"/>
                  </a:moveTo>
                  <a:cubicBezTo>
                    <a:pt x="2069" y="1"/>
                    <a:pt x="1557" y="137"/>
                    <a:pt x="1128" y="423"/>
                  </a:cubicBezTo>
                  <a:cubicBezTo>
                    <a:pt x="627" y="749"/>
                    <a:pt x="276" y="1250"/>
                    <a:pt x="1" y="1751"/>
                  </a:cubicBezTo>
                  <a:cubicBezTo>
                    <a:pt x="26" y="1827"/>
                    <a:pt x="51" y="1877"/>
                    <a:pt x="76" y="1952"/>
                  </a:cubicBezTo>
                  <a:cubicBezTo>
                    <a:pt x="352" y="1400"/>
                    <a:pt x="702" y="874"/>
                    <a:pt x="1204" y="548"/>
                  </a:cubicBezTo>
                  <a:cubicBezTo>
                    <a:pt x="1602" y="291"/>
                    <a:pt x="2086" y="160"/>
                    <a:pt x="2581" y="160"/>
                  </a:cubicBezTo>
                  <a:cubicBezTo>
                    <a:pt x="3052" y="160"/>
                    <a:pt x="3533" y="279"/>
                    <a:pt x="3961" y="523"/>
                  </a:cubicBezTo>
                  <a:cubicBezTo>
                    <a:pt x="4763" y="949"/>
                    <a:pt x="5389" y="1751"/>
                    <a:pt x="5715" y="2754"/>
                  </a:cubicBezTo>
                  <a:lnTo>
                    <a:pt x="5765" y="2854"/>
                  </a:lnTo>
                  <a:lnTo>
                    <a:pt x="5840" y="2779"/>
                  </a:lnTo>
                  <a:cubicBezTo>
                    <a:pt x="6596" y="2128"/>
                    <a:pt x="7580" y="1759"/>
                    <a:pt x="8571" y="1759"/>
                  </a:cubicBezTo>
                  <a:cubicBezTo>
                    <a:pt x="8764" y="1759"/>
                    <a:pt x="8957" y="1773"/>
                    <a:pt x="9149" y="1801"/>
                  </a:cubicBezTo>
                  <a:cubicBezTo>
                    <a:pt x="10301" y="1952"/>
                    <a:pt x="11379" y="2654"/>
                    <a:pt x="12031" y="3656"/>
                  </a:cubicBezTo>
                  <a:lnTo>
                    <a:pt x="12156" y="3581"/>
                  </a:lnTo>
                  <a:cubicBezTo>
                    <a:pt x="11504" y="2528"/>
                    <a:pt x="10377" y="1827"/>
                    <a:pt x="9149" y="1651"/>
                  </a:cubicBezTo>
                  <a:cubicBezTo>
                    <a:pt x="8998" y="1626"/>
                    <a:pt x="8873" y="1601"/>
                    <a:pt x="8722" y="1601"/>
                  </a:cubicBezTo>
                  <a:lnTo>
                    <a:pt x="8572" y="1601"/>
                  </a:lnTo>
                  <a:cubicBezTo>
                    <a:pt x="7570" y="1601"/>
                    <a:pt x="6592" y="1952"/>
                    <a:pt x="5815" y="2578"/>
                  </a:cubicBezTo>
                  <a:cubicBezTo>
                    <a:pt x="5489" y="1601"/>
                    <a:pt x="4838" y="799"/>
                    <a:pt x="4036" y="373"/>
                  </a:cubicBezTo>
                  <a:cubicBezTo>
                    <a:pt x="3735" y="222"/>
                    <a:pt x="3409" y="97"/>
                    <a:pt x="3083" y="47"/>
                  </a:cubicBezTo>
                  <a:cubicBezTo>
                    <a:pt x="3033" y="47"/>
                    <a:pt x="2983" y="22"/>
                    <a:pt x="2933" y="22"/>
                  </a:cubicBezTo>
                  <a:cubicBezTo>
                    <a:pt x="2817" y="8"/>
                    <a:pt x="2700" y="1"/>
                    <a:pt x="2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3" name="Google Shape;37283;p53"/>
            <p:cNvSpPr/>
            <p:nvPr/>
          </p:nvSpPr>
          <p:spPr>
            <a:xfrm>
              <a:off x="1575736" y="971267"/>
              <a:ext cx="75986" cy="172357"/>
            </a:xfrm>
            <a:custGeom>
              <a:avLst/>
              <a:gdLst/>
              <a:ahLst/>
              <a:cxnLst/>
              <a:rect l="l" t="t" r="r" b="b"/>
              <a:pathLst>
                <a:path w="3459" h="7846" extrusionOk="0">
                  <a:moveTo>
                    <a:pt x="3384" y="0"/>
                  </a:moveTo>
                  <a:cubicBezTo>
                    <a:pt x="2732" y="401"/>
                    <a:pt x="2281" y="1128"/>
                    <a:pt x="2106" y="1980"/>
                  </a:cubicBezTo>
                  <a:cubicBezTo>
                    <a:pt x="1980" y="2657"/>
                    <a:pt x="2005" y="3384"/>
                    <a:pt x="2231" y="4261"/>
                  </a:cubicBezTo>
                  <a:cubicBezTo>
                    <a:pt x="1479" y="4411"/>
                    <a:pt x="827" y="4888"/>
                    <a:pt x="451" y="5564"/>
                  </a:cubicBezTo>
                  <a:cubicBezTo>
                    <a:pt x="50" y="6266"/>
                    <a:pt x="0" y="7118"/>
                    <a:pt x="301" y="7845"/>
                  </a:cubicBezTo>
                  <a:lnTo>
                    <a:pt x="451" y="7795"/>
                  </a:lnTo>
                  <a:cubicBezTo>
                    <a:pt x="176" y="7118"/>
                    <a:pt x="226" y="6291"/>
                    <a:pt x="577" y="5640"/>
                  </a:cubicBezTo>
                  <a:cubicBezTo>
                    <a:pt x="928" y="4988"/>
                    <a:pt x="1604" y="4512"/>
                    <a:pt x="2356" y="4386"/>
                  </a:cubicBezTo>
                  <a:lnTo>
                    <a:pt x="2431" y="4361"/>
                  </a:lnTo>
                  <a:lnTo>
                    <a:pt x="2406" y="4286"/>
                  </a:lnTo>
                  <a:cubicBezTo>
                    <a:pt x="2181" y="3434"/>
                    <a:pt x="2131" y="2682"/>
                    <a:pt x="2256" y="2005"/>
                  </a:cubicBezTo>
                  <a:cubicBezTo>
                    <a:pt x="2406" y="1203"/>
                    <a:pt x="2857" y="502"/>
                    <a:pt x="3459" y="126"/>
                  </a:cubicBezTo>
                  <a:lnTo>
                    <a:pt x="33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4" name="Google Shape;37284;p53"/>
            <p:cNvSpPr/>
            <p:nvPr/>
          </p:nvSpPr>
          <p:spPr>
            <a:xfrm>
              <a:off x="1458452" y="1026801"/>
              <a:ext cx="164646" cy="83235"/>
            </a:xfrm>
            <a:custGeom>
              <a:avLst/>
              <a:gdLst/>
              <a:ahLst/>
              <a:cxnLst/>
              <a:rect l="l" t="t" r="r" b="b"/>
              <a:pathLst>
                <a:path w="7495" h="3789" extrusionOk="0">
                  <a:moveTo>
                    <a:pt x="5517" y="1"/>
                  </a:moveTo>
                  <a:cubicBezTo>
                    <a:pt x="5399" y="1"/>
                    <a:pt x="5281" y="10"/>
                    <a:pt x="5164" y="29"/>
                  </a:cubicBezTo>
                  <a:cubicBezTo>
                    <a:pt x="4312" y="154"/>
                    <a:pt x="3610" y="881"/>
                    <a:pt x="3560" y="1633"/>
                  </a:cubicBezTo>
                  <a:cubicBezTo>
                    <a:pt x="3266" y="1521"/>
                    <a:pt x="2951" y="1467"/>
                    <a:pt x="2636" y="1467"/>
                  </a:cubicBezTo>
                  <a:cubicBezTo>
                    <a:pt x="2172" y="1467"/>
                    <a:pt x="1707" y="1584"/>
                    <a:pt x="1304" y="1808"/>
                  </a:cubicBezTo>
                  <a:cubicBezTo>
                    <a:pt x="602" y="2209"/>
                    <a:pt x="101" y="2961"/>
                    <a:pt x="1" y="3763"/>
                  </a:cubicBezTo>
                  <a:lnTo>
                    <a:pt x="151" y="3788"/>
                  </a:lnTo>
                  <a:cubicBezTo>
                    <a:pt x="252" y="3036"/>
                    <a:pt x="728" y="2335"/>
                    <a:pt x="1379" y="1934"/>
                  </a:cubicBezTo>
                  <a:cubicBezTo>
                    <a:pt x="1762" y="1721"/>
                    <a:pt x="2200" y="1613"/>
                    <a:pt x="2635" y="1613"/>
                  </a:cubicBezTo>
                  <a:cubicBezTo>
                    <a:pt x="2971" y="1613"/>
                    <a:pt x="3305" y="1677"/>
                    <a:pt x="3610" y="1808"/>
                  </a:cubicBezTo>
                  <a:lnTo>
                    <a:pt x="3710" y="1858"/>
                  </a:lnTo>
                  <a:lnTo>
                    <a:pt x="3710" y="1758"/>
                  </a:lnTo>
                  <a:cubicBezTo>
                    <a:pt x="3710" y="1006"/>
                    <a:pt x="4362" y="305"/>
                    <a:pt x="5189" y="179"/>
                  </a:cubicBezTo>
                  <a:cubicBezTo>
                    <a:pt x="5293" y="165"/>
                    <a:pt x="5398" y="158"/>
                    <a:pt x="5504" y="158"/>
                  </a:cubicBezTo>
                  <a:cubicBezTo>
                    <a:pt x="6142" y="158"/>
                    <a:pt x="6814" y="415"/>
                    <a:pt x="7394" y="931"/>
                  </a:cubicBezTo>
                  <a:lnTo>
                    <a:pt x="7495" y="806"/>
                  </a:lnTo>
                  <a:cubicBezTo>
                    <a:pt x="6877" y="295"/>
                    <a:pt x="6187" y="1"/>
                    <a:pt x="5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5" name="Google Shape;37285;p53"/>
            <p:cNvSpPr/>
            <p:nvPr/>
          </p:nvSpPr>
          <p:spPr>
            <a:xfrm>
              <a:off x="1388529" y="988138"/>
              <a:ext cx="217500" cy="59137"/>
            </a:xfrm>
            <a:custGeom>
              <a:avLst/>
              <a:gdLst/>
              <a:ahLst/>
              <a:cxnLst/>
              <a:rect l="l" t="t" r="r" b="b"/>
              <a:pathLst>
                <a:path w="9901" h="2692" extrusionOk="0">
                  <a:moveTo>
                    <a:pt x="6736" y="1"/>
                  </a:moveTo>
                  <a:cubicBezTo>
                    <a:pt x="6364" y="1"/>
                    <a:pt x="5994" y="42"/>
                    <a:pt x="5640" y="160"/>
                  </a:cubicBezTo>
                  <a:cubicBezTo>
                    <a:pt x="5615" y="160"/>
                    <a:pt x="5590" y="160"/>
                    <a:pt x="5565" y="185"/>
                  </a:cubicBezTo>
                  <a:cubicBezTo>
                    <a:pt x="4888" y="385"/>
                    <a:pt x="4287" y="786"/>
                    <a:pt x="3836" y="1363"/>
                  </a:cubicBezTo>
                  <a:cubicBezTo>
                    <a:pt x="3387" y="1047"/>
                    <a:pt x="2850" y="886"/>
                    <a:pt x="2320" y="886"/>
                  </a:cubicBezTo>
                  <a:cubicBezTo>
                    <a:pt x="2051" y="886"/>
                    <a:pt x="1783" y="927"/>
                    <a:pt x="1530" y="1012"/>
                  </a:cubicBezTo>
                  <a:cubicBezTo>
                    <a:pt x="1004" y="1162"/>
                    <a:pt x="552" y="1488"/>
                    <a:pt x="252" y="1914"/>
                  </a:cubicBezTo>
                  <a:cubicBezTo>
                    <a:pt x="151" y="2165"/>
                    <a:pt x="51" y="2415"/>
                    <a:pt x="1" y="2691"/>
                  </a:cubicBezTo>
                  <a:cubicBezTo>
                    <a:pt x="252" y="1964"/>
                    <a:pt x="853" y="1388"/>
                    <a:pt x="1555" y="1137"/>
                  </a:cubicBezTo>
                  <a:cubicBezTo>
                    <a:pt x="1788" y="1067"/>
                    <a:pt x="2030" y="1034"/>
                    <a:pt x="2273" y="1034"/>
                  </a:cubicBezTo>
                  <a:cubicBezTo>
                    <a:pt x="2815" y="1034"/>
                    <a:pt x="3361" y="1202"/>
                    <a:pt x="3811" y="1513"/>
                  </a:cubicBezTo>
                  <a:lnTo>
                    <a:pt x="3861" y="1563"/>
                  </a:lnTo>
                  <a:lnTo>
                    <a:pt x="3911" y="1513"/>
                  </a:lnTo>
                  <a:cubicBezTo>
                    <a:pt x="4567" y="654"/>
                    <a:pt x="5610" y="141"/>
                    <a:pt x="6673" y="141"/>
                  </a:cubicBezTo>
                  <a:cubicBezTo>
                    <a:pt x="6788" y="141"/>
                    <a:pt x="6903" y="147"/>
                    <a:pt x="7019" y="160"/>
                  </a:cubicBezTo>
                  <a:cubicBezTo>
                    <a:pt x="8121" y="285"/>
                    <a:pt x="9124" y="987"/>
                    <a:pt x="9675" y="1964"/>
                  </a:cubicBezTo>
                  <a:cubicBezTo>
                    <a:pt x="9700" y="2014"/>
                    <a:pt x="9725" y="2090"/>
                    <a:pt x="9750" y="2165"/>
                  </a:cubicBezTo>
                  <a:lnTo>
                    <a:pt x="9901" y="2090"/>
                  </a:lnTo>
                  <a:cubicBezTo>
                    <a:pt x="9901" y="2065"/>
                    <a:pt x="9901" y="2065"/>
                    <a:pt x="9876" y="2039"/>
                  </a:cubicBezTo>
                  <a:cubicBezTo>
                    <a:pt x="9349" y="962"/>
                    <a:pt x="8247" y="160"/>
                    <a:pt x="7044" y="9"/>
                  </a:cubicBezTo>
                  <a:cubicBezTo>
                    <a:pt x="6941" y="4"/>
                    <a:pt x="6839" y="1"/>
                    <a:pt x="6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6" name="Google Shape;37286;p53"/>
            <p:cNvSpPr/>
            <p:nvPr/>
          </p:nvSpPr>
          <p:spPr>
            <a:xfrm>
              <a:off x="1509109" y="930518"/>
              <a:ext cx="46286" cy="61685"/>
            </a:xfrm>
            <a:custGeom>
              <a:avLst/>
              <a:gdLst/>
              <a:ahLst/>
              <a:cxnLst/>
              <a:rect l="l" t="t" r="r" b="b"/>
              <a:pathLst>
                <a:path w="2107" h="2808" extrusionOk="0">
                  <a:moveTo>
                    <a:pt x="2081" y="1"/>
                  </a:moveTo>
                  <a:cubicBezTo>
                    <a:pt x="1479" y="51"/>
                    <a:pt x="903" y="427"/>
                    <a:pt x="527" y="1003"/>
                  </a:cubicBezTo>
                  <a:cubicBezTo>
                    <a:pt x="201" y="1479"/>
                    <a:pt x="26" y="2081"/>
                    <a:pt x="1" y="2808"/>
                  </a:cubicBezTo>
                  <a:lnTo>
                    <a:pt x="151" y="2808"/>
                  </a:lnTo>
                  <a:cubicBezTo>
                    <a:pt x="176" y="2131"/>
                    <a:pt x="352" y="1555"/>
                    <a:pt x="652" y="1078"/>
                  </a:cubicBezTo>
                  <a:cubicBezTo>
                    <a:pt x="1003" y="552"/>
                    <a:pt x="1530" y="201"/>
                    <a:pt x="2106" y="151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7" name="Google Shape;37287;p53"/>
            <p:cNvSpPr/>
            <p:nvPr/>
          </p:nvSpPr>
          <p:spPr>
            <a:xfrm>
              <a:off x="3363956" y="451261"/>
              <a:ext cx="188305" cy="112803"/>
            </a:xfrm>
            <a:custGeom>
              <a:avLst/>
              <a:gdLst/>
              <a:ahLst/>
              <a:cxnLst/>
              <a:rect l="l" t="t" r="r" b="b"/>
              <a:pathLst>
                <a:path w="8572" h="5135" extrusionOk="0">
                  <a:moveTo>
                    <a:pt x="5835" y="0"/>
                  </a:moveTo>
                  <a:cubicBezTo>
                    <a:pt x="5023" y="0"/>
                    <a:pt x="4198" y="187"/>
                    <a:pt x="3459" y="534"/>
                  </a:cubicBezTo>
                  <a:cubicBezTo>
                    <a:pt x="1855" y="1261"/>
                    <a:pt x="802" y="2639"/>
                    <a:pt x="0" y="4218"/>
                  </a:cubicBezTo>
                  <a:cubicBezTo>
                    <a:pt x="1008" y="4815"/>
                    <a:pt x="2196" y="5134"/>
                    <a:pt x="3389" y="5134"/>
                  </a:cubicBezTo>
                  <a:cubicBezTo>
                    <a:pt x="3799" y="5134"/>
                    <a:pt x="4208" y="5097"/>
                    <a:pt x="4612" y="5020"/>
                  </a:cubicBezTo>
                  <a:cubicBezTo>
                    <a:pt x="6191" y="4694"/>
                    <a:pt x="7619" y="3792"/>
                    <a:pt x="8572" y="2514"/>
                  </a:cubicBezTo>
                  <a:cubicBezTo>
                    <a:pt x="8095" y="2438"/>
                    <a:pt x="7694" y="2313"/>
                    <a:pt x="7218" y="2188"/>
                  </a:cubicBezTo>
                  <a:cubicBezTo>
                    <a:pt x="7694" y="1762"/>
                    <a:pt x="8070" y="1311"/>
                    <a:pt x="8471" y="809"/>
                  </a:cubicBezTo>
                  <a:cubicBezTo>
                    <a:pt x="7715" y="256"/>
                    <a:pt x="6784" y="0"/>
                    <a:pt x="5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8" name="Google Shape;37288;p53"/>
            <p:cNvSpPr/>
            <p:nvPr/>
          </p:nvSpPr>
          <p:spPr>
            <a:xfrm>
              <a:off x="470588" y="3034590"/>
              <a:ext cx="177322" cy="126401"/>
            </a:xfrm>
            <a:custGeom>
              <a:avLst/>
              <a:gdLst/>
              <a:ahLst/>
              <a:cxnLst/>
              <a:rect l="l" t="t" r="r" b="b"/>
              <a:pathLst>
                <a:path w="8072" h="5754" extrusionOk="0">
                  <a:moveTo>
                    <a:pt x="5881" y="0"/>
                  </a:moveTo>
                  <a:cubicBezTo>
                    <a:pt x="4745" y="0"/>
                    <a:pt x="3589" y="410"/>
                    <a:pt x="2658" y="1096"/>
                  </a:cubicBezTo>
                  <a:cubicBezTo>
                    <a:pt x="1254" y="2124"/>
                    <a:pt x="477" y="3703"/>
                    <a:pt x="1" y="5382"/>
                  </a:cubicBezTo>
                  <a:cubicBezTo>
                    <a:pt x="704" y="5628"/>
                    <a:pt x="1450" y="5753"/>
                    <a:pt x="2197" y="5753"/>
                  </a:cubicBezTo>
                  <a:cubicBezTo>
                    <a:pt x="3048" y="5753"/>
                    <a:pt x="3900" y="5590"/>
                    <a:pt x="4688" y="5257"/>
                  </a:cubicBezTo>
                  <a:cubicBezTo>
                    <a:pt x="6166" y="4630"/>
                    <a:pt x="7394" y="3452"/>
                    <a:pt x="8071" y="1998"/>
                  </a:cubicBezTo>
                  <a:lnTo>
                    <a:pt x="8071" y="1998"/>
                  </a:lnTo>
                  <a:cubicBezTo>
                    <a:pt x="7923" y="2014"/>
                    <a:pt x="7781" y="2020"/>
                    <a:pt x="7640" y="2020"/>
                  </a:cubicBezTo>
                  <a:cubicBezTo>
                    <a:pt x="7326" y="2020"/>
                    <a:pt x="7021" y="1991"/>
                    <a:pt x="6693" y="1973"/>
                  </a:cubicBezTo>
                  <a:cubicBezTo>
                    <a:pt x="7069" y="1472"/>
                    <a:pt x="7344" y="921"/>
                    <a:pt x="7645" y="369"/>
                  </a:cubicBezTo>
                  <a:cubicBezTo>
                    <a:pt x="7087" y="117"/>
                    <a:pt x="6487" y="0"/>
                    <a:pt x="5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9" name="Google Shape;37289;p53"/>
            <p:cNvSpPr/>
            <p:nvPr/>
          </p:nvSpPr>
          <p:spPr>
            <a:xfrm>
              <a:off x="1511306" y="643007"/>
              <a:ext cx="177322" cy="126489"/>
            </a:xfrm>
            <a:custGeom>
              <a:avLst/>
              <a:gdLst/>
              <a:ahLst/>
              <a:cxnLst/>
              <a:rect l="l" t="t" r="r" b="b"/>
              <a:pathLst>
                <a:path w="8072" h="5758" extrusionOk="0">
                  <a:moveTo>
                    <a:pt x="5875" y="1"/>
                  </a:moveTo>
                  <a:cubicBezTo>
                    <a:pt x="4741" y="1"/>
                    <a:pt x="3588" y="415"/>
                    <a:pt x="2658" y="1084"/>
                  </a:cubicBezTo>
                  <a:cubicBezTo>
                    <a:pt x="1254" y="2136"/>
                    <a:pt x="477" y="3690"/>
                    <a:pt x="1" y="5394"/>
                  </a:cubicBezTo>
                  <a:cubicBezTo>
                    <a:pt x="694" y="5637"/>
                    <a:pt x="1431" y="5757"/>
                    <a:pt x="2167" y="5757"/>
                  </a:cubicBezTo>
                  <a:cubicBezTo>
                    <a:pt x="3029" y="5757"/>
                    <a:pt x="3891" y="5593"/>
                    <a:pt x="4688" y="5269"/>
                  </a:cubicBezTo>
                  <a:cubicBezTo>
                    <a:pt x="6166" y="4643"/>
                    <a:pt x="7395" y="3465"/>
                    <a:pt x="8071" y="2011"/>
                  </a:cubicBezTo>
                  <a:lnTo>
                    <a:pt x="8071" y="2011"/>
                  </a:lnTo>
                  <a:cubicBezTo>
                    <a:pt x="7976" y="2016"/>
                    <a:pt x="7883" y="2018"/>
                    <a:pt x="7791" y="2018"/>
                  </a:cubicBezTo>
                  <a:cubicBezTo>
                    <a:pt x="7423" y="2018"/>
                    <a:pt x="7074" y="1986"/>
                    <a:pt x="6693" y="1986"/>
                  </a:cubicBezTo>
                  <a:cubicBezTo>
                    <a:pt x="7069" y="1460"/>
                    <a:pt x="7344" y="933"/>
                    <a:pt x="7645" y="382"/>
                  </a:cubicBezTo>
                  <a:cubicBezTo>
                    <a:pt x="7085" y="120"/>
                    <a:pt x="6483" y="1"/>
                    <a:pt x="58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0" name="Google Shape;37290;p53"/>
            <p:cNvSpPr/>
            <p:nvPr/>
          </p:nvSpPr>
          <p:spPr>
            <a:xfrm>
              <a:off x="1820740" y="1314268"/>
              <a:ext cx="135452" cy="178947"/>
            </a:xfrm>
            <a:custGeom>
              <a:avLst/>
              <a:gdLst/>
              <a:ahLst/>
              <a:cxnLst/>
              <a:rect l="l" t="t" r="r" b="b"/>
              <a:pathLst>
                <a:path w="6166" h="8146" extrusionOk="0">
                  <a:moveTo>
                    <a:pt x="577" y="1"/>
                  </a:moveTo>
                  <a:lnTo>
                    <a:pt x="577" y="1"/>
                  </a:lnTo>
                  <a:cubicBezTo>
                    <a:pt x="0" y="1504"/>
                    <a:pt x="0" y="3209"/>
                    <a:pt x="602" y="4687"/>
                  </a:cubicBezTo>
                  <a:cubicBezTo>
                    <a:pt x="1178" y="6191"/>
                    <a:pt x="2331" y="7444"/>
                    <a:pt x="3760" y="8146"/>
                  </a:cubicBezTo>
                  <a:cubicBezTo>
                    <a:pt x="3735" y="7670"/>
                    <a:pt x="3785" y="7244"/>
                    <a:pt x="3835" y="6767"/>
                  </a:cubicBezTo>
                  <a:cubicBezTo>
                    <a:pt x="4311" y="7143"/>
                    <a:pt x="4862" y="7444"/>
                    <a:pt x="5389" y="7770"/>
                  </a:cubicBezTo>
                  <a:cubicBezTo>
                    <a:pt x="6166" y="6191"/>
                    <a:pt x="5815" y="4211"/>
                    <a:pt x="4812" y="2757"/>
                  </a:cubicBezTo>
                  <a:cubicBezTo>
                    <a:pt x="3810" y="1329"/>
                    <a:pt x="2256" y="527"/>
                    <a:pt x="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1" name="Google Shape;37291;p53"/>
            <p:cNvSpPr/>
            <p:nvPr/>
          </p:nvSpPr>
          <p:spPr>
            <a:xfrm>
              <a:off x="147014" y="740016"/>
              <a:ext cx="147028" cy="157507"/>
            </a:xfrm>
            <a:custGeom>
              <a:avLst/>
              <a:gdLst/>
              <a:ahLst/>
              <a:cxnLst/>
              <a:rect l="l" t="t" r="r" b="b"/>
              <a:pathLst>
                <a:path w="6693" h="7170" extrusionOk="0">
                  <a:moveTo>
                    <a:pt x="6542" y="0"/>
                  </a:moveTo>
                  <a:cubicBezTo>
                    <a:pt x="4971" y="0"/>
                    <a:pt x="3408" y="574"/>
                    <a:pt x="2206" y="1580"/>
                  </a:cubicBezTo>
                  <a:cubicBezTo>
                    <a:pt x="1003" y="2633"/>
                    <a:pt x="201" y="4136"/>
                    <a:pt x="0" y="5715"/>
                  </a:cubicBezTo>
                  <a:cubicBezTo>
                    <a:pt x="452" y="5540"/>
                    <a:pt x="853" y="5465"/>
                    <a:pt x="1329" y="5339"/>
                  </a:cubicBezTo>
                  <a:lnTo>
                    <a:pt x="1329" y="5339"/>
                  </a:lnTo>
                  <a:cubicBezTo>
                    <a:pt x="1128" y="5916"/>
                    <a:pt x="1028" y="6517"/>
                    <a:pt x="928" y="7144"/>
                  </a:cubicBezTo>
                  <a:cubicBezTo>
                    <a:pt x="1076" y="7161"/>
                    <a:pt x="1224" y="7169"/>
                    <a:pt x="1372" y="7169"/>
                  </a:cubicBezTo>
                  <a:cubicBezTo>
                    <a:pt x="2949" y="7169"/>
                    <a:pt x="4477" y="6219"/>
                    <a:pt x="5439" y="4913"/>
                  </a:cubicBezTo>
                  <a:cubicBezTo>
                    <a:pt x="6467" y="3510"/>
                    <a:pt x="6692" y="1780"/>
                    <a:pt x="6642" y="1"/>
                  </a:cubicBezTo>
                  <a:cubicBezTo>
                    <a:pt x="6609" y="1"/>
                    <a:pt x="6575" y="0"/>
                    <a:pt x="6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2" name="Google Shape;37292;p53"/>
            <p:cNvSpPr/>
            <p:nvPr/>
          </p:nvSpPr>
          <p:spPr>
            <a:xfrm>
              <a:off x="1711713" y="2324972"/>
              <a:ext cx="135452" cy="178969"/>
            </a:xfrm>
            <a:custGeom>
              <a:avLst/>
              <a:gdLst/>
              <a:ahLst/>
              <a:cxnLst/>
              <a:rect l="l" t="t" r="r" b="b"/>
              <a:pathLst>
                <a:path w="6166" h="8147" extrusionOk="0">
                  <a:moveTo>
                    <a:pt x="551" y="1"/>
                  </a:moveTo>
                  <a:lnTo>
                    <a:pt x="551" y="1"/>
                  </a:lnTo>
                  <a:cubicBezTo>
                    <a:pt x="0" y="1479"/>
                    <a:pt x="0" y="3184"/>
                    <a:pt x="577" y="4687"/>
                  </a:cubicBezTo>
                  <a:cubicBezTo>
                    <a:pt x="1153" y="6166"/>
                    <a:pt x="2306" y="7444"/>
                    <a:pt x="3759" y="8146"/>
                  </a:cubicBezTo>
                  <a:cubicBezTo>
                    <a:pt x="3734" y="7670"/>
                    <a:pt x="3785" y="7244"/>
                    <a:pt x="3810" y="6768"/>
                  </a:cubicBezTo>
                  <a:cubicBezTo>
                    <a:pt x="4311" y="7144"/>
                    <a:pt x="4837" y="7444"/>
                    <a:pt x="5389" y="7745"/>
                  </a:cubicBezTo>
                  <a:cubicBezTo>
                    <a:pt x="6166" y="6166"/>
                    <a:pt x="5790" y="4211"/>
                    <a:pt x="4787" y="2758"/>
                  </a:cubicBezTo>
                  <a:cubicBezTo>
                    <a:pt x="3785" y="1329"/>
                    <a:pt x="2231" y="527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293" name="Google Shape;37293;p53"/>
          <p:cNvGrpSpPr/>
          <p:nvPr/>
        </p:nvGrpSpPr>
        <p:grpSpPr>
          <a:xfrm>
            <a:off x="9134891" y="0"/>
            <a:ext cx="3057109" cy="4085487"/>
            <a:chOff x="6860480" y="411030"/>
            <a:chExt cx="2292832" cy="3064115"/>
          </a:xfrm>
        </p:grpSpPr>
        <p:sp>
          <p:nvSpPr>
            <p:cNvPr id="37294" name="Google Shape;37294;p53"/>
            <p:cNvSpPr/>
            <p:nvPr/>
          </p:nvSpPr>
          <p:spPr>
            <a:xfrm>
              <a:off x="8444179" y="812772"/>
              <a:ext cx="709133" cy="994820"/>
            </a:xfrm>
            <a:custGeom>
              <a:avLst/>
              <a:gdLst/>
              <a:ahLst/>
              <a:cxnLst/>
              <a:rect l="l" t="t" r="r" b="b"/>
              <a:pathLst>
                <a:path w="32281" h="45286" extrusionOk="0">
                  <a:moveTo>
                    <a:pt x="524" y="1"/>
                  </a:moveTo>
                  <a:cubicBezTo>
                    <a:pt x="474" y="1"/>
                    <a:pt x="424" y="8"/>
                    <a:pt x="376" y="22"/>
                  </a:cubicBezTo>
                  <a:cubicBezTo>
                    <a:pt x="151" y="98"/>
                    <a:pt x="0" y="323"/>
                    <a:pt x="25" y="549"/>
                  </a:cubicBezTo>
                  <a:cubicBezTo>
                    <a:pt x="351" y="3707"/>
                    <a:pt x="1203" y="6865"/>
                    <a:pt x="2531" y="9822"/>
                  </a:cubicBezTo>
                  <a:cubicBezTo>
                    <a:pt x="3885" y="12779"/>
                    <a:pt x="5689" y="15561"/>
                    <a:pt x="7920" y="18017"/>
                  </a:cubicBezTo>
                  <a:cubicBezTo>
                    <a:pt x="9048" y="19246"/>
                    <a:pt x="10276" y="20398"/>
                    <a:pt x="11529" y="21426"/>
                  </a:cubicBezTo>
                  <a:cubicBezTo>
                    <a:pt x="12807" y="22479"/>
                    <a:pt x="14110" y="23406"/>
                    <a:pt x="15389" y="24333"/>
                  </a:cubicBezTo>
                  <a:cubicBezTo>
                    <a:pt x="17970" y="26138"/>
                    <a:pt x="20451" y="27817"/>
                    <a:pt x="22481" y="29722"/>
                  </a:cubicBezTo>
                  <a:cubicBezTo>
                    <a:pt x="23509" y="30649"/>
                    <a:pt x="24411" y="31652"/>
                    <a:pt x="25238" y="32754"/>
                  </a:cubicBezTo>
                  <a:cubicBezTo>
                    <a:pt x="26091" y="33832"/>
                    <a:pt x="26867" y="35035"/>
                    <a:pt x="27594" y="36263"/>
                  </a:cubicBezTo>
                  <a:cubicBezTo>
                    <a:pt x="29048" y="38769"/>
                    <a:pt x="30376" y="41476"/>
                    <a:pt x="31780" y="44308"/>
                  </a:cubicBezTo>
                  <a:cubicBezTo>
                    <a:pt x="31955" y="44634"/>
                    <a:pt x="32131" y="44960"/>
                    <a:pt x="32281" y="45286"/>
                  </a:cubicBezTo>
                  <a:lnTo>
                    <a:pt x="32281" y="31426"/>
                  </a:lnTo>
                  <a:cubicBezTo>
                    <a:pt x="31629" y="30499"/>
                    <a:pt x="30928" y="29571"/>
                    <a:pt x="30151" y="28694"/>
                  </a:cubicBezTo>
                  <a:cubicBezTo>
                    <a:pt x="29850" y="28343"/>
                    <a:pt x="29474" y="28068"/>
                    <a:pt x="29198" y="27667"/>
                  </a:cubicBezTo>
                  <a:cubicBezTo>
                    <a:pt x="28948" y="27291"/>
                    <a:pt x="28747" y="26890"/>
                    <a:pt x="28547" y="26514"/>
                  </a:cubicBezTo>
                  <a:cubicBezTo>
                    <a:pt x="28096" y="25611"/>
                    <a:pt x="27695" y="24709"/>
                    <a:pt x="27319" y="23757"/>
                  </a:cubicBezTo>
                  <a:cubicBezTo>
                    <a:pt x="26592" y="21952"/>
                    <a:pt x="26040" y="20048"/>
                    <a:pt x="25564" y="18168"/>
                  </a:cubicBezTo>
                  <a:cubicBezTo>
                    <a:pt x="24988" y="15887"/>
                    <a:pt x="24587" y="13556"/>
                    <a:pt x="24386" y="11225"/>
                  </a:cubicBezTo>
                  <a:cubicBezTo>
                    <a:pt x="24363" y="11088"/>
                    <a:pt x="24257" y="10972"/>
                    <a:pt x="24124" y="10972"/>
                  </a:cubicBezTo>
                  <a:cubicBezTo>
                    <a:pt x="24111" y="10972"/>
                    <a:pt x="24098" y="10973"/>
                    <a:pt x="24085" y="10975"/>
                  </a:cubicBezTo>
                  <a:cubicBezTo>
                    <a:pt x="23960" y="10975"/>
                    <a:pt x="23860" y="11075"/>
                    <a:pt x="23835" y="11200"/>
                  </a:cubicBezTo>
                  <a:cubicBezTo>
                    <a:pt x="23183" y="15035"/>
                    <a:pt x="23058" y="19020"/>
                    <a:pt x="23459" y="23005"/>
                  </a:cubicBezTo>
                  <a:cubicBezTo>
                    <a:pt x="21679" y="21852"/>
                    <a:pt x="19900" y="20875"/>
                    <a:pt x="18221" y="19897"/>
                  </a:cubicBezTo>
                  <a:cubicBezTo>
                    <a:pt x="15539" y="18393"/>
                    <a:pt x="13033" y="16915"/>
                    <a:pt x="10852" y="15035"/>
                  </a:cubicBezTo>
                  <a:cubicBezTo>
                    <a:pt x="8647" y="13155"/>
                    <a:pt x="6667" y="10925"/>
                    <a:pt x="5013" y="8469"/>
                  </a:cubicBezTo>
                  <a:cubicBezTo>
                    <a:pt x="3359" y="5987"/>
                    <a:pt x="2005" y="3255"/>
                    <a:pt x="1028" y="348"/>
                  </a:cubicBezTo>
                  <a:cubicBezTo>
                    <a:pt x="947" y="125"/>
                    <a:pt x="735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5" name="Google Shape;37295;p53"/>
            <p:cNvSpPr/>
            <p:nvPr/>
          </p:nvSpPr>
          <p:spPr>
            <a:xfrm>
              <a:off x="8091249" y="2213354"/>
              <a:ext cx="1062063" cy="231911"/>
            </a:xfrm>
            <a:custGeom>
              <a:avLst/>
              <a:gdLst/>
              <a:ahLst/>
              <a:cxnLst/>
              <a:rect l="l" t="t" r="r" b="b"/>
              <a:pathLst>
                <a:path w="48347" h="10557" extrusionOk="0">
                  <a:moveTo>
                    <a:pt x="48347" y="0"/>
                  </a:moveTo>
                  <a:cubicBezTo>
                    <a:pt x="45615" y="376"/>
                    <a:pt x="42883" y="802"/>
                    <a:pt x="40177" y="1228"/>
                  </a:cubicBezTo>
                  <a:cubicBezTo>
                    <a:pt x="36818" y="1754"/>
                    <a:pt x="33485" y="2331"/>
                    <a:pt x="30151" y="2932"/>
                  </a:cubicBezTo>
                  <a:cubicBezTo>
                    <a:pt x="26793" y="3509"/>
                    <a:pt x="23485" y="4236"/>
                    <a:pt x="20202" y="4687"/>
                  </a:cubicBezTo>
                  <a:cubicBezTo>
                    <a:pt x="18298" y="4965"/>
                    <a:pt x="16377" y="5149"/>
                    <a:pt x="14469" y="5149"/>
                  </a:cubicBezTo>
                  <a:cubicBezTo>
                    <a:pt x="13111" y="5149"/>
                    <a:pt x="11761" y="5056"/>
                    <a:pt x="10427" y="4837"/>
                  </a:cubicBezTo>
                  <a:cubicBezTo>
                    <a:pt x="7219" y="4311"/>
                    <a:pt x="4086" y="3083"/>
                    <a:pt x="953" y="1855"/>
                  </a:cubicBezTo>
                  <a:cubicBezTo>
                    <a:pt x="873" y="1818"/>
                    <a:pt x="789" y="1800"/>
                    <a:pt x="707" y="1800"/>
                  </a:cubicBezTo>
                  <a:cubicBezTo>
                    <a:pt x="457" y="1800"/>
                    <a:pt x="221" y="1960"/>
                    <a:pt x="126" y="2206"/>
                  </a:cubicBezTo>
                  <a:cubicBezTo>
                    <a:pt x="1" y="2506"/>
                    <a:pt x="151" y="2857"/>
                    <a:pt x="452" y="3008"/>
                  </a:cubicBezTo>
                  <a:cubicBezTo>
                    <a:pt x="3510" y="4411"/>
                    <a:pt x="6643" y="5865"/>
                    <a:pt x="10076" y="6642"/>
                  </a:cubicBezTo>
                  <a:cubicBezTo>
                    <a:pt x="10778" y="6792"/>
                    <a:pt x="11480" y="6917"/>
                    <a:pt x="12206" y="6993"/>
                  </a:cubicBezTo>
                  <a:cubicBezTo>
                    <a:pt x="9600" y="8246"/>
                    <a:pt x="6868" y="9248"/>
                    <a:pt x="4036" y="10025"/>
                  </a:cubicBezTo>
                  <a:cubicBezTo>
                    <a:pt x="3886" y="10050"/>
                    <a:pt x="3810" y="10201"/>
                    <a:pt x="3861" y="10351"/>
                  </a:cubicBezTo>
                  <a:cubicBezTo>
                    <a:pt x="3882" y="10482"/>
                    <a:pt x="3981" y="10556"/>
                    <a:pt x="4105" y="10556"/>
                  </a:cubicBezTo>
                  <a:cubicBezTo>
                    <a:pt x="4124" y="10556"/>
                    <a:pt x="4142" y="10555"/>
                    <a:pt x="4161" y="10552"/>
                  </a:cubicBezTo>
                  <a:cubicBezTo>
                    <a:pt x="8096" y="9925"/>
                    <a:pt x="12006" y="8822"/>
                    <a:pt x="15715" y="7268"/>
                  </a:cubicBezTo>
                  <a:cubicBezTo>
                    <a:pt x="15922" y="7272"/>
                    <a:pt x="16130" y="7273"/>
                    <a:pt x="16337" y="7273"/>
                  </a:cubicBezTo>
                  <a:cubicBezTo>
                    <a:pt x="17733" y="7273"/>
                    <a:pt x="19124" y="7202"/>
                    <a:pt x="20477" y="7093"/>
                  </a:cubicBezTo>
                  <a:cubicBezTo>
                    <a:pt x="23911" y="6792"/>
                    <a:pt x="27244" y="6291"/>
                    <a:pt x="30578" y="5890"/>
                  </a:cubicBezTo>
                  <a:cubicBezTo>
                    <a:pt x="33936" y="5489"/>
                    <a:pt x="37269" y="5113"/>
                    <a:pt x="40628" y="4762"/>
                  </a:cubicBezTo>
                  <a:cubicBezTo>
                    <a:pt x="43209" y="4511"/>
                    <a:pt x="45791" y="4261"/>
                    <a:pt x="48347" y="4035"/>
                  </a:cubicBezTo>
                  <a:lnTo>
                    <a:pt x="483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6" name="Google Shape;37296;p53"/>
            <p:cNvSpPr/>
            <p:nvPr/>
          </p:nvSpPr>
          <p:spPr>
            <a:xfrm>
              <a:off x="7219161" y="791639"/>
              <a:ext cx="1934151" cy="1278574"/>
            </a:xfrm>
            <a:custGeom>
              <a:avLst/>
              <a:gdLst/>
              <a:ahLst/>
              <a:cxnLst/>
              <a:rect l="l" t="t" r="r" b="b"/>
              <a:pathLst>
                <a:path w="88046" h="58203" extrusionOk="0">
                  <a:moveTo>
                    <a:pt x="705" y="1"/>
                  </a:moveTo>
                  <a:cubicBezTo>
                    <a:pt x="517" y="1"/>
                    <a:pt x="340" y="76"/>
                    <a:pt x="226" y="233"/>
                  </a:cubicBezTo>
                  <a:cubicBezTo>
                    <a:pt x="0" y="508"/>
                    <a:pt x="51" y="884"/>
                    <a:pt x="276" y="1110"/>
                  </a:cubicBezTo>
                  <a:cubicBezTo>
                    <a:pt x="5113" y="5496"/>
                    <a:pt x="10928" y="8879"/>
                    <a:pt x="17219" y="10934"/>
                  </a:cubicBezTo>
                  <a:cubicBezTo>
                    <a:pt x="20351" y="11962"/>
                    <a:pt x="23509" y="12689"/>
                    <a:pt x="26392" y="13766"/>
                  </a:cubicBezTo>
                  <a:cubicBezTo>
                    <a:pt x="29249" y="14819"/>
                    <a:pt x="31830" y="16373"/>
                    <a:pt x="34186" y="18303"/>
                  </a:cubicBezTo>
                  <a:cubicBezTo>
                    <a:pt x="38923" y="22162"/>
                    <a:pt x="42682" y="27250"/>
                    <a:pt x="46717" y="32313"/>
                  </a:cubicBezTo>
                  <a:cubicBezTo>
                    <a:pt x="48748" y="34869"/>
                    <a:pt x="50878" y="37426"/>
                    <a:pt x="53284" y="39832"/>
                  </a:cubicBezTo>
                  <a:cubicBezTo>
                    <a:pt x="53585" y="40132"/>
                    <a:pt x="53885" y="40433"/>
                    <a:pt x="54186" y="40734"/>
                  </a:cubicBezTo>
                  <a:lnTo>
                    <a:pt x="55139" y="41586"/>
                  </a:lnTo>
                  <a:lnTo>
                    <a:pt x="56116" y="42463"/>
                  </a:lnTo>
                  <a:cubicBezTo>
                    <a:pt x="56442" y="42739"/>
                    <a:pt x="56793" y="42990"/>
                    <a:pt x="57144" y="43265"/>
                  </a:cubicBezTo>
                  <a:cubicBezTo>
                    <a:pt x="58472" y="44393"/>
                    <a:pt x="59951" y="45396"/>
                    <a:pt x="61429" y="46273"/>
                  </a:cubicBezTo>
                  <a:cubicBezTo>
                    <a:pt x="64387" y="48077"/>
                    <a:pt x="67469" y="49481"/>
                    <a:pt x="70452" y="50809"/>
                  </a:cubicBezTo>
                  <a:cubicBezTo>
                    <a:pt x="73409" y="52112"/>
                    <a:pt x="76367" y="53416"/>
                    <a:pt x="79349" y="54669"/>
                  </a:cubicBezTo>
                  <a:cubicBezTo>
                    <a:pt x="82231" y="55897"/>
                    <a:pt x="85114" y="57075"/>
                    <a:pt x="88046" y="58203"/>
                  </a:cubicBezTo>
                  <a:lnTo>
                    <a:pt x="88046" y="49180"/>
                  </a:lnTo>
                  <a:cubicBezTo>
                    <a:pt x="86116" y="48554"/>
                    <a:pt x="84161" y="47927"/>
                    <a:pt x="82206" y="47250"/>
                  </a:cubicBezTo>
                  <a:cubicBezTo>
                    <a:pt x="79199" y="46223"/>
                    <a:pt x="76166" y="45145"/>
                    <a:pt x="73159" y="44042"/>
                  </a:cubicBezTo>
                  <a:cubicBezTo>
                    <a:pt x="70176" y="42965"/>
                    <a:pt x="67319" y="41862"/>
                    <a:pt x="64662" y="40508"/>
                  </a:cubicBezTo>
                  <a:cubicBezTo>
                    <a:pt x="63334" y="39832"/>
                    <a:pt x="62081" y="39105"/>
                    <a:pt x="60878" y="38228"/>
                  </a:cubicBezTo>
                  <a:cubicBezTo>
                    <a:pt x="60577" y="38027"/>
                    <a:pt x="60276" y="37827"/>
                    <a:pt x="59976" y="37601"/>
                  </a:cubicBezTo>
                  <a:lnTo>
                    <a:pt x="59098" y="36924"/>
                  </a:lnTo>
                  <a:lnTo>
                    <a:pt x="58221" y="36223"/>
                  </a:lnTo>
                  <a:cubicBezTo>
                    <a:pt x="57921" y="35997"/>
                    <a:pt x="57645" y="35721"/>
                    <a:pt x="57344" y="35471"/>
                  </a:cubicBezTo>
                  <a:cubicBezTo>
                    <a:pt x="55063" y="33491"/>
                    <a:pt x="52883" y="31235"/>
                    <a:pt x="50753" y="28879"/>
                  </a:cubicBezTo>
                  <a:cubicBezTo>
                    <a:pt x="48597" y="26548"/>
                    <a:pt x="46442" y="24092"/>
                    <a:pt x="44136" y="21736"/>
                  </a:cubicBezTo>
                  <a:cubicBezTo>
                    <a:pt x="41830" y="19380"/>
                    <a:pt x="39349" y="17100"/>
                    <a:pt x="36567" y="15145"/>
                  </a:cubicBezTo>
                  <a:cubicBezTo>
                    <a:pt x="33810" y="13190"/>
                    <a:pt x="30677" y="11586"/>
                    <a:pt x="27419" y="10659"/>
                  </a:cubicBezTo>
                  <a:cubicBezTo>
                    <a:pt x="24186" y="9706"/>
                    <a:pt x="21003" y="9180"/>
                    <a:pt x="17945" y="8428"/>
                  </a:cubicBezTo>
                  <a:cubicBezTo>
                    <a:pt x="11880" y="6899"/>
                    <a:pt x="6091" y="4067"/>
                    <a:pt x="1128" y="132"/>
                  </a:cubicBezTo>
                  <a:cubicBezTo>
                    <a:pt x="998" y="45"/>
                    <a:pt x="848" y="1"/>
                    <a:pt x="7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7" name="Google Shape;37297;p53"/>
            <p:cNvSpPr/>
            <p:nvPr/>
          </p:nvSpPr>
          <p:spPr>
            <a:xfrm>
              <a:off x="7507111" y="720201"/>
              <a:ext cx="261545" cy="313300"/>
            </a:xfrm>
            <a:custGeom>
              <a:avLst/>
              <a:gdLst/>
              <a:ahLst/>
              <a:cxnLst/>
              <a:rect l="l" t="t" r="r" b="b"/>
              <a:pathLst>
                <a:path w="11906" h="14262" extrusionOk="0">
                  <a:moveTo>
                    <a:pt x="4060" y="1"/>
                  </a:moveTo>
                  <a:lnTo>
                    <a:pt x="4060" y="1"/>
                  </a:lnTo>
                  <a:cubicBezTo>
                    <a:pt x="4186" y="878"/>
                    <a:pt x="4136" y="1630"/>
                    <a:pt x="4161" y="2532"/>
                  </a:cubicBezTo>
                  <a:cubicBezTo>
                    <a:pt x="3208" y="1906"/>
                    <a:pt x="2206" y="1454"/>
                    <a:pt x="1153" y="978"/>
                  </a:cubicBezTo>
                  <a:lnTo>
                    <a:pt x="1153" y="978"/>
                  </a:lnTo>
                  <a:cubicBezTo>
                    <a:pt x="0" y="3961"/>
                    <a:pt x="978" y="7444"/>
                    <a:pt x="3033" y="9901"/>
                  </a:cubicBezTo>
                  <a:cubicBezTo>
                    <a:pt x="5063" y="12357"/>
                    <a:pt x="7995" y="13560"/>
                    <a:pt x="11128" y="14262"/>
                  </a:cubicBezTo>
                  <a:cubicBezTo>
                    <a:pt x="11905" y="11454"/>
                    <a:pt x="11629" y="8372"/>
                    <a:pt x="10351" y="5765"/>
                  </a:cubicBezTo>
                  <a:cubicBezTo>
                    <a:pt x="9048" y="3159"/>
                    <a:pt x="6767" y="1053"/>
                    <a:pt x="4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8" name="Google Shape;37298;p53"/>
            <p:cNvSpPr/>
            <p:nvPr/>
          </p:nvSpPr>
          <p:spPr>
            <a:xfrm>
              <a:off x="8416082" y="1305459"/>
              <a:ext cx="214754" cy="345219"/>
            </a:xfrm>
            <a:custGeom>
              <a:avLst/>
              <a:gdLst/>
              <a:ahLst/>
              <a:cxnLst/>
              <a:rect l="l" t="t" r="r" b="b"/>
              <a:pathLst>
                <a:path w="9776" h="15715" extrusionOk="0">
                  <a:moveTo>
                    <a:pt x="2232" y="1"/>
                  </a:moveTo>
                  <a:cubicBezTo>
                    <a:pt x="176" y="2457"/>
                    <a:pt x="1" y="6066"/>
                    <a:pt x="1154" y="9048"/>
                  </a:cubicBezTo>
                  <a:cubicBezTo>
                    <a:pt x="2307" y="12006"/>
                    <a:pt x="4688" y="14086"/>
                    <a:pt x="7420" y="15715"/>
                  </a:cubicBezTo>
                  <a:cubicBezTo>
                    <a:pt x="9049" y="13334"/>
                    <a:pt x="9775" y="10326"/>
                    <a:pt x="9374" y="7444"/>
                  </a:cubicBezTo>
                  <a:cubicBezTo>
                    <a:pt x="8998" y="4587"/>
                    <a:pt x="7495" y="1880"/>
                    <a:pt x="5289" y="1"/>
                  </a:cubicBezTo>
                  <a:cubicBezTo>
                    <a:pt x="5114" y="878"/>
                    <a:pt x="4838" y="1579"/>
                    <a:pt x="4562" y="2432"/>
                  </a:cubicBezTo>
                  <a:cubicBezTo>
                    <a:pt x="3861" y="1529"/>
                    <a:pt x="3059" y="803"/>
                    <a:pt x="2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9" name="Google Shape;37299;p53"/>
            <p:cNvSpPr/>
            <p:nvPr/>
          </p:nvSpPr>
          <p:spPr>
            <a:xfrm>
              <a:off x="9047582" y="2311900"/>
              <a:ext cx="105730" cy="205111"/>
            </a:xfrm>
            <a:custGeom>
              <a:avLst/>
              <a:gdLst/>
              <a:ahLst/>
              <a:cxnLst/>
              <a:rect l="l" t="t" r="r" b="b"/>
              <a:pathLst>
                <a:path w="4813" h="9337" extrusionOk="0">
                  <a:moveTo>
                    <a:pt x="4813" y="0"/>
                  </a:moveTo>
                  <a:cubicBezTo>
                    <a:pt x="2582" y="1429"/>
                    <a:pt x="853" y="3609"/>
                    <a:pt x="1" y="6116"/>
                  </a:cubicBezTo>
                  <a:cubicBezTo>
                    <a:pt x="853" y="5940"/>
                    <a:pt x="1605" y="5965"/>
                    <a:pt x="2507" y="5915"/>
                  </a:cubicBezTo>
                  <a:lnTo>
                    <a:pt x="2507" y="5915"/>
                  </a:lnTo>
                  <a:cubicBezTo>
                    <a:pt x="1931" y="6893"/>
                    <a:pt x="1530" y="7920"/>
                    <a:pt x="1079" y="8948"/>
                  </a:cubicBezTo>
                  <a:cubicBezTo>
                    <a:pt x="1841" y="9218"/>
                    <a:pt x="2633" y="9337"/>
                    <a:pt x="3430" y="9337"/>
                  </a:cubicBezTo>
                  <a:cubicBezTo>
                    <a:pt x="3891" y="9337"/>
                    <a:pt x="4354" y="9297"/>
                    <a:pt x="4813" y="9223"/>
                  </a:cubicBezTo>
                  <a:lnTo>
                    <a:pt x="48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0" name="Google Shape;37300;p53"/>
            <p:cNvSpPr/>
            <p:nvPr/>
          </p:nvSpPr>
          <p:spPr>
            <a:xfrm>
              <a:off x="8556477" y="1993679"/>
              <a:ext cx="294035" cy="263632"/>
            </a:xfrm>
            <a:custGeom>
              <a:avLst/>
              <a:gdLst/>
              <a:ahLst/>
              <a:cxnLst/>
              <a:rect l="l" t="t" r="r" b="b"/>
              <a:pathLst>
                <a:path w="13385" h="12001" extrusionOk="0">
                  <a:moveTo>
                    <a:pt x="2958" y="0"/>
                  </a:moveTo>
                  <a:lnTo>
                    <a:pt x="2958" y="0"/>
                  </a:lnTo>
                  <a:cubicBezTo>
                    <a:pt x="3284" y="802"/>
                    <a:pt x="3435" y="1554"/>
                    <a:pt x="3660" y="2406"/>
                  </a:cubicBezTo>
                  <a:cubicBezTo>
                    <a:pt x="2582" y="2030"/>
                    <a:pt x="1505" y="1855"/>
                    <a:pt x="402" y="1654"/>
                  </a:cubicBezTo>
                  <a:lnTo>
                    <a:pt x="402" y="1654"/>
                  </a:lnTo>
                  <a:cubicBezTo>
                    <a:pt x="1" y="4812"/>
                    <a:pt x="1831" y="7945"/>
                    <a:pt x="4412" y="9800"/>
                  </a:cubicBezTo>
                  <a:cubicBezTo>
                    <a:pt x="6723" y="11483"/>
                    <a:pt x="9477" y="12000"/>
                    <a:pt x="12312" y="12000"/>
                  </a:cubicBezTo>
                  <a:cubicBezTo>
                    <a:pt x="12644" y="12000"/>
                    <a:pt x="12976" y="11993"/>
                    <a:pt x="13309" y="11980"/>
                  </a:cubicBezTo>
                  <a:cubicBezTo>
                    <a:pt x="13384" y="9098"/>
                    <a:pt x="12332" y="6191"/>
                    <a:pt x="10452" y="3985"/>
                  </a:cubicBezTo>
                  <a:cubicBezTo>
                    <a:pt x="8547" y="1805"/>
                    <a:pt x="5816" y="351"/>
                    <a:pt x="29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1" name="Google Shape;37301;p53"/>
            <p:cNvSpPr/>
            <p:nvPr/>
          </p:nvSpPr>
          <p:spPr>
            <a:xfrm>
              <a:off x="7924977" y="882211"/>
              <a:ext cx="329271" cy="323428"/>
            </a:xfrm>
            <a:custGeom>
              <a:avLst/>
              <a:gdLst/>
              <a:ahLst/>
              <a:cxnLst/>
              <a:rect l="l" t="t" r="r" b="b"/>
              <a:pathLst>
                <a:path w="14989" h="14723" extrusionOk="0">
                  <a:moveTo>
                    <a:pt x="7745" y="1"/>
                  </a:moveTo>
                  <a:cubicBezTo>
                    <a:pt x="7645" y="1"/>
                    <a:pt x="7545" y="7"/>
                    <a:pt x="7445" y="19"/>
                  </a:cubicBezTo>
                  <a:cubicBezTo>
                    <a:pt x="7436" y="11"/>
                    <a:pt x="7431" y="8"/>
                    <a:pt x="7426" y="8"/>
                  </a:cubicBezTo>
                  <a:cubicBezTo>
                    <a:pt x="7417" y="8"/>
                    <a:pt x="7411" y="19"/>
                    <a:pt x="7394" y="19"/>
                  </a:cubicBezTo>
                  <a:cubicBezTo>
                    <a:pt x="5715" y="44"/>
                    <a:pt x="4161" y="671"/>
                    <a:pt x="2933" y="1673"/>
                  </a:cubicBezTo>
                  <a:cubicBezTo>
                    <a:pt x="2883" y="1699"/>
                    <a:pt x="2833" y="1749"/>
                    <a:pt x="2808" y="1774"/>
                  </a:cubicBezTo>
                  <a:cubicBezTo>
                    <a:pt x="1354" y="3027"/>
                    <a:pt x="377" y="4831"/>
                    <a:pt x="252" y="6912"/>
                  </a:cubicBezTo>
                  <a:cubicBezTo>
                    <a:pt x="1" y="10972"/>
                    <a:pt x="3059" y="14455"/>
                    <a:pt x="7119" y="14706"/>
                  </a:cubicBezTo>
                  <a:cubicBezTo>
                    <a:pt x="7283" y="14717"/>
                    <a:pt x="7446" y="14722"/>
                    <a:pt x="7608" y="14722"/>
                  </a:cubicBezTo>
                  <a:cubicBezTo>
                    <a:pt x="10443" y="14722"/>
                    <a:pt x="12952" y="13090"/>
                    <a:pt x="14161" y="10696"/>
                  </a:cubicBezTo>
                  <a:cubicBezTo>
                    <a:pt x="14186" y="10621"/>
                    <a:pt x="14237" y="10571"/>
                    <a:pt x="14262" y="10496"/>
                  </a:cubicBezTo>
                  <a:cubicBezTo>
                    <a:pt x="14638" y="9694"/>
                    <a:pt x="14888" y="8791"/>
                    <a:pt x="14938" y="7839"/>
                  </a:cubicBezTo>
                  <a:cubicBezTo>
                    <a:pt x="14988" y="7187"/>
                    <a:pt x="14938" y="6536"/>
                    <a:pt x="14813" y="5909"/>
                  </a:cubicBezTo>
                  <a:cubicBezTo>
                    <a:pt x="14763" y="5633"/>
                    <a:pt x="14688" y="5383"/>
                    <a:pt x="14613" y="5107"/>
                  </a:cubicBezTo>
                  <a:cubicBezTo>
                    <a:pt x="13710" y="2300"/>
                    <a:pt x="11154" y="220"/>
                    <a:pt x="8046" y="19"/>
                  </a:cubicBezTo>
                  <a:cubicBezTo>
                    <a:pt x="7946" y="7"/>
                    <a:pt x="7846" y="1"/>
                    <a:pt x="77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2" name="Google Shape;37302;p53"/>
            <p:cNvSpPr/>
            <p:nvPr/>
          </p:nvSpPr>
          <p:spPr>
            <a:xfrm>
              <a:off x="7961882" y="1069770"/>
              <a:ext cx="276395" cy="68890"/>
            </a:xfrm>
            <a:custGeom>
              <a:avLst/>
              <a:gdLst/>
              <a:ahLst/>
              <a:cxnLst/>
              <a:rect l="l" t="t" r="r" b="b"/>
              <a:pathLst>
                <a:path w="12582" h="3136" extrusionOk="0">
                  <a:moveTo>
                    <a:pt x="9797" y="0"/>
                  </a:moveTo>
                  <a:cubicBezTo>
                    <a:pt x="9756" y="0"/>
                    <a:pt x="9715" y="1"/>
                    <a:pt x="9674" y="3"/>
                  </a:cubicBezTo>
                  <a:cubicBezTo>
                    <a:pt x="9624" y="3"/>
                    <a:pt x="9574" y="3"/>
                    <a:pt x="9524" y="28"/>
                  </a:cubicBezTo>
                  <a:cubicBezTo>
                    <a:pt x="9173" y="53"/>
                    <a:pt x="8847" y="153"/>
                    <a:pt x="8522" y="303"/>
                  </a:cubicBezTo>
                  <a:cubicBezTo>
                    <a:pt x="7694" y="679"/>
                    <a:pt x="6968" y="1456"/>
                    <a:pt x="6567" y="2434"/>
                  </a:cubicBezTo>
                  <a:cubicBezTo>
                    <a:pt x="5815" y="1732"/>
                    <a:pt x="4837" y="1331"/>
                    <a:pt x="3810" y="1256"/>
                  </a:cubicBezTo>
                  <a:lnTo>
                    <a:pt x="3208" y="1256"/>
                  </a:lnTo>
                  <a:cubicBezTo>
                    <a:pt x="1955" y="1356"/>
                    <a:pt x="752" y="2033"/>
                    <a:pt x="0" y="3035"/>
                  </a:cubicBezTo>
                  <a:lnTo>
                    <a:pt x="151" y="3135"/>
                  </a:lnTo>
                  <a:cubicBezTo>
                    <a:pt x="852" y="2158"/>
                    <a:pt x="2005" y="1506"/>
                    <a:pt x="3208" y="1406"/>
                  </a:cubicBezTo>
                  <a:cubicBezTo>
                    <a:pt x="3297" y="1401"/>
                    <a:pt x="3385" y="1398"/>
                    <a:pt x="3474" y="1398"/>
                  </a:cubicBezTo>
                  <a:cubicBezTo>
                    <a:pt x="4611" y="1398"/>
                    <a:pt x="5728" y="1844"/>
                    <a:pt x="6542" y="2634"/>
                  </a:cubicBezTo>
                  <a:lnTo>
                    <a:pt x="6617" y="2709"/>
                  </a:lnTo>
                  <a:lnTo>
                    <a:pt x="6667" y="2609"/>
                  </a:lnTo>
                  <a:cubicBezTo>
                    <a:pt x="7043" y="1607"/>
                    <a:pt x="7745" y="830"/>
                    <a:pt x="8597" y="429"/>
                  </a:cubicBezTo>
                  <a:cubicBezTo>
                    <a:pt x="8984" y="251"/>
                    <a:pt x="9405" y="165"/>
                    <a:pt x="9820" y="165"/>
                  </a:cubicBezTo>
                  <a:cubicBezTo>
                    <a:pt x="10400" y="165"/>
                    <a:pt x="10966" y="333"/>
                    <a:pt x="11404" y="654"/>
                  </a:cubicBezTo>
                  <a:cubicBezTo>
                    <a:pt x="11905" y="1030"/>
                    <a:pt x="12231" y="1582"/>
                    <a:pt x="12481" y="2158"/>
                  </a:cubicBezTo>
                  <a:cubicBezTo>
                    <a:pt x="12506" y="2083"/>
                    <a:pt x="12557" y="2033"/>
                    <a:pt x="12582" y="1958"/>
                  </a:cubicBezTo>
                  <a:cubicBezTo>
                    <a:pt x="12331" y="1431"/>
                    <a:pt x="11980" y="905"/>
                    <a:pt x="11504" y="529"/>
                  </a:cubicBezTo>
                  <a:cubicBezTo>
                    <a:pt x="11011" y="177"/>
                    <a:pt x="10407" y="0"/>
                    <a:pt x="9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3" name="Google Shape;37303;p53"/>
            <p:cNvSpPr/>
            <p:nvPr/>
          </p:nvSpPr>
          <p:spPr>
            <a:xfrm>
              <a:off x="7985541" y="917864"/>
              <a:ext cx="67748" cy="180595"/>
            </a:xfrm>
            <a:custGeom>
              <a:avLst/>
              <a:gdLst/>
              <a:ahLst/>
              <a:cxnLst/>
              <a:rect l="l" t="t" r="r" b="b"/>
              <a:pathLst>
                <a:path w="3084" h="8221" extrusionOk="0">
                  <a:moveTo>
                    <a:pt x="101" y="0"/>
                  </a:moveTo>
                  <a:lnTo>
                    <a:pt x="1" y="126"/>
                  </a:lnTo>
                  <a:cubicBezTo>
                    <a:pt x="602" y="552"/>
                    <a:pt x="1003" y="1279"/>
                    <a:pt x="1104" y="2106"/>
                  </a:cubicBezTo>
                  <a:cubicBezTo>
                    <a:pt x="1204" y="2807"/>
                    <a:pt x="1104" y="3584"/>
                    <a:pt x="803" y="4436"/>
                  </a:cubicBezTo>
                  <a:lnTo>
                    <a:pt x="778" y="4537"/>
                  </a:lnTo>
                  <a:lnTo>
                    <a:pt x="853" y="4537"/>
                  </a:lnTo>
                  <a:cubicBezTo>
                    <a:pt x="1605" y="4712"/>
                    <a:pt x="2257" y="5264"/>
                    <a:pt x="2582" y="5940"/>
                  </a:cubicBezTo>
                  <a:cubicBezTo>
                    <a:pt x="2908" y="6617"/>
                    <a:pt x="2908" y="7469"/>
                    <a:pt x="2582" y="8171"/>
                  </a:cubicBezTo>
                  <a:lnTo>
                    <a:pt x="2708" y="8221"/>
                  </a:lnTo>
                  <a:cubicBezTo>
                    <a:pt x="3084" y="7494"/>
                    <a:pt x="3084" y="6617"/>
                    <a:pt x="2733" y="5865"/>
                  </a:cubicBezTo>
                  <a:cubicBezTo>
                    <a:pt x="2382" y="5163"/>
                    <a:pt x="1730" y="4612"/>
                    <a:pt x="978" y="4411"/>
                  </a:cubicBezTo>
                  <a:cubicBezTo>
                    <a:pt x="1254" y="3559"/>
                    <a:pt x="1354" y="2782"/>
                    <a:pt x="1254" y="2106"/>
                  </a:cubicBezTo>
                  <a:cubicBezTo>
                    <a:pt x="1154" y="1203"/>
                    <a:pt x="728" y="451"/>
                    <a:pt x="1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4" name="Google Shape;37304;p53"/>
            <p:cNvSpPr/>
            <p:nvPr/>
          </p:nvSpPr>
          <p:spPr>
            <a:xfrm>
              <a:off x="8010321" y="979088"/>
              <a:ext cx="164097" cy="92944"/>
            </a:xfrm>
            <a:custGeom>
              <a:avLst/>
              <a:gdLst/>
              <a:ahLst/>
              <a:cxnLst/>
              <a:rect l="l" t="t" r="r" b="b"/>
              <a:pathLst>
                <a:path w="7470" h="4231" extrusionOk="0">
                  <a:moveTo>
                    <a:pt x="1952" y="0"/>
                  </a:moveTo>
                  <a:cubicBezTo>
                    <a:pt x="1306" y="0"/>
                    <a:pt x="621" y="237"/>
                    <a:pt x="1" y="697"/>
                  </a:cubicBezTo>
                  <a:lnTo>
                    <a:pt x="76" y="822"/>
                  </a:lnTo>
                  <a:cubicBezTo>
                    <a:pt x="675" y="383"/>
                    <a:pt x="1323" y="150"/>
                    <a:pt x="1929" y="150"/>
                  </a:cubicBezTo>
                  <a:cubicBezTo>
                    <a:pt x="2083" y="150"/>
                    <a:pt x="2234" y="165"/>
                    <a:pt x="2382" y="196"/>
                  </a:cubicBezTo>
                  <a:cubicBezTo>
                    <a:pt x="3234" y="396"/>
                    <a:pt x="3860" y="1148"/>
                    <a:pt x="3810" y="1900"/>
                  </a:cubicBezTo>
                  <a:lnTo>
                    <a:pt x="3785" y="2025"/>
                  </a:lnTo>
                  <a:lnTo>
                    <a:pt x="3910" y="1975"/>
                  </a:lnTo>
                  <a:cubicBezTo>
                    <a:pt x="4173" y="1885"/>
                    <a:pt x="4456" y="1840"/>
                    <a:pt x="4741" y="1840"/>
                  </a:cubicBezTo>
                  <a:cubicBezTo>
                    <a:pt x="5243" y="1840"/>
                    <a:pt x="5750" y="1979"/>
                    <a:pt x="6166" y="2251"/>
                  </a:cubicBezTo>
                  <a:cubicBezTo>
                    <a:pt x="6843" y="2677"/>
                    <a:pt x="7269" y="3454"/>
                    <a:pt x="7319" y="4231"/>
                  </a:cubicBezTo>
                  <a:lnTo>
                    <a:pt x="7469" y="4231"/>
                  </a:lnTo>
                  <a:cubicBezTo>
                    <a:pt x="7419" y="3379"/>
                    <a:pt x="6968" y="2577"/>
                    <a:pt x="6266" y="2126"/>
                  </a:cubicBezTo>
                  <a:cubicBezTo>
                    <a:pt x="5812" y="1840"/>
                    <a:pt x="5280" y="1689"/>
                    <a:pt x="4743" y="1689"/>
                  </a:cubicBezTo>
                  <a:cubicBezTo>
                    <a:pt x="4480" y="1689"/>
                    <a:pt x="4216" y="1726"/>
                    <a:pt x="3961" y="1800"/>
                  </a:cubicBezTo>
                  <a:cubicBezTo>
                    <a:pt x="3961" y="1023"/>
                    <a:pt x="3284" y="246"/>
                    <a:pt x="2432" y="45"/>
                  </a:cubicBezTo>
                  <a:cubicBezTo>
                    <a:pt x="2275" y="15"/>
                    <a:pt x="2115" y="0"/>
                    <a:pt x="19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5" name="Google Shape;37305;p53"/>
            <p:cNvSpPr/>
            <p:nvPr/>
          </p:nvSpPr>
          <p:spPr>
            <a:xfrm>
              <a:off x="8028488" y="942095"/>
              <a:ext cx="221916" cy="69945"/>
            </a:xfrm>
            <a:custGeom>
              <a:avLst/>
              <a:gdLst/>
              <a:ahLst/>
              <a:cxnLst/>
              <a:rect l="l" t="t" r="r" b="b"/>
              <a:pathLst>
                <a:path w="10102" h="3184" extrusionOk="0">
                  <a:moveTo>
                    <a:pt x="3058" y="0"/>
                  </a:moveTo>
                  <a:cubicBezTo>
                    <a:pt x="1805" y="75"/>
                    <a:pt x="627" y="802"/>
                    <a:pt x="1" y="1905"/>
                  </a:cubicBezTo>
                  <a:cubicBezTo>
                    <a:pt x="1" y="1930"/>
                    <a:pt x="1" y="1930"/>
                    <a:pt x="1" y="1930"/>
                  </a:cubicBezTo>
                  <a:lnTo>
                    <a:pt x="126" y="2030"/>
                  </a:lnTo>
                  <a:cubicBezTo>
                    <a:pt x="176" y="1955"/>
                    <a:pt x="201" y="1880"/>
                    <a:pt x="251" y="1830"/>
                  </a:cubicBezTo>
                  <a:cubicBezTo>
                    <a:pt x="853" y="852"/>
                    <a:pt x="1931" y="226"/>
                    <a:pt x="3058" y="176"/>
                  </a:cubicBezTo>
                  <a:cubicBezTo>
                    <a:pt x="3125" y="171"/>
                    <a:pt x="3192" y="169"/>
                    <a:pt x="3258" y="169"/>
                  </a:cubicBezTo>
                  <a:cubicBezTo>
                    <a:pt x="4415" y="169"/>
                    <a:pt x="5526" y="781"/>
                    <a:pt x="6166" y="1729"/>
                  </a:cubicBezTo>
                  <a:lnTo>
                    <a:pt x="6216" y="1805"/>
                  </a:lnTo>
                  <a:lnTo>
                    <a:pt x="6266" y="1754"/>
                  </a:lnTo>
                  <a:cubicBezTo>
                    <a:pt x="6672" y="1484"/>
                    <a:pt x="7151" y="1348"/>
                    <a:pt x="7631" y="1348"/>
                  </a:cubicBezTo>
                  <a:cubicBezTo>
                    <a:pt x="7951" y="1348"/>
                    <a:pt x="8271" y="1409"/>
                    <a:pt x="8572" y="1529"/>
                  </a:cubicBezTo>
                  <a:cubicBezTo>
                    <a:pt x="9299" y="1805"/>
                    <a:pt x="9875" y="2431"/>
                    <a:pt x="10101" y="3183"/>
                  </a:cubicBezTo>
                  <a:cubicBezTo>
                    <a:pt x="10051" y="2907"/>
                    <a:pt x="9976" y="2657"/>
                    <a:pt x="9901" y="2381"/>
                  </a:cubicBezTo>
                  <a:cubicBezTo>
                    <a:pt x="9575" y="1930"/>
                    <a:pt x="9149" y="1579"/>
                    <a:pt x="8647" y="1379"/>
                  </a:cubicBezTo>
                  <a:cubicBezTo>
                    <a:pt x="8332" y="1257"/>
                    <a:pt x="7997" y="1196"/>
                    <a:pt x="7661" y="1196"/>
                  </a:cubicBezTo>
                  <a:cubicBezTo>
                    <a:pt x="7168" y="1196"/>
                    <a:pt x="6673" y="1326"/>
                    <a:pt x="6241" y="1579"/>
                  </a:cubicBezTo>
                  <a:cubicBezTo>
                    <a:pt x="5840" y="978"/>
                    <a:pt x="5239" y="526"/>
                    <a:pt x="4562" y="276"/>
                  </a:cubicBezTo>
                  <a:cubicBezTo>
                    <a:pt x="4537" y="251"/>
                    <a:pt x="4487" y="251"/>
                    <a:pt x="4462" y="226"/>
                  </a:cubicBezTo>
                  <a:cubicBezTo>
                    <a:pt x="4011" y="75"/>
                    <a:pt x="3535" y="0"/>
                    <a:pt x="30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6" name="Google Shape;37306;p53"/>
            <p:cNvSpPr/>
            <p:nvPr/>
          </p:nvSpPr>
          <p:spPr>
            <a:xfrm>
              <a:off x="8086855" y="882079"/>
              <a:ext cx="43518" cy="66078"/>
            </a:xfrm>
            <a:custGeom>
              <a:avLst/>
              <a:gdLst/>
              <a:ahLst/>
              <a:cxnLst/>
              <a:rect l="l" t="t" r="r" b="b"/>
              <a:pathLst>
                <a:path w="1981" h="3008" extrusionOk="0">
                  <a:moveTo>
                    <a:pt x="25" y="0"/>
                  </a:moveTo>
                  <a:lnTo>
                    <a:pt x="0" y="151"/>
                  </a:lnTo>
                  <a:cubicBezTo>
                    <a:pt x="577" y="251"/>
                    <a:pt x="1103" y="652"/>
                    <a:pt x="1404" y="1203"/>
                  </a:cubicBezTo>
                  <a:cubicBezTo>
                    <a:pt x="1705" y="1705"/>
                    <a:pt x="1830" y="2306"/>
                    <a:pt x="1805" y="3008"/>
                  </a:cubicBezTo>
                  <a:lnTo>
                    <a:pt x="1955" y="3008"/>
                  </a:lnTo>
                  <a:cubicBezTo>
                    <a:pt x="1980" y="2281"/>
                    <a:pt x="1855" y="1654"/>
                    <a:pt x="1554" y="1128"/>
                  </a:cubicBezTo>
                  <a:cubicBezTo>
                    <a:pt x="1203" y="527"/>
                    <a:pt x="627" y="10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7" name="Google Shape;37307;p53"/>
            <p:cNvSpPr/>
            <p:nvPr/>
          </p:nvSpPr>
          <p:spPr>
            <a:xfrm>
              <a:off x="8232764" y="699178"/>
              <a:ext cx="177300" cy="126423"/>
            </a:xfrm>
            <a:custGeom>
              <a:avLst/>
              <a:gdLst/>
              <a:ahLst/>
              <a:cxnLst/>
              <a:rect l="l" t="t" r="r" b="b"/>
              <a:pathLst>
                <a:path w="8071" h="5755" extrusionOk="0">
                  <a:moveTo>
                    <a:pt x="5874" y="0"/>
                  </a:moveTo>
                  <a:cubicBezTo>
                    <a:pt x="4740" y="0"/>
                    <a:pt x="3587" y="414"/>
                    <a:pt x="2657" y="1083"/>
                  </a:cubicBezTo>
                  <a:cubicBezTo>
                    <a:pt x="1253" y="2136"/>
                    <a:pt x="476" y="3690"/>
                    <a:pt x="0" y="5394"/>
                  </a:cubicBezTo>
                  <a:cubicBezTo>
                    <a:pt x="687" y="5634"/>
                    <a:pt x="1415" y="5754"/>
                    <a:pt x="2144" y="5754"/>
                  </a:cubicBezTo>
                  <a:cubicBezTo>
                    <a:pt x="3013" y="5754"/>
                    <a:pt x="3883" y="5584"/>
                    <a:pt x="4687" y="5244"/>
                  </a:cubicBezTo>
                  <a:cubicBezTo>
                    <a:pt x="6165" y="4642"/>
                    <a:pt x="7394" y="3464"/>
                    <a:pt x="8070" y="2010"/>
                  </a:cubicBezTo>
                  <a:lnTo>
                    <a:pt x="8070" y="2010"/>
                  </a:lnTo>
                  <a:cubicBezTo>
                    <a:pt x="7979" y="2015"/>
                    <a:pt x="7890" y="2017"/>
                    <a:pt x="7802" y="2017"/>
                  </a:cubicBezTo>
                  <a:cubicBezTo>
                    <a:pt x="7429" y="2017"/>
                    <a:pt x="7077" y="1981"/>
                    <a:pt x="6692" y="1960"/>
                  </a:cubicBezTo>
                  <a:cubicBezTo>
                    <a:pt x="7068" y="1459"/>
                    <a:pt x="7343" y="933"/>
                    <a:pt x="7644" y="381"/>
                  </a:cubicBezTo>
                  <a:cubicBezTo>
                    <a:pt x="7084" y="119"/>
                    <a:pt x="6482" y="0"/>
                    <a:pt x="58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8" name="Google Shape;37308;p53"/>
            <p:cNvSpPr/>
            <p:nvPr/>
          </p:nvSpPr>
          <p:spPr>
            <a:xfrm>
              <a:off x="6860480" y="411030"/>
              <a:ext cx="121151" cy="193270"/>
            </a:xfrm>
            <a:custGeom>
              <a:avLst/>
              <a:gdLst/>
              <a:ahLst/>
              <a:cxnLst/>
              <a:rect l="l" t="t" r="r" b="b"/>
              <a:pathLst>
                <a:path w="5515" h="8798" extrusionOk="0">
                  <a:moveTo>
                    <a:pt x="3685" y="0"/>
                  </a:moveTo>
                  <a:cubicBezTo>
                    <a:pt x="2006" y="477"/>
                    <a:pt x="778" y="2081"/>
                    <a:pt x="377" y="3785"/>
                  </a:cubicBezTo>
                  <a:cubicBezTo>
                    <a:pt x="1" y="5514"/>
                    <a:pt x="427" y="7193"/>
                    <a:pt x="1179" y="8797"/>
                  </a:cubicBezTo>
                  <a:cubicBezTo>
                    <a:pt x="2658" y="8196"/>
                    <a:pt x="3936" y="7068"/>
                    <a:pt x="4638" y="5614"/>
                  </a:cubicBezTo>
                  <a:cubicBezTo>
                    <a:pt x="5364" y="4186"/>
                    <a:pt x="5515" y="2482"/>
                    <a:pt x="5089" y="953"/>
                  </a:cubicBezTo>
                  <a:lnTo>
                    <a:pt x="5089" y="953"/>
                  </a:lnTo>
                  <a:cubicBezTo>
                    <a:pt x="4738" y="1304"/>
                    <a:pt x="4387" y="1529"/>
                    <a:pt x="4011" y="1830"/>
                  </a:cubicBezTo>
                  <a:cubicBezTo>
                    <a:pt x="3961" y="1203"/>
                    <a:pt x="3810" y="627"/>
                    <a:pt x="3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9" name="Google Shape;37309;p53"/>
            <p:cNvSpPr/>
            <p:nvPr/>
          </p:nvSpPr>
          <p:spPr>
            <a:xfrm>
              <a:off x="8055752" y="2544891"/>
              <a:ext cx="199882" cy="103774"/>
            </a:xfrm>
            <a:custGeom>
              <a:avLst/>
              <a:gdLst/>
              <a:ahLst/>
              <a:cxnLst/>
              <a:rect l="l" t="t" r="r" b="b"/>
              <a:pathLst>
                <a:path w="9099" h="4724" extrusionOk="0">
                  <a:moveTo>
                    <a:pt x="5189" y="1"/>
                  </a:moveTo>
                  <a:cubicBezTo>
                    <a:pt x="4911" y="1"/>
                    <a:pt x="4634" y="20"/>
                    <a:pt x="4362" y="59"/>
                  </a:cubicBezTo>
                  <a:cubicBezTo>
                    <a:pt x="2632" y="335"/>
                    <a:pt x="1229" y="1363"/>
                    <a:pt x="1" y="2641"/>
                  </a:cubicBezTo>
                  <a:cubicBezTo>
                    <a:pt x="1078" y="3794"/>
                    <a:pt x="2632" y="4546"/>
                    <a:pt x="4211" y="4696"/>
                  </a:cubicBezTo>
                  <a:cubicBezTo>
                    <a:pt x="4406" y="4714"/>
                    <a:pt x="4601" y="4723"/>
                    <a:pt x="4796" y="4723"/>
                  </a:cubicBezTo>
                  <a:cubicBezTo>
                    <a:pt x="6206" y="4723"/>
                    <a:pt x="7600" y="4251"/>
                    <a:pt x="8723" y="3393"/>
                  </a:cubicBezTo>
                  <a:cubicBezTo>
                    <a:pt x="8271" y="3192"/>
                    <a:pt x="7946" y="2967"/>
                    <a:pt x="7520" y="2716"/>
                  </a:cubicBezTo>
                  <a:cubicBezTo>
                    <a:pt x="8071" y="2440"/>
                    <a:pt x="8572" y="2089"/>
                    <a:pt x="9098" y="1764"/>
                  </a:cubicBezTo>
                  <a:cubicBezTo>
                    <a:pt x="8210" y="578"/>
                    <a:pt x="6695" y="1"/>
                    <a:pt x="5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0" name="Google Shape;37310;p53"/>
            <p:cNvSpPr/>
            <p:nvPr/>
          </p:nvSpPr>
          <p:spPr>
            <a:xfrm>
              <a:off x="7083460" y="1138657"/>
              <a:ext cx="149774" cy="153729"/>
            </a:xfrm>
            <a:custGeom>
              <a:avLst/>
              <a:gdLst/>
              <a:ahLst/>
              <a:cxnLst/>
              <a:rect l="l" t="t" r="r" b="b"/>
              <a:pathLst>
                <a:path w="6818" h="6998" extrusionOk="0">
                  <a:moveTo>
                    <a:pt x="5335" y="1"/>
                  </a:moveTo>
                  <a:cubicBezTo>
                    <a:pt x="3811" y="1"/>
                    <a:pt x="2331" y="886"/>
                    <a:pt x="1379" y="2103"/>
                  </a:cubicBezTo>
                  <a:cubicBezTo>
                    <a:pt x="302" y="3507"/>
                    <a:pt x="1" y="5236"/>
                    <a:pt x="1" y="6991"/>
                  </a:cubicBezTo>
                  <a:cubicBezTo>
                    <a:pt x="106" y="6996"/>
                    <a:pt x="211" y="6998"/>
                    <a:pt x="316" y="6998"/>
                  </a:cubicBezTo>
                  <a:cubicBezTo>
                    <a:pt x="1816" y="6998"/>
                    <a:pt x="3316" y="6497"/>
                    <a:pt x="4487" y="5537"/>
                  </a:cubicBezTo>
                  <a:cubicBezTo>
                    <a:pt x="5715" y="4534"/>
                    <a:pt x="6567" y="3056"/>
                    <a:pt x="6818" y="1477"/>
                  </a:cubicBezTo>
                  <a:lnTo>
                    <a:pt x="6818" y="1477"/>
                  </a:lnTo>
                  <a:cubicBezTo>
                    <a:pt x="6367" y="1652"/>
                    <a:pt x="5966" y="1727"/>
                    <a:pt x="5490" y="1828"/>
                  </a:cubicBezTo>
                  <a:cubicBezTo>
                    <a:pt x="5690" y="1251"/>
                    <a:pt x="5815" y="650"/>
                    <a:pt x="5941" y="48"/>
                  </a:cubicBezTo>
                  <a:cubicBezTo>
                    <a:pt x="5739" y="16"/>
                    <a:pt x="5537" y="1"/>
                    <a:pt x="5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1" name="Google Shape;37311;p53"/>
            <p:cNvSpPr/>
            <p:nvPr/>
          </p:nvSpPr>
          <p:spPr>
            <a:xfrm>
              <a:off x="8812508" y="3349776"/>
              <a:ext cx="178398" cy="125369"/>
            </a:xfrm>
            <a:custGeom>
              <a:avLst/>
              <a:gdLst/>
              <a:ahLst/>
              <a:cxnLst/>
              <a:rect l="l" t="t" r="r" b="b"/>
              <a:pathLst>
                <a:path w="8121" h="5707" extrusionOk="0">
                  <a:moveTo>
                    <a:pt x="2483" y="0"/>
                  </a:moveTo>
                  <a:cubicBezTo>
                    <a:pt x="1659" y="0"/>
                    <a:pt x="824" y="130"/>
                    <a:pt x="0" y="323"/>
                  </a:cubicBezTo>
                  <a:cubicBezTo>
                    <a:pt x="276" y="1902"/>
                    <a:pt x="1153" y="3356"/>
                    <a:pt x="2406" y="4334"/>
                  </a:cubicBezTo>
                  <a:cubicBezTo>
                    <a:pt x="3550" y="5231"/>
                    <a:pt x="4976" y="5707"/>
                    <a:pt x="6413" y="5707"/>
                  </a:cubicBezTo>
                  <a:cubicBezTo>
                    <a:pt x="6581" y="5707"/>
                    <a:pt x="6749" y="5700"/>
                    <a:pt x="6917" y="5687"/>
                  </a:cubicBezTo>
                  <a:cubicBezTo>
                    <a:pt x="6642" y="5286"/>
                    <a:pt x="6491" y="4910"/>
                    <a:pt x="6266" y="4459"/>
                  </a:cubicBezTo>
                  <a:lnTo>
                    <a:pt x="6266" y="4459"/>
                  </a:lnTo>
                  <a:cubicBezTo>
                    <a:pt x="6612" y="4514"/>
                    <a:pt x="6951" y="4531"/>
                    <a:pt x="7290" y="4531"/>
                  </a:cubicBezTo>
                  <a:cubicBezTo>
                    <a:pt x="7565" y="4531"/>
                    <a:pt x="7840" y="4520"/>
                    <a:pt x="8120" y="4509"/>
                  </a:cubicBezTo>
                  <a:cubicBezTo>
                    <a:pt x="7970" y="2755"/>
                    <a:pt x="6667" y="1251"/>
                    <a:pt x="5063" y="524"/>
                  </a:cubicBezTo>
                  <a:cubicBezTo>
                    <a:pt x="4234" y="148"/>
                    <a:pt x="3365" y="0"/>
                    <a:pt x="2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78" name="TextBox 177">
            <a:extLst>
              <a:ext uri="{FF2B5EF4-FFF2-40B4-BE49-F238E27FC236}">
                <a16:creationId xmlns:a16="http://schemas.microsoft.com/office/drawing/2014/main" id="{056BF41D-8982-40E5-B5AC-5F45E73697F8}"/>
              </a:ext>
            </a:extLst>
          </p:cNvPr>
          <p:cNvSpPr txBox="1"/>
          <p:nvPr/>
        </p:nvSpPr>
        <p:spPr>
          <a:xfrm>
            <a:off x="2577503" y="3151308"/>
            <a:ext cx="8250578" cy="17235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spcBef>
                <a:spcPts val="600"/>
              </a:spcBef>
              <a:spcAft>
                <a:spcPts val="600"/>
              </a:spcAft>
              <a:buClrTx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Viết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báo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cáo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về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hoạt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động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kinh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tế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đối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ngoại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của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Nhật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Bản</a:t>
            </a:r>
            <a:endParaRPr kumimoji="0" lang="en-US" sz="3600" b="1" i="0" u="none" strike="noStrike" kern="1200" cap="none" spc="0" normalizeH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Times New Roman" panose="02020603050405020304" pitchFamily="18" charset="0"/>
              <a:ea typeface="#9Slide03 Roboto Medium" panose="02000000000000000000" pitchFamily="2" charset="0"/>
              <a:cs typeface="Times New Roman" panose="02020603050405020304" pitchFamily="18" charset="0"/>
            </a:endParaRPr>
          </a:p>
          <a:p>
            <a:pPr lvl="0" algn="just">
              <a:spcBef>
                <a:spcPts val="600"/>
              </a:spcBef>
              <a:spcAft>
                <a:spcPts val="600"/>
              </a:spcAft>
              <a:buClrTx/>
              <a:defRPr/>
            </a:pPr>
            <a:endParaRPr kumimoji="0" lang="vi-VN" sz="24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7941C36-53BB-484E-AB40-D3213E7B4C84}"/>
              </a:ext>
            </a:extLst>
          </p:cNvPr>
          <p:cNvSpPr/>
          <p:nvPr/>
        </p:nvSpPr>
        <p:spPr>
          <a:xfrm>
            <a:off x="4009292" y="1139482"/>
            <a:ext cx="4543865" cy="858130"/>
          </a:xfrm>
          <a:prstGeom prst="round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5DA3F766-6BA1-41E4-BDC1-EE963010C9D0}"/>
              </a:ext>
            </a:extLst>
          </p:cNvPr>
          <p:cNvSpPr txBox="1"/>
          <p:nvPr/>
        </p:nvSpPr>
        <p:spPr>
          <a:xfrm>
            <a:off x="3937895" y="1266871"/>
            <a:ext cx="468257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buClrTx/>
              <a:defRPr/>
            </a:pPr>
            <a:r>
              <a:rPr lang="en-US" altLang="en-US" sz="3600" b="1" kern="1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Black" panose="02000000000000000000" pitchFamily="2" charset="0"/>
                <a:cs typeface="Times New Roman" panose="02020603050405020304" pitchFamily="18" charset="0"/>
              </a:rPr>
              <a:t>NỘI DUNG BÀI HỌC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#9Slide03 Roboto Black" panose="02000000000000000000" pitchFamily="2" charset="0"/>
              <a:cs typeface="Times New Roman" panose="02020603050405020304" pitchFamily="18" charset="0"/>
            </a:endParaRPr>
          </a:p>
        </p:txBody>
      </p:sp>
      <p:grpSp>
        <p:nvGrpSpPr>
          <p:cNvPr id="232" name="Google Shape;33027;p38">
            <a:extLst>
              <a:ext uri="{FF2B5EF4-FFF2-40B4-BE49-F238E27FC236}">
                <a16:creationId xmlns:a16="http://schemas.microsoft.com/office/drawing/2014/main" id="{3FFE3DC5-3EEA-4B19-88D4-DED1B421EE84}"/>
              </a:ext>
            </a:extLst>
          </p:cNvPr>
          <p:cNvGrpSpPr/>
          <p:nvPr/>
        </p:nvGrpSpPr>
        <p:grpSpPr>
          <a:xfrm>
            <a:off x="649290" y="380002"/>
            <a:ext cx="602734" cy="576601"/>
            <a:chOff x="2987700" y="3560325"/>
            <a:chExt cx="386708" cy="362377"/>
          </a:xfrm>
        </p:grpSpPr>
        <p:sp>
          <p:nvSpPr>
            <p:cNvPr id="233" name="Google Shape;33028;p38">
              <a:extLst>
                <a:ext uri="{FF2B5EF4-FFF2-40B4-BE49-F238E27FC236}">
                  <a16:creationId xmlns:a16="http://schemas.microsoft.com/office/drawing/2014/main" id="{260B6BD4-AF6A-4BB3-B06D-46ADA3176CA9}"/>
                </a:ext>
              </a:extLst>
            </p:cNvPr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34" name="Google Shape;33029;p38">
              <a:extLst>
                <a:ext uri="{FF2B5EF4-FFF2-40B4-BE49-F238E27FC236}">
                  <a16:creationId xmlns:a16="http://schemas.microsoft.com/office/drawing/2014/main" id="{A5A065B1-0C97-414C-BCAD-36C0D08C2425}"/>
                </a:ext>
              </a:extLst>
            </p:cNvPr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35" name="Google Shape;33030;p38">
              <a:extLst>
                <a:ext uri="{FF2B5EF4-FFF2-40B4-BE49-F238E27FC236}">
                  <a16:creationId xmlns:a16="http://schemas.microsoft.com/office/drawing/2014/main" id="{DA53651B-C907-459E-8462-F6D3F39E2367}"/>
                </a:ext>
              </a:extLst>
            </p:cNvPr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36" name="Google Shape;33031;p38">
              <a:extLst>
                <a:ext uri="{FF2B5EF4-FFF2-40B4-BE49-F238E27FC236}">
                  <a16:creationId xmlns:a16="http://schemas.microsoft.com/office/drawing/2014/main" id="{37F5C264-8E56-44C2-952A-8799CF26A1D6}"/>
                </a:ext>
              </a:extLst>
            </p:cNvPr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37" name="Google Shape;33032;p38">
              <a:extLst>
                <a:ext uri="{FF2B5EF4-FFF2-40B4-BE49-F238E27FC236}">
                  <a16:creationId xmlns:a16="http://schemas.microsoft.com/office/drawing/2014/main" id="{6C364BD8-818E-42A5-87D7-58851BF19D1F}"/>
                </a:ext>
              </a:extLst>
            </p:cNvPr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38" name="Google Shape;33033;p38">
              <a:extLst>
                <a:ext uri="{FF2B5EF4-FFF2-40B4-BE49-F238E27FC236}">
                  <a16:creationId xmlns:a16="http://schemas.microsoft.com/office/drawing/2014/main" id="{F0E42627-05DF-4282-8742-B34A13E64C79}"/>
                </a:ext>
              </a:extLst>
            </p:cNvPr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39" name="Google Shape;33034;p38">
              <a:extLst>
                <a:ext uri="{FF2B5EF4-FFF2-40B4-BE49-F238E27FC236}">
                  <a16:creationId xmlns:a16="http://schemas.microsoft.com/office/drawing/2014/main" id="{E0FC15CE-EDC1-4996-B683-D0EB24BEA97C}"/>
                </a:ext>
              </a:extLst>
            </p:cNvPr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40" name="Google Shape;33035;p38">
              <a:extLst>
                <a:ext uri="{FF2B5EF4-FFF2-40B4-BE49-F238E27FC236}">
                  <a16:creationId xmlns:a16="http://schemas.microsoft.com/office/drawing/2014/main" id="{86A14084-375E-4D47-9D13-3D03230BAE3D}"/>
                </a:ext>
              </a:extLst>
            </p:cNvPr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41" name="Google Shape;33036;p38">
              <a:extLst>
                <a:ext uri="{FF2B5EF4-FFF2-40B4-BE49-F238E27FC236}">
                  <a16:creationId xmlns:a16="http://schemas.microsoft.com/office/drawing/2014/main" id="{CA1E71C7-2A41-40EC-82A4-43C5E2B7CC4C}"/>
                </a:ext>
              </a:extLst>
            </p:cNvPr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42" name="Google Shape;33037;p38">
              <a:extLst>
                <a:ext uri="{FF2B5EF4-FFF2-40B4-BE49-F238E27FC236}">
                  <a16:creationId xmlns:a16="http://schemas.microsoft.com/office/drawing/2014/main" id="{16A162E7-323B-4C14-9D89-4FF238311C07}"/>
                </a:ext>
              </a:extLst>
            </p:cNvPr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43" name="Google Shape;33038;p38">
              <a:extLst>
                <a:ext uri="{FF2B5EF4-FFF2-40B4-BE49-F238E27FC236}">
                  <a16:creationId xmlns:a16="http://schemas.microsoft.com/office/drawing/2014/main" id="{67FAA4ED-19C5-48CC-9D0C-8BFD6A2A2006}"/>
                </a:ext>
              </a:extLst>
            </p:cNvPr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44" name="Google Shape;33039;p38">
              <a:extLst>
                <a:ext uri="{FF2B5EF4-FFF2-40B4-BE49-F238E27FC236}">
                  <a16:creationId xmlns:a16="http://schemas.microsoft.com/office/drawing/2014/main" id="{53A25625-3E78-4062-81ED-8D2B46C1DB9F}"/>
                </a:ext>
              </a:extLst>
            </p:cNvPr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45" name="Google Shape;33040;p38">
              <a:extLst>
                <a:ext uri="{FF2B5EF4-FFF2-40B4-BE49-F238E27FC236}">
                  <a16:creationId xmlns:a16="http://schemas.microsoft.com/office/drawing/2014/main" id="{885C4851-C128-4548-8431-964E02B25CA7}"/>
                </a:ext>
              </a:extLst>
            </p:cNvPr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46" name="Google Shape;33041;p38">
              <a:extLst>
                <a:ext uri="{FF2B5EF4-FFF2-40B4-BE49-F238E27FC236}">
                  <a16:creationId xmlns:a16="http://schemas.microsoft.com/office/drawing/2014/main" id="{13A126E4-6F97-4679-B5B0-26C01471040F}"/>
                </a:ext>
              </a:extLst>
            </p:cNvPr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47" name="Google Shape;33042;p38">
              <a:extLst>
                <a:ext uri="{FF2B5EF4-FFF2-40B4-BE49-F238E27FC236}">
                  <a16:creationId xmlns:a16="http://schemas.microsoft.com/office/drawing/2014/main" id="{5996104E-391A-4DC0-B807-55B02D8B9E1D}"/>
                </a:ext>
              </a:extLst>
            </p:cNvPr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48" name="Google Shape;33043;p38">
              <a:extLst>
                <a:ext uri="{FF2B5EF4-FFF2-40B4-BE49-F238E27FC236}">
                  <a16:creationId xmlns:a16="http://schemas.microsoft.com/office/drawing/2014/main" id="{5AB294D4-308E-47D4-880C-E58FFC877273}"/>
                </a:ext>
              </a:extLst>
            </p:cNvPr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49" name="Google Shape;33044;p38">
              <a:extLst>
                <a:ext uri="{FF2B5EF4-FFF2-40B4-BE49-F238E27FC236}">
                  <a16:creationId xmlns:a16="http://schemas.microsoft.com/office/drawing/2014/main" id="{9A9F6642-5569-4A9A-B2DE-46CE0A8D2700}"/>
                </a:ext>
              </a:extLst>
            </p:cNvPr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50" name="Google Shape;33045;p38">
              <a:extLst>
                <a:ext uri="{FF2B5EF4-FFF2-40B4-BE49-F238E27FC236}">
                  <a16:creationId xmlns:a16="http://schemas.microsoft.com/office/drawing/2014/main" id="{847FAAD6-9BE7-49BE-9A5B-FC9B2D61101C}"/>
                </a:ext>
              </a:extLst>
            </p:cNvPr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51" name="Google Shape;33046;p38">
              <a:extLst>
                <a:ext uri="{FF2B5EF4-FFF2-40B4-BE49-F238E27FC236}">
                  <a16:creationId xmlns:a16="http://schemas.microsoft.com/office/drawing/2014/main" id="{01EBDFEA-0B19-475D-B37F-8729BFB554DF}"/>
                </a:ext>
              </a:extLst>
            </p:cNvPr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52" name="Google Shape;33047;p38">
              <a:extLst>
                <a:ext uri="{FF2B5EF4-FFF2-40B4-BE49-F238E27FC236}">
                  <a16:creationId xmlns:a16="http://schemas.microsoft.com/office/drawing/2014/main" id="{8A92D54E-0EA5-46AD-9A94-8ED9641CB1CF}"/>
                </a:ext>
              </a:extLst>
            </p:cNvPr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53" name="Google Shape;33048;p38">
              <a:extLst>
                <a:ext uri="{FF2B5EF4-FFF2-40B4-BE49-F238E27FC236}">
                  <a16:creationId xmlns:a16="http://schemas.microsoft.com/office/drawing/2014/main" id="{1F484D9E-3022-44FC-92C3-769B92BE4A99}"/>
                </a:ext>
              </a:extLst>
            </p:cNvPr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54" name="Google Shape;33049;p38">
              <a:extLst>
                <a:ext uri="{FF2B5EF4-FFF2-40B4-BE49-F238E27FC236}">
                  <a16:creationId xmlns:a16="http://schemas.microsoft.com/office/drawing/2014/main" id="{B94F7B91-2DA7-4698-91E9-DCDA8F89D5C1}"/>
                </a:ext>
              </a:extLst>
            </p:cNvPr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55" name="Google Shape;33050;p38">
              <a:extLst>
                <a:ext uri="{FF2B5EF4-FFF2-40B4-BE49-F238E27FC236}">
                  <a16:creationId xmlns:a16="http://schemas.microsoft.com/office/drawing/2014/main" id="{83E632E3-187C-4DF4-B75D-28F86030203D}"/>
                </a:ext>
              </a:extLst>
            </p:cNvPr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</p:grpSp>
      <p:grpSp>
        <p:nvGrpSpPr>
          <p:cNvPr id="280" name="Google Shape;33027;p38">
            <a:extLst>
              <a:ext uri="{FF2B5EF4-FFF2-40B4-BE49-F238E27FC236}">
                <a16:creationId xmlns:a16="http://schemas.microsoft.com/office/drawing/2014/main" id="{59846264-9E77-4B35-8318-1EC7677CF509}"/>
              </a:ext>
            </a:extLst>
          </p:cNvPr>
          <p:cNvGrpSpPr/>
          <p:nvPr/>
        </p:nvGrpSpPr>
        <p:grpSpPr>
          <a:xfrm>
            <a:off x="11589266" y="279184"/>
            <a:ext cx="602734" cy="576601"/>
            <a:chOff x="2987700" y="3560325"/>
            <a:chExt cx="386708" cy="362377"/>
          </a:xfrm>
        </p:grpSpPr>
        <p:sp>
          <p:nvSpPr>
            <p:cNvPr id="281" name="Google Shape;33028;p38">
              <a:extLst>
                <a:ext uri="{FF2B5EF4-FFF2-40B4-BE49-F238E27FC236}">
                  <a16:creationId xmlns:a16="http://schemas.microsoft.com/office/drawing/2014/main" id="{C01D9655-894E-4374-92DD-3BDFAEFAF99D}"/>
                </a:ext>
              </a:extLst>
            </p:cNvPr>
            <p:cNvSpPr/>
            <p:nvPr/>
          </p:nvSpPr>
          <p:spPr>
            <a:xfrm>
              <a:off x="3099330" y="3560325"/>
              <a:ext cx="152747" cy="152747"/>
            </a:xfrm>
            <a:custGeom>
              <a:avLst/>
              <a:gdLst/>
              <a:ahLst/>
              <a:cxnLst/>
              <a:rect l="l" t="t" r="r" b="b"/>
              <a:pathLst>
                <a:path w="1356" h="1356" extrusionOk="0">
                  <a:moveTo>
                    <a:pt x="681" y="0"/>
                  </a:moveTo>
                  <a:cubicBezTo>
                    <a:pt x="304" y="0"/>
                    <a:pt x="0" y="304"/>
                    <a:pt x="0" y="675"/>
                  </a:cubicBezTo>
                  <a:cubicBezTo>
                    <a:pt x="0" y="1052"/>
                    <a:pt x="304" y="1356"/>
                    <a:pt x="681" y="1356"/>
                  </a:cubicBezTo>
                  <a:cubicBezTo>
                    <a:pt x="1052" y="1356"/>
                    <a:pt x="1356" y="1052"/>
                    <a:pt x="1356" y="675"/>
                  </a:cubicBezTo>
                  <a:cubicBezTo>
                    <a:pt x="1356" y="304"/>
                    <a:pt x="1052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82" name="Google Shape;33029;p38">
              <a:extLst>
                <a:ext uri="{FF2B5EF4-FFF2-40B4-BE49-F238E27FC236}">
                  <a16:creationId xmlns:a16="http://schemas.microsoft.com/office/drawing/2014/main" id="{B8237E64-3410-4969-81CD-01773587CAD1}"/>
                </a:ext>
              </a:extLst>
            </p:cNvPr>
            <p:cNvSpPr/>
            <p:nvPr/>
          </p:nvSpPr>
          <p:spPr>
            <a:xfrm>
              <a:off x="2987700" y="3641316"/>
              <a:ext cx="170207" cy="153310"/>
            </a:xfrm>
            <a:custGeom>
              <a:avLst/>
              <a:gdLst/>
              <a:ahLst/>
              <a:cxnLst/>
              <a:rect l="l" t="t" r="r" b="b"/>
              <a:pathLst>
                <a:path w="1511" h="1361" extrusionOk="0">
                  <a:moveTo>
                    <a:pt x="756" y="1"/>
                  </a:moveTo>
                  <a:cubicBezTo>
                    <a:pt x="465" y="1"/>
                    <a:pt x="196" y="191"/>
                    <a:pt x="108" y="488"/>
                  </a:cubicBezTo>
                  <a:cubicBezTo>
                    <a:pt x="0" y="846"/>
                    <a:pt x="202" y="1223"/>
                    <a:pt x="560" y="1331"/>
                  </a:cubicBezTo>
                  <a:cubicBezTo>
                    <a:pt x="625" y="1351"/>
                    <a:pt x="691" y="1360"/>
                    <a:pt x="755" y="1360"/>
                  </a:cubicBezTo>
                  <a:cubicBezTo>
                    <a:pt x="1046" y="1360"/>
                    <a:pt x="1315" y="1172"/>
                    <a:pt x="1403" y="880"/>
                  </a:cubicBezTo>
                  <a:cubicBezTo>
                    <a:pt x="1511" y="515"/>
                    <a:pt x="1308" y="138"/>
                    <a:pt x="951" y="30"/>
                  </a:cubicBezTo>
                  <a:cubicBezTo>
                    <a:pt x="886" y="10"/>
                    <a:pt x="820" y="1"/>
                    <a:pt x="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83" name="Google Shape;33030;p38">
              <a:extLst>
                <a:ext uri="{FF2B5EF4-FFF2-40B4-BE49-F238E27FC236}">
                  <a16:creationId xmlns:a16="http://schemas.microsoft.com/office/drawing/2014/main" id="{62D6FBCF-9E13-43E8-B15E-3D7808E5DAEE}"/>
                </a:ext>
              </a:extLst>
            </p:cNvPr>
            <p:cNvSpPr/>
            <p:nvPr/>
          </p:nvSpPr>
          <p:spPr>
            <a:xfrm>
              <a:off x="3032532" y="3770068"/>
              <a:ext cx="173248" cy="152634"/>
            </a:xfrm>
            <a:custGeom>
              <a:avLst/>
              <a:gdLst/>
              <a:ahLst/>
              <a:cxnLst/>
              <a:rect l="l" t="t" r="r" b="b"/>
              <a:pathLst>
                <a:path w="1538" h="1355" extrusionOk="0">
                  <a:moveTo>
                    <a:pt x="768" y="0"/>
                  </a:moveTo>
                  <a:cubicBezTo>
                    <a:pt x="549" y="0"/>
                    <a:pt x="334" y="107"/>
                    <a:pt x="202" y="303"/>
                  </a:cubicBezTo>
                  <a:cubicBezTo>
                    <a:pt x="0" y="613"/>
                    <a:pt x="81" y="1031"/>
                    <a:pt x="391" y="1240"/>
                  </a:cubicBezTo>
                  <a:cubicBezTo>
                    <a:pt x="508" y="1317"/>
                    <a:pt x="639" y="1354"/>
                    <a:pt x="768" y="1354"/>
                  </a:cubicBezTo>
                  <a:cubicBezTo>
                    <a:pt x="988" y="1354"/>
                    <a:pt x="1203" y="1247"/>
                    <a:pt x="1335" y="1051"/>
                  </a:cubicBezTo>
                  <a:cubicBezTo>
                    <a:pt x="1537" y="741"/>
                    <a:pt x="1457" y="323"/>
                    <a:pt x="1140" y="114"/>
                  </a:cubicBezTo>
                  <a:cubicBezTo>
                    <a:pt x="1025" y="37"/>
                    <a:pt x="896" y="0"/>
                    <a:pt x="7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84" name="Google Shape;33031;p38">
              <a:extLst>
                <a:ext uri="{FF2B5EF4-FFF2-40B4-BE49-F238E27FC236}">
                  <a16:creationId xmlns:a16="http://schemas.microsoft.com/office/drawing/2014/main" id="{D288414B-638A-4528-AA1A-B8430244AFC0}"/>
                </a:ext>
              </a:extLst>
            </p:cNvPr>
            <p:cNvSpPr/>
            <p:nvPr/>
          </p:nvSpPr>
          <p:spPr>
            <a:xfrm>
              <a:off x="3169958" y="3762746"/>
              <a:ext cx="170995" cy="152859"/>
            </a:xfrm>
            <a:custGeom>
              <a:avLst/>
              <a:gdLst/>
              <a:ahLst/>
              <a:cxnLst/>
              <a:rect l="l" t="t" r="r" b="b"/>
              <a:pathLst>
                <a:path w="1518" h="1357" extrusionOk="0">
                  <a:moveTo>
                    <a:pt x="758" y="0"/>
                  </a:moveTo>
                  <a:cubicBezTo>
                    <a:pt x="605" y="0"/>
                    <a:pt x="452" y="52"/>
                    <a:pt x="324" y="159"/>
                  </a:cubicBezTo>
                  <a:cubicBezTo>
                    <a:pt x="41" y="395"/>
                    <a:pt x="1" y="820"/>
                    <a:pt x="237" y="1110"/>
                  </a:cubicBezTo>
                  <a:cubicBezTo>
                    <a:pt x="369" y="1272"/>
                    <a:pt x="562" y="1356"/>
                    <a:pt x="756" y="1356"/>
                  </a:cubicBezTo>
                  <a:cubicBezTo>
                    <a:pt x="909" y="1356"/>
                    <a:pt x="1063" y="1304"/>
                    <a:pt x="1187" y="1197"/>
                  </a:cubicBezTo>
                  <a:cubicBezTo>
                    <a:pt x="1477" y="961"/>
                    <a:pt x="1518" y="536"/>
                    <a:pt x="1282" y="247"/>
                  </a:cubicBezTo>
                  <a:cubicBezTo>
                    <a:pt x="1146" y="84"/>
                    <a:pt x="953" y="0"/>
                    <a:pt x="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85" name="Google Shape;33032;p38">
              <a:extLst>
                <a:ext uri="{FF2B5EF4-FFF2-40B4-BE49-F238E27FC236}">
                  <a16:creationId xmlns:a16="http://schemas.microsoft.com/office/drawing/2014/main" id="{74FE3D23-A39F-4F9A-BF74-0F17EF4DEE60}"/>
                </a:ext>
              </a:extLst>
            </p:cNvPr>
            <p:cNvSpPr/>
            <p:nvPr/>
          </p:nvSpPr>
          <p:spPr>
            <a:xfrm>
              <a:off x="3201047" y="3630502"/>
              <a:ext cx="173361" cy="152634"/>
            </a:xfrm>
            <a:custGeom>
              <a:avLst/>
              <a:gdLst/>
              <a:ahLst/>
              <a:cxnLst/>
              <a:rect l="l" t="t" r="r" b="b"/>
              <a:pathLst>
                <a:path w="1539" h="1355" extrusionOk="0">
                  <a:moveTo>
                    <a:pt x="765" y="1"/>
                  </a:moveTo>
                  <a:cubicBezTo>
                    <a:pt x="679" y="1"/>
                    <a:pt x="591" y="17"/>
                    <a:pt x="507" y="52"/>
                  </a:cubicBezTo>
                  <a:cubicBezTo>
                    <a:pt x="163" y="200"/>
                    <a:pt x="1" y="591"/>
                    <a:pt x="143" y="942"/>
                  </a:cubicBezTo>
                  <a:cubicBezTo>
                    <a:pt x="253" y="1199"/>
                    <a:pt x="504" y="1354"/>
                    <a:pt x="767" y="1354"/>
                  </a:cubicBezTo>
                  <a:cubicBezTo>
                    <a:pt x="856" y="1354"/>
                    <a:pt x="946" y="1337"/>
                    <a:pt x="1033" y="1299"/>
                  </a:cubicBezTo>
                  <a:cubicBezTo>
                    <a:pt x="1377" y="1158"/>
                    <a:pt x="1538" y="760"/>
                    <a:pt x="1397" y="416"/>
                  </a:cubicBezTo>
                  <a:cubicBezTo>
                    <a:pt x="1285" y="156"/>
                    <a:pt x="1031" y="1"/>
                    <a:pt x="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86" name="Google Shape;33033;p38">
              <a:extLst>
                <a:ext uri="{FF2B5EF4-FFF2-40B4-BE49-F238E27FC236}">
                  <a16:creationId xmlns:a16="http://schemas.microsoft.com/office/drawing/2014/main" id="{8F5C4475-BD34-4085-ACC1-F7BA1AB58C61}"/>
                </a:ext>
              </a:extLst>
            </p:cNvPr>
            <p:cNvSpPr/>
            <p:nvPr/>
          </p:nvSpPr>
          <p:spPr>
            <a:xfrm>
              <a:off x="3093247" y="3674996"/>
              <a:ext cx="158829" cy="158829"/>
            </a:xfrm>
            <a:custGeom>
              <a:avLst/>
              <a:gdLst/>
              <a:ahLst/>
              <a:cxnLst/>
              <a:rect l="l" t="t" r="r" b="b"/>
              <a:pathLst>
                <a:path w="1410" h="1410" extrusionOk="0">
                  <a:moveTo>
                    <a:pt x="708" y="1"/>
                  </a:moveTo>
                  <a:cubicBezTo>
                    <a:pt x="317" y="1"/>
                    <a:pt x="0" y="311"/>
                    <a:pt x="0" y="702"/>
                  </a:cubicBezTo>
                  <a:cubicBezTo>
                    <a:pt x="0" y="1093"/>
                    <a:pt x="317" y="1410"/>
                    <a:pt x="708" y="1410"/>
                  </a:cubicBezTo>
                  <a:cubicBezTo>
                    <a:pt x="1093" y="1410"/>
                    <a:pt x="1410" y="1093"/>
                    <a:pt x="1410" y="702"/>
                  </a:cubicBezTo>
                  <a:cubicBezTo>
                    <a:pt x="1410" y="311"/>
                    <a:pt x="1093" y="1"/>
                    <a:pt x="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87" name="Google Shape;33034;p38">
              <a:extLst>
                <a:ext uri="{FF2B5EF4-FFF2-40B4-BE49-F238E27FC236}">
                  <a16:creationId xmlns:a16="http://schemas.microsoft.com/office/drawing/2014/main" id="{CBE611AE-2741-40D0-8AA7-B1BC580AA7B4}"/>
                </a:ext>
              </a:extLst>
            </p:cNvPr>
            <p:cNvSpPr/>
            <p:nvPr/>
          </p:nvSpPr>
          <p:spPr>
            <a:xfrm>
              <a:off x="3148668" y="3712281"/>
              <a:ext cx="70741" cy="70741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1" y="0"/>
                  </a:moveTo>
                  <a:cubicBezTo>
                    <a:pt x="142" y="0"/>
                    <a:pt x="1" y="142"/>
                    <a:pt x="1" y="317"/>
                  </a:cubicBezTo>
                  <a:cubicBezTo>
                    <a:pt x="1" y="486"/>
                    <a:pt x="142" y="627"/>
                    <a:pt x="311" y="627"/>
                  </a:cubicBezTo>
                  <a:cubicBezTo>
                    <a:pt x="486" y="627"/>
                    <a:pt x="628" y="486"/>
                    <a:pt x="628" y="317"/>
                  </a:cubicBezTo>
                  <a:cubicBezTo>
                    <a:pt x="628" y="142"/>
                    <a:pt x="486" y="0"/>
                    <a:pt x="31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88" name="Google Shape;33035;p38">
              <a:extLst>
                <a:ext uri="{FF2B5EF4-FFF2-40B4-BE49-F238E27FC236}">
                  <a16:creationId xmlns:a16="http://schemas.microsoft.com/office/drawing/2014/main" id="{ABD48247-77A7-48ED-8315-491F9B5A0C46}"/>
                </a:ext>
              </a:extLst>
            </p:cNvPr>
            <p:cNvSpPr/>
            <p:nvPr/>
          </p:nvSpPr>
          <p:spPr>
            <a:xfrm>
              <a:off x="3170746" y="3650665"/>
              <a:ext cx="26697" cy="26697"/>
            </a:xfrm>
            <a:custGeom>
              <a:avLst/>
              <a:gdLst/>
              <a:ahLst/>
              <a:cxnLst/>
              <a:rect l="l" t="t" r="r" b="b"/>
              <a:pathLst>
                <a:path w="237" h="237" extrusionOk="0">
                  <a:moveTo>
                    <a:pt x="115" y="1"/>
                  </a:moveTo>
                  <a:cubicBezTo>
                    <a:pt x="54" y="1"/>
                    <a:pt x="0" y="55"/>
                    <a:pt x="0" y="122"/>
                  </a:cubicBezTo>
                  <a:cubicBezTo>
                    <a:pt x="0" y="183"/>
                    <a:pt x="54" y="237"/>
                    <a:pt x="115" y="237"/>
                  </a:cubicBezTo>
                  <a:cubicBezTo>
                    <a:pt x="182" y="237"/>
                    <a:pt x="236" y="183"/>
                    <a:pt x="236" y="122"/>
                  </a:cubicBezTo>
                  <a:cubicBezTo>
                    <a:pt x="236" y="55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89" name="Google Shape;33036;p38">
              <a:extLst>
                <a:ext uri="{FF2B5EF4-FFF2-40B4-BE49-F238E27FC236}">
                  <a16:creationId xmlns:a16="http://schemas.microsoft.com/office/drawing/2014/main" id="{CADF5C47-C4CE-4DA7-A226-C3CB102EB548}"/>
                </a:ext>
              </a:extLst>
            </p:cNvPr>
            <p:cNvSpPr/>
            <p:nvPr/>
          </p:nvSpPr>
          <p:spPr>
            <a:xfrm>
              <a:off x="3179082" y="3668125"/>
              <a:ext cx="9237" cy="53281"/>
            </a:xfrm>
            <a:custGeom>
              <a:avLst/>
              <a:gdLst/>
              <a:ahLst/>
              <a:cxnLst/>
              <a:rect l="l" t="t" r="r" b="b"/>
              <a:pathLst>
                <a:path w="82" h="473" extrusionOk="0">
                  <a:moveTo>
                    <a:pt x="0" y="1"/>
                  </a:moveTo>
                  <a:lnTo>
                    <a:pt x="0" y="473"/>
                  </a:lnTo>
                  <a:lnTo>
                    <a:pt x="81" y="47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90" name="Google Shape;33037;p38">
              <a:extLst>
                <a:ext uri="{FF2B5EF4-FFF2-40B4-BE49-F238E27FC236}">
                  <a16:creationId xmlns:a16="http://schemas.microsoft.com/office/drawing/2014/main" id="{176CB834-A3EC-4118-8987-BD1CEA2C63C9}"/>
                </a:ext>
              </a:extLst>
            </p:cNvPr>
            <p:cNvSpPr/>
            <p:nvPr/>
          </p:nvSpPr>
          <p:spPr>
            <a:xfrm>
              <a:off x="3226955" y="3675560"/>
              <a:ext cx="29738" cy="26472"/>
            </a:xfrm>
            <a:custGeom>
              <a:avLst/>
              <a:gdLst/>
              <a:ahLst/>
              <a:cxnLst/>
              <a:rect l="l" t="t" r="r" b="b"/>
              <a:pathLst>
                <a:path w="264" h="235" extrusionOk="0">
                  <a:moveTo>
                    <a:pt x="132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0" y="83"/>
                    <a:pt x="0" y="157"/>
                    <a:pt x="47" y="205"/>
                  </a:cubicBezTo>
                  <a:cubicBezTo>
                    <a:pt x="70" y="224"/>
                    <a:pt x="99" y="234"/>
                    <a:pt x="128" y="234"/>
                  </a:cubicBezTo>
                  <a:cubicBezTo>
                    <a:pt x="160" y="234"/>
                    <a:pt x="191" y="222"/>
                    <a:pt x="216" y="198"/>
                  </a:cubicBezTo>
                  <a:cubicBezTo>
                    <a:pt x="263" y="157"/>
                    <a:pt x="263" y="83"/>
                    <a:pt x="216" y="36"/>
                  </a:cubicBezTo>
                  <a:cubicBezTo>
                    <a:pt x="192" y="12"/>
                    <a:pt x="162" y="1"/>
                    <a:pt x="13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91" name="Google Shape;33038;p38">
              <a:extLst>
                <a:ext uri="{FF2B5EF4-FFF2-40B4-BE49-F238E27FC236}">
                  <a16:creationId xmlns:a16="http://schemas.microsoft.com/office/drawing/2014/main" id="{B717DD15-EE48-4D5F-AA1C-C76DEDCA2170}"/>
                </a:ext>
              </a:extLst>
            </p:cNvPr>
            <p:cNvSpPr/>
            <p:nvPr/>
          </p:nvSpPr>
          <p:spPr>
            <a:xfrm>
              <a:off x="3198794" y="3688626"/>
              <a:ext cx="43481" cy="44269"/>
            </a:xfrm>
            <a:custGeom>
              <a:avLst/>
              <a:gdLst/>
              <a:ahLst/>
              <a:cxnLst/>
              <a:rect l="l" t="t" r="r" b="b"/>
              <a:pathLst>
                <a:path w="386" h="393" extrusionOk="0">
                  <a:moveTo>
                    <a:pt x="324" y="1"/>
                  </a:moveTo>
                  <a:lnTo>
                    <a:pt x="1" y="338"/>
                  </a:lnTo>
                  <a:lnTo>
                    <a:pt x="55" y="392"/>
                  </a:lnTo>
                  <a:lnTo>
                    <a:pt x="385" y="5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92" name="Google Shape;33039;p38">
              <a:extLst>
                <a:ext uri="{FF2B5EF4-FFF2-40B4-BE49-F238E27FC236}">
                  <a16:creationId xmlns:a16="http://schemas.microsoft.com/office/drawing/2014/main" id="{B98DB343-9FF3-4779-993A-7215E9AB9675}"/>
                </a:ext>
              </a:extLst>
            </p:cNvPr>
            <p:cNvSpPr/>
            <p:nvPr/>
          </p:nvSpPr>
          <p:spPr>
            <a:xfrm>
              <a:off x="3252751" y="3734134"/>
              <a:ext cx="26697" cy="26134"/>
            </a:xfrm>
            <a:custGeom>
              <a:avLst/>
              <a:gdLst/>
              <a:ahLst/>
              <a:cxnLst/>
              <a:rect l="l" t="t" r="r" b="b"/>
              <a:pathLst>
                <a:path w="237" h="232" extrusionOk="0">
                  <a:moveTo>
                    <a:pt x="126" y="1"/>
                  </a:moveTo>
                  <a:cubicBezTo>
                    <a:pt x="123" y="1"/>
                    <a:pt x="119" y="1"/>
                    <a:pt x="115" y="2"/>
                  </a:cubicBezTo>
                  <a:cubicBezTo>
                    <a:pt x="48" y="2"/>
                    <a:pt x="0" y="56"/>
                    <a:pt x="0" y="116"/>
                  </a:cubicBezTo>
                  <a:cubicBezTo>
                    <a:pt x="0" y="180"/>
                    <a:pt x="48" y="231"/>
                    <a:pt x="110" y="231"/>
                  </a:cubicBezTo>
                  <a:cubicBezTo>
                    <a:pt x="114" y="231"/>
                    <a:pt x="118" y="231"/>
                    <a:pt x="122" y="231"/>
                  </a:cubicBezTo>
                  <a:cubicBezTo>
                    <a:pt x="183" y="231"/>
                    <a:pt x="236" y="177"/>
                    <a:pt x="236" y="109"/>
                  </a:cubicBezTo>
                  <a:cubicBezTo>
                    <a:pt x="236" y="52"/>
                    <a:pt x="189" y="1"/>
                    <a:pt x="12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93" name="Google Shape;33040;p38">
              <a:extLst>
                <a:ext uri="{FF2B5EF4-FFF2-40B4-BE49-F238E27FC236}">
                  <a16:creationId xmlns:a16="http://schemas.microsoft.com/office/drawing/2014/main" id="{1F7A3581-6217-4346-8D9E-5DC8F1C5909B}"/>
                </a:ext>
              </a:extLst>
            </p:cNvPr>
            <p:cNvSpPr/>
            <p:nvPr/>
          </p:nvSpPr>
          <p:spPr>
            <a:xfrm>
              <a:off x="3208707" y="3742583"/>
              <a:ext cx="53281" cy="10814"/>
            </a:xfrm>
            <a:custGeom>
              <a:avLst/>
              <a:gdLst/>
              <a:ahLst/>
              <a:cxnLst/>
              <a:rect l="l" t="t" r="r" b="b"/>
              <a:pathLst>
                <a:path w="473" h="96" extrusionOk="0">
                  <a:moveTo>
                    <a:pt x="466" y="1"/>
                  </a:moveTo>
                  <a:lnTo>
                    <a:pt x="0" y="14"/>
                  </a:lnTo>
                  <a:lnTo>
                    <a:pt x="0" y="95"/>
                  </a:lnTo>
                  <a:lnTo>
                    <a:pt x="472" y="8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94" name="Google Shape;33041;p38">
              <a:extLst>
                <a:ext uri="{FF2B5EF4-FFF2-40B4-BE49-F238E27FC236}">
                  <a16:creationId xmlns:a16="http://schemas.microsoft.com/office/drawing/2014/main" id="{FAA004AD-D0F7-4686-885D-CA63CBAB1812}"/>
                </a:ext>
              </a:extLst>
            </p:cNvPr>
            <p:cNvSpPr/>
            <p:nvPr/>
          </p:nvSpPr>
          <p:spPr>
            <a:xfrm>
              <a:off x="3228420" y="3792484"/>
              <a:ext cx="28950" cy="26472"/>
            </a:xfrm>
            <a:custGeom>
              <a:avLst/>
              <a:gdLst/>
              <a:ahLst/>
              <a:cxnLst/>
              <a:rect l="l" t="t" r="r" b="b"/>
              <a:pathLst>
                <a:path w="257" h="235" extrusionOk="0">
                  <a:moveTo>
                    <a:pt x="129" y="0"/>
                  </a:moveTo>
                  <a:cubicBezTo>
                    <a:pt x="97" y="0"/>
                    <a:pt x="66" y="12"/>
                    <a:pt x="41" y="36"/>
                  </a:cubicBezTo>
                  <a:cubicBezTo>
                    <a:pt x="1" y="84"/>
                    <a:pt x="1" y="158"/>
                    <a:pt x="48" y="205"/>
                  </a:cubicBezTo>
                  <a:cubicBezTo>
                    <a:pt x="71" y="224"/>
                    <a:pt x="100" y="235"/>
                    <a:pt x="129" y="235"/>
                  </a:cubicBezTo>
                  <a:cubicBezTo>
                    <a:pt x="160" y="235"/>
                    <a:pt x="192" y="223"/>
                    <a:pt x="216" y="198"/>
                  </a:cubicBezTo>
                  <a:cubicBezTo>
                    <a:pt x="257" y="151"/>
                    <a:pt x="257" y="77"/>
                    <a:pt x="210" y="30"/>
                  </a:cubicBezTo>
                  <a:cubicBezTo>
                    <a:pt x="187" y="10"/>
                    <a:pt x="158" y="0"/>
                    <a:pt x="1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95" name="Google Shape;33042;p38">
              <a:extLst>
                <a:ext uri="{FF2B5EF4-FFF2-40B4-BE49-F238E27FC236}">
                  <a16:creationId xmlns:a16="http://schemas.microsoft.com/office/drawing/2014/main" id="{E47350AB-0EB1-46DE-B31E-AB53F5280123}"/>
                </a:ext>
              </a:extLst>
            </p:cNvPr>
            <p:cNvSpPr/>
            <p:nvPr/>
          </p:nvSpPr>
          <p:spPr>
            <a:xfrm>
              <a:off x="3198006" y="3763872"/>
              <a:ext cx="44269" cy="41904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48" y="1"/>
                  </a:moveTo>
                  <a:lnTo>
                    <a:pt x="1" y="54"/>
                  </a:lnTo>
                  <a:lnTo>
                    <a:pt x="345" y="371"/>
                  </a:lnTo>
                  <a:lnTo>
                    <a:pt x="392" y="317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96" name="Google Shape;33043;p38">
              <a:extLst>
                <a:ext uri="{FF2B5EF4-FFF2-40B4-BE49-F238E27FC236}">
                  <a16:creationId xmlns:a16="http://schemas.microsoft.com/office/drawing/2014/main" id="{BB445D5B-1649-4F4E-98DD-751875F2BC7A}"/>
                </a:ext>
              </a:extLst>
            </p:cNvPr>
            <p:cNvSpPr/>
            <p:nvPr/>
          </p:nvSpPr>
          <p:spPr>
            <a:xfrm>
              <a:off x="3171422" y="3818505"/>
              <a:ext cx="27485" cy="26021"/>
            </a:xfrm>
            <a:custGeom>
              <a:avLst/>
              <a:gdLst/>
              <a:ahLst/>
              <a:cxnLst/>
              <a:rect l="l" t="t" r="r" b="b"/>
              <a:pathLst>
                <a:path w="244" h="231" extrusionOk="0">
                  <a:moveTo>
                    <a:pt x="127" y="0"/>
                  </a:moveTo>
                  <a:cubicBezTo>
                    <a:pt x="123" y="0"/>
                    <a:pt x="119" y="1"/>
                    <a:pt x="116" y="1"/>
                  </a:cubicBezTo>
                  <a:cubicBezTo>
                    <a:pt x="55" y="1"/>
                    <a:pt x="1" y="55"/>
                    <a:pt x="8" y="122"/>
                  </a:cubicBezTo>
                  <a:cubicBezTo>
                    <a:pt x="8" y="186"/>
                    <a:pt x="55" y="231"/>
                    <a:pt x="116" y="231"/>
                  </a:cubicBezTo>
                  <a:cubicBezTo>
                    <a:pt x="121" y="231"/>
                    <a:pt x="125" y="231"/>
                    <a:pt x="129" y="230"/>
                  </a:cubicBezTo>
                  <a:cubicBezTo>
                    <a:pt x="197" y="230"/>
                    <a:pt x="244" y="176"/>
                    <a:pt x="237" y="109"/>
                  </a:cubicBezTo>
                  <a:cubicBezTo>
                    <a:pt x="237" y="52"/>
                    <a:pt x="189" y="0"/>
                    <a:pt x="1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97" name="Google Shape;33044;p38">
              <a:extLst>
                <a:ext uri="{FF2B5EF4-FFF2-40B4-BE49-F238E27FC236}">
                  <a16:creationId xmlns:a16="http://schemas.microsoft.com/office/drawing/2014/main" id="{19141B34-89E1-4172-8DA9-D4B3748A397B}"/>
                </a:ext>
              </a:extLst>
            </p:cNvPr>
            <p:cNvSpPr/>
            <p:nvPr/>
          </p:nvSpPr>
          <p:spPr>
            <a:xfrm>
              <a:off x="3177505" y="3773785"/>
              <a:ext cx="12278" cy="53957"/>
            </a:xfrm>
            <a:custGeom>
              <a:avLst/>
              <a:gdLst/>
              <a:ahLst/>
              <a:cxnLst/>
              <a:rect l="l" t="t" r="r" b="b"/>
              <a:pathLst>
                <a:path w="109" h="479" extrusionOk="0">
                  <a:moveTo>
                    <a:pt x="82" y="0"/>
                  </a:moveTo>
                  <a:lnTo>
                    <a:pt x="1" y="7"/>
                  </a:lnTo>
                  <a:lnTo>
                    <a:pt x="28" y="479"/>
                  </a:lnTo>
                  <a:lnTo>
                    <a:pt x="109" y="47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98" name="Google Shape;33045;p38">
              <a:extLst>
                <a:ext uri="{FF2B5EF4-FFF2-40B4-BE49-F238E27FC236}">
                  <a16:creationId xmlns:a16="http://schemas.microsoft.com/office/drawing/2014/main" id="{B23AC697-DC65-4BD2-A490-3AC720D1291E}"/>
                </a:ext>
              </a:extLst>
            </p:cNvPr>
            <p:cNvSpPr/>
            <p:nvPr/>
          </p:nvSpPr>
          <p:spPr>
            <a:xfrm>
              <a:off x="3111496" y="3796539"/>
              <a:ext cx="28950" cy="26697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0" y="1"/>
                  </a:moveTo>
                  <a:cubicBezTo>
                    <a:pt x="96" y="1"/>
                    <a:pt x="63" y="15"/>
                    <a:pt x="41" y="41"/>
                  </a:cubicBezTo>
                  <a:cubicBezTo>
                    <a:pt x="0" y="88"/>
                    <a:pt x="0" y="162"/>
                    <a:pt x="54" y="210"/>
                  </a:cubicBezTo>
                  <a:cubicBezTo>
                    <a:pt x="75" y="227"/>
                    <a:pt x="101" y="236"/>
                    <a:pt x="127" y="236"/>
                  </a:cubicBezTo>
                  <a:cubicBezTo>
                    <a:pt x="160" y="236"/>
                    <a:pt x="194" y="222"/>
                    <a:pt x="216" y="196"/>
                  </a:cubicBezTo>
                  <a:cubicBezTo>
                    <a:pt x="257" y="149"/>
                    <a:pt x="257" y="75"/>
                    <a:pt x="209" y="27"/>
                  </a:cubicBezTo>
                  <a:cubicBezTo>
                    <a:pt x="185" y="10"/>
                    <a:pt x="158" y="1"/>
                    <a:pt x="1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299" name="Google Shape;33046;p38">
              <a:extLst>
                <a:ext uri="{FF2B5EF4-FFF2-40B4-BE49-F238E27FC236}">
                  <a16:creationId xmlns:a16="http://schemas.microsoft.com/office/drawing/2014/main" id="{1AB392FA-3459-45A8-85A0-9758576C10F1}"/>
                </a:ext>
              </a:extLst>
            </p:cNvPr>
            <p:cNvSpPr/>
            <p:nvPr/>
          </p:nvSpPr>
          <p:spPr>
            <a:xfrm>
              <a:off x="3125914" y="3763872"/>
              <a:ext cx="41115" cy="45734"/>
            </a:xfrm>
            <a:custGeom>
              <a:avLst/>
              <a:gdLst/>
              <a:ahLst/>
              <a:cxnLst/>
              <a:rect l="l" t="t" r="r" b="b"/>
              <a:pathLst>
                <a:path w="365" h="406" extrusionOk="0">
                  <a:moveTo>
                    <a:pt x="304" y="1"/>
                  </a:moveTo>
                  <a:lnTo>
                    <a:pt x="0" y="351"/>
                  </a:lnTo>
                  <a:lnTo>
                    <a:pt x="54" y="405"/>
                  </a:lnTo>
                  <a:lnTo>
                    <a:pt x="365" y="54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00" name="Google Shape;33047;p38">
              <a:extLst>
                <a:ext uri="{FF2B5EF4-FFF2-40B4-BE49-F238E27FC236}">
                  <a16:creationId xmlns:a16="http://schemas.microsoft.com/office/drawing/2014/main" id="{D6302036-E13A-44E8-BB0C-DF8911426ED8}"/>
                </a:ext>
              </a:extLst>
            </p:cNvPr>
            <p:cNvSpPr/>
            <p:nvPr/>
          </p:nvSpPr>
          <p:spPr>
            <a:xfrm>
              <a:off x="3084912" y="3739541"/>
              <a:ext cx="27485" cy="26810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25" y="0"/>
                  </a:moveTo>
                  <a:cubicBezTo>
                    <a:pt x="122" y="0"/>
                    <a:pt x="118" y="0"/>
                    <a:pt x="115" y="1"/>
                  </a:cubicBezTo>
                  <a:cubicBezTo>
                    <a:pt x="47" y="8"/>
                    <a:pt x="0" y="61"/>
                    <a:pt x="7" y="129"/>
                  </a:cubicBezTo>
                  <a:cubicBezTo>
                    <a:pt x="13" y="186"/>
                    <a:pt x="62" y="237"/>
                    <a:pt x="124" y="237"/>
                  </a:cubicBezTo>
                  <a:cubicBezTo>
                    <a:pt x="128" y="237"/>
                    <a:pt x="131" y="237"/>
                    <a:pt x="135" y="237"/>
                  </a:cubicBezTo>
                  <a:cubicBezTo>
                    <a:pt x="196" y="230"/>
                    <a:pt x="243" y="176"/>
                    <a:pt x="243" y="109"/>
                  </a:cubicBezTo>
                  <a:cubicBezTo>
                    <a:pt x="237" y="51"/>
                    <a:pt x="182" y="0"/>
                    <a:pt x="12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01" name="Google Shape;33048;p38">
              <a:extLst>
                <a:ext uri="{FF2B5EF4-FFF2-40B4-BE49-F238E27FC236}">
                  <a16:creationId xmlns:a16="http://schemas.microsoft.com/office/drawing/2014/main" id="{4441FFFC-E557-408E-882B-ECFD0BCC1F0F}"/>
                </a:ext>
              </a:extLst>
            </p:cNvPr>
            <p:cNvSpPr/>
            <p:nvPr/>
          </p:nvSpPr>
          <p:spPr>
            <a:xfrm>
              <a:off x="3103160" y="3744160"/>
              <a:ext cx="53281" cy="12954"/>
            </a:xfrm>
            <a:custGeom>
              <a:avLst/>
              <a:gdLst/>
              <a:ahLst/>
              <a:cxnLst/>
              <a:rect l="l" t="t" r="r" b="b"/>
              <a:pathLst>
                <a:path w="473" h="115" extrusionOk="0">
                  <a:moveTo>
                    <a:pt x="465" y="0"/>
                  </a:moveTo>
                  <a:lnTo>
                    <a:pt x="0" y="34"/>
                  </a:lnTo>
                  <a:lnTo>
                    <a:pt x="0" y="115"/>
                  </a:lnTo>
                  <a:lnTo>
                    <a:pt x="472" y="7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02" name="Google Shape;33049;p38">
              <a:extLst>
                <a:ext uri="{FF2B5EF4-FFF2-40B4-BE49-F238E27FC236}">
                  <a16:creationId xmlns:a16="http://schemas.microsoft.com/office/drawing/2014/main" id="{13A07A9E-DDF0-48F4-A7FC-4C5C77E92B3A}"/>
                </a:ext>
              </a:extLst>
            </p:cNvPr>
            <p:cNvSpPr/>
            <p:nvPr/>
          </p:nvSpPr>
          <p:spPr>
            <a:xfrm>
              <a:off x="3103836" y="3679840"/>
              <a:ext cx="29738" cy="26359"/>
            </a:xfrm>
            <a:custGeom>
              <a:avLst/>
              <a:gdLst/>
              <a:ahLst/>
              <a:cxnLst/>
              <a:rect l="l" t="t" r="r" b="b"/>
              <a:pathLst>
                <a:path w="264" h="234" extrusionOk="0">
                  <a:moveTo>
                    <a:pt x="132" y="0"/>
                  </a:moveTo>
                  <a:cubicBezTo>
                    <a:pt x="99" y="0"/>
                    <a:pt x="67" y="16"/>
                    <a:pt x="41" y="45"/>
                  </a:cubicBezTo>
                  <a:cubicBezTo>
                    <a:pt x="1" y="92"/>
                    <a:pt x="8" y="167"/>
                    <a:pt x="62" y="207"/>
                  </a:cubicBezTo>
                  <a:cubicBezTo>
                    <a:pt x="82" y="225"/>
                    <a:pt x="109" y="234"/>
                    <a:pt x="135" y="234"/>
                  </a:cubicBezTo>
                  <a:cubicBezTo>
                    <a:pt x="168" y="234"/>
                    <a:pt x="201" y="220"/>
                    <a:pt x="223" y="194"/>
                  </a:cubicBezTo>
                  <a:cubicBezTo>
                    <a:pt x="264" y="146"/>
                    <a:pt x="257" y="72"/>
                    <a:pt x="210" y="32"/>
                  </a:cubicBezTo>
                  <a:cubicBezTo>
                    <a:pt x="186" y="11"/>
                    <a:pt x="159" y="0"/>
                    <a:pt x="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  <p:sp>
          <p:nvSpPr>
            <p:cNvPr id="303" name="Google Shape;33050;p38">
              <a:extLst>
                <a:ext uri="{FF2B5EF4-FFF2-40B4-BE49-F238E27FC236}">
                  <a16:creationId xmlns:a16="http://schemas.microsoft.com/office/drawing/2014/main" id="{0255BD76-BC53-4C9F-A6C0-753B9374440E}"/>
                </a:ext>
              </a:extLst>
            </p:cNvPr>
            <p:cNvSpPr/>
            <p:nvPr/>
          </p:nvSpPr>
          <p:spPr>
            <a:xfrm>
              <a:off x="3119043" y="3692456"/>
              <a:ext cx="46522" cy="41115"/>
            </a:xfrm>
            <a:custGeom>
              <a:avLst/>
              <a:gdLst/>
              <a:ahLst/>
              <a:cxnLst/>
              <a:rect l="l" t="t" r="r" b="b"/>
              <a:pathLst>
                <a:path w="413" h="365" extrusionOk="0">
                  <a:moveTo>
                    <a:pt x="55" y="1"/>
                  </a:moveTo>
                  <a:lnTo>
                    <a:pt x="1" y="61"/>
                  </a:lnTo>
                  <a:lnTo>
                    <a:pt x="365" y="365"/>
                  </a:lnTo>
                  <a:lnTo>
                    <a:pt x="412" y="30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89"/>
            </a:p>
          </p:txBody>
        </p:sp>
      </p:grpSp>
      <p:pic>
        <p:nvPicPr>
          <p:cNvPr id="304" name="Picture 2" descr="Kết quả hình ảnh cho japan clipart png">
            <a:extLst>
              <a:ext uri="{FF2B5EF4-FFF2-40B4-BE49-F238E27FC236}">
                <a16:creationId xmlns:a16="http://schemas.microsoft.com/office/drawing/2014/main" id="{258F60BE-99BB-4597-ABD2-301BDC3695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" b="96800" l="10000" r="90000">
                        <a14:foregroundMark x1="52222" y1="23600" x2="52222" y2="23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049" y="3727938"/>
            <a:ext cx="2513896" cy="27932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055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" grpId="0"/>
      <p:bldP spid="18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866C50DB-56F7-4926-BA40-9F08AC85951F}"/>
              </a:ext>
            </a:extLst>
          </p:cNvPr>
          <p:cNvSpPr txBox="1"/>
          <p:nvPr/>
        </p:nvSpPr>
        <p:spPr>
          <a:xfrm>
            <a:off x="3374596" y="2384233"/>
            <a:ext cx="5922496" cy="24193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  <a:buClrTx/>
              <a:defRPr/>
            </a:pPr>
            <a:r>
              <a:rPr lang="en-US" sz="3500" b="1" kern="1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TÌM HIỂU CÁC HOẠT ĐỘNG KINH TẾ ĐỐI NGOẠI</a:t>
            </a:r>
            <a:endParaRPr kumimoji="0" lang="vi-VN" sz="35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#9Slide03 Roboto Medium" panose="02000000000000000000" pitchFamily="2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7101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1A488D7F-E924-48F7-ACCD-505B855A1247}"/>
              </a:ext>
            </a:extLst>
          </p:cNvPr>
          <p:cNvSpPr txBox="1"/>
          <p:nvPr/>
        </p:nvSpPr>
        <p:spPr>
          <a:xfrm>
            <a:off x="6897859" y="512331"/>
            <a:ext cx="6102926" cy="9093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vi-VN" sz="23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#9Slide03 Roboto Medium" panose="02000000000000000000" pitchFamily="2" charset="0"/>
                <a:cs typeface="Times New Roman" panose="02020603050405020304" pitchFamily="18" charset="0"/>
              </a:rPr>
              <a:t>Thời gian</a:t>
            </a:r>
            <a:r>
              <a:rPr kumimoji="0" lang="en-US" sz="23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#9Slide03 Roboto Medium" panose="02000000000000000000" pitchFamily="2" charset="0"/>
                <a:cs typeface="Times New Roman" panose="02020603050405020304" pitchFamily="18" charset="0"/>
              </a:rPr>
              <a:t>: </a:t>
            </a:r>
          </a:p>
          <a:p>
            <a:pPr lvl="0">
              <a:lnSpc>
                <a:spcPct val="120000"/>
              </a:lnSpc>
              <a:buClrTx/>
              <a:defRPr/>
            </a:pPr>
            <a:r>
              <a:rPr lang="en-US" sz="2300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+</a:t>
            </a:r>
            <a:r>
              <a:rPr lang="en-US" sz="2300" kern="12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23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5</a:t>
            </a:r>
            <a:r>
              <a:rPr kumimoji="0" lang="vi-VN" sz="23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phút</a:t>
            </a:r>
            <a:r>
              <a:rPr lang="en-US" sz="2300" kern="1200" dirty="0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kern="12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hoạt</a:t>
            </a:r>
            <a:r>
              <a:rPr lang="en-US" sz="2300" kern="1200" dirty="0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kern="12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động</a:t>
            </a:r>
            <a:r>
              <a:rPr lang="en-US" sz="2300" kern="1200" dirty="0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kern="12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nhóm</a:t>
            </a:r>
            <a:endParaRPr kumimoji="0" lang="en-US" sz="23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#9Slide03 Roboto Medium" panose="02000000000000000000" pitchFamily="2" charset="0"/>
              <a:cs typeface="Times New Roman" panose="02020603050405020304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4A96222-D128-4994-B89A-DC7B6B05086A}"/>
              </a:ext>
            </a:extLst>
          </p:cNvPr>
          <p:cNvSpPr txBox="1"/>
          <p:nvPr/>
        </p:nvSpPr>
        <p:spPr>
          <a:xfrm>
            <a:off x="623668" y="511983"/>
            <a:ext cx="574779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5425" marR="0" lvl="0" indent="-225425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en-US" sz="23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Hoạt</a:t>
            </a:r>
            <a:r>
              <a:rPr kumimoji="0" lang="en-US" sz="23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23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động</a:t>
            </a:r>
            <a:r>
              <a:rPr kumimoji="0" lang="en-US" sz="23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23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nhóm</a:t>
            </a:r>
            <a:r>
              <a:rPr kumimoji="0" lang="en-US" sz="23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23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chuyên</a:t>
            </a:r>
            <a:r>
              <a:rPr kumimoji="0" lang="en-US" sz="23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23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gia</a:t>
            </a:r>
            <a:r>
              <a:rPr kumimoji="0" lang="en-US" sz="2300" b="0" i="0" u="none" strike="noStrike" kern="0" cap="none" spc="0" normalizeH="0" baseline="0" noProof="0" dirty="0">
                <a:ln>
                  <a:noFill/>
                </a:ln>
                <a:solidFill>
                  <a:srgbClr val="18133D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: 6 </a:t>
            </a:r>
            <a:r>
              <a:rPr kumimoji="0" lang="en-US" sz="2300" b="0" i="0" u="none" strike="noStrike" kern="0" cap="none" spc="0" normalizeH="0" baseline="0" noProof="0" dirty="0" err="1">
                <a:ln>
                  <a:noFill/>
                </a:ln>
                <a:solidFill>
                  <a:srgbClr val="18133D"/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nhóm</a:t>
            </a:r>
            <a:endParaRPr kumimoji="0" lang="en-US" sz="2300" b="0" i="0" u="none" strike="noStrike" kern="0" cap="none" spc="0" normalizeH="0" baseline="0" noProof="0" dirty="0">
              <a:ln>
                <a:noFill/>
              </a:ln>
              <a:solidFill>
                <a:srgbClr val="18133D"/>
              </a:solidFill>
              <a:effectLst/>
              <a:uLnTx/>
              <a:uFillTx/>
              <a:latin typeface="Times New Roman" panose="02020603050405020304" pitchFamily="18" charset="0"/>
              <a:ea typeface="#9Slide03 Roboto Medium" panose="02000000000000000000" pitchFamily="2" charset="0"/>
              <a:cs typeface="Times New Roman" panose="02020603050405020304" pitchFamily="18" charset="0"/>
            </a:endParaRPr>
          </a:p>
        </p:txBody>
      </p:sp>
      <p:pic>
        <p:nvPicPr>
          <p:cNvPr id="16" name="5 Minute Countdown (High Quality)">
            <a:hlinkClick r:id="" action="ppaction://media"/>
            <a:extLst>
              <a:ext uri="{FF2B5EF4-FFF2-40B4-BE49-F238E27FC236}">
                <a16:creationId xmlns:a16="http://schemas.microsoft.com/office/drawing/2014/main" id="{639CFE34-3859-4F33-A91F-4B72632A08DC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144139" y="1515901"/>
            <a:ext cx="3568659" cy="209949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4" descr="Miêu tả công việc và phương thức tính lương tại Nanapet | NCBlog – NanaPet  Community Blog">
            <a:extLst>
              <a:ext uri="{FF2B5EF4-FFF2-40B4-BE49-F238E27FC236}">
                <a16:creationId xmlns:a16="http://schemas.microsoft.com/office/drawing/2014/main" id="{8615D44B-F3F5-41E8-8B5F-0E7761F378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4633" b="93770" l="5112" r="9393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707" y="730436"/>
            <a:ext cx="3672752" cy="36727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0FEE8913-1B3E-450B-BFC4-943F5BA0067E}"/>
              </a:ext>
            </a:extLst>
          </p:cNvPr>
          <p:cNvSpPr txBox="1"/>
          <p:nvPr/>
        </p:nvSpPr>
        <p:spPr>
          <a:xfrm>
            <a:off x="577975" y="4279779"/>
            <a:ext cx="5747797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25425" lvl="0" indent="-225425" algn="just">
              <a:buClrTx/>
              <a:buFont typeface="Courier New" panose="02070309020205020404" pitchFamily="49" charset="0"/>
              <a:buChar char="o"/>
              <a:defRPr/>
            </a:pPr>
            <a:r>
              <a:rPr lang="en-US" sz="2300" dirty="0" err="1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Yêu</a:t>
            </a:r>
            <a:r>
              <a:rPr lang="en-US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dirty="0" err="1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cầu</a:t>
            </a:r>
            <a:r>
              <a:rPr lang="en-US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: </a:t>
            </a:r>
            <a:r>
              <a:rPr lang="en-US" sz="2300" dirty="0" err="1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Hoàn</a:t>
            </a:r>
            <a:r>
              <a:rPr lang="en-US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dirty="0" err="1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thành</a:t>
            </a:r>
            <a:r>
              <a:rPr lang="en-US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s</a:t>
            </a:r>
            <a:r>
              <a:rPr lang="vi-VN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ơ</a:t>
            </a:r>
            <a:r>
              <a:rPr lang="en-US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dirty="0" err="1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đồ</a:t>
            </a:r>
            <a:r>
              <a:rPr lang="en-US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t</a:t>
            </a:r>
            <a:r>
              <a:rPr lang="vi-VN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ư</a:t>
            </a:r>
            <a:r>
              <a:rPr lang="en-US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dirty="0" err="1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duy</a:t>
            </a:r>
            <a:r>
              <a:rPr lang="en-US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(</a:t>
            </a:r>
            <a:r>
              <a:rPr lang="en-US" sz="2300" dirty="0" err="1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Phiếu</a:t>
            </a:r>
            <a:r>
              <a:rPr lang="en-US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dirty="0" err="1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học</a:t>
            </a:r>
            <a:r>
              <a:rPr lang="en-US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dirty="0" err="1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tập</a:t>
            </a:r>
            <a:r>
              <a:rPr lang="en-US" sz="23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)</a:t>
            </a:r>
            <a:endParaRPr kumimoji="0" lang="en-US" sz="2300" b="0" i="0" u="none" strike="noStrike" kern="0" cap="none" spc="0" normalizeH="0" baseline="0" noProof="0" dirty="0">
              <a:ln>
                <a:noFill/>
              </a:ln>
              <a:solidFill>
                <a:srgbClr val="18133D"/>
              </a:solidFill>
              <a:effectLst/>
              <a:uLnTx/>
              <a:uFillTx/>
              <a:latin typeface="Times New Roman" panose="02020603050405020304" pitchFamily="18" charset="0"/>
              <a:ea typeface="#9Slide03 Roboto Medium" panose="02000000000000000000" pitchFamily="2" charset="0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00AD462-E987-4878-A347-09C1A5F98F2E}"/>
              </a:ext>
            </a:extLst>
          </p:cNvPr>
          <p:cNvSpPr txBox="1"/>
          <p:nvPr/>
        </p:nvSpPr>
        <p:spPr>
          <a:xfrm>
            <a:off x="6797040" y="3886234"/>
            <a:ext cx="6102926" cy="4846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lnSpc>
                <a:spcPct val="120000"/>
              </a:lnSpc>
              <a:buClrTx/>
              <a:defRPr/>
            </a:pPr>
            <a:r>
              <a:rPr lang="en-US" sz="2300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+</a:t>
            </a:r>
            <a:r>
              <a:rPr lang="en-US" sz="2300" kern="1200" dirty="0">
                <a:solidFill>
                  <a:srgbClr val="C00000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kumimoji="0" lang="en-US" sz="23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2</a:t>
            </a:r>
            <a:r>
              <a:rPr kumimoji="0" lang="vi-VN" sz="23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phút</a:t>
            </a:r>
            <a:r>
              <a:rPr lang="en-US" sz="2300" kern="1200" dirty="0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kern="12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trình</a:t>
            </a:r>
            <a:r>
              <a:rPr lang="en-US" sz="2300" kern="1200" dirty="0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kern="12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bày</a:t>
            </a:r>
            <a:r>
              <a:rPr lang="en-US" sz="2300" kern="1200" dirty="0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kern="12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sản</a:t>
            </a:r>
            <a:r>
              <a:rPr lang="en-US" sz="2300" kern="1200" dirty="0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300" kern="1200" dirty="0" err="1">
                <a:solidFill>
                  <a:srgbClr val="000000">
                    <a:lumMod val="95000"/>
                    <a:lumOff val="5000"/>
                  </a:srgbClr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phẩm</a:t>
            </a:r>
            <a:endParaRPr kumimoji="0" lang="en-US" sz="23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#9Slide03 Roboto Medium" panose="02000000000000000000" pitchFamily="2" charset="0"/>
              <a:cs typeface="Times New Roman" panose="02020603050405020304" pitchFamily="18" charset="0"/>
            </a:endParaRPr>
          </a:p>
        </p:txBody>
      </p:sp>
      <p:pic>
        <p:nvPicPr>
          <p:cNvPr id="2" name="Đếm ngược 2 phút">
            <a:hlinkClick r:id="" action="ppaction://media"/>
            <a:extLst>
              <a:ext uri="{FF2B5EF4-FFF2-40B4-BE49-F238E27FC236}">
                <a16:creationId xmlns:a16="http://schemas.microsoft.com/office/drawing/2014/main" id="{F50CA02B-46F1-476E-9103-C93FEE732FFD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7030756" y="4487642"/>
            <a:ext cx="3773231" cy="2122443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1324244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12952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40" fill="hold" display="0">
                  <p:stCondLst>
                    <p:cond delay="indefinite"/>
                  </p:stCondLst>
                </p:cTn>
                <p:tgtEl>
                  <p:spTgt spid="16"/>
                </p:tgtEl>
              </p:cMediaNode>
            </p:video>
            <p:video>
              <p:cMediaNode vol="80000">
                <p:cTn id="41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8" grpId="0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9CADD3B-B3FF-4358-86C9-1F16B1BDD2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6964" y="1730325"/>
            <a:ext cx="11189115" cy="4121833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2E58FAA-DD6B-4797-B873-7C9F7B78E338}"/>
              </a:ext>
            </a:extLst>
          </p:cNvPr>
          <p:cNvSpPr txBox="1"/>
          <p:nvPr/>
        </p:nvSpPr>
        <p:spPr>
          <a:xfrm>
            <a:off x="4548556" y="970670"/>
            <a:ext cx="3371556" cy="4846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lnSpc>
                <a:spcPct val="120000"/>
              </a:lnSpc>
              <a:buClrTx/>
              <a:defRPr/>
            </a:pPr>
            <a:r>
              <a:rPr lang="en-US" sz="2300" b="1" kern="1200" dirty="0">
                <a:solidFill>
                  <a:schemeClr val="tx1">
                    <a:lumMod val="5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PHIẾU HỌC TẬP</a:t>
            </a:r>
            <a:endParaRPr kumimoji="0" lang="en-US" sz="23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6121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2" descr="D:\Thao giang\New folder\KINH TẾ ĐỐI NGOẠI NHẬT BẢN.png">
            <a:hlinkClick r:id="rId3" action="ppaction://hlinksldjump"/>
            <a:extLst>
              <a:ext uri="{FF2B5EF4-FFF2-40B4-BE49-F238E27FC236}">
                <a16:creationId xmlns:a16="http://schemas.microsoft.com/office/drawing/2014/main" id="{EDCD31C2-33EB-4123-9BC6-F5A4B4F635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25768" y="858130"/>
            <a:ext cx="10712792" cy="5556737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C062C225-E40E-45B5-9FFE-C7AA0769346A}"/>
              </a:ext>
            </a:extLst>
          </p:cNvPr>
          <p:cNvSpPr txBox="1"/>
          <p:nvPr/>
        </p:nvSpPr>
        <p:spPr>
          <a:xfrm>
            <a:off x="4042118" y="351692"/>
            <a:ext cx="3371556" cy="4846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lnSpc>
                <a:spcPct val="120000"/>
              </a:lnSpc>
              <a:buClrTx/>
              <a:defRPr/>
            </a:pPr>
            <a:r>
              <a:rPr lang="en-US" sz="2300" b="1" kern="1200" dirty="0">
                <a:solidFill>
                  <a:schemeClr val="tx1">
                    <a:lumMod val="50000"/>
                  </a:schemeClr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THÔNG TIN PHẢN HỒI</a:t>
            </a:r>
            <a:endParaRPr kumimoji="0" lang="en-US" sz="23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#9Slide03 Roboto Medium" panose="02000000000000000000" pitchFamily="2" charset="0"/>
              <a:ea typeface="#9Slide03 Roboto Medium" panose="02000000000000000000" pitchFamily="2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5291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3" name="Google Shape;33293;p44"/>
          <p:cNvGrpSpPr/>
          <p:nvPr/>
        </p:nvGrpSpPr>
        <p:grpSpPr>
          <a:xfrm>
            <a:off x="689317" y="2616590"/>
            <a:ext cx="4296436" cy="3918082"/>
            <a:chOff x="1604775" y="610925"/>
            <a:chExt cx="4399800" cy="3958300"/>
          </a:xfrm>
        </p:grpSpPr>
        <p:sp>
          <p:nvSpPr>
            <p:cNvPr id="33294" name="Google Shape;33294;p44"/>
            <p:cNvSpPr/>
            <p:nvPr/>
          </p:nvSpPr>
          <p:spPr>
            <a:xfrm>
              <a:off x="2372950" y="4475600"/>
              <a:ext cx="228725" cy="86525"/>
            </a:xfrm>
            <a:custGeom>
              <a:avLst/>
              <a:gdLst/>
              <a:ahLst/>
              <a:cxnLst/>
              <a:rect l="l" t="t" r="r" b="b"/>
              <a:pathLst>
                <a:path w="9149" h="3461" extrusionOk="0">
                  <a:moveTo>
                    <a:pt x="8296" y="1"/>
                  </a:moveTo>
                  <a:lnTo>
                    <a:pt x="301" y="1028"/>
                  </a:lnTo>
                  <a:cubicBezTo>
                    <a:pt x="301" y="1028"/>
                    <a:pt x="0" y="2031"/>
                    <a:pt x="552" y="2557"/>
                  </a:cubicBezTo>
                  <a:cubicBezTo>
                    <a:pt x="1215" y="3165"/>
                    <a:pt x="3090" y="3461"/>
                    <a:pt x="4832" y="3461"/>
                  </a:cubicBezTo>
                  <a:cubicBezTo>
                    <a:pt x="6249" y="3461"/>
                    <a:pt x="7579" y="3265"/>
                    <a:pt x="8096" y="2883"/>
                  </a:cubicBezTo>
                  <a:cubicBezTo>
                    <a:pt x="9148" y="2056"/>
                    <a:pt x="8296" y="1"/>
                    <a:pt x="8296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5" name="Google Shape;33295;p44"/>
            <p:cNvSpPr/>
            <p:nvPr/>
          </p:nvSpPr>
          <p:spPr>
            <a:xfrm>
              <a:off x="2376825" y="4324600"/>
              <a:ext cx="229850" cy="214050"/>
            </a:xfrm>
            <a:custGeom>
              <a:avLst/>
              <a:gdLst/>
              <a:ahLst/>
              <a:cxnLst/>
              <a:rect l="l" t="t" r="r" b="b"/>
              <a:pathLst>
                <a:path w="9194" h="8562" extrusionOk="0">
                  <a:moveTo>
                    <a:pt x="7064" y="1"/>
                  </a:moveTo>
                  <a:lnTo>
                    <a:pt x="1901" y="201"/>
                  </a:lnTo>
                  <a:cubicBezTo>
                    <a:pt x="1901" y="201"/>
                    <a:pt x="447" y="5915"/>
                    <a:pt x="221" y="6943"/>
                  </a:cubicBezTo>
                  <a:cubicBezTo>
                    <a:pt x="0" y="8001"/>
                    <a:pt x="2547" y="8562"/>
                    <a:pt x="4831" y="8562"/>
                  </a:cubicBezTo>
                  <a:cubicBezTo>
                    <a:pt x="6170" y="8562"/>
                    <a:pt x="7419" y="8369"/>
                    <a:pt x="7966" y="7971"/>
                  </a:cubicBezTo>
                  <a:cubicBezTo>
                    <a:pt x="9194" y="7093"/>
                    <a:pt x="7064" y="1"/>
                    <a:pt x="7064" y="1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6" name="Google Shape;33296;p44"/>
            <p:cNvSpPr/>
            <p:nvPr/>
          </p:nvSpPr>
          <p:spPr>
            <a:xfrm>
              <a:off x="2502650" y="4464000"/>
              <a:ext cx="89375" cy="84600"/>
            </a:xfrm>
            <a:custGeom>
              <a:avLst/>
              <a:gdLst/>
              <a:ahLst/>
              <a:cxnLst/>
              <a:rect l="l" t="t" r="r" b="b"/>
              <a:pathLst>
                <a:path w="3575" h="3384" extrusionOk="0">
                  <a:moveTo>
                    <a:pt x="2480" y="629"/>
                  </a:moveTo>
                  <a:cubicBezTo>
                    <a:pt x="2473" y="632"/>
                    <a:pt x="2465" y="636"/>
                    <a:pt x="2457" y="640"/>
                  </a:cubicBezTo>
                  <a:cubicBezTo>
                    <a:pt x="2476" y="634"/>
                    <a:pt x="2482" y="631"/>
                    <a:pt x="2480" y="629"/>
                  </a:cubicBezTo>
                  <a:close/>
                  <a:moveTo>
                    <a:pt x="2659" y="0"/>
                  </a:moveTo>
                  <a:cubicBezTo>
                    <a:pt x="1453" y="0"/>
                    <a:pt x="451" y="1166"/>
                    <a:pt x="126" y="2294"/>
                  </a:cubicBezTo>
                  <a:cubicBezTo>
                    <a:pt x="51" y="2570"/>
                    <a:pt x="0" y="2871"/>
                    <a:pt x="101" y="3146"/>
                  </a:cubicBezTo>
                  <a:cubicBezTo>
                    <a:pt x="143" y="3274"/>
                    <a:pt x="258" y="3383"/>
                    <a:pt x="398" y="3383"/>
                  </a:cubicBezTo>
                  <a:cubicBezTo>
                    <a:pt x="424" y="3383"/>
                    <a:pt x="450" y="3380"/>
                    <a:pt x="477" y="3372"/>
                  </a:cubicBezTo>
                  <a:cubicBezTo>
                    <a:pt x="627" y="3322"/>
                    <a:pt x="752" y="3146"/>
                    <a:pt x="702" y="2971"/>
                  </a:cubicBezTo>
                  <a:cubicBezTo>
                    <a:pt x="702" y="2951"/>
                    <a:pt x="686" y="2882"/>
                    <a:pt x="680" y="2882"/>
                  </a:cubicBezTo>
                  <a:cubicBezTo>
                    <a:pt x="679" y="2882"/>
                    <a:pt x="679" y="2882"/>
                    <a:pt x="678" y="2883"/>
                  </a:cubicBezTo>
                  <a:lnTo>
                    <a:pt x="678" y="2883"/>
                  </a:lnTo>
                  <a:cubicBezTo>
                    <a:pt x="678" y="2878"/>
                    <a:pt x="677" y="2874"/>
                    <a:pt x="677" y="2871"/>
                  </a:cubicBezTo>
                  <a:cubicBezTo>
                    <a:pt x="677" y="2846"/>
                    <a:pt x="677" y="2821"/>
                    <a:pt x="677" y="2796"/>
                  </a:cubicBezTo>
                  <a:cubicBezTo>
                    <a:pt x="677" y="2770"/>
                    <a:pt x="677" y="2745"/>
                    <a:pt x="677" y="2720"/>
                  </a:cubicBezTo>
                  <a:cubicBezTo>
                    <a:pt x="677" y="2670"/>
                    <a:pt x="702" y="2620"/>
                    <a:pt x="702" y="2545"/>
                  </a:cubicBezTo>
                  <a:cubicBezTo>
                    <a:pt x="752" y="2420"/>
                    <a:pt x="777" y="2294"/>
                    <a:pt x="828" y="2194"/>
                  </a:cubicBezTo>
                  <a:lnTo>
                    <a:pt x="853" y="2144"/>
                  </a:lnTo>
                  <a:cubicBezTo>
                    <a:pt x="853" y="2119"/>
                    <a:pt x="878" y="2094"/>
                    <a:pt x="878" y="2069"/>
                  </a:cubicBezTo>
                  <a:cubicBezTo>
                    <a:pt x="928" y="1993"/>
                    <a:pt x="953" y="1918"/>
                    <a:pt x="1003" y="1843"/>
                  </a:cubicBezTo>
                  <a:cubicBezTo>
                    <a:pt x="1053" y="1718"/>
                    <a:pt x="1153" y="1592"/>
                    <a:pt x="1229" y="1467"/>
                  </a:cubicBezTo>
                  <a:cubicBezTo>
                    <a:pt x="1241" y="1467"/>
                    <a:pt x="1247" y="1461"/>
                    <a:pt x="1254" y="1451"/>
                  </a:cubicBezTo>
                  <a:lnTo>
                    <a:pt x="1254" y="1451"/>
                  </a:lnTo>
                  <a:cubicBezTo>
                    <a:pt x="1254" y="1452"/>
                    <a:pt x="1254" y="1452"/>
                    <a:pt x="1254" y="1452"/>
                  </a:cubicBezTo>
                  <a:cubicBezTo>
                    <a:pt x="1256" y="1452"/>
                    <a:pt x="1261" y="1436"/>
                    <a:pt x="1277" y="1419"/>
                  </a:cubicBezTo>
                  <a:lnTo>
                    <a:pt x="1277" y="1419"/>
                  </a:lnTo>
                  <a:cubicBezTo>
                    <a:pt x="1266" y="1431"/>
                    <a:pt x="1260" y="1442"/>
                    <a:pt x="1254" y="1451"/>
                  </a:cubicBezTo>
                  <a:lnTo>
                    <a:pt x="1254" y="1451"/>
                  </a:lnTo>
                  <a:cubicBezTo>
                    <a:pt x="1254" y="1450"/>
                    <a:pt x="1254" y="1447"/>
                    <a:pt x="1254" y="1442"/>
                  </a:cubicBezTo>
                  <a:cubicBezTo>
                    <a:pt x="1279" y="1392"/>
                    <a:pt x="1304" y="1367"/>
                    <a:pt x="1329" y="1342"/>
                  </a:cubicBezTo>
                  <a:cubicBezTo>
                    <a:pt x="1379" y="1292"/>
                    <a:pt x="1454" y="1217"/>
                    <a:pt x="1504" y="1166"/>
                  </a:cubicBezTo>
                  <a:cubicBezTo>
                    <a:pt x="1554" y="1116"/>
                    <a:pt x="1605" y="1066"/>
                    <a:pt x="1655" y="1016"/>
                  </a:cubicBezTo>
                  <a:cubicBezTo>
                    <a:pt x="1680" y="991"/>
                    <a:pt x="1730" y="966"/>
                    <a:pt x="1755" y="941"/>
                  </a:cubicBezTo>
                  <a:lnTo>
                    <a:pt x="1755" y="941"/>
                  </a:lnTo>
                  <a:cubicBezTo>
                    <a:pt x="1745" y="946"/>
                    <a:pt x="1740" y="948"/>
                    <a:pt x="1738" y="948"/>
                  </a:cubicBezTo>
                  <a:cubicBezTo>
                    <a:pt x="1733" y="948"/>
                    <a:pt x="1785" y="916"/>
                    <a:pt x="1805" y="916"/>
                  </a:cubicBezTo>
                  <a:cubicBezTo>
                    <a:pt x="1855" y="866"/>
                    <a:pt x="1930" y="841"/>
                    <a:pt x="1980" y="790"/>
                  </a:cubicBezTo>
                  <a:cubicBezTo>
                    <a:pt x="2006" y="790"/>
                    <a:pt x="2056" y="765"/>
                    <a:pt x="2081" y="740"/>
                  </a:cubicBezTo>
                  <a:cubicBezTo>
                    <a:pt x="2081" y="740"/>
                    <a:pt x="2106" y="740"/>
                    <a:pt x="2131" y="715"/>
                  </a:cubicBezTo>
                  <a:lnTo>
                    <a:pt x="2131" y="715"/>
                  </a:lnTo>
                  <a:cubicBezTo>
                    <a:pt x="2126" y="721"/>
                    <a:pt x="2126" y="723"/>
                    <a:pt x="2129" y="723"/>
                  </a:cubicBezTo>
                  <a:cubicBezTo>
                    <a:pt x="2137" y="723"/>
                    <a:pt x="2164" y="709"/>
                    <a:pt x="2159" y="708"/>
                  </a:cubicBezTo>
                  <a:lnTo>
                    <a:pt x="2159" y="708"/>
                  </a:lnTo>
                  <a:cubicBezTo>
                    <a:pt x="2150" y="711"/>
                    <a:pt x="2140" y="713"/>
                    <a:pt x="2131" y="715"/>
                  </a:cubicBezTo>
                  <a:cubicBezTo>
                    <a:pt x="2147" y="710"/>
                    <a:pt x="2155" y="708"/>
                    <a:pt x="2158" y="708"/>
                  </a:cubicBezTo>
                  <a:cubicBezTo>
                    <a:pt x="2158" y="708"/>
                    <a:pt x="2159" y="708"/>
                    <a:pt x="2159" y="708"/>
                  </a:cubicBezTo>
                  <a:lnTo>
                    <a:pt x="2159" y="708"/>
                  </a:lnTo>
                  <a:cubicBezTo>
                    <a:pt x="2245" y="685"/>
                    <a:pt x="2313" y="663"/>
                    <a:pt x="2381" y="640"/>
                  </a:cubicBezTo>
                  <a:cubicBezTo>
                    <a:pt x="2398" y="640"/>
                    <a:pt x="2459" y="629"/>
                    <a:pt x="2476" y="629"/>
                  </a:cubicBezTo>
                  <a:cubicBezTo>
                    <a:pt x="2478" y="629"/>
                    <a:pt x="2479" y="629"/>
                    <a:pt x="2480" y="629"/>
                  </a:cubicBezTo>
                  <a:lnTo>
                    <a:pt x="2480" y="629"/>
                  </a:lnTo>
                  <a:cubicBezTo>
                    <a:pt x="2516" y="615"/>
                    <a:pt x="2540" y="615"/>
                    <a:pt x="2582" y="615"/>
                  </a:cubicBezTo>
                  <a:cubicBezTo>
                    <a:pt x="2657" y="615"/>
                    <a:pt x="2757" y="615"/>
                    <a:pt x="2833" y="640"/>
                  </a:cubicBezTo>
                  <a:cubicBezTo>
                    <a:pt x="2816" y="632"/>
                    <a:pt x="2816" y="629"/>
                    <a:pt x="2824" y="629"/>
                  </a:cubicBezTo>
                  <a:cubicBezTo>
                    <a:pt x="2841" y="629"/>
                    <a:pt x="2891" y="640"/>
                    <a:pt x="2908" y="640"/>
                  </a:cubicBezTo>
                  <a:cubicBezTo>
                    <a:pt x="2958" y="665"/>
                    <a:pt x="3008" y="665"/>
                    <a:pt x="3058" y="690"/>
                  </a:cubicBezTo>
                  <a:cubicBezTo>
                    <a:pt x="3096" y="702"/>
                    <a:pt x="3131" y="707"/>
                    <a:pt x="3164" y="707"/>
                  </a:cubicBezTo>
                  <a:cubicBezTo>
                    <a:pt x="3483" y="707"/>
                    <a:pt x="3574" y="202"/>
                    <a:pt x="3234" y="89"/>
                  </a:cubicBezTo>
                  <a:cubicBezTo>
                    <a:pt x="3038" y="28"/>
                    <a:pt x="2846" y="0"/>
                    <a:pt x="2659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7" name="Google Shape;33297;p44"/>
            <p:cNvSpPr/>
            <p:nvPr/>
          </p:nvSpPr>
          <p:spPr>
            <a:xfrm>
              <a:off x="2377000" y="4439650"/>
              <a:ext cx="138200" cy="110550"/>
            </a:xfrm>
            <a:custGeom>
              <a:avLst/>
              <a:gdLst/>
              <a:ahLst/>
              <a:cxnLst/>
              <a:rect l="l" t="t" r="r" b="b"/>
              <a:pathLst>
                <a:path w="5528" h="4422" extrusionOk="0">
                  <a:moveTo>
                    <a:pt x="2013" y="0"/>
                  </a:moveTo>
                  <a:cubicBezTo>
                    <a:pt x="1744" y="0"/>
                    <a:pt x="1477" y="29"/>
                    <a:pt x="1217" y="85"/>
                  </a:cubicBezTo>
                  <a:cubicBezTo>
                    <a:pt x="866" y="160"/>
                    <a:pt x="440" y="286"/>
                    <a:pt x="189" y="587"/>
                  </a:cubicBezTo>
                  <a:cubicBezTo>
                    <a:pt x="0" y="813"/>
                    <a:pt x="211" y="1126"/>
                    <a:pt x="433" y="1126"/>
                  </a:cubicBezTo>
                  <a:cubicBezTo>
                    <a:pt x="505" y="1126"/>
                    <a:pt x="579" y="1093"/>
                    <a:pt x="641" y="1013"/>
                  </a:cubicBezTo>
                  <a:cubicBezTo>
                    <a:pt x="666" y="1013"/>
                    <a:pt x="666" y="988"/>
                    <a:pt x="691" y="962"/>
                  </a:cubicBezTo>
                  <a:cubicBezTo>
                    <a:pt x="716" y="946"/>
                    <a:pt x="724" y="940"/>
                    <a:pt x="725" y="940"/>
                  </a:cubicBezTo>
                  <a:lnTo>
                    <a:pt x="725" y="940"/>
                  </a:lnTo>
                  <a:cubicBezTo>
                    <a:pt x="727" y="940"/>
                    <a:pt x="699" y="962"/>
                    <a:pt x="716" y="962"/>
                  </a:cubicBezTo>
                  <a:cubicBezTo>
                    <a:pt x="766" y="912"/>
                    <a:pt x="816" y="887"/>
                    <a:pt x="866" y="862"/>
                  </a:cubicBezTo>
                  <a:cubicBezTo>
                    <a:pt x="916" y="837"/>
                    <a:pt x="941" y="812"/>
                    <a:pt x="966" y="812"/>
                  </a:cubicBezTo>
                  <a:cubicBezTo>
                    <a:pt x="941" y="812"/>
                    <a:pt x="966" y="812"/>
                    <a:pt x="1016" y="787"/>
                  </a:cubicBezTo>
                  <a:cubicBezTo>
                    <a:pt x="1092" y="762"/>
                    <a:pt x="1167" y="737"/>
                    <a:pt x="1242" y="712"/>
                  </a:cubicBezTo>
                  <a:cubicBezTo>
                    <a:pt x="1469" y="663"/>
                    <a:pt x="1695" y="636"/>
                    <a:pt x="1935" y="636"/>
                  </a:cubicBezTo>
                  <a:cubicBezTo>
                    <a:pt x="2067" y="636"/>
                    <a:pt x="2203" y="644"/>
                    <a:pt x="2345" y="662"/>
                  </a:cubicBezTo>
                  <a:cubicBezTo>
                    <a:pt x="3172" y="737"/>
                    <a:pt x="3999" y="1188"/>
                    <a:pt x="4425" y="1990"/>
                  </a:cubicBezTo>
                  <a:cubicBezTo>
                    <a:pt x="4801" y="2642"/>
                    <a:pt x="4876" y="3394"/>
                    <a:pt x="4851" y="4120"/>
                  </a:cubicBezTo>
                  <a:cubicBezTo>
                    <a:pt x="4851" y="4321"/>
                    <a:pt x="5008" y="4421"/>
                    <a:pt x="5164" y="4421"/>
                  </a:cubicBezTo>
                  <a:cubicBezTo>
                    <a:pt x="5321" y="4421"/>
                    <a:pt x="5478" y="4321"/>
                    <a:pt x="5478" y="4120"/>
                  </a:cubicBezTo>
                  <a:cubicBezTo>
                    <a:pt x="5528" y="2767"/>
                    <a:pt x="5152" y="1363"/>
                    <a:pt x="3974" y="587"/>
                  </a:cubicBezTo>
                  <a:cubicBezTo>
                    <a:pt x="3396" y="190"/>
                    <a:pt x="2702" y="0"/>
                    <a:pt x="2013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8" name="Google Shape;33298;p44"/>
            <p:cNvSpPr/>
            <p:nvPr/>
          </p:nvSpPr>
          <p:spPr>
            <a:xfrm>
              <a:off x="2731350" y="4474350"/>
              <a:ext cx="228725" cy="84375"/>
            </a:xfrm>
            <a:custGeom>
              <a:avLst/>
              <a:gdLst/>
              <a:ahLst/>
              <a:cxnLst/>
              <a:rect l="l" t="t" r="r" b="b"/>
              <a:pathLst>
                <a:path w="9149" h="3375" extrusionOk="0">
                  <a:moveTo>
                    <a:pt x="827" y="1"/>
                  </a:moveTo>
                  <a:lnTo>
                    <a:pt x="827" y="1"/>
                  </a:lnTo>
                  <a:cubicBezTo>
                    <a:pt x="827" y="1"/>
                    <a:pt x="0" y="2081"/>
                    <a:pt x="1103" y="2858"/>
                  </a:cubicBezTo>
                  <a:cubicBezTo>
                    <a:pt x="1575" y="3206"/>
                    <a:pt x="2721" y="3374"/>
                    <a:pt x="3992" y="3374"/>
                  </a:cubicBezTo>
                  <a:cubicBezTo>
                    <a:pt x="5829" y="3374"/>
                    <a:pt x="7926" y="3023"/>
                    <a:pt x="8622" y="2356"/>
                  </a:cubicBezTo>
                  <a:cubicBezTo>
                    <a:pt x="9148" y="1830"/>
                    <a:pt x="8848" y="828"/>
                    <a:pt x="8848" y="828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9" name="Google Shape;33299;p44"/>
            <p:cNvSpPr/>
            <p:nvPr/>
          </p:nvSpPr>
          <p:spPr>
            <a:xfrm>
              <a:off x="2726325" y="4322725"/>
              <a:ext cx="230300" cy="212525"/>
            </a:xfrm>
            <a:custGeom>
              <a:avLst/>
              <a:gdLst/>
              <a:ahLst/>
              <a:cxnLst/>
              <a:rect l="l" t="t" r="r" b="b"/>
              <a:pathLst>
                <a:path w="9212" h="8501" extrusionOk="0">
                  <a:moveTo>
                    <a:pt x="1956" y="0"/>
                  </a:moveTo>
                  <a:cubicBezTo>
                    <a:pt x="1956" y="0"/>
                    <a:pt x="1" y="7118"/>
                    <a:pt x="1229" y="7970"/>
                  </a:cubicBezTo>
                  <a:cubicBezTo>
                    <a:pt x="1753" y="8331"/>
                    <a:pt x="2873" y="8501"/>
                    <a:pt x="4102" y="8501"/>
                  </a:cubicBezTo>
                  <a:cubicBezTo>
                    <a:pt x="6457" y="8501"/>
                    <a:pt x="9212" y="7879"/>
                    <a:pt x="8948" y="6792"/>
                  </a:cubicBezTo>
                  <a:cubicBezTo>
                    <a:pt x="8698" y="5765"/>
                    <a:pt x="7119" y="76"/>
                    <a:pt x="7119" y="76"/>
                  </a:cubicBezTo>
                  <a:lnTo>
                    <a:pt x="1956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0" name="Google Shape;33300;p44"/>
            <p:cNvSpPr/>
            <p:nvPr/>
          </p:nvSpPr>
          <p:spPr>
            <a:xfrm>
              <a:off x="2742000" y="4462050"/>
              <a:ext cx="88375" cy="83400"/>
            </a:xfrm>
            <a:custGeom>
              <a:avLst/>
              <a:gdLst/>
              <a:ahLst/>
              <a:cxnLst/>
              <a:rect l="l" t="t" r="r" b="b"/>
              <a:pathLst>
                <a:path w="3535" h="3336" extrusionOk="0">
                  <a:moveTo>
                    <a:pt x="1049" y="638"/>
                  </a:moveTo>
                  <a:cubicBezTo>
                    <a:pt x="1050" y="639"/>
                    <a:pt x="1051" y="641"/>
                    <a:pt x="1053" y="643"/>
                  </a:cubicBezTo>
                  <a:cubicBezTo>
                    <a:pt x="1060" y="643"/>
                    <a:pt x="1057" y="641"/>
                    <a:pt x="1049" y="638"/>
                  </a:cubicBezTo>
                  <a:close/>
                  <a:moveTo>
                    <a:pt x="2859" y="2668"/>
                  </a:moveTo>
                  <a:cubicBezTo>
                    <a:pt x="2858" y="2668"/>
                    <a:pt x="2858" y="2669"/>
                    <a:pt x="2858" y="2673"/>
                  </a:cubicBezTo>
                  <a:cubicBezTo>
                    <a:pt x="2858" y="2673"/>
                    <a:pt x="2864" y="2679"/>
                    <a:pt x="2870" y="2686"/>
                  </a:cubicBezTo>
                  <a:lnTo>
                    <a:pt x="2870" y="2686"/>
                  </a:lnTo>
                  <a:cubicBezTo>
                    <a:pt x="2866" y="2677"/>
                    <a:pt x="2861" y="2668"/>
                    <a:pt x="2859" y="2668"/>
                  </a:cubicBezTo>
                  <a:close/>
                  <a:moveTo>
                    <a:pt x="2870" y="2686"/>
                  </a:moveTo>
                  <a:cubicBezTo>
                    <a:pt x="2875" y="2694"/>
                    <a:pt x="2879" y="2703"/>
                    <a:pt x="2881" y="2703"/>
                  </a:cubicBezTo>
                  <a:cubicBezTo>
                    <a:pt x="2882" y="2703"/>
                    <a:pt x="2883" y="2702"/>
                    <a:pt x="2883" y="2698"/>
                  </a:cubicBezTo>
                  <a:cubicBezTo>
                    <a:pt x="2883" y="2698"/>
                    <a:pt x="2876" y="2692"/>
                    <a:pt x="2870" y="2686"/>
                  </a:cubicBezTo>
                  <a:close/>
                  <a:moveTo>
                    <a:pt x="862" y="0"/>
                  </a:moveTo>
                  <a:cubicBezTo>
                    <a:pt x="665" y="0"/>
                    <a:pt x="468" y="32"/>
                    <a:pt x="276" y="92"/>
                  </a:cubicBezTo>
                  <a:cubicBezTo>
                    <a:pt x="101" y="142"/>
                    <a:pt x="0" y="317"/>
                    <a:pt x="51" y="493"/>
                  </a:cubicBezTo>
                  <a:cubicBezTo>
                    <a:pt x="90" y="612"/>
                    <a:pt x="209" y="716"/>
                    <a:pt x="332" y="716"/>
                  </a:cubicBezTo>
                  <a:cubicBezTo>
                    <a:pt x="363" y="716"/>
                    <a:pt x="396" y="709"/>
                    <a:pt x="427" y="693"/>
                  </a:cubicBezTo>
                  <a:cubicBezTo>
                    <a:pt x="502" y="668"/>
                    <a:pt x="577" y="668"/>
                    <a:pt x="677" y="643"/>
                  </a:cubicBezTo>
                  <a:lnTo>
                    <a:pt x="727" y="643"/>
                  </a:lnTo>
                  <a:cubicBezTo>
                    <a:pt x="777" y="618"/>
                    <a:pt x="802" y="618"/>
                    <a:pt x="853" y="618"/>
                  </a:cubicBezTo>
                  <a:lnTo>
                    <a:pt x="978" y="618"/>
                  </a:lnTo>
                  <a:cubicBezTo>
                    <a:pt x="978" y="618"/>
                    <a:pt x="1029" y="631"/>
                    <a:pt x="1049" y="638"/>
                  </a:cubicBezTo>
                  <a:lnTo>
                    <a:pt x="1049" y="638"/>
                  </a:lnTo>
                  <a:cubicBezTo>
                    <a:pt x="1046" y="633"/>
                    <a:pt x="1050" y="632"/>
                    <a:pt x="1056" y="632"/>
                  </a:cubicBezTo>
                  <a:cubicBezTo>
                    <a:pt x="1073" y="632"/>
                    <a:pt x="1112" y="643"/>
                    <a:pt x="1128" y="643"/>
                  </a:cubicBezTo>
                  <a:cubicBezTo>
                    <a:pt x="1153" y="643"/>
                    <a:pt x="1203" y="668"/>
                    <a:pt x="1229" y="668"/>
                  </a:cubicBezTo>
                  <a:cubicBezTo>
                    <a:pt x="1279" y="693"/>
                    <a:pt x="1304" y="693"/>
                    <a:pt x="1354" y="718"/>
                  </a:cubicBezTo>
                  <a:cubicBezTo>
                    <a:pt x="1354" y="718"/>
                    <a:pt x="1429" y="743"/>
                    <a:pt x="1429" y="743"/>
                  </a:cubicBezTo>
                  <a:cubicBezTo>
                    <a:pt x="1454" y="743"/>
                    <a:pt x="1554" y="793"/>
                    <a:pt x="1604" y="843"/>
                  </a:cubicBezTo>
                  <a:cubicBezTo>
                    <a:pt x="1655" y="868"/>
                    <a:pt x="1730" y="894"/>
                    <a:pt x="1780" y="944"/>
                  </a:cubicBezTo>
                  <a:cubicBezTo>
                    <a:pt x="1780" y="944"/>
                    <a:pt x="1822" y="986"/>
                    <a:pt x="1833" y="986"/>
                  </a:cubicBezTo>
                  <a:cubicBezTo>
                    <a:pt x="1836" y="986"/>
                    <a:pt x="1836" y="981"/>
                    <a:pt x="1830" y="969"/>
                  </a:cubicBezTo>
                  <a:lnTo>
                    <a:pt x="1830" y="969"/>
                  </a:lnTo>
                  <a:cubicBezTo>
                    <a:pt x="1855" y="994"/>
                    <a:pt x="1880" y="1044"/>
                    <a:pt x="1930" y="1069"/>
                  </a:cubicBezTo>
                  <a:cubicBezTo>
                    <a:pt x="2031" y="1169"/>
                    <a:pt x="2156" y="1269"/>
                    <a:pt x="2231" y="1395"/>
                  </a:cubicBezTo>
                  <a:cubicBezTo>
                    <a:pt x="2256" y="1420"/>
                    <a:pt x="2281" y="1445"/>
                    <a:pt x="2306" y="1470"/>
                  </a:cubicBezTo>
                  <a:cubicBezTo>
                    <a:pt x="2303" y="1466"/>
                    <a:pt x="2301" y="1465"/>
                    <a:pt x="2300" y="1465"/>
                  </a:cubicBezTo>
                  <a:cubicBezTo>
                    <a:pt x="2295" y="1465"/>
                    <a:pt x="2335" y="1520"/>
                    <a:pt x="2356" y="1520"/>
                  </a:cubicBezTo>
                  <a:cubicBezTo>
                    <a:pt x="2381" y="1595"/>
                    <a:pt x="2432" y="1645"/>
                    <a:pt x="2482" y="1721"/>
                  </a:cubicBezTo>
                  <a:cubicBezTo>
                    <a:pt x="2557" y="1846"/>
                    <a:pt x="2632" y="1971"/>
                    <a:pt x="2682" y="2097"/>
                  </a:cubicBezTo>
                  <a:cubicBezTo>
                    <a:pt x="2707" y="2122"/>
                    <a:pt x="2707" y="2147"/>
                    <a:pt x="2732" y="2172"/>
                  </a:cubicBezTo>
                  <a:cubicBezTo>
                    <a:pt x="2732" y="2172"/>
                    <a:pt x="2732" y="2172"/>
                    <a:pt x="2732" y="2172"/>
                  </a:cubicBezTo>
                  <a:lnTo>
                    <a:pt x="2732" y="2172"/>
                  </a:lnTo>
                  <a:cubicBezTo>
                    <a:pt x="2743" y="2193"/>
                    <a:pt x="2745" y="2201"/>
                    <a:pt x="2743" y="2201"/>
                  </a:cubicBezTo>
                  <a:cubicBezTo>
                    <a:pt x="2741" y="2201"/>
                    <a:pt x="2732" y="2186"/>
                    <a:pt x="2732" y="2172"/>
                  </a:cubicBezTo>
                  <a:cubicBezTo>
                    <a:pt x="2732" y="2197"/>
                    <a:pt x="2732" y="2222"/>
                    <a:pt x="2732" y="2222"/>
                  </a:cubicBezTo>
                  <a:cubicBezTo>
                    <a:pt x="2757" y="2297"/>
                    <a:pt x="2782" y="2347"/>
                    <a:pt x="2808" y="2422"/>
                  </a:cubicBezTo>
                  <a:cubicBezTo>
                    <a:pt x="2833" y="2473"/>
                    <a:pt x="2833" y="2548"/>
                    <a:pt x="2858" y="2598"/>
                  </a:cubicBezTo>
                  <a:cubicBezTo>
                    <a:pt x="2858" y="2623"/>
                    <a:pt x="2858" y="2673"/>
                    <a:pt x="2883" y="2698"/>
                  </a:cubicBezTo>
                  <a:cubicBezTo>
                    <a:pt x="2883" y="2773"/>
                    <a:pt x="2883" y="2823"/>
                    <a:pt x="2883" y="2874"/>
                  </a:cubicBezTo>
                  <a:cubicBezTo>
                    <a:pt x="2858" y="2874"/>
                    <a:pt x="2858" y="2899"/>
                    <a:pt x="2858" y="2924"/>
                  </a:cubicBezTo>
                  <a:cubicBezTo>
                    <a:pt x="2808" y="3099"/>
                    <a:pt x="2908" y="3275"/>
                    <a:pt x="3083" y="3325"/>
                  </a:cubicBezTo>
                  <a:cubicBezTo>
                    <a:pt x="3110" y="3332"/>
                    <a:pt x="3136" y="3336"/>
                    <a:pt x="3162" y="3336"/>
                  </a:cubicBezTo>
                  <a:cubicBezTo>
                    <a:pt x="3302" y="3336"/>
                    <a:pt x="3417" y="3226"/>
                    <a:pt x="3459" y="3099"/>
                  </a:cubicBezTo>
                  <a:cubicBezTo>
                    <a:pt x="3534" y="2874"/>
                    <a:pt x="3509" y="2598"/>
                    <a:pt x="3434" y="2347"/>
                  </a:cubicBezTo>
                  <a:cubicBezTo>
                    <a:pt x="3359" y="2046"/>
                    <a:pt x="3234" y="1746"/>
                    <a:pt x="3058" y="1495"/>
                  </a:cubicBezTo>
                  <a:cubicBezTo>
                    <a:pt x="2707" y="894"/>
                    <a:pt x="2181" y="342"/>
                    <a:pt x="1504" y="117"/>
                  </a:cubicBezTo>
                  <a:cubicBezTo>
                    <a:pt x="1295" y="38"/>
                    <a:pt x="1078" y="0"/>
                    <a:pt x="862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1" name="Google Shape;33301;p44"/>
            <p:cNvSpPr/>
            <p:nvPr/>
          </p:nvSpPr>
          <p:spPr>
            <a:xfrm>
              <a:off x="2818450" y="4434725"/>
              <a:ext cx="136400" cy="112325"/>
            </a:xfrm>
            <a:custGeom>
              <a:avLst/>
              <a:gdLst/>
              <a:ahLst/>
              <a:cxnLst/>
              <a:rect l="l" t="t" r="r" b="b"/>
              <a:pathLst>
                <a:path w="5456" h="4493" extrusionOk="0">
                  <a:moveTo>
                    <a:pt x="3608" y="1"/>
                  </a:moveTo>
                  <a:cubicBezTo>
                    <a:pt x="3412" y="1"/>
                    <a:pt x="3224" y="13"/>
                    <a:pt x="3058" y="32"/>
                  </a:cubicBezTo>
                  <a:cubicBezTo>
                    <a:pt x="1980" y="157"/>
                    <a:pt x="1003" y="758"/>
                    <a:pt x="501" y="1736"/>
                  </a:cubicBezTo>
                  <a:cubicBezTo>
                    <a:pt x="100" y="2488"/>
                    <a:pt x="0" y="3365"/>
                    <a:pt x="50" y="4192"/>
                  </a:cubicBezTo>
                  <a:cubicBezTo>
                    <a:pt x="50" y="4393"/>
                    <a:pt x="207" y="4493"/>
                    <a:pt x="364" y="4493"/>
                  </a:cubicBezTo>
                  <a:cubicBezTo>
                    <a:pt x="520" y="4493"/>
                    <a:pt x="677" y="4393"/>
                    <a:pt x="677" y="4192"/>
                  </a:cubicBezTo>
                  <a:cubicBezTo>
                    <a:pt x="627" y="3064"/>
                    <a:pt x="852" y="1811"/>
                    <a:pt x="1830" y="1134"/>
                  </a:cubicBezTo>
                  <a:cubicBezTo>
                    <a:pt x="2181" y="884"/>
                    <a:pt x="2557" y="758"/>
                    <a:pt x="3008" y="658"/>
                  </a:cubicBezTo>
                  <a:cubicBezTo>
                    <a:pt x="3158" y="633"/>
                    <a:pt x="3359" y="633"/>
                    <a:pt x="3559" y="633"/>
                  </a:cubicBezTo>
                  <a:cubicBezTo>
                    <a:pt x="3760" y="633"/>
                    <a:pt x="3910" y="633"/>
                    <a:pt x="4060" y="683"/>
                  </a:cubicBezTo>
                  <a:cubicBezTo>
                    <a:pt x="4161" y="683"/>
                    <a:pt x="4261" y="708"/>
                    <a:pt x="4336" y="733"/>
                  </a:cubicBezTo>
                  <a:cubicBezTo>
                    <a:pt x="4386" y="758"/>
                    <a:pt x="4411" y="758"/>
                    <a:pt x="4461" y="784"/>
                  </a:cubicBezTo>
                  <a:cubicBezTo>
                    <a:pt x="4481" y="784"/>
                    <a:pt x="4550" y="816"/>
                    <a:pt x="4538" y="816"/>
                  </a:cubicBezTo>
                  <a:cubicBezTo>
                    <a:pt x="4534" y="816"/>
                    <a:pt x="4526" y="814"/>
                    <a:pt x="4511" y="809"/>
                  </a:cubicBezTo>
                  <a:lnTo>
                    <a:pt x="4511" y="809"/>
                  </a:lnTo>
                  <a:cubicBezTo>
                    <a:pt x="4587" y="834"/>
                    <a:pt x="4637" y="859"/>
                    <a:pt x="4712" y="909"/>
                  </a:cubicBezTo>
                  <a:cubicBezTo>
                    <a:pt x="4728" y="914"/>
                    <a:pt x="4737" y="916"/>
                    <a:pt x="4742" y="916"/>
                  </a:cubicBezTo>
                  <a:cubicBezTo>
                    <a:pt x="4743" y="916"/>
                    <a:pt x="4743" y="916"/>
                    <a:pt x="4744" y="916"/>
                  </a:cubicBezTo>
                  <a:lnTo>
                    <a:pt x="4744" y="916"/>
                  </a:lnTo>
                  <a:cubicBezTo>
                    <a:pt x="4767" y="939"/>
                    <a:pt x="4789" y="961"/>
                    <a:pt x="4812" y="984"/>
                  </a:cubicBezTo>
                  <a:cubicBezTo>
                    <a:pt x="4876" y="1054"/>
                    <a:pt x="4948" y="1083"/>
                    <a:pt x="5018" y="1083"/>
                  </a:cubicBezTo>
                  <a:cubicBezTo>
                    <a:pt x="5249" y="1083"/>
                    <a:pt x="5456" y="764"/>
                    <a:pt x="5263" y="533"/>
                  </a:cubicBezTo>
                  <a:cubicBezTo>
                    <a:pt x="4885" y="117"/>
                    <a:pt x="4209" y="1"/>
                    <a:pt x="3608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2" name="Google Shape;33302;p44"/>
            <p:cNvSpPr/>
            <p:nvPr/>
          </p:nvSpPr>
          <p:spPr>
            <a:xfrm>
              <a:off x="1604775" y="627850"/>
              <a:ext cx="4399800" cy="3264450"/>
            </a:xfrm>
            <a:custGeom>
              <a:avLst/>
              <a:gdLst/>
              <a:ahLst/>
              <a:cxnLst/>
              <a:rect l="l" t="t" r="r" b="b"/>
              <a:pathLst>
                <a:path w="175992" h="130578" extrusionOk="0">
                  <a:moveTo>
                    <a:pt x="54261" y="0"/>
                  </a:moveTo>
                  <a:cubicBezTo>
                    <a:pt x="54261" y="0"/>
                    <a:pt x="22958" y="64612"/>
                    <a:pt x="1" y="75865"/>
                  </a:cubicBezTo>
                  <a:cubicBezTo>
                    <a:pt x="28321" y="95790"/>
                    <a:pt x="51254" y="90928"/>
                    <a:pt x="83409" y="104186"/>
                  </a:cubicBezTo>
                  <a:cubicBezTo>
                    <a:pt x="104136" y="112733"/>
                    <a:pt x="122733" y="130577"/>
                    <a:pt x="122733" y="130577"/>
                  </a:cubicBezTo>
                  <a:lnTo>
                    <a:pt x="175991" y="51153"/>
                  </a:lnTo>
                  <a:cubicBezTo>
                    <a:pt x="175991" y="51153"/>
                    <a:pt x="154137" y="23935"/>
                    <a:pt x="106668" y="16090"/>
                  </a:cubicBezTo>
                  <a:cubicBezTo>
                    <a:pt x="73685" y="10627"/>
                    <a:pt x="54261" y="0"/>
                    <a:pt x="54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3" name="Google Shape;33303;p44"/>
            <p:cNvSpPr/>
            <p:nvPr/>
          </p:nvSpPr>
          <p:spPr>
            <a:xfrm>
              <a:off x="2231350" y="2367200"/>
              <a:ext cx="400400" cy="1966825"/>
            </a:xfrm>
            <a:custGeom>
              <a:avLst/>
              <a:gdLst/>
              <a:ahLst/>
              <a:cxnLst/>
              <a:rect l="l" t="t" r="r" b="b"/>
              <a:pathLst>
                <a:path w="16016" h="78673" extrusionOk="0">
                  <a:moveTo>
                    <a:pt x="16015" y="0"/>
                  </a:moveTo>
                  <a:lnTo>
                    <a:pt x="1930" y="2582"/>
                  </a:lnTo>
                  <a:cubicBezTo>
                    <a:pt x="1930" y="2582"/>
                    <a:pt x="0" y="10051"/>
                    <a:pt x="451" y="22281"/>
                  </a:cubicBezTo>
                  <a:cubicBezTo>
                    <a:pt x="877" y="34512"/>
                    <a:pt x="9299" y="78672"/>
                    <a:pt x="9299" y="78672"/>
                  </a:cubicBezTo>
                  <a:lnTo>
                    <a:pt x="14462" y="78522"/>
                  </a:lnTo>
                  <a:lnTo>
                    <a:pt x="16015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4" name="Google Shape;33304;p44"/>
            <p:cNvSpPr/>
            <p:nvPr/>
          </p:nvSpPr>
          <p:spPr>
            <a:xfrm>
              <a:off x="2072825" y="2340050"/>
              <a:ext cx="1094025" cy="2000925"/>
            </a:xfrm>
            <a:custGeom>
              <a:avLst/>
              <a:gdLst/>
              <a:ahLst/>
              <a:cxnLst/>
              <a:rect l="l" t="t" r="r" b="b"/>
              <a:pathLst>
                <a:path w="43761" h="80037" extrusionOk="0">
                  <a:moveTo>
                    <a:pt x="23118" y="0"/>
                  </a:moveTo>
                  <a:cubicBezTo>
                    <a:pt x="21633" y="0"/>
                    <a:pt x="20150" y="79"/>
                    <a:pt x="18722" y="209"/>
                  </a:cubicBezTo>
                  <a:cubicBezTo>
                    <a:pt x="18497" y="234"/>
                    <a:pt x="18271" y="259"/>
                    <a:pt x="18046" y="259"/>
                  </a:cubicBezTo>
                  <a:cubicBezTo>
                    <a:pt x="15665" y="510"/>
                    <a:pt x="13484" y="861"/>
                    <a:pt x="11730" y="1212"/>
                  </a:cubicBezTo>
                  <a:cubicBezTo>
                    <a:pt x="10477" y="1462"/>
                    <a:pt x="9449" y="1688"/>
                    <a:pt x="8747" y="1863"/>
                  </a:cubicBezTo>
                  <a:cubicBezTo>
                    <a:pt x="7995" y="2039"/>
                    <a:pt x="7594" y="2139"/>
                    <a:pt x="7594" y="2139"/>
                  </a:cubicBezTo>
                  <a:cubicBezTo>
                    <a:pt x="7594" y="2139"/>
                    <a:pt x="2582" y="29157"/>
                    <a:pt x="51" y="79357"/>
                  </a:cubicBezTo>
                  <a:cubicBezTo>
                    <a:pt x="0" y="79458"/>
                    <a:pt x="527" y="79558"/>
                    <a:pt x="1504" y="79658"/>
                  </a:cubicBezTo>
                  <a:cubicBezTo>
                    <a:pt x="3897" y="79869"/>
                    <a:pt x="8968" y="80037"/>
                    <a:pt x="14848" y="80037"/>
                  </a:cubicBezTo>
                  <a:cubicBezTo>
                    <a:pt x="15250" y="80037"/>
                    <a:pt x="15656" y="80036"/>
                    <a:pt x="16066" y="80034"/>
                  </a:cubicBezTo>
                  <a:cubicBezTo>
                    <a:pt x="18798" y="80009"/>
                    <a:pt x="21680" y="79959"/>
                    <a:pt x="24537" y="79884"/>
                  </a:cubicBezTo>
                  <a:cubicBezTo>
                    <a:pt x="30577" y="79683"/>
                    <a:pt x="36492" y="79307"/>
                    <a:pt x="40727" y="78631"/>
                  </a:cubicBezTo>
                  <a:cubicBezTo>
                    <a:pt x="41880" y="78455"/>
                    <a:pt x="42883" y="78255"/>
                    <a:pt x="43760" y="78029"/>
                  </a:cubicBezTo>
                  <a:cubicBezTo>
                    <a:pt x="43760" y="78029"/>
                    <a:pt x="40201" y="34921"/>
                    <a:pt x="36818" y="4620"/>
                  </a:cubicBezTo>
                  <a:cubicBezTo>
                    <a:pt x="35865" y="3392"/>
                    <a:pt x="34612" y="2490"/>
                    <a:pt x="33184" y="1788"/>
                  </a:cubicBezTo>
                  <a:cubicBezTo>
                    <a:pt x="32081" y="1287"/>
                    <a:pt x="30878" y="886"/>
                    <a:pt x="29600" y="610"/>
                  </a:cubicBezTo>
                  <a:cubicBezTo>
                    <a:pt x="27558" y="175"/>
                    <a:pt x="25337" y="0"/>
                    <a:pt x="23118" y="0"/>
                  </a:cubicBez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5" name="Google Shape;33305;p44"/>
            <p:cNvSpPr/>
            <p:nvPr/>
          </p:nvSpPr>
          <p:spPr>
            <a:xfrm>
              <a:off x="2110425" y="2344025"/>
              <a:ext cx="430475" cy="1996950"/>
            </a:xfrm>
            <a:custGeom>
              <a:avLst/>
              <a:gdLst/>
              <a:ahLst/>
              <a:cxnLst/>
              <a:rect l="l" t="t" r="r" b="b"/>
              <a:pathLst>
                <a:path w="17219" h="79878" extrusionOk="0">
                  <a:moveTo>
                    <a:pt x="17218" y="0"/>
                  </a:moveTo>
                  <a:lnTo>
                    <a:pt x="16542" y="100"/>
                  </a:lnTo>
                  <a:lnTo>
                    <a:pt x="10226" y="1053"/>
                  </a:lnTo>
                  <a:lnTo>
                    <a:pt x="7268" y="1504"/>
                  </a:lnTo>
                  <a:lnTo>
                    <a:pt x="7243" y="1704"/>
                  </a:lnTo>
                  <a:lnTo>
                    <a:pt x="0" y="79499"/>
                  </a:lnTo>
                  <a:cubicBezTo>
                    <a:pt x="2393" y="79710"/>
                    <a:pt x="7464" y="79878"/>
                    <a:pt x="13344" y="79878"/>
                  </a:cubicBezTo>
                  <a:cubicBezTo>
                    <a:pt x="13746" y="79878"/>
                    <a:pt x="14152" y="79877"/>
                    <a:pt x="14562" y="79875"/>
                  </a:cubicBezTo>
                  <a:lnTo>
                    <a:pt x="17218" y="50"/>
                  </a:lnTo>
                  <a:lnTo>
                    <a:pt x="17218" y="0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6" name="Google Shape;33306;p44"/>
            <p:cNvSpPr/>
            <p:nvPr/>
          </p:nvSpPr>
          <p:spPr>
            <a:xfrm>
              <a:off x="2141750" y="2345900"/>
              <a:ext cx="431100" cy="2009650"/>
            </a:xfrm>
            <a:custGeom>
              <a:avLst/>
              <a:gdLst/>
              <a:ahLst/>
              <a:cxnLst/>
              <a:rect l="l" t="t" r="r" b="b"/>
              <a:pathLst>
                <a:path w="17244" h="80386" extrusionOk="0">
                  <a:moveTo>
                    <a:pt x="17244" y="0"/>
                  </a:moveTo>
                  <a:lnTo>
                    <a:pt x="13960" y="501"/>
                  </a:lnTo>
                  <a:lnTo>
                    <a:pt x="10802" y="953"/>
                  </a:lnTo>
                  <a:lnTo>
                    <a:pt x="7269" y="1479"/>
                  </a:lnTo>
                  <a:lnTo>
                    <a:pt x="0" y="79625"/>
                  </a:lnTo>
                  <a:cubicBezTo>
                    <a:pt x="2181" y="80201"/>
                    <a:pt x="4712" y="80326"/>
                    <a:pt x="7444" y="80377"/>
                  </a:cubicBezTo>
                  <a:cubicBezTo>
                    <a:pt x="7951" y="80382"/>
                    <a:pt x="8465" y="80385"/>
                    <a:pt x="8987" y="80385"/>
                  </a:cubicBezTo>
                  <a:cubicBezTo>
                    <a:pt x="10785" y="80385"/>
                    <a:pt x="12663" y="80348"/>
                    <a:pt x="14587" y="80251"/>
                  </a:cubicBezTo>
                  <a:lnTo>
                    <a:pt x="17244" y="176"/>
                  </a:lnTo>
                  <a:lnTo>
                    <a:pt x="17244" y="0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7" name="Google Shape;33307;p44"/>
            <p:cNvSpPr/>
            <p:nvPr/>
          </p:nvSpPr>
          <p:spPr>
            <a:xfrm>
              <a:off x="2619825" y="2354675"/>
              <a:ext cx="487500" cy="1982475"/>
            </a:xfrm>
            <a:custGeom>
              <a:avLst/>
              <a:gdLst/>
              <a:ahLst/>
              <a:cxnLst/>
              <a:rect l="l" t="t" r="r" b="b"/>
              <a:pathLst>
                <a:path w="19500" h="79299" extrusionOk="0">
                  <a:moveTo>
                    <a:pt x="0" y="0"/>
                  </a:moveTo>
                  <a:lnTo>
                    <a:pt x="2657" y="79299"/>
                  </a:lnTo>
                  <a:cubicBezTo>
                    <a:pt x="8697" y="79098"/>
                    <a:pt x="15263" y="78622"/>
                    <a:pt x="19499" y="77970"/>
                  </a:cubicBezTo>
                  <a:lnTo>
                    <a:pt x="11304" y="1203"/>
                  </a:lnTo>
                  <a:lnTo>
                    <a:pt x="11178" y="50"/>
                  </a:lnTo>
                  <a:lnTo>
                    <a:pt x="772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8" name="Google Shape;33308;p44"/>
            <p:cNvSpPr/>
            <p:nvPr/>
          </p:nvSpPr>
          <p:spPr>
            <a:xfrm>
              <a:off x="2619825" y="2354675"/>
              <a:ext cx="441750" cy="1992350"/>
            </a:xfrm>
            <a:custGeom>
              <a:avLst/>
              <a:gdLst/>
              <a:ahLst/>
              <a:cxnLst/>
              <a:rect l="l" t="t" r="r" b="b"/>
              <a:pathLst>
                <a:path w="17670" h="79694" extrusionOk="0">
                  <a:moveTo>
                    <a:pt x="0" y="0"/>
                  </a:moveTo>
                  <a:lnTo>
                    <a:pt x="1429" y="79374"/>
                  </a:lnTo>
                  <a:cubicBezTo>
                    <a:pt x="2703" y="79604"/>
                    <a:pt x="4147" y="79693"/>
                    <a:pt x="5639" y="79693"/>
                  </a:cubicBezTo>
                  <a:cubicBezTo>
                    <a:pt x="6582" y="79693"/>
                    <a:pt x="7545" y="79658"/>
                    <a:pt x="8497" y="79600"/>
                  </a:cubicBezTo>
                  <a:cubicBezTo>
                    <a:pt x="13258" y="79324"/>
                    <a:pt x="17669" y="78472"/>
                    <a:pt x="17669" y="78472"/>
                  </a:cubicBezTo>
                  <a:lnTo>
                    <a:pt x="995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9" name="Google Shape;33309;p44"/>
            <p:cNvSpPr/>
            <p:nvPr/>
          </p:nvSpPr>
          <p:spPr>
            <a:xfrm>
              <a:off x="2619825" y="2354675"/>
              <a:ext cx="251900" cy="1991750"/>
            </a:xfrm>
            <a:custGeom>
              <a:avLst/>
              <a:gdLst/>
              <a:ahLst/>
              <a:cxnLst/>
              <a:rect l="l" t="t" r="r" b="b"/>
              <a:pathLst>
                <a:path w="10076" h="79670" extrusionOk="0">
                  <a:moveTo>
                    <a:pt x="0" y="0"/>
                  </a:moveTo>
                  <a:lnTo>
                    <a:pt x="1429" y="79374"/>
                  </a:lnTo>
                  <a:cubicBezTo>
                    <a:pt x="2549" y="79576"/>
                    <a:pt x="4274" y="79670"/>
                    <a:pt x="6002" y="79670"/>
                  </a:cubicBezTo>
                  <a:cubicBezTo>
                    <a:pt x="7482" y="79670"/>
                    <a:pt x="8966" y="79601"/>
                    <a:pt x="10075" y="79474"/>
                  </a:cubicBezTo>
                  <a:cubicBezTo>
                    <a:pt x="10075" y="74261"/>
                    <a:pt x="3684" y="6968"/>
                    <a:pt x="3283" y="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0" name="Google Shape;33310;p44"/>
            <p:cNvSpPr/>
            <p:nvPr/>
          </p:nvSpPr>
          <p:spPr>
            <a:xfrm>
              <a:off x="2300900" y="2350275"/>
              <a:ext cx="271950" cy="2005275"/>
            </a:xfrm>
            <a:custGeom>
              <a:avLst/>
              <a:gdLst/>
              <a:ahLst/>
              <a:cxnLst/>
              <a:rect l="l" t="t" r="r" b="b"/>
              <a:pathLst>
                <a:path w="10878" h="80211" extrusionOk="0">
                  <a:moveTo>
                    <a:pt x="10878" y="1"/>
                  </a:moveTo>
                  <a:lnTo>
                    <a:pt x="7594" y="326"/>
                  </a:lnTo>
                  <a:lnTo>
                    <a:pt x="4461" y="602"/>
                  </a:lnTo>
                  <a:cubicBezTo>
                    <a:pt x="4461" y="602"/>
                    <a:pt x="4461" y="677"/>
                    <a:pt x="4436" y="778"/>
                  </a:cubicBezTo>
                  <a:cubicBezTo>
                    <a:pt x="4211" y="4662"/>
                    <a:pt x="0" y="73435"/>
                    <a:pt x="1078" y="80202"/>
                  </a:cubicBezTo>
                  <a:cubicBezTo>
                    <a:pt x="1585" y="80207"/>
                    <a:pt x="2099" y="80210"/>
                    <a:pt x="2621" y="80210"/>
                  </a:cubicBezTo>
                  <a:cubicBezTo>
                    <a:pt x="4419" y="80210"/>
                    <a:pt x="6297" y="80173"/>
                    <a:pt x="8221" y="80076"/>
                  </a:cubicBezTo>
                  <a:lnTo>
                    <a:pt x="10878" y="1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1" name="Google Shape;33311;p44"/>
            <p:cNvSpPr/>
            <p:nvPr/>
          </p:nvSpPr>
          <p:spPr>
            <a:xfrm>
              <a:off x="2323450" y="2341500"/>
              <a:ext cx="495650" cy="2028500"/>
            </a:xfrm>
            <a:custGeom>
              <a:avLst/>
              <a:gdLst/>
              <a:ahLst/>
              <a:cxnLst/>
              <a:rect l="l" t="t" r="r" b="b"/>
              <a:pathLst>
                <a:path w="19826" h="81140" extrusionOk="0">
                  <a:moveTo>
                    <a:pt x="15289" y="1"/>
                  </a:moveTo>
                  <a:lnTo>
                    <a:pt x="11780" y="327"/>
                  </a:lnTo>
                  <a:lnTo>
                    <a:pt x="11053" y="402"/>
                  </a:lnTo>
                  <a:lnTo>
                    <a:pt x="10126" y="477"/>
                  </a:lnTo>
                  <a:lnTo>
                    <a:pt x="8572" y="627"/>
                  </a:lnTo>
                  <a:lnTo>
                    <a:pt x="4437" y="1028"/>
                  </a:lnTo>
                  <a:cubicBezTo>
                    <a:pt x="4437" y="1028"/>
                    <a:pt x="1" y="75289"/>
                    <a:pt x="1304" y="80678"/>
                  </a:cubicBezTo>
                  <a:cubicBezTo>
                    <a:pt x="2657" y="80903"/>
                    <a:pt x="4537" y="81029"/>
                    <a:pt x="6592" y="81104"/>
                  </a:cubicBezTo>
                  <a:cubicBezTo>
                    <a:pt x="7248" y="81122"/>
                    <a:pt x="7916" y="81139"/>
                    <a:pt x="8588" y="81139"/>
                  </a:cubicBezTo>
                  <a:cubicBezTo>
                    <a:pt x="8866" y="81139"/>
                    <a:pt x="9145" y="81136"/>
                    <a:pt x="9424" y="81129"/>
                  </a:cubicBezTo>
                  <a:cubicBezTo>
                    <a:pt x="10301" y="81129"/>
                    <a:pt x="11153" y="81104"/>
                    <a:pt x="12006" y="81079"/>
                  </a:cubicBezTo>
                  <a:cubicBezTo>
                    <a:pt x="12858" y="81029"/>
                    <a:pt x="13685" y="80979"/>
                    <a:pt x="14487" y="80903"/>
                  </a:cubicBezTo>
                  <a:cubicBezTo>
                    <a:pt x="16517" y="80728"/>
                    <a:pt x="18346" y="80678"/>
                    <a:pt x="19600" y="80227"/>
                  </a:cubicBezTo>
                  <a:cubicBezTo>
                    <a:pt x="19825" y="78773"/>
                    <a:pt x="15289" y="1"/>
                    <a:pt x="15289" y="1"/>
                  </a:cubicBez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2" name="Google Shape;33312;p44"/>
            <p:cNvSpPr/>
            <p:nvPr/>
          </p:nvSpPr>
          <p:spPr>
            <a:xfrm>
              <a:off x="2488250" y="2328975"/>
              <a:ext cx="135350" cy="2041000"/>
            </a:xfrm>
            <a:custGeom>
              <a:avLst/>
              <a:gdLst/>
              <a:ahLst/>
              <a:cxnLst/>
              <a:rect l="l" t="t" r="r" b="b"/>
              <a:pathLst>
                <a:path w="5414" h="81640" extrusionOk="0">
                  <a:moveTo>
                    <a:pt x="3509" y="1"/>
                  </a:moveTo>
                  <a:lnTo>
                    <a:pt x="2807" y="26"/>
                  </a:lnTo>
                  <a:lnTo>
                    <a:pt x="0" y="81605"/>
                  </a:lnTo>
                  <a:cubicBezTo>
                    <a:pt x="789" y="81628"/>
                    <a:pt x="1597" y="81640"/>
                    <a:pt x="2413" y="81640"/>
                  </a:cubicBezTo>
                  <a:cubicBezTo>
                    <a:pt x="3412" y="81640"/>
                    <a:pt x="4420" y="81621"/>
                    <a:pt x="5414" y="81580"/>
                  </a:cubicBezTo>
                  <a:lnTo>
                    <a:pt x="3534" y="978"/>
                  </a:lnTo>
                  <a:lnTo>
                    <a:pt x="3509" y="1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3" name="Google Shape;33313;p44"/>
            <p:cNvSpPr/>
            <p:nvPr/>
          </p:nvSpPr>
          <p:spPr>
            <a:xfrm>
              <a:off x="2550900" y="2329600"/>
              <a:ext cx="134725" cy="2040150"/>
            </a:xfrm>
            <a:custGeom>
              <a:avLst/>
              <a:gdLst/>
              <a:ahLst/>
              <a:cxnLst/>
              <a:rect l="l" t="t" r="r" b="b"/>
              <a:pathLst>
                <a:path w="5389" h="81606" extrusionOk="0">
                  <a:moveTo>
                    <a:pt x="1980" y="1"/>
                  </a:moveTo>
                  <a:lnTo>
                    <a:pt x="1955" y="878"/>
                  </a:lnTo>
                  <a:lnTo>
                    <a:pt x="1955" y="1128"/>
                  </a:lnTo>
                  <a:lnTo>
                    <a:pt x="0" y="81605"/>
                  </a:lnTo>
                  <a:lnTo>
                    <a:pt x="326" y="81605"/>
                  </a:lnTo>
                  <a:cubicBezTo>
                    <a:pt x="1203" y="81605"/>
                    <a:pt x="2055" y="81580"/>
                    <a:pt x="2908" y="81555"/>
                  </a:cubicBezTo>
                  <a:cubicBezTo>
                    <a:pt x="3760" y="81505"/>
                    <a:pt x="4587" y="81455"/>
                    <a:pt x="5389" y="81379"/>
                  </a:cubicBezTo>
                  <a:lnTo>
                    <a:pt x="2682" y="803"/>
                  </a:lnTo>
                  <a:lnTo>
                    <a:pt x="2657" y="101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4" name="Google Shape;33314;p44"/>
            <p:cNvSpPr/>
            <p:nvPr/>
          </p:nvSpPr>
          <p:spPr>
            <a:xfrm>
              <a:off x="2513925" y="2328975"/>
              <a:ext cx="149775" cy="2043375"/>
            </a:xfrm>
            <a:custGeom>
              <a:avLst/>
              <a:gdLst/>
              <a:ahLst/>
              <a:cxnLst/>
              <a:rect l="l" t="t" r="r" b="b"/>
              <a:pathLst>
                <a:path w="5991" h="81735" extrusionOk="0">
                  <a:moveTo>
                    <a:pt x="2031" y="1"/>
                  </a:moveTo>
                  <a:lnTo>
                    <a:pt x="1" y="81655"/>
                  </a:lnTo>
                  <a:cubicBezTo>
                    <a:pt x="864" y="81710"/>
                    <a:pt x="1697" y="81735"/>
                    <a:pt x="2479" y="81735"/>
                  </a:cubicBezTo>
                  <a:cubicBezTo>
                    <a:pt x="3852" y="81735"/>
                    <a:pt x="5064" y="81658"/>
                    <a:pt x="5991" y="81530"/>
                  </a:cubicBezTo>
                  <a:lnTo>
                    <a:pt x="5790" y="75239"/>
                  </a:lnTo>
                  <a:lnTo>
                    <a:pt x="3534" y="26"/>
                  </a:lnTo>
                  <a:lnTo>
                    <a:pt x="2031" y="1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5" name="Google Shape;33315;p44"/>
            <p:cNvSpPr/>
            <p:nvPr/>
          </p:nvSpPr>
          <p:spPr>
            <a:xfrm>
              <a:off x="1750775" y="1717875"/>
              <a:ext cx="322075" cy="693200"/>
            </a:xfrm>
            <a:custGeom>
              <a:avLst/>
              <a:gdLst/>
              <a:ahLst/>
              <a:cxnLst/>
              <a:rect l="l" t="t" r="r" b="b"/>
              <a:pathLst>
                <a:path w="12883" h="27728" extrusionOk="0">
                  <a:moveTo>
                    <a:pt x="9101" y="0"/>
                  </a:moveTo>
                  <a:cubicBezTo>
                    <a:pt x="8182" y="0"/>
                    <a:pt x="4776" y="3936"/>
                    <a:pt x="4562" y="5246"/>
                  </a:cubicBezTo>
                  <a:cubicBezTo>
                    <a:pt x="2206" y="19908"/>
                    <a:pt x="0" y="27352"/>
                    <a:pt x="877" y="27728"/>
                  </a:cubicBezTo>
                  <a:cubicBezTo>
                    <a:pt x="3233" y="27151"/>
                    <a:pt x="10652" y="16475"/>
                    <a:pt x="10652" y="16475"/>
                  </a:cubicBezTo>
                  <a:cubicBezTo>
                    <a:pt x="10652" y="16475"/>
                    <a:pt x="12882" y="2490"/>
                    <a:pt x="9223" y="33"/>
                  </a:cubicBezTo>
                  <a:cubicBezTo>
                    <a:pt x="9190" y="11"/>
                    <a:pt x="9149" y="0"/>
                    <a:pt x="9101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6" name="Google Shape;33316;p44"/>
            <p:cNvSpPr/>
            <p:nvPr/>
          </p:nvSpPr>
          <p:spPr>
            <a:xfrm>
              <a:off x="3110425" y="1128200"/>
              <a:ext cx="298900" cy="895650"/>
            </a:xfrm>
            <a:custGeom>
              <a:avLst/>
              <a:gdLst/>
              <a:ahLst/>
              <a:cxnLst/>
              <a:rect l="l" t="t" r="r" b="b"/>
              <a:pathLst>
                <a:path w="11956" h="35826" extrusionOk="0">
                  <a:moveTo>
                    <a:pt x="4399" y="0"/>
                  </a:moveTo>
                  <a:cubicBezTo>
                    <a:pt x="3408" y="0"/>
                    <a:pt x="2419" y="532"/>
                    <a:pt x="1655" y="1690"/>
                  </a:cubicBezTo>
                  <a:cubicBezTo>
                    <a:pt x="0" y="4197"/>
                    <a:pt x="3259" y="20964"/>
                    <a:pt x="3259" y="20964"/>
                  </a:cubicBezTo>
                  <a:cubicBezTo>
                    <a:pt x="3259" y="20964"/>
                    <a:pt x="5640" y="33495"/>
                    <a:pt x="6391" y="35826"/>
                  </a:cubicBezTo>
                  <a:cubicBezTo>
                    <a:pt x="10351" y="30688"/>
                    <a:pt x="11955" y="9059"/>
                    <a:pt x="7519" y="2016"/>
                  </a:cubicBezTo>
                  <a:cubicBezTo>
                    <a:pt x="6710" y="722"/>
                    <a:pt x="5553" y="0"/>
                    <a:pt x="4399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7" name="Google Shape;33317;p44"/>
            <p:cNvSpPr/>
            <p:nvPr/>
          </p:nvSpPr>
          <p:spPr>
            <a:xfrm>
              <a:off x="2735725" y="1155975"/>
              <a:ext cx="605725" cy="562800"/>
            </a:xfrm>
            <a:custGeom>
              <a:avLst/>
              <a:gdLst/>
              <a:ahLst/>
              <a:cxnLst/>
              <a:rect l="l" t="t" r="r" b="b"/>
              <a:pathLst>
                <a:path w="24229" h="22512" extrusionOk="0">
                  <a:moveTo>
                    <a:pt x="18198" y="1"/>
                  </a:moveTo>
                  <a:cubicBezTo>
                    <a:pt x="17929" y="1"/>
                    <a:pt x="17770" y="3"/>
                    <a:pt x="17770" y="3"/>
                  </a:cubicBezTo>
                  <a:lnTo>
                    <a:pt x="1" y="12935"/>
                  </a:lnTo>
                  <a:lnTo>
                    <a:pt x="6567" y="22509"/>
                  </a:lnTo>
                  <a:cubicBezTo>
                    <a:pt x="6567" y="22511"/>
                    <a:pt x="6568" y="22512"/>
                    <a:pt x="6569" y="22512"/>
                  </a:cubicBezTo>
                  <a:cubicBezTo>
                    <a:pt x="6785" y="22512"/>
                    <a:pt x="24087" y="4813"/>
                    <a:pt x="24186" y="980"/>
                  </a:cubicBezTo>
                  <a:cubicBezTo>
                    <a:pt x="24229" y="72"/>
                    <a:pt x="19639" y="1"/>
                    <a:pt x="18198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8" name="Google Shape;33318;p44"/>
            <p:cNvSpPr/>
            <p:nvPr/>
          </p:nvSpPr>
          <p:spPr>
            <a:xfrm>
              <a:off x="3028975" y="708375"/>
              <a:ext cx="331475" cy="503000"/>
            </a:xfrm>
            <a:custGeom>
              <a:avLst/>
              <a:gdLst/>
              <a:ahLst/>
              <a:cxnLst/>
              <a:rect l="l" t="t" r="r" b="b"/>
              <a:pathLst>
                <a:path w="13259" h="20120" extrusionOk="0">
                  <a:moveTo>
                    <a:pt x="2552" y="0"/>
                  </a:moveTo>
                  <a:cubicBezTo>
                    <a:pt x="2173" y="0"/>
                    <a:pt x="1149" y="172"/>
                    <a:pt x="0" y="1817"/>
                  </a:cubicBezTo>
                  <a:cubicBezTo>
                    <a:pt x="1303" y="3320"/>
                    <a:pt x="5314" y="19561"/>
                    <a:pt x="5314" y="19561"/>
                  </a:cubicBezTo>
                  <a:cubicBezTo>
                    <a:pt x="5314" y="19561"/>
                    <a:pt x="7496" y="20120"/>
                    <a:pt x="9462" y="20120"/>
                  </a:cubicBezTo>
                  <a:cubicBezTo>
                    <a:pt x="10853" y="20120"/>
                    <a:pt x="12134" y="19840"/>
                    <a:pt x="12456" y="18884"/>
                  </a:cubicBezTo>
                  <a:cubicBezTo>
                    <a:pt x="13258" y="16604"/>
                    <a:pt x="2707" y="12"/>
                    <a:pt x="2707" y="12"/>
                  </a:cubicBezTo>
                  <a:cubicBezTo>
                    <a:pt x="2707" y="12"/>
                    <a:pt x="2652" y="0"/>
                    <a:pt x="255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9" name="Google Shape;33319;p44"/>
            <p:cNvSpPr/>
            <p:nvPr/>
          </p:nvSpPr>
          <p:spPr>
            <a:xfrm>
              <a:off x="2738250" y="1168575"/>
              <a:ext cx="664800" cy="857175"/>
            </a:xfrm>
            <a:custGeom>
              <a:avLst/>
              <a:gdLst/>
              <a:ahLst/>
              <a:cxnLst/>
              <a:rect l="l" t="t" r="r" b="b"/>
              <a:pathLst>
                <a:path w="26592" h="34287" extrusionOk="0">
                  <a:moveTo>
                    <a:pt x="16592" y="0"/>
                  </a:moveTo>
                  <a:cubicBezTo>
                    <a:pt x="15288" y="1354"/>
                    <a:pt x="12506" y="2231"/>
                    <a:pt x="11980" y="3208"/>
                  </a:cubicBezTo>
                  <a:cubicBezTo>
                    <a:pt x="11654" y="3760"/>
                    <a:pt x="6191" y="7619"/>
                    <a:pt x="0" y="11554"/>
                  </a:cubicBezTo>
                  <a:lnTo>
                    <a:pt x="8371" y="20351"/>
                  </a:lnTo>
                  <a:cubicBezTo>
                    <a:pt x="8753" y="19785"/>
                    <a:pt x="9209" y="19534"/>
                    <a:pt x="9720" y="19534"/>
                  </a:cubicBezTo>
                  <a:cubicBezTo>
                    <a:pt x="13102" y="19534"/>
                    <a:pt x="18877" y="30541"/>
                    <a:pt x="21228" y="34286"/>
                  </a:cubicBezTo>
                  <a:cubicBezTo>
                    <a:pt x="26592" y="24386"/>
                    <a:pt x="17018" y="5514"/>
                    <a:pt x="16592" y="0"/>
                  </a:cubicBez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0" name="Google Shape;33320;p44"/>
            <p:cNvSpPr/>
            <p:nvPr/>
          </p:nvSpPr>
          <p:spPr>
            <a:xfrm>
              <a:off x="1863550" y="1582725"/>
              <a:ext cx="502525" cy="378600"/>
            </a:xfrm>
            <a:custGeom>
              <a:avLst/>
              <a:gdLst/>
              <a:ahLst/>
              <a:cxnLst/>
              <a:rect l="l" t="t" r="r" b="b"/>
              <a:pathLst>
                <a:path w="20101" h="15144" extrusionOk="0">
                  <a:moveTo>
                    <a:pt x="13509" y="1"/>
                  </a:moveTo>
                  <a:cubicBezTo>
                    <a:pt x="13509" y="1"/>
                    <a:pt x="702" y="9424"/>
                    <a:pt x="427" y="11003"/>
                  </a:cubicBezTo>
                  <a:cubicBezTo>
                    <a:pt x="126" y="12607"/>
                    <a:pt x="0" y="14512"/>
                    <a:pt x="677" y="14688"/>
                  </a:cubicBezTo>
                  <a:cubicBezTo>
                    <a:pt x="1036" y="14798"/>
                    <a:pt x="2420" y="15144"/>
                    <a:pt x="4107" y="15144"/>
                  </a:cubicBezTo>
                  <a:cubicBezTo>
                    <a:pt x="5483" y="15144"/>
                    <a:pt x="7061" y="14913"/>
                    <a:pt x="8447" y="14136"/>
                  </a:cubicBezTo>
                  <a:cubicBezTo>
                    <a:pt x="11554" y="12407"/>
                    <a:pt x="20101" y="6542"/>
                    <a:pt x="20101" y="6542"/>
                  </a:cubicBezTo>
                  <a:lnTo>
                    <a:pt x="13509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1" name="Google Shape;33321;p44"/>
            <p:cNvSpPr/>
            <p:nvPr/>
          </p:nvSpPr>
          <p:spPr>
            <a:xfrm>
              <a:off x="2198125" y="1474950"/>
              <a:ext cx="746900" cy="1005300"/>
            </a:xfrm>
            <a:custGeom>
              <a:avLst/>
              <a:gdLst/>
              <a:ahLst/>
              <a:cxnLst/>
              <a:rect l="l" t="t" r="r" b="b"/>
              <a:pathLst>
                <a:path w="29876" h="40212" extrusionOk="0">
                  <a:moveTo>
                    <a:pt x="21630" y="1"/>
                  </a:moveTo>
                  <a:cubicBezTo>
                    <a:pt x="20728" y="277"/>
                    <a:pt x="19324" y="803"/>
                    <a:pt x="17720" y="903"/>
                  </a:cubicBezTo>
                  <a:lnTo>
                    <a:pt x="16091" y="17495"/>
                  </a:lnTo>
                  <a:lnTo>
                    <a:pt x="8773" y="778"/>
                  </a:lnTo>
                  <a:cubicBezTo>
                    <a:pt x="8771" y="773"/>
                    <a:pt x="8763" y="770"/>
                    <a:pt x="8749" y="770"/>
                  </a:cubicBezTo>
                  <a:cubicBezTo>
                    <a:pt x="8357" y="770"/>
                    <a:pt x="3362" y="2722"/>
                    <a:pt x="1" y="4487"/>
                  </a:cubicBezTo>
                  <a:cubicBezTo>
                    <a:pt x="3510" y="9425"/>
                    <a:pt x="3585" y="37996"/>
                    <a:pt x="3585" y="37996"/>
                  </a:cubicBezTo>
                  <a:cubicBezTo>
                    <a:pt x="3585" y="37996"/>
                    <a:pt x="10242" y="40211"/>
                    <a:pt x="18316" y="40211"/>
                  </a:cubicBezTo>
                  <a:cubicBezTo>
                    <a:pt x="21893" y="40211"/>
                    <a:pt x="25747" y="39777"/>
                    <a:pt x="29425" y="38522"/>
                  </a:cubicBezTo>
                  <a:cubicBezTo>
                    <a:pt x="28046" y="33084"/>
                    <a:pt x="29876" y="8522"/>
                    <a:pt x="29876" y="8522"/>
                  </a:cubicBezTo>
                  <a:lnTo>
                    <a:pt x="21630" y="1"/>
                  </a:lnTo>
                  <a:close/>
                </a:path>
              </a:pathLst>
            </a:custGeom>
            <a:solidFill>
              <a:srgbClr val="44447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2" name="Google Shape;33322;p44"/>
            <p:cNvSpPr/>
            <p:nvPr/>
          </p:nvSpPr>
          <p:spPr>
            <a:xfrm>
              <a:off x="2413675" y="1365950"/>
              <a:ext cx="238125" cy="257525"/>
            </a:xfrm>
            <a:custGeom>
              <a:avLst/>
              <a:gdLst/>
              <a:ahLst/>
              <a:cxnLst/>
              <a:rect l="l" t="t" r="r" b="b"/>
              <a:pathLst>
                <a:path w="9525" h="10301" extrusionOk="0">
                  <a:moveTo>
                    <a:pt x="8522" y="0"/>
                  </a:moveTo>
                  <a:cubicBezTo>
                    <a:pt x="8346" y="50"/>
                    <a:pt x="8146" y="100"/>
                    <a:pt x="7945" y="150"/>
                  </a:cubicBezTo>
                  <a:cubicBezTo>
                    <a:pt x="7047" y="323"/>
                    <a:pt x="5823" y="380"/>
                    <a:pt x="4605" y="380"/>
                  </a:cubicBezTo>
                  <a:cubicBezTo>
                    <a:pt x="2292" y="380"/>
                    <a:pt x="1" y="175"/>
                    <a:pt x="1" y="175"/>
                  </a:cubicBezTo>
                  <a:cubicBezTo>
                    <a:pt x="1" y="175"/>
                    <a:pt x="1" y="226"/>
                    <a:pt x="1" y="326"/>
                  </a:cubicBezTo>
                  <a:cubicBezTo>
                    <a:pt x="76" y="977"/>
                    <a:pt x="377" y="3759"/>
                    <a:pt x="251" y="5288"/>
                  </a:cubicBezTo>
                  <a:cubicBezTo>
                    <a:pt x="2056" y="8421"/>
                    <a:pt x="5464" y="10301"/>
                    <a:pt x="5464" y="10301"/>
                  </a:cubicBezTo>
                  <a:cubicBezTo>
                    <a:pt x="5464" y="10301"/>
                    <a:pt x="9524" y="5664"/>
                    <a:pt x="9374" y="5464"/>
                  </a:cubicBezTo>
                  <a:cubicBezTo>
                    <a:pt x="9224" y="5263"/>
                    <a:pt x="8973" y="4637"/>
                    <a:pt x="8773" y="3835"/>
                  </a:cubicBezTo>
                  <a:cubicBezTo>
                    <a:pt x="8522" y="2832"/>
                    <a:pt x="8321" y="1554"/>
                    <a:pt x="8447" y="526"/>
                  </a:cubicBezTo>
                  <a:cubicBezTo>
                    <a:pt x="8447" y="351"/>
                    <a:pt x="8472" y="175"/>
                    <a:pt x="852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3" name="Google Shape;33323;p44"/>
            <p:cNvSpPr/>
            <p:nvPr/>
          </p:nvSpPr>
          <p:spPr>
            <a:xfrm>
              <a:off x="2412425" y="1365950"/>
              <a:ext cx="220575" cy="105825"/>
            </a:xfrm>
            <a:custGeom>
              <a:avLst/>
              <a:gdLst/>
              <a:ahLst/>
              <a:cxnLst/>
              <a:rect l="l" t="t" r="r" b="b"/>
              <a:pathLst>
                <a:path w="8823" h="4233" extrusionOk="0">
                  <a:moveTo>
                    <a:pt x="8572" y="0"/>
                  </a:moveTo>
                  <a:cubicBezTo>
                    <a:pt x="8396" y="50"/>
                    <a:pt x="8196" y="100"/>
                    <a:pt x="7995" y="150"/>
                  </a:cubicBezTo>
                  <a:cubicBezTo>
                    <a:pt x="7163" y="299"/>
                    <a:pt x="6036" y="350"/>
                    <a:pt x="4887" y="350"/>
                  </a:cubicBezTo>
                  <a:cubicBezTo>
                    <a:pt x="2751" y="350"/>
                    <a:pt x="538" y="174"/>
                    <a:pt x="0" y="125"/>
                  </a:cubicBezTo>
                  <a:lnTo>
                    <a:pt x="0" y="125"/>
                  </a:lnTo>
                  <a:cubicBezTo>
                    <a:pt x="26" y="201"/>
                    <a:pt x="51" y="251"/>
                    <a:pt x="51" y="326"/>
                  </a:cubicBezTo>
                  <a:cubicBezTo>
                    <a:pt x="326" y="1128"/>
                    <a:pt x="1028" y="2055"/>
                    <a:pt x="1655" y="2531"/>
                  </a:cubicBezTo>
                  <a:cubicBezTo>
                    <a:pt x="2252" y="2975"/>
                    <a:pt x="4419" y="4232"/>
                    <a:pt x="6733" y="4232"/>
                  </a:cubicBezTo>
                  <a:cubicBezTo>
                    <a:pt x="7429" y="4232"/>
                    <a:pt x="8139" y="4119"/>
                    <a:pt x="8823" y="3835"/>
                  </a:cubicBezTo>
                  <a:cubicBezTo>
                    <a:pt x="8572" y="2832"/>
                    <a:pt x="8371" y="1554"/>
                    <a:pt x="8497" y="526"/>
                  </a:cubicBezTo>
                  <a:cubicBezTo>
                    <a:pt x="8497" y="351"/>
                    <a:pt x="8522" y="175"/>
                    <a:pt x="8572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4" name="Google Shape;33324;p44"/>
            <p:cNvSpPr/>
            <p:nvPr/>
          </p:nvSpPr>
          <p:spPr>
            <a:xfrm>
              <a:off x="2360425" y="998300"/>
              <a:ext cx="347775" cy="456375"/>
            </a:xfrm>
            <a:custGeom>
              <a:avLst/>
              <a:gdLst/>
              <a:ahLst/>
              <a:cxnLst/>
              <a:rect l="l" t="t" r="r" b="b"/>
              <a:pathLst>
                <a:path w="13911" h="18255" extrusionOk="0">
                  <a:moveTo>
                    <a:pt x="7153" y="1"/>
                  </a:moveTo>
                  <a:cubicBezTo>
                    <a:pt x="3970" y="1"/>
                    <a:pt x="377" y="1627"/>
                    <a:pt x="75" y="4355"/>
                  </a:cubicBezTo>
                  <a:cubicBezTo>
                    <a:pt x="0" y="5057"/>
                    <a:pt x="1955" y="14205"/>
                    <a:pt x="2106" y="14756"/>
                  </a:cubicBezTo>
                  <a:cubicBezTo>
                    <a:pt x="2355" y="15664"/>
                    <a:pt x="6116" y="18255"/>
                    <a:pt x="8946" y="18255"/>
                  </a:cubicBezTo>
                  <a:cubicBezTo>
                    <a:pt x="9243" y="18255"/>
                    <a:pt x="9529" y="18226"/>
                    <a:pt x="9800" y="18165"/>
                  </a:cubicBezTo>
                  <a:cubicBezTo>
                    <a:pt x="12331" y="17613"/>
                    <a:pt x="13534" y="14531"/>
                    <a:pt x="13685" y="13378"/>
                  </a:cubicBezTo>
                  <a:cubicBezTo>
                    <a:pt x="13910" y="11398"/>
                    <a:pt x="12055" y="2927"/>
                    <a:pt x="12055" y="2927"/>
                  </a:cubicBezTo>
                  <a:cubicBezTo>
                    <a:pt x="11670" y="904"/>
                    <a:pt x="9525" y="1"/>
                    <a:pt x="7153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5" name="Google Shape;33325;p44"/>
            <p:cNvSpPr/>
            <p:nvPr/>
          </p:nvSpPr>
          <p:spPr>
            <a:xfrm>
              <a:off x="2294000" y="969700"/>
              <a:ext cx="401025" cy="310425"/>
            </a:xfrm>
            <a:custGeom>
              <a:avLst/>
              <a:gdLst/>
              <a:ahLst/>
              <a:cxnLst/>
              <a:rect l="l" t="t" r="r" b="b"/>
              <a:pathLst>
                <a:path w="16041" h="12417" extrusionOk="0">
                  <a:moveTo>
                    <a:pt x="12672" y="1"/>
                  </a:moveTo>
                  <a:cubicBezTo>
                    <a:pt x="12435" y="1"/>
                    <a:pt x="12188" y="20"/>
                    <a:pt x="11930" y="60"/>
                  </a:cubicBezTo>
                  <a:cubicBezTo>
                    <a:pt x="10803" y="236"/>
                    <a:pt x="9650" y="737"/>
                    <a:pt x="8522" y="938"/>
                  </a:cubicBezTo>
                  <a:cubicBezTo>
                    <a:pt x="8179" y="998"/>
                    <a:pt x="7850" y="1019"/>
                    <a:pt x="7527" y="1019"/>
                  </a:cubicBezTo>
                  <a:cubicBezTo>
                    <a:pt x="6816" y="1019"/>
                    <a:pt x="6132" y="918"/>
                    <a:pt x="5383" y="918"/>
                  </a:cubicBezTo>
                  <a:cubicBezTo>
                    <a:pt x="5205" y="918"/>
                    <a:pt x="5024" y="924"/>
                    <a:pt x="4838" y="938"/>
                  </a:cubicBezTo>
                  <a:cubicBezTo>
                    <a:pt x="3534" y="1013"/>
                    <a:pt x="2331" y="1339"/>
                    <a:pt x="1404" y="2291"/>
                  </a:cubicBezTo>
                  <a:cubicBezTo>
                    <a:pt x="402" y="3319"/>
                    <a:pt x="1" y="4923"/>
                    <a:pt x="201" y="6351"/>
                  </a:cubicBezTo>
                  <a:cubicBezTo>
                    <a:pt x="377" y="7780"/>
                    <a:pt x="1053" y="9584"/>
                    <a:pt x="2156" y="10512"/>
                  </a:cubicBezTo>
                  <a:cubicBezTo>
                    <a:pt x="3309" y="11489"/>
                    <a:pt x="2808" y="11213"/>
                    <a:pt x="3610" y="12416"/>
                  </a:cubicBezTo>
                  <a:cubicBezTo>
                    <a:pt x="3885" y="12116"/>
                    <a:pt x="4863" y="11790"/>
                    <a:pt x="5138" y="11514"/>
                  </a:cubicBezTo>
                  <a:cubicBezTo>
                    <a:pt x="4913" y="10386"/>
                    <a:pt x="4938" y="10236"/>
                    <a:pt x="5063" y="9108"/>
                  </a:cubicBezTo>
                  <a:cubicBezTo>
                    <a:pt x="5189" y="7955"/>
                    <a:pt x="5865" y="6953"/>
                    <a:pt x="6843" y="6351"/>
                  </a:cubicBezTo>
                  <a:cubicBezTo>
                    <a:pt x="7344" y="6025"/>
                    <a:pt x="7971" y="5875"/>
                    <a:pt x="8497" y="5574"/>
                  </a:cubicBezTo>
                  <a:cubicBezTo>
                    <a:pt x="9048" y="5299"/>
                    <a:pt x="9550" y="4822"/>
                    <a:pt x="9600" y="4221"/>
                  </a:cubicBezTo>
                  <a:cubicBezTo>
                    <a:pt x="10389" y="4598"/>
                    <a:pt x="11543" y="4751"/>
                    <a:pt x="12618" y="4751"/>
                  </a:cubicBezTo>
                  <a:cubicBezTo>
                    <a:pt x="13898" y="4751"/>
                    <a:pt x="15064" y="4534"/>
                    <a:pt x="15364" y="4221"/>
                  </a:cubicBezTo>
                  <a:cubicBezTo>
                    <a:pt x="15991" y="3594"/>
                    <a:pt x="16041" y="2592"/>
                    <a:pt x="15690" y="1740"/>
                  </a:cubicBezTo>
                  <a:cubicBezTo>
                    <a:pt x="15278" y="786"/>
                    <a:pt x="14191" y="1"/>
                    <a:pt x="12672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6" name="Google Shape;33326;p44"/>
            <p:cNvSpPr/>
            <p:nvPr/>
          </p:nvSpPr>
          <p:spPr>
            <a:xfrm>
              <a:off x="2333475" y="1233575"/>
              <a:ext cx="77100" cy="104850"/>
            </a:xfrm>
            <a:custGeom>
              <a:avLst/>
              <a:gdLst/>
              <a:ahLst/>
              <a:cxnLst/>
              <a:rect l="l" t="t" r="r" b="b"/>
              <a:pathLst>
                <a:path w="3084" h="4194" extrusionOk="0">
                  <a:moveTo>
                    <a:pt x="1437" y="0"/>
                  </a:moveTo>
                  <a:cubicBezTo>
                    <a:pt x="1314" y="0"/>
                    <a:pt x="1192" y="19"/>
                    <a:pt x="1078" y="57"/>
                  </a:cubicBezTo>
                  <a:cubicBezTo>
                    <a:pt x="602" y="207"/>
                    <a:pt x="251" y="633"/>
                    <a:pt x="126" y="1110"/>
                  </a:cubicBezTo>
                  <a:cubicBezTo>
                    <a:pt x="1" y="1586"/>
                    <a:pt x="51" y="2087"/>
                    <a:pt x="226" y="2563"/>
                  </a:cubicBezTo>
                  <a:cubicBezTo>
                    <a:pt x="427" y="3140"/>
                    <a:pt x="803" y="3666"/>
                    <a:pt x="1354" y="3942"/>
                  </a:cubicBezTo>
                  <a:cubicBezTo>
                    <a:pt x="1639" y="4104"/>
                    <a:pt x="1968" y="4194"/>
                    <a:pt x="2293" y="4194"/>
                  </a:cubicBezTo>
                  <a:cubicBezTo>
                    <a:pt x="2569" y="4194"/>
                    <a:pt x="2842" y="4130"/>
                    <a:pt x="3083" y="3992"/>
                  </a:cubicBezTo>
                  <a:cubicBezTo>
                    <a:pt x="3008" y="3014"/>
                    <a:pt x="2507" y="709"/>
                    <a:pt x="2356" y="483"/>
                  </a:cubicBezTo>
                  <a:cubicBezTo>
                    <a:pt x="2169" y="165"/>
                    <a:pt x="1800" y="0"/>
                    <a:pt x="143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7" name="Google Shape;33327;p44"/>
            <p:cNvSpPr/>
            <p:nvPr/>
          </p:nvSpPr>
          <p:spPr>
            <a:xfrm>
              <a:off x="2344750" y="1250850"/>
              <a:ext cx="57050" cy="71575"/>
            </a:xfrm>
            <a:custGeom>
              <a:avLst/>
              <a:gdLst/>
              <a:ahLst/>
              <a:cxnLst/>
              <a:rect l="l" t="t" r="r" b="b"/>
              <a:pathLst>
                <a:path w="2282" h="2863" extrusionOk="0">
                  <a:moveTo>
                    <a:pt x="1011" y="1"/>
                  </a:moveTo>
                  <a:cubicBezTo>
                    <a:pt x="914" y="1"/>
                    <a:pt x="817" y="15"/>
                    <a:pt x="727" y="43"/>
                  </a:cubicBezTo>
                  <a:cubicBezTo>
                    <a:pt x="427" y="143"/>
                    <a:pt x="176" y="444"/>
                    <a:pt x="101" y="769"/>
                  </a:cubicBezTo>
                  <a:cubicBezTo>
                    <a:pt x="1" y="1095"/>
                    <a:pt x="51" y="1421"/>
                    <a:pt x="151" y="1747"/>
                  </a:cubicBezTo>
                  <a:cubicBezTo>
                    <a:pt x="301" y="2148"/>
                    <a:pt x="552" y="2499"/>
                    <a:pt x="928" y="2699"/>
                  </a:cubicBezTo>
                  <a:cubicBezTo>
                    <a:pt x="1128" y="2806"/>
                    <a:pt x="1349" y="2863"/>
                    <a:pt x="1568" y="2863"/>
                  </a:cubicBezTo>
                  <a:cubicBezTo>
                    <a:pt x="1762" y="2863"/>
                    <a:pt x="1955" y="2818"/>
                    <a:pt x="2131" y="2724"/>
                  </a:cubicBezTo>
                  <a:cubicBezTo>
                    <a:pt x="2281" y="2399"/>
                    <a:pt x="1504" y="2023"/>
                    <a:pt x="1404" y="1596"/>
                  </a:cubicBezTo>
                  <a:cubicBezTo>
                    <a:pt x="1304" y="1020"/>
                    <a:pt x="1730" y="569"/>
                    <a:pt x="1630" y="318"/>
                  </a:cubicBezTo>
                  <a:cubicBezTo>
                    <a:pt x="1521" y="100"/>
                    <a:pt x="1267" y="1"/>
                    <a:pt x="1011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8" name="Google Shape;33328;p44"/>
            <p:cNvSpPr/>
            <p:nvPr/>
          </p:nvSpPr>
          <p:spPr>
            <a:xfrm>
              <a:off x="2413050" y="1451150"/>
              <a:ext cx="236250" cy="393575"/>
            </a:xfrm>
            <a:custGeom>
              <a:avLst/>
              <a:gdLst/>
              <a:ahLst/>
              <a:cxnLst/>
              <a:rect l="l" t="t" r="r" b="b"/>
              <a:pathLst>
                <a:path w="9450" h="15743" extrusionOk="0">
                  <a:moveTo>
                    <a:pt x="301" y="1"/>
                  </a:moveTo>
                  <a:lnTo>
                    <a:pt x="1" y="1554"/>
                  </a:lnTo>
                  <a:cubicBezTo>
                    <a:pt x="1" y="1554"/>
                    <a:pt x="6205" y="15742"/>
                    <a:pt x="6462" y="15742"/>
                  </a:cubicBezTo>
                  <a:cubicBezTo>
                    <a:pt x="6464" y="15742"/>
                    <a:pt x="6465" y="15741"/>
                    <a:pt x="6467" y="15740"/>
                  </a:cubicBezTo>
                  <a:cubicBezTo>
                    <a:pt x="6667" y="15539"/>
                    <a:pt x="9449" y="10577"/>
                    <a:pt x="9449" y="10577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9" name="Google Shape;33329;p44"/>
            <p:cNvSpPr/>
            <p:nvPr/>
          </p:nvSpPr>
          <p:spPr>
            <a:xfrm>
              <a:off x="2535850" y="1450525"/>
              <a:ext cx="102800" cy="357800"/>
            </a:xfrm>
            <a:custGeom>
              <a:avLst/>
              <a:gdLst/>
              <a:ahLst/>
              <a:cxnLst/>
              <a:rect l="l" t="t" r="r" b="b"/>
              <a:pathLst>
                <a:path w="4112" h="14312" extrusionOk="0">
                  <a:moveTo>
                    <a:pt x="3810" y="1"/>
                  </a:moveTo>
                  <a:lnTo>
                    <a:pt x="1" y="8422"/>
                  </a:lnTo>
                  <a:lnTo>
                    <a:pt x="1003" y="14311"/>
                  </a:lnTo>
                  <a:lnTo>
                    <a:pt x="4111" y="1279"/>
                  </a:lnTo>
                  <a:lnTo>
                    <a:pt x="38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0" name="Google Shape;33330;p44"/>
            <p:cNvSpPr/>
            <p:nvPr/>
          </p:nvSpPr>
          <p:spPr>
            <a:xfrm>
              <a:off x="2530225" y="1476225"/>
              <a:ext cx="188000" cy="515675"/>
            </a:xfrm>
            <a:custGeom>
              <a:avLst/>
              <a:gdLst/>
              <a:ahLst/>
              <a:cxnLst/>
              <a:rect l="l" t="t" r="r" b="b"/>
              <a:pathLst>
                <a:path w="7520" h="20627" extrusionOk="0">
                  <a:moveTo>
                    <a:pt x="4261" y="0"/>
                  </a:moveTo>
                  <a:lnTo>
                    <a:pt x="0" y="16592"/>
                  </a:lnTo>
                  <a:lnTo>
                    <a:pt x="3459" y="20627"/>
                  </a:lnTo>
                  <a:lnTo>
                    <a:pt x="7519" y="602"/>
                  </a:lnTo>
                  <a:cubicBezTo>
                    <a:pt x="6592" y="426"/>
                    <a:pt x="5013" y="75"/>
                    <a:pt x="4261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1" name="Google Shape;33331;p44"/>
            <p:cNvSpPr/>
            <p:nvPr/>
          </p:nvSpPr>
          <p:spPr>
            <a:xfrm>
              <a:off x="2337225" y="1481225"/>
              <a:ext cx="498150" cy="922350"/>
            </a:xfrm>
            <a:custGeom>
              <a:avLst/>
              <a:gdLst/>
              <a:ahLst/>
              <a:cxnLst/>
              <a:rect l="l" t="t" r="r" b="b"/>
              <a:pathLst>
                <a:path w="19926" h="36894" extrusionOk="0">
                  <a:moveTo>
                    <a:pt x="3008" y="1"/>
                  </a:moveTo>
                  <a:cubicBezTo>
                    <a:pt x="2432" y="402"/>
                    <a:pt x="928" y="1028"/>
                    <a:pt x="1" y="1554"/>
                  </a:cubicBezTo>
                  <a:cubicBezTo>
                    <a:pt x="2357" y="5790"/>
                    <a:pt x="11455" y="30627"/>
                    <a:pt x="16943" y="36893"/>
                  </a:cubicBezTo>
                  <a:lnTo>
                    <a:pt x="19926" y="33459"/>
                  </a:lnTo>
                  <a:cubicBezTo>
                    <a:pt x="15164" y="28096"/>
                    <a:pt x="6191" y="5189"/>
                    <a:pt x="3008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2" name="Google Shape;33332;p44"/>
            <p:cNvSpPr/>
            <p:nvPr/>
          </p:nvSpPr>
          <p:spPr>
            <a:xfrm>
              <a:off x="1772700" y="1582075"/>
              <a:ext cx="526300" cy="836050"/>
            </a:xfrm>
            <a:custGeom>
              <a:avLst/>
              <a:gdLst/>
              <a:ahLst/>
              <a:cxnLst/>
              <a:rect l="l" t="t" r="r" b="b"/>
              <a:pathLst>
                <a:path w="21052" h="33442" extrusionOk="0">
                  <a:moveTo>
                    <a:pt x="16806" y="1"/>
                  </a:moveTo>
                  <a:cubicBezTo>
                    <a:pt x="16785" y="1"/>
                    <a:pt x="16764" y="1"/>
                    <a:pt x="16742" y="2"/>
                  </a:cubicBezTo>
                  <a:cubicBezTo>
                    <a:pt x="13158" y="2032"/>
                    <a:pt x="11078" y="4889"/>
                    <a:pt x="8296" y="5390"/>
                  </a:cubicBezTo>
                  <a:cubicBezTo>
                    <a:pt x="11880" y="11731"/>
                    <a:pt x="5840" y="30603"/>
                    <a:pt x="0" y="33160"/>
                  </a:cubicBezTo>
                  <a:cubicBezTo>
                    <a:pt x="230" y="33351"/>
                    <a:pt x="503" y="33441"/>
                    <a:pt x="815" y="33441"/>
                  </a:cubicBezTo>
                  <a:cubicBezTo>
                    <a:pt x="5857" y="33441"/>
                    <a:pt x="20928" y="9901"/>
                    <a:pt x="20928" y="9901"/>
                  </a:cubicBezTo>
                  <a:cubicBezTo>
                    <a:pt x="20928" y="9901"/>
                    <a:pt x="21052" y="1"/>
                    <a:pt x="16806" y="1"/>
                  </a:cubicBez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3" name="Google Shape;33333;p44"/>
            <p:cNvSpPr/>
            <p:nvPr/>
          </p:nvSpPr>
          <p:spPr>
            <a:xfrm>
              <a:off x="1797750" y="1395375"/>
              <a:ext cx="203675" cy="559350"/>
            </a:xfrm>
            <a:custGeom>
              <a:avLst/>
              <a:gdLst/>
              <a:ahLst/>
              <a:cxnLst/>
              <a:rect l="l" t="t" r="r" b="b"/>
              <a:pathLst>
                <a:path w="8147" h="22374" extrusionOk="0">
                  <a:moveTo>
                    <a:pt x="1805" y="1"/>
                  </a:moveTo>
                  <a:cubicBezTo>
                    <a:pt x="1805" y="1"/>
                    <a:pt x="1630" y="4262"/>
                    <a:pt x="1429" y="6141"/>
                  </a:cubicBezTo>
                  <a:cubicBezTo>
                    <a:pt x="1254" y="8096"/>
                    <a:pt x="1" y="21104"/>
                    <a:pt x="3510" y="22257"/>
                  </a:cubicBezTo>
                  <a:cubicBezTo>
                    <a:pt x="3751" y="22337"/>
                    <a:pt x="3981" y="22374"/>
                    <a:pt x="4200" y="22374"/>
                  </a:cubicBezTo>
                  <a:cubicBezTo>
                    <a:pt x="7148" y="22374"/>
                    <a:pt x="8146" y="15665"/>
                    <a:pt x="8146" y="15665"/>
                  </a:cubicBezTo>
                  <a:cubicBezTo>
                    <a:pt x="8146" y="15665"/>
                    <a:pt x="5264" y="4738"/>
                    <a:pt x="5966" y="1329"/>
                  </a:cubicBezTo>
                  <a:cubicBezTo>
                    <a:pt x="4487" y="201"/>
                    <a:pt x="1805" y="1"/>
                    <a:pt x="1805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4" name="Google Shape;33334;p44"/>
            <p:cNvSpPr/>
            <p:nvPr/>
          </p:nvSpPr>
          <p:spPr>
            <a:xfrm>
              <a:off x="2273950" y="2332100"/>
              <a:ext cx="664825" cy="130200"/>
            </a:xfrm>
            <a:custGeom>
              <a:avLst/>
              <a:gdLst/>
              <a:ahLst/>
              <a:cxnLst/>
              <a:rect l="l" t="t" r="r" b="b"/>
              <a:pathLst>
                <a:path w="26593" h="5208" extrusionOk="0">
                  <a:moveTo>
                    <a:pt x="26091" y="1"/>
                  </a:moveTo>
                  <a:cubicBezTo>
                    <a:pt x="23093" y="495"/>
                    <a:pt x="15600" y="878"/>
                    <a:pt x="9217" y="878"/>
                  </a:cubicBezTo>
                  <a:cubicBezTo>
                    <a:pt x="5567" y="878"/>
                    <a:pt x="2280" y="753"/>
                    <a:pt x="402" y="452"/>
                  </a:cubicBezTo>
                  <a:lnTo>
                    <a:pt x="1" y="4963"/>
                  </a:lnTo>
                  <a:cubicBezTo>
                    <a:pt x="4372" y="5121"/>
                    <a:pt x="8606" y="5208"/>
                    <a:pt x="12653" y="5208"/>
                  </a:cubicBezTo>
                  <a:cubicBezTo>
                    <a:pt x="17610" y="5208"/>
                    <a:pt x="22287" y="5078"/>
                    <a:pt x="26592" y="4788"/>
                  </a:cubicBezTo>
                  <a:lnTo>
                    <a:pt x="26091" y="1"/>
                  </a:ln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5" name="Google Shape;33335;p44"/>
            <p:cNvSpPr/>
            <p:nvPr/>
          </p:nvSpPr>
          <p:spPr>
            <a:xfrm>
              <a:off x="2262050" y="2391000"/>
              <a:ext cx="685500" cy="130200"/>
            </a:xfrm>
            <a:custGeom>
              <a:avLst/>
              <a:gdLst/>
              <a:ahLst/>
              <a:cxnLst/>
              <a:rect l="l" t="t" r="r" b="b"/>
              <a:pathLst>
                <a:path w="27420" h="5208" extrusionOk="0">
                  <a:moveTo>
                    <a:pt x="26893" y="1"/>
                  </a:moveTo>
                  <a:cubicBezTo>
                    <a:pt x="23799" y="495"/>
                    <a:pt x="16140" y="878"/>
                    <a:pt x="9602" y="878"/>
                  </a:cubicBezTo>
                  <a:cubicBezTo>
                    <a:pt x="5865" y="878"/>
                    <a:pt x="2494" y="753"/>
                    <a:pt x="552" y="452"/>
                  </a:cubicBezTo>
                  <a:lnTo>
                    <a:pt x="0" y="4963"/>
                  </a:lnTo>
                  <a:cubicBezTo>
                    <a:pt x="4507" y="5121"/>
                    <a:pt x="8871" y="5208"/>
                    <a:pt x="13044" y="5208"/>
                  </a:cubicBezTo>
                  <a:cubicBezTo>
                    <a:pt x="18154" y="5208"/>
                    <a:pt x="22976" y="5077"/>
                    <a:pt x="27419" y="4788"/>
                  </a:cubicBezTo>
                  <a:lnTo>
                    <a:pt x="26893" y="1"/>
                  </a:ln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6" name="Google Shape;33336;p44"/>
            <p:cNvSpPr/>
            <p:nvPr/>
          </p:nvSpPr>
          <p:spPr>
            <a:xfrm>
              <a:off x="1839750" y="1257550"/>
              <a:ext cx="189875" cy="235600"/>
            </a:xfrm>
            <a:custGeom>
              <a:avLst/>
              <a:gdLst/>
              <a:ahLst/>
              <a:cxnLst/>
              <a:rect l="l" t="t" r="r" b="b"/>
              <a:pathLst>
                <a:path w="7595" h="9424" extrusionOk="0">
                  <a:moveTo>
                    <a:pt x="3926" y="1"/>
                  </a:moveTo>
                  <a:cubicBezTo>
                    <a:pt x="2598" y="1"/>
                    <a:pt x="1156" y="172"/>
                    <a:pt x="752" y="401"/>
                  </a:cubicBezTo>
                  <a:cubicBezTo>
                    <a:pt x="25" y="827"/>
                    <a:pt x="0" y="8020"/>
                    <a:pt x="0" y="8020"/>
                  </a:cubicBezTo>
                  <a:lnTo>
                    <a:pt x="4186" y="9424"/>
                  </a:lnTo>
                  <a:lnTo>
                    <a:pt x="4236" y="7068"/>
                  </a:lnTo>
                  <a:cubicBezTo>
                    <a:pt x="4236" y="7068"/>
                    <a:pt x="6617" y="5714"/>
                    <a:pt x="7118" y="4411"/>
                  </a:cubicBezTo>
                  <a:cubicBezTo>
                    <a:pt x="7594" y="3133"/>
                    <a:pt x="6892" y="1128"/>
                    <a:pt x="6366" y="451"/>
                  </a:cubicBezTo>
                  <a:cubicBezTo>
                    <a:pt x="6123" y="127"/>
                    <a:pt x="5066" y="1"/>
                    <a:pt x="3926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7" name="Google Shape;33337;p44"/>
            <p:cNvSpPr/>
            <p:nvPr/>
          </p:nvSpPr>
          <p:spPr>
            <a:xfrm>
              <a:off x="2442500" y="2142950"/>
              <a:ext cx="256925" cy="169125"/>
            </a:xfrm>
            <a:custGeom>
              <a:avLst/>
              <a:gdLst/>
              <a:ahLst/>
              <a:cxnLst/>
              <a:rect l="l" t="t" r="r" b="b"/>
              <a:pathLst>
                <a:path w="10277" h="6765" extrusionOk="0">
                  <a:moveTo>
                    <a:pt x="5252" y="0"/>
                  </a:moveTo>
                  <a:cubicBezTo>
                    <a:pt x="2114" y="0"/>
                    <a:pt x="0" y="1502"/>
                    <a:pt x="0" y="1502"/>
                  </a:cubicBezTo>
                  <a:cubicBezTo>
                    <a:pt x="2231" y="3807"/>
                    <a:pt x="3584" y="5512"/>
                    <a:pt x="4737" y="6740"/>
                  </a:cubicBezTo>
                  <a:lnTo>
                    <a:pt x="5790" y="6765"/>
                  </a:lnTo>
                  <a:cubicBezTo>
                    <a:pt x="5790" y="6765"/>
                    <a:pt x="7394" y="5186"/>
                    <a:pt x="10276" y="1326"/>
                  </a:cubicBezTo>
                  <a:cubicBezTo>
                    <a:pt x="8449" y="336"/>
                    <a:pt x="6736" y="0"/>
                    <a:pt x="5252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8" name="Google Shape;33338;p44"/>
            <p:cNvSpPr/>
            <p:nvPr/>
          </p:nvSpPr>
          <p:spPr>
            <a:xfrm>
              <a:off x="2518325" y="2151025"/>
              <a:ext cx="181100" cy="161050"/>
            </a:xfrm>
            <a:custGeom>
              <a:avLst/>
              <a:gdLst/>
              <a:ahLst/>
              <a:cxnLst/>
              <a:rect l="l" t="t" r="r" b="b"/>
              <a:pathLst>
                <a:path w="7244" h="6442" extrusionOk="0">
                  <a:moveTo>
                    <a:pt x="4687" y="1"/>
                  </a:moveTo>
                  <a:cubicBezTo>
                    <a:pt x="4336" y="2858"/>
                    <a:pt x="2406" y="4337"/>
                    <a:pt x="0" y="4487"/>
                  </a:cubicBezTo>
                  <a:cubicBezTo>
                    <a:pt x="652" y="5239"/>
                    <a:pt x="1203" y="5890"/>
                    <a:pt x="1704" y="6417"/>
                  </a:cubicBezTo>
                  <a:lnTo>
                    <a:pt x="2757" y="6442"/>
                  </a:lnTo>
                  <a:cubicBezTo>
                    <a:pt x="2757" y="6442"/>
                    <a:pt x="4361" y="4863"/>
                    <a:pt x="7243" y="1003"/>
                  </a:cubicBezTo>
                  <a:cubicBezTo>
                    <a:pt x="6366" y="527"/>
                    <a:pt x="5514" y="201"/>
                    <a:pt x="4687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9" name="Google Shape;33339;p44"/>
            <p:cNvSpPr/>
            <p:nvPr/>
          </p:nvSpPr>
          <p:spPr>
            <a:xfrm>
              <a:off x="2571575" y="2321450"/>
              <a:ext cx="18200" cy="114700"/>
            </a:xfrm>
            <a:custGeom>
              <a:avLst/>
              <a:gdLst/>
              <a:ahLst/>
              <a:cxnLst/>
              <a:rect l="l" t="t" r="r" b="b"/>
              <a:pathLst>
                <a:path w="728" h="4588" extrusionOk="0">
                  <a:moveTo>
                    <a:pt x="276" y="1"/>
                  </a:moveTo>
                  <a:cubicBezTo>
                    <a:pt x="126" y="1"/>
                    <a:pt x="0" y="101"/>
                    <a:pt x="0" y="251"/>
                  </a:cubicBezTo>
                  <a:lnTo>
                    <a:pt x="0" y="4337"/>
                  </a:lnTo>
                  <a:cubicBezTo>
                    <a:pt x="0" y="4487"/>
                    <a:pt x="126" y="4587"/>
                    <a:pt x="276" y="4587"/>
                  </a:cubicBezTo>
                  <a:lnTo>
                    <a:pt x="452" y="4587"/>
                  </a:lnTo>
                  <a:cubicBezTo>
                    <a:pt x="602" y="4587"/>
                    <a:pt x="727" y="4487"/>
                    <a:pt x="727" y="4337"/>
                  </a:cubicBezTo>
                  <a:lnTo>
                    <a:pt x="727" y="251"/>
                  </a:lnTo>
                  <a:cubicBezTo>
                    <a:pt x="727" y="101"/>
                    <a:pt x="602" y="1"/>
                    <a:pt x="452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0" name="Google Shape;33340;p44"/>
            <p:cNvSpPr/>
            <p:nvPr/>
          </p:nvSpPr>
          <p:spPr>
            <a:xfrm>
              <a:off x="2550900" y="2320825"/>
              <a:ext cx="17575" cy="115325"/>
            </a:xfrm>
            <a:custGeom>
              <a:avLst/>
              <a:gdLst/>
              <a:ahLst/>
              <a:cxnLst/>
              <a:rect l="l" t="t" r="r" b="b"/>
              <a:pathLst>
                <a:path w="703" h="4613" extrusionOk="0">
                  <a:moveTo>
                    <a:pt x="251" y="1"/>
                  </a:moveTo>
                  <a:cubicBezTo>
                    <a:pt x="101" y="1"/>
                    <a:pt x="0" y="126"/>
                    <a:pt x="0" y="276"/>
                  </a:cubicBezTo>
                  <a:lnTo>
                    <a:pt x="0" y="4337"/>
                  </a:lnTo>
                  <a:cubicBezTo>
                    <a:pt x="0" y="4487"/>
                    <a:pt x="101" y="4612"/>
                    <a:pt x="251" y="4612"/>
                  </a:cubicBezTo>
                  <a:lnTo>
                    <a:pt x="451" y="4612"/>
                  </a:lnTo>
                  <a:cubicBezTo>
                    <a:pt x="577" y="4612"/>
                    <a:pt x="702" y="4487"/>
                    <a:pt x="702" y="4337"/>
                  </a:cubicBezTo>
                  <a:lnTo>
                    <a:pt x="702" y="276"/>
                  </a:lnTo>
                  <a:cubicBezTo>
                    <a:pt x="702" y="126"/>
                    <a:pt x="577" y="1"/>
                    <a:pt x="451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1" name="Google Shape;33341;p44"/>
            <p:cNvSpPr/>
            <p:nvPr/>
          </p:nvSpPr>
          <p:spPr>
            <a:xfrm>
              <a:off x="2545875" y="2340875"/>
              <a:ext cx="50775" cy="15700"/>
            </a:xfrm>
            <a:custGeom>
              <a:avLst/>
              <a:gdLst/>
              <a:ahLst/>
              <a:cxnLst/>
              <a:rect l="l" t="t" r="r" b="b"/>
              <a:pathLst>
                <a:path w="2031" h="628" extrusionOk="0">
                  <a:moveTo>
                    <a:pt x="226" y="1"/>
                  </a:moveTo>
                  <a:cubicBezTo>
                    <a:pt x="101" y="1"/>
                    <a:pt x="1" y="126"/>
                    <a:pt x="1" y="251"/>
                  </a:cubicBezTo>
                  <a:lnTo>
                    <a:pt x="1" y="402"/>
                  </a:lnTo>
                  <a:cubicBezTo>
                    <a:pt x="1" y="527"/>
                    <a:pt x="101" y="627"/>
                    <a:pt x="226" y="627"/>
                  </a:cubicBezTo>
                  <a:lnTo>
                    <a:pt x="1805" y="627"/>
                  </a:lnTo>
                  <a:cubicBezTo>
                    <a:pt x="1931" y="627"/>
                    <a:pt x="2031" y="527"/>
                    <a:pt x="2031" y="402"/>
                  </a:cubicBezTo>
                  <a:lnTo>
                    <a:pt x="2031" y="251"/>
                  </a:lnTo>
                  <a:cubicBezTo>
                    <a:pt x="2031" y="126"/>
                    <a:pt x="1931" y="1"/>
                    <a:pt x="1805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2" name="Google Shape;33342;p44"/>
            <p:cNvSpPr/>
            <p:nvPr/>
          </p:nvSpPr>
          <p:spPr>
            <a:xfrm>
              <a:off x="2545875" y="2358425"/>
              <a:ext cx="50775" cy="15700"/>
            </a:xfrm>
            <a:custGeom>
              <a:avLst/>
              <a:gdLst/>
              <a:ahLst/>
              <a:cxnLst/>
              <a:rect l="l" t="t" r="r" b="b"/>
              <a:pathLst>
                <a:path w="2031" h="628" extrusionOk="0">
                  <a:moveTo>
                    <a:pt x="226" y="0"/>
                  </a:moveTo>
                  <a:cubicBezTo>
                    <a:pt x="101" y="0"/>
                    <a:pt x="1" y="101"/>
                    <a:pt x="1" y="226"/>
                  </a:cubicBezTo>
                  <a:lnTo>
                    <a:pt x="1" y="376"/>
                  </a:lnTo>
                  <a:cubicBezTo>
                    <a:pt x="1" y="502"/>
                    <a:pt x="101" y="627"/>
                    <a:pt x="226" y="627"/>
                  </a:cubicBezTo>
                  <a:lnTo>
                    <a:pt x="1805" y="627"/>
                  </a:lnTo>
                  <a:cubicBezTo>
                    <a:pt x="1931" y="627"/>
                    <a:pt x="2031" y="502"/>
                    <a:pt x="2031" y="376"/>
                  </a:cubicBezTo>
                  <a:lnTo>
                    <a:pt x="2031" y="226"/>
                  </a:lnTo>
                  <a:cubicBezTo>
                    <a:pt x="2031" y="101"/>
                    <a:pt x="1931" y="0"/>
                    <a:pt x="1805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3" name="Google Shape;33343;p44"/>
            <p:cNvSpPr/>
            <p:nvPr/>
          </p:nvSpPr>
          <p:spPr>
            <a:xfrm>
              <a:off x="2545875" y="2375975"/>
              <a:ext cx="50775" cy="15675"/>
            </a:xfrm>
            <a:custGeom>
              <a:avLst/>
              <a:gdLst/>
              <a:ahLst/>
              <a:cxnLst/>
              <a:rect l="l" t="t" r="r" b="b"/>
              <a:pathLst>
                <a:path w="2031" h="627" extrusionOk="0">
                  <a:moveTo>
                    <a:pt x="226" y="0"/>
                  </a:moveTo>
                  <a:cubicBezTo>
                    <a:pt x="101" y="0"/>
                    <a:pt x="1" y="100"/>
                    <a:pt x="1" y="226"/>
                  </a:cubicBezTo>
                  <a:lnTo>
                    <a:pt x="1" y="376"/>
                  </a:lnTo>
                  <a:cubicBezTo>
                    <a:pt x="1" y="502"/>
                    <a:pt x="101" y="627"/>
                    <a:pt x="226" y="627"/>
                  </a:cubicBezTo>
                  <a:lnTo>
                    <a:pt x="1805" y="627"/>
                  </a:lnTo>
                  <a:cubicBezTo>
                    <a:pt x="1931" y="627"/>
                    <a:pt x="2031" y="502"/>
                    <a:pt x="2031" y="376"/>
                  </a:cubicBezTo>
                  <a:lnTo>
                    <a:pt x="2031" y="226"/>
                  </a:lnTo>
                  <a:cubicBezTo>
                    <a:pt x="2031" y="100"/>
                    <a:pt x="1931" y="0"/>
                    <a:pt x="1805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4" name="Google Shape;33344;p44"/>
            <p:cNvSpPr/>
            <p:nvPr/>
          </p:nvSpPr>
          <p:spPr>
            <a:xfrm>
              <a:off x="2544000" y="2283875"/>
              <a:ext cx="51400" cy="51400"/>
            </a:xfrm>
            <a:custGeom>
              <a:avLst/>
              <a:gdLst/>
              <a:ahLst/>
              <a:cxnLst/>
              <a:rect l="l" t="t" r="r" b="b"/>
              <a:pathLst>
                <a:path w="2056" h="2056" extrusionOk="0">
                  <a:moveTo>
                    <a:pt x="1028" y="0"/>
                  </a:moveTo>
                  <a:cubicBezTo>
                    <a:pt x="477" y="0"/>
                    <a:pt x="1" y="476"/>
                    <a:pt x="1" y="1028"/>
                  </a:cubicBezTo>
                  <a:cubicBezTo>
                    <a:pt x="1" y="1604"/>
                    <a:pt x="477" y="2055"/>
                    <a:pt x="1028" y="2055"/>
                  </a:cubicBezTo>
                  <a:cubicBezTo>
                    <a:pt x="1605" y="2055"/>
                    <a:pt x="2056" y="1604"/>
                    <a:pt x="2056" y="1028"/>
                  </a:cubicBezTo>
                  <a:cubicBezTo>
                    <a:pt x="2056" y="476"/>
                    <a:pt x="1605" y="0"/>
                    <a:pt x="1028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5" name="Google Shape;33345;p44"/>
            <p:cNvSpPr/>
            <p:nvPr/>
          </p:nvSpPr>
          <p:spPr>
            <a:xfrm>
              <a:off x="2552775" y="2302025"/>
              <a:ext cx="42625" cy="33250"/>
            </a:xfrm>
            <a:custGeom>
              <a:avLst/>
              <a:gdLst/>
              <a:ahLst/>
              <a:cxnLst/>
              <a:rect l="l" t="t" r="r" b="b"/>
              <a:pathLst>
                <a:path w="1705" h="1330" extrusionOk="0">
                  <a:moveTo>
                    <a:pt x="1655" y="1"/>
                  </a:moveTo>
                  <a:cubicBezTo>
                    <a:pt x="1509" y="682"/>
                    <a:pt x="796" y="1080"/>
                    <a:pt x="67" y="1080"/>
                  </a:cubicBezTo>
                  <a:cubicBezTo>
                    <a:pt x="45" y="1080"/>
                    <a:pt x="23" y="1079"/>
                    <a:pt x="1" y="1079"/>
                  </a:cubicBezTo>
                  <a:lnTo>
                    <a:pt x="1" y="1079"/>
                  </a:lnTo>
                  <a:cubicBezTo>
                    <a:pt x="176" y="1229"/>
                    <a:pt x="427" y="1329"/>
                    <a:pt x="677" y="1329"/>
                  </a:cubicBezTo>
                  <a:cubicBezTo>
                    <a:pt x="1254" y="1329"/>
                    <a:pt x="1705" y="878"/>
                    <a:pt x="1705" y="302"/>
                  </a:cubicBezTo>
                  <a:cubicBezTo>
                    <a:pt x="1705" y="201"/>
                    <a:pt x="1680" y="101"/>
                    <a:pt x="1655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6" name="Google Shape;33346;p44"/>
            <p:cNvSpPr/>
            <p:nvPr/>
          </p:nvSpPr>
          <p:spPr>
            <a:xfrm>
              <a:off x="2166800" y="2102775"/>
              <a:ext cx="384125" cy="209925"/>
            </a:xfrm>
            <a:custGeom>
              <a:avLst/>
              <a:gdLst/>
              <a:ahLst/>
              <a:cxnLst/>
              <a:rect l="l" t="t" r="r" b="b"/>
              <a:pathLst>
                <a:path w="15365" h="8397" fill="none" extrusionOk="0">
                  <a:moveTo>
                    <a:pt x="1" y="1"/>
                  </a:moveTo>
                  <a:cubicBezTo>
                    <a:pt x="1" y="1"/>
                    <a:pt x="5239" y="6718"/>
                    <a:pt x="15364" y="8397"/>
                  </a:cubicBezTo>
                </a:path>
              </a:pathLst>
            </a:custGeom>
            <a:noFill/>
            <a:ln w="10650" cap="rnd" cmpd="sng">
              <a:solidFill>
                <a:srgbClr val="24234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7" name="Google Shape;33347;p44"/>
            <p:cNvSpPr/>
            <p:nvPr/>
          </p:nvSpPr>
          <p:spPr>
            <a:xfrm>
              <a:off x="2591000" y="2088375"/>
              <a:ext cx="385350" cy="224325"/>
            </a:xfrm>
            <a:custGeom>
              <a:avLst/>
              <a:gdLst/>
              <a:ahLst/>
              <a:cxnLst/>
              <a:rect l="l" t="t" r="r" b="b"/>
              <a:pathLst>
                <a:path w="15414" h="8973" fill="none" extrusionOk="0">
                  <a:moveTo>
                    <a:pt x="0" y="8973"/>
                  </a:moveTo>
                  <a:cubicBezTo>
                    <a:pt x="0" y="8973"/>
                    <a:pt x="12231" y="6993"/>
                    <a:pt x="15414" y="0"/>
                  </a:cubicBezTo>
                </a:path>
              </a:pathLst>
            </a:custGeom>
            <a:noFill/>
            <a:ln w="10650" cap="rnd" cmpd="sng">
              <a:solidFill>
                <a:srgbClr val="24234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8" name="Google Shape;33348;p44"/>
            <p:cNvSpPr/>
            <p:nvPr/>
          </p:nvSpPr>
          <p:spPr>
            <a:xfrm>
              <a:off x="2100400" y="1515050"/>
              <a:ext cx="381600" cy="1749150"/>
            </a:xfrm>
            <a:custGeom>
              <a:avLst/>
              <a:gdLst/>
              <a:ahLst/>
              <a:cxnLst/>
              <a:rect l="l" t="t" r="r" b="b"/>
              <a:pathLst>
                <a:path w="15264" h="69966" extrusionOk="0">
                  <a:moveTo>
                    <a:pt x="9524" y="1"/>
                  </a:moveTo>
                  <a:cubicBezTo>
                    <a:pt x="6842" y="753"/>
                    <a:pt x="3208" y="2908"/>
                    <a:pt x="3208" y="2908"/>
                  </a:cubicBezTo>
                  <a:cubicBezTo>
                    <a:pt x="2156" y="14713"/>
                    <a:pt x="2807" y="26066"/>
                    <a:pt x="2381" y="36492"/>
                  </a:cubicBezTo>
                  <a:cubicBezTo>
                    <a:pt x="1855" y="49099"/>
                    <a:pt x="326" y="60352"/>
                    <a:pt x="0" y="69450"/>
                  </a:cubicBezTo>
                  <a:cubicBezTo>
                    <a:pt x="1328" y="69818"/>
                    <a:pt x="2944" y="69965"/>
                    <a:pt x="4748" y="69965"/>
                  </a:cubicBezTo>
                  <a:cubicBezTo>
                    <a:pt x="7611" y="69965"/>
                    <a:pt x="10948" y="69595"/>
                    <a:pt x="14361" y="69149"/>
                  </a:cubicBezTo>
                  <a:cubicBezTo>
                    <a:pt x="14361" y="69149"/>
                    <a:pt x="15113" y="40377"/>
                    <a:pt x="15188" y="33685"/>
                  </a:cubicBezTo>
                  <a:cubicBezTo>
                    <a:pt x="15263" y="26969"/>
                    <a:pt x="9524" y="1"/>
                    <a:pt x="9524" y="1"/>
                  </a:cubicBez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9" name="Google Shape;33349;p44"/>
            <p:cNvSpPr/>
            <p:nvPr/>
          </p:nvSpPr>
          <p:spPr>
            <a:xfrm>
              <a:off x="2100400" y="1515050"/>
              <a:ext cx="381600" cy="1749150"/>
            </a:xfrm>
            <a:custGeom>
              <a:avLst/>
              <a:gdLst/>
              <a:ahLst/>
              <a:cxnLst/>
              <a:rect l="l" t="t" r="r" b="b"/>
              <a:pathLst>
                <a:path w="15264" h="69966" extrusionOk="0">
                  <a:moveTo>
                    <a:pt x="9524" y="1"/>
                  </a:moveTo>
                  <a:cubicBezTo>
                    <a:pt x="6842" y="753"/>
                    <a:pt x="3208" y="2908"/>
                    <a:pt x="3208" y="2908"/>
                  </a:cubicBezTo>
                  <a:cubicBezTo>
                    <a:pt x="2156" y="14713"/>
                    <a:pt x="2807" y="26066"/>
                    <a:pt x="2381" y="36492"/>
                  </a:cubicBezTo>
                  <a:cubicBezTo>
                    <a:pt x="1855" y="49099"/>
                    <a:pt x="326" y="60352"/>
                    <a:pt x="0" y="69450"/>
                  </a:cubicBezTo>
                  <a:cubicBezTo>
                    <a:pt x="1328" y="69818"/>
                    <a:pt x="2944" y="69965"/>
                    <a:pt x="4748" y="69965"/>
                  </a:cubicBezTo>
                  <a:cubicBezTo>
                    <a:pt x="7611" y="69965"/>
                    <a:pt x="10948" y="69595"/>
                    <a:pt x="14361" y="69149"/>
                  </a:cubicBezTo>
                  <a:cubicBezTo>
                    <a:pt x="14361" y="69149"/>
                    <a:pt x="15113" y="40377"/>
                    <a:pt x="15188" y="33685"/>
                  </a:cubicBezTo>
                  <a:cubicBezTo>
                    <a:pt x="15263" y="26969"/>
                    <a:pt x="9524" y="1"/>
                    <a:pt x="9524" y="1"/>
                  </a:cubicBez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0" name="Google Shape;33350;p44"/>
            <p:cNvSpPr/>
            <p:nvPr/>
          </p:nvSpPr>
          <p:spPr>
            <a:xfrm>
              <a:off x="2669950" y="1427975"/>
              <a:ext cx="503150" cy="1827975"/>
            </a:xfrm>
            <a:custGeom>
              <a:avLst/>
              <a:gdLst/>
              <a:ahLst/>
              <a:cxnLst/>
              <a:rect l="l" t="t" r="r" b="b"/>
              <a:pathLst>
                <a:path w="20126" h="73119" extrusionOk="0">
                  <a:moveTo>
                    <a:pt x="4562" y="0"/>
                  </a:moveTo>
                  <a:cubicBezTo>
                    <a:pt x="3033" y="1003"/>
                    <a:pt x="1629" y="1780"/>
                    <a:pt x="25" y="1830"/>
                  </a:cubicBezTo>
                  <a:lnTo>
                    <a:pt x="0" y="37995"/>
                  </a:lnTo>
                  <a:cubicBezTo>
                    <a:pt x="0" y="37995"/>
                    <a:pt x="2055" y="70076"/>
                    <a:pt x="3409" y="72206"/>
                  </a:cubicBezTo>
                  <a:cubicBezTo>
                    <a:pt x="5796" y="72847"/>
                    <a:pt x="7845" y="73119"/>
                    <a:pt x="9846" y="73119"/>
                  </a:cubicBezTo>
                  <a:cubicBezTo>
                    <a:pt x="13012" y="73119"/>
                    <a:pt x="16056" y="72437"/>
                    <a:pt x="20126" y="71454"/>
                  </a:cubicBezTo>
                  <a:cubicBezTo>
                    <a:pt x="20126" y="71454"/>
                    <a:pt x="14186" y="45389"/>
                    <a:pt x="13208" y="35915"/>
                  </a:cubicBezTo>
                  <a:cubicBezTo>
                    <a:pt x="12231" y="26542"/>
                    <a:pt x="11203" y="6040"/>
                    <a:pt x="11203" y="6040"/>
                  </a:cubicBezTo>
                  <a:lnTo>
                    <a:pt x="4562" y="0"/>
                  </a:ln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1" name="Google Shape;33351;p44"/>
            <p:cNvSpPr/>
            <p:nvPr/>
          </p:nvSpPr>
          <p:spPr>
            <a:xfrm>
              <a:off x="2669950" y="1434850"/>
              <a:ext cx="224950" cy="1830250"/>
            </a:xfrm>
            <a:custGeom>
              <a:avLst/>
              <a:gdLst/>
              <a:ahLst/>
              <a:cxnLst/>
              <a:rect l="l" t="t" r="r" b="b"/>
              <a:pathLst>
                <a:path w="8998" h="73210" extrusionOk="0">
                  <a:moveTo>
                    <a:pt x="4035" y="1"/>
                  </a:moveTo>
                  <a:cubicBezTo>
                    <a:pt x="3183" y="302"/>
                    <a:pt x="1003" y="1379"/>
                    <a:pt x="25" y="1555"/>
                  </a:cubicBezTo>
                  <a:lnTo>
                    <a:pt x="0" y="37720"/>
                  </a:lnTo>
                  <a:cubicBezTo>
                    <a:pt x="0" y="37720"/>
                    <a:pt x="2181" y="70553"/>
                    <a:pt x="3108" y="72658"/>
                  </a:cubicBezTo>
                  <a:cubicBezTo>
                    <a:pt x="5113" y="73209"/>
                    <a:pt x="7218" y="73109"/>
                    <a:pt x="8998" y="73184"/>
                  </a:cubicBezTo>
                  <a:lnTo>
                    <a:pt x="8998" y="73184"/>
                  </a:lnTo>
                  <a:cubicBezTo>
                    <a:pt x="5213" y="52457"/>
                    <a:pt x="4060" y="4437"/>
                    <a:pt x="4035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2" name="Google Shape;33352;p44"/>
            <p:cNvSpPr/>
            <p:nvPr/>
          </p:nvSpPr>
          <p:spPr>
            <a:xfrm>
              <a:off x="2248900" y="1515050"/>
              <a:ext cx="239375" cy="1748800"/>
            </a:xfrm>
            <a:custGeom>
              <a:avLst/>
              <a:gdLst/>
              <a:ahLst/>
              <a:cxnLst/>
              <a:rect l="l" t="t" r="r" b="b"/>
              <a:pathLst>
                <a:path w="9575" h="69952" extrusionOk="0">
                  <a:moveTo>
                    <a:pt x="3584" y="1"/>
                  </a:moveTo>
                  <a:cubicBezTo>
                    <a:pt x="2406" y="277"/>
                    <a:pt x="1203" y="753"/>
                    <a:pt x="0" y="1354"/>
                  </a:cubicBezTo>
                  <a:cubicBezTo>
                    <a:pt x="0" y="1354"/>
                    <a:pt x="5363" y="27294"/>
                    <a:pt x="5088" y="35741"/>
                  </a:cubicBezTo>
                  <a:cubicBezTo>
                    <a:pt x="4787" y="44187"/>
                    <a:pt x="2983" y="69951"/>
                    <a:pt x="2983" y="69951"/>
                  </a:cubicBezTo>
                  <a:lnTo>
                    <a:pt x="8697" y="69701"/>
                  </a:lnTo>
                  <a:cubicBezTo>
                    <a:pt x="8697" y="69701"/>
                    <a:pt x="9574" y="34913"/>
                    <a:pt x="9348" y="31555"/>
                  </a:cubicBezTo>
                  <a:cubicBezTo>
                    <a:pt x="9148" y="28222"/>
                    <a:pt x="3835" y="26"/>
                    <a:pt x="3584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3" name="Google Shape;33353;p44"/>
            <p:cNvSpPr/>
            <p:nvPr/>
          </p:nvSpPr>
          <p:spPr>
            <a:xfrm>
              <a:off x="2859850" y="621575"/>
              <a:ext cx="328925" cy="285750"/>
            </a:xfrm>
            <a:custGeom>
              <a:avLst/>
              <a:gdLst/>
              <a:ahLst/>
              <a:cxnLst/>
              <a:rect l="l" t="t" r="r" b="b"/>
              <a:pathLst>
                <a:path w="13157" h="11430" extrusionOk="0">
                  <a:moveTo>
                    <a:pt x="3219" y="0"/>
                  </a:moveTo>
                  <a:cubicBezTo>
                    <a:pt x="1072" y="0"/>
                    <a:pt x="1" y="6267"/>
                    <a:pt x="1352" y="6843"/>
                  </a:cubicBezTo>
                  <a:cubicBezTo>
                    <a:pt x="2680" y="7419"/>
                    <a:pt x="6640" y="7469"/>
                    <a:pt x="6640" y="7469"/>
                  </a:cubicBezTo>
                  <a:lnTo>
                    <a:pt x="7667" y="7820"/>
                  </a:lnTo>
                  <a:lnTo>
                    <a:pt x="9146" y="11429"/>
                  </a:lnTo>
                  <a:lnTo>
                    <a:pt x="13156" y="9449"/>
                  </a:lnTo>
                  <a:lnTo>
                    <a:pt x="10149" y="3910"/>
                  </a:lnTo>
                  <a:cubicBezTo>
                    <a:pt x="10149" y="3910"/>
                    <a:pt x="5387" y="25"/>
                    <a:pt x="3231" y="0"/>
                  </a:cubicBezTo>
                  <a:cubicBezTo>
                    <a:pt x="3227" y="0"/>
                    <a:pt x="3223" y="0"/>
                    <a:pt x="3219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4" name="Google Shape;33354;p44"/>
            <p:cNvSpPr/>
            <p:nvPr/>
          </p:nvSpPr>
          <p:spPr>
            <a:xfrm>
              <a:off x="3400525" y="1599600"/>
              <a:ext cx="959300" cy="869800"/>
            </a:xfrm>
            <a:custGeom>
              <a:avLst/>
              <a:gdLst/>
              <a:ahLst/>
              <a:cxnLst/>
              <a:rect l="l" t="t" r="r" b="b"/>
              <a:pathLst>
                <a:path w="38372" h="34792" extrusionOk="0">
                  <a:moveTo>
                    <a:pt x="19181" y="1"/>
                  </a:moveTo>
                  <a:cubicBezTo>
                    <a:pt x="11359" y="1"/>
                    <a:pt x="4243" y="5306"/>
                    <a:pt x="2281" y="13261"/>
                  </a:cubicBezTo>
                  <a:cubicBezTo>
                    <a:pt x="0" y="22584"/>
                    <a:pt x="5715" y="32008"/>
                    <a:pt x="15038" y="34288"/>
                  </a:cubicBezTo>
                  <a:cubicBezTo>
                    <a:pt x="16432" y="34628"/>
                    <a:pt x="17827" y="34791"/>
                    <a:pt x="19199" y="34791"/>
                  </a:cubicBezTo>
                  <a:cubicBezTo>
                    <a:pt x="27031" y="34791"/>
                    <a:pt x="34129" y="29486"/>
                    <a:pt x="36091" y="21531"/>
                  </a:cubicBezTo>
                  <a:cubicBezTo>
                    <a:pt x="38372" y="12208"/>
                    <a:pt x="32657" y="2784"/>
                    <a:pt x="23334" y="504"/>
                  </a:cubicBezTo>
                  <a:cubicBezTo>
                    <a:pt x="21944" y="164"/>
                    <a:pt x="20552" y="1"/>
                    <a:pt x="19181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5" name="Google Shape;33355;p44"/>
            <p:cNvSpPr/>
            <p:nvPr/>
          </p:nvSpPr>
          <p:spPr>
            <a:xfrm>
              <a:off x="2909925" y="610925"/>
              <a:ext cx="679225" cy="263175"/>
            </a:xfrm>
            <a:custGeom>
              <a:avLst/>
              <a:gdLst/>
              <a:ahLst/>
              <a:cxnLst/>
              <a:rect l="l" t="t" r="r" b="b"/>
              <a:pathLst>
                <a:path w="27169" h="10527" extrusionOk="0">
                  <a:moveTo>
                    <a:pt x="677" y="0"/>
                  </a:moveTo>
                  <a:lnTo>
                    <a:pt x="0" y="3735"/>
                  </a:lnTo>
                  <a:cubicBezTo>
                    <a:pt x="5990" y="6015"/>
                    <a:pt x="21279" y="8647"/>
                    <a:pt x="27168" y="10527"/>
                  </a:cubicBezTo>
                  <a:lnTo>
                    <a:pt x="677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6" name="Google Shape;33356;p44"/>
            <p:cNvSpPr/>
            <p:nvPr/>
          </p:nvSpPr>
          <p:spPr>
            <a:xfrm>
              <a:off x="2885475" y="623500"/>
              <a:ext cx="130350" cy="141675"/>
            </a:xfrm>
            <a:custGeom>
              <a:avLst/>
              <a:gdLst/>
              <a:ahLst/>
              <a:cxnLst/>
              <a:rect l="l" t="t" r="r" b="b"/>
              <a:pathLst>
                <a:path w="5214" h="5667" extrusionOk="0">
                  <a:moveTo>
                    <a:pt x="2497" y="0"/>
                  </a:moveTo>
                  <a:cubicBezTo>
                    <a:pt x="1839" y="0"/>
                    <a:pt x="1056" y="291"/>
                    <a:pt x="652" y="1502"/>
                  </a:cubicBezTo>
                  <a:cubicBezTo>
                    <a:pt x="1" y="3407"/>
                    <a:pt x="1028" y="5563"/>
                    <a:pt x="2006" y="5663"/>
                  </a:cubicBezTo>
                  <a:cubicBezTo>
                    <a:pt x="2030" y="5665"/>
                    <a:pt x="2055" y="5667"/>
                    <a:pt x="2080" y="5667"/>
                  </a:cubicBezTo>
                  <a:cubicBezTo>
                    <a:pt x="3076" y="5667"/>
                    <a:pt x="4867" y="3785"/>
                    <a:pt x="5038" y="2881"/>
                  </a:cubicBezTo>
                  <a:cubicBezTo>
                    <a:pt x="5214" y="1928"/>
                    <a:pt x="3610" y="249"/>
                    <a:pt x="3610" y="249"/>
                  </a:cubicBezTo>
                  <a:cubicBezTo>
                    <a:pt x="3610" y="249"/>
                    <a:pt x="3107" y="0"/>
                    <a:pt x="2497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7" name="Google Shape;33357;p44"/>
            <p:cNvSpPr/>
            <p:nvPr/>
          </p:nvSpPr>
          <p:spPr>
            <a:xfrm>
              <a:off x="2599775" y="1130775"/>
              <a:ext cx="70825" cy="42200"/>
            </a:xfrm>
            <a:custGeom>
              <a:avLst/>
              <a:gdLst/>
              <a:ahLst/>
              <a:cxnLst/>
              <a:rect l="l" t="t" r="r" b="b"/>
              <a:pathLst>
                <a:path w="2833" h="1688" extrusionOk="0">
                  <a:moveTo>
                    <a:pt x="2149" y="0"/>
                  </a:moveTo>
                  <a:cubicBezTo>
                    <a:pt x="2085" y="0"/>
                    <a:pt x="2020" y="3"/>
                    <a:pt x="1955" y="8"/>
                  </a:cubicBezTo>
                  <a:cubicBezTo>
                    <a:pt x="1228" y="84"/>
                    <a:pt x="226" y="1136"/>
                    <a:pt x="0" y="1663"/>
                  </a:cubicBezTo>
                  <a:lnTo>
                    <a:pt x="50" y="1688"/>
                  </a:lnTo>
                  <a:cubicBezTo>
                    <a:pt x="426" y="1287"/>
                    <a:pt x="852" y="961"/>
                    <a:pt x="1354" y="760"/>
                  </a:cubicBezTo>
                  <a:cubicBezTo>
                    <a:pt x="1579" y="660"/>
                    <a:pt x="1880" y="610"/>
                    <a:pt x="2105" y="510"/>
                  </a:cubicBezTo>
                  <a:cubicBezTo>
                    <a:pt x="2356" y="409"/>
                    <a:pt x="2832" y="159"/>
                    <a:pt x="2832" y="159"/>
                  </a:cubicBezTo>
                  <a:cubicBezTo>
                    <a:pt x="2616" y="41"/>
                    <a:pt x="2384" y="0"/>
                    <a:pt x="2149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8" name="Google Shape;33358;p44"/>
            <p:cNvSpPr/>
            <p:nvPr/>
          </p:nvSpPr>
          <p:spPr>
            <a:xfrm>
              <a:off x="2436850" y="1182350"/>
              <a:ext cx="102175" cy="23850"/>
            </a:xfrm>
            <a:custGeom>
              <a:avLst/>
              <a:gdLst/>
              <a:ahLst/>
              <a:cxnLst/>
              <a:rect l="l" t="t" r="r" b="b"/>
              <a:pathLst>
                <a:path w="4087" h="954" extrusionOk="0">
                  <a:moveTo>
                    <a:pt x="2106" y="1"/>
                  </a:moveTo>
                  <a:cubicBezTo>
                    <a:pt x="1780" y="1"/>
                    <a:pt x="1404" y="1"/>
                    <a:pt x="1079" y="151"/>
                  </a:cubicBezTo>
                  <a:cubicBezTo>
                    <a:pt x="753" y="301"/>
                    <a:pt x="1" y="953"/>
                    <a:pt x="1" y="953"/>
                  </a:cubicBezTo>
                  <a:cubicBezTo>
                    <a:pt x="352" y="903"/>
                    <a:pt x="928" y="753"/>
                    <a:pt x="1229" y="677"/>
                  </a:cubicBezTo>
                  <a:cubicBezTo>
                    <a:pt x="1530" y="627"/>
                    <a:pt x="1830" y="502"/>
                    <a:pt x="2131" y="452"/>
                  </a:cubicBezTo>
                  <a:cubicBezTo>
                    <a:pt x="2309" y="430"/>
                    <a:pt x="2491" y="419"/>
                    <a:pt x="2675" y="419"/>
                  </a:cubicBezTo>
                  <a:cubicBezTo>
                    <a:pt x="3138" y="419"/>
                    <a:pt x="3612" y="491"/>
                    <a:pt x="4061" y="652"/>
                  </a:cubicBezTo>
                  <a:lnTo>
                    <a:pt x="4086" y="602"/>
                  </a:lnTo>
                  <a:cubicBezTo>
                    <a:pt x="3510" y="201"/>
                    <a:pt x="2808" y="26"/>
                    <a:pt x="2106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9" name="Google Shape;33359;p44"/>
            <p:cNvSpPr/>
            <p:nvPr/>
          </p:nvSpPr>
          <p:spPr>
            <a:xfrm>
              <a:off x="2582225" y="1184225"/>
              <a:ext cx="55800" cy="125975"/>
            </a:xfrm>
            <a:custGeom>
              <a:avLst/>
              <a:gdLst/>
              <a:ahLst/>
              <a:cxnLst/>
              <a:rect l="l" t="t" r="r" b="b"/>
              <a:pathLst>
                <a:path w="2232" h="5039" extrusionOk="0">
                  <a:moveTo>
                    <a:pt x="0" y="1"/>
                  </a:moveTo>
                  <a:cubicBezTo>
                    <a:pt x="51" y="377"/>
                    <a:pt x="126" y="753"/>
                    <a:pt x="226" y="1104"/>
                  </a:cubicBezTo>
                  <a:cubicBezTo>
                    <a:pt x="351" y="1480"/>
                    <a:pt x="477" y="1830"/>
                    <a:pt x="627" y="2181"/>
                  </a:cubicBezTo>
                  <a:cubicBezTo>
                    <a:pt x="947" y="2846"/>
                    <a:pt x="1387" y="3486"/>
                    <a:pt x="1925" y="4007"/>
                  </a:cubicBezTo>
                  <a:lnTo>
                    <a:pt x="1925" y="4007"/>
                  </a:lnTo>
                  <a:cubicBezTo>
                    <a:pt x="1909" y="4082"/>
                    <a:pt x="1857" y="4184"/>
                    <a:pt x="1755" y="4287"/>
                  </a:cubicBezTo>
                  <a:cubicBezTo>
                    <a:pt x="1655" y="4387"/>
                    <a:pt x="1529" y="4487"/>
                    <a:pt x="1379" y="4562"/>
                  </a:cubicBezTo>
                  <a:cubicBezTo>
                    <a:pt x="1103" y="4738"/>
                    <a:pt x="802" y="4888"/>
                    <a:pt x="502" y="5038"/>
                  </a:cubicBezTo>
                  <a:cubicBezTo>
                    <a:pt x="828" y="4963"/>
                    <a:pt x="1153" y="4888"/>
                    <a:pt x="1479" y="4738"/>
                  </a:cubicBezTo>
                  <a:cubicBezTo>
                    <a:pt x="1630" y="4662"/>
                    <a:pt x="1780" y="4562"/>
                    <a:pt x="1930" y="4462"/>
                  </a:cubicBezTo>
                  <a:cubicBezTo>
                    <a:pt x="2056" y="4337"/>
                    <a:pt x="2231" y="4161"/>
                    <a:pt x="2206" y="3911"/>
                  </a:cubicBezTo>
                  <a:lnTo>
                    <a:pt x="2206" y="3860"/>
                  </a:lnTo>
                  <a:lnTo>
                    <a:pt x="2156" y="3835"/>
                  </a:lnTo>
                  <a:cubicBezTo>
                    <a:pt x="1655" y="3309"/>
                    <a:pt x="1229" y="2683"/>
                    <a:pt x="878" y="2056"/>
                  </a:cubicBezTo>
                  <a:cubicBezTo>
                    <a:pt x="702" y="1730"/>
                    <a:pt x="552" y="1404"/>
                    <a:pt x="401" y="1053"/>
                  </a:cubicBezTo>
                  <a:cubicBezTo>
                    <a:pt x="251" y="703"/>
                    <a:pt x="126" y="352"/>
                    <a:pt x="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0" name="Google Shape;33360;p44"/>
            <p:cNvSpPr/>
            <p:nvPr/>
          </p:nvSpPr>
          <p:spPr>
            <a:xfrm>
              <a:off x="2620450" y="1184850"/>
              <a:ext cx="56400" cy="28225"/>
            </a:xfrm>
            <a:custGeom>
              <a:avLst/>
              <a:gdLst/>
              <a:ahLst/>
              <a:cxnLst/>
              <a:rect l="l" t="t" r="r" b="b"/>
              <a:pathLst>
                <a:path w="2256" h="1129" extrusionOk="0">
                  <a:moveTo>
                    <a:pt x="2256" y="1"/>
                  </a:moveTo>
                  <a:lnTo>
                    <a:pt x="2256" y="1"/>
                  </a:lnTo>
                  <a:cubicBezTo>
                    <a:pt x="2081" y="176"/>
                    <a:pt x="1855" y="176"/>
                    <a:pt x="1604" y="201"/>
                  </a:cubicBezTo>
                  <a:cubicBezTo>
                    <a:pt x="1354" y="226"/>
                    <a:pt x="1053" y="201"/>
                    <a:pt x="802" y="252"/>
                  </a:cubicBezTo>
                  <a:cubicBezTo>
                    <a:pt x="426" y="377"/>
                    <a:pt x="126" y="753"/>
                    <a:pt x="0" y="1129"/>
                  </a:cubicBezTo>
                  <a:cubicBezTo>
                    <a:pt x="251" y="828"/>
                    <a:pt x="652" y="678"/>
                    <a:pt x="1028" y="577"/>
                  </a:cubicBezTo>
                  <a:cubicBezTo>
                    <a:pt x="1253" y="502"/>
                    <a:pt x="1504" y="502"/>
                    <a:pt x="1730" y="427"/>
                  </a:cubicBezTo>
                  <a:cubicBezTo>
                    <a:pt x="1955" y="352"/>
                    <a:pt x="2156" y="226"/>
                    <a:pt x="2256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1" name="Google Shape;33361;p44"/>
            <p:cNvSpPr/>
            <p:nvPr/>
          </p:nvSpPr>
          <p:spPr>
            <a:xfrm>
              <a:off x="2468825" y="1227700"/>
              <a:ext cx="73325" cy="19150"/>
            </a:xfrm>
            <a:custGeom>
              <a:avLst/>
              <a:gdLst/>
              <a:ahLst/>
              <a:cxnLst/>
              <a:rect l="l" t="t" r="r" b="b"/>
              <a:pathLst>
                <a:path w="2933" h="766" extrusionOk="0">
                  <a:moveTo>
                    <a:pt x="1939" y="0"/>
                  </a:moveTo>
                  <a:cubicBezTo>
                    <a:pt x="1835" y="0"/>
                    <a:pt x="1731" y="13"/>
                    <a:pt x="1629" y="41"/>
                  </a:cubicBezTo>
                  <a:cubicBezTo>
                    <a:pt x="1353" y="116"/>
                    <a:pt x="1078" y="292"/>
                    <a:pt x="827" y="417"/>
                  </a:cubicBezTo>
                  <a:cubicBezTo>
                    <a:pt x="603" y="519"/>
                    <a:pt x="378" y="638"/>
                    <a:pt x="154" y="638"/>
                  </a:cubicBezTo>
                  <a:cubicBezTo>
                    <a:pt x="103" y="638"/>
                    <a:pt x="51" y="632"/>
                    <a:pt x="0" y="618"/>
                  </a:cubicBezTo>
                  <a:lnTo>
                    <a:pt x="0" y="618"/>
                  </a:lnTo>
                  <a:cubicBezTo>
                    <a:pt x="136" y="724"/>
                    <a:pt x="291" y="766"/>
                    <a:pt x="453" y="766"/>
                  </a:cubicBezTo>
                  <a:cubicBezTo>
                    <a:pt x="559" y="766"/>
                    <a:pt x="668" y="748"/>
                    <a:pt x="777" y="718"/>
                  </a:cubicBezTo>
                  <a:cubicBezTo>
                    <a:pt x="1053" y="668"/>
                    <a:pt x="1303" y="543"/>
                    <a:pt x="1579" y="442"/>
                  </a:cubicBezTo>
                  <a:cubicBezTo>
                    <a:pt x="1849" y="363"/>
                    <a:pt x="2149" y="314"/>
                    <a:pt x="2440" y="314"/>
                  </a:cubicBezTo>
                  <a:cubicBezTo>
                    <a:pt x="2610" y="314"/>
                    <a:pt x="2776" y="330"/>
                    <a:pt x="2932" y="367"/>
                  </a:cubicBezTo>
                  <a:cubicBezTo>
                    <a:pt x="2661" y="153"/>
                    <a:pt x="2298" y="0"/>
                    <a:pt x="1939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2" name="Google Shape;33362;p44"/>
            <p:cNvSpPr/>
            <p:nvPr/>
          </p:nvSpPr>
          <p:spPr>
            <a:xfrm>
              <a:off x="2559050" y="1363425"/>
              <a:ext cx="63300" cy="10825"/>
            </a:xfrm>
            <a:custGeom>
              <a:avLst/>
              <a:gdLst/>
              <a:ahLst/>
              <a:cxnLst/>
              <a:rect l="l" t="t" r="r" b="b"/>
              <a:pathLst>
                <a:path w="2532" h="433" extrusionOk="0">
                  <a:moveTo>
                    <a:pt x="0" y="1"/>
                  </a:moveTo>
                  <a:cubicBezTo>
                    <a:pt x="351" y="251"/>
                    <a:pt x="802" y="377"/>
                    <a:pt x="1228" y="427"/>
                  </a:cubicBezTo>
                  <a:cubicBezTo>
                    <a:pt x="1300" y="431"/>
                    <a:pt x="1371" y="433"/>
                    <a:pt x="1442" y="433"/>
                  </a:cubicBezTo>
                  <a:cubicBezTo>
                    <a:pt x="1821" y="433"/>
                    <a:pt x="2194" y="374"/>
                    <a:pt x="2531" y="226"/>
                  </a:cubicBezTo>
                  <a:cubicBezTo>
                    <a:pt x="2306" y="226"/>
                    <a:pt x="2093" y="233"/>
                    <a:pt x="1883" y="233"/>
                  </a:cubicBezTo>
                  <a:cubicBezTo>
                    <a:pt x="1673" y="233"/>
                    <a:pt x="1466" y="226"/>
                    <a:pt x="1253" y="201"/>
                  </a:cubicBezTo>
                  <a:cubicBezTo>
                    <a:pt x="827" y="176"/>
                    <a:pt x="426" y="101"/>
                    <a:pt x="0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3" name="Google Shape;33363;p44"/>
            <p:cNvSpPr/>
            <p:nvPr/>
          </p:nvSpPr>
          <p:spPr>
            <a:xfrm>
              <a:off x="5283375" y="1318325"/>
              <a:ext cx="28200" cy="18825"/>
            </a:xfrm>
            <a:custGeom>
              <a:avLst/>
              <a:gdLst/>
              <a:ahLst/>
              <a:cxnLst/>
              <a:rect l="l" t="t" r="r" b="b"/>
              <a:pathLst>
                <a:path w="1128" h="753" extrusionOk="0">
                  <a:moveTo>
                    <a:pt x="577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4" name="Google Shape;33364;p44"/>
            <p:cNvSpPr/>
            <p:nvPr/>
          </p:nvSpPr>
          <p:spPr>
            <a:xfrm>
              <a:off x="5283375" y="1336500"/>
              <a:ext cx="28200" cy="18800"/>
            </a:xfrm>
            <a:custGeom>
              <a:avLst/>
              <a:gdLst/>
              <a:ahLst/>
              <a:cxnLst/>
              <a:rect l="l" t="t" r="r" b="b"/>
              <a:pathLst>
                <a:path w="1128" h="752" extrusionOk="0">
                  <a:moveTo>
                    <a:pt x="577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5" name="Google Shape;33365;p44"/>
            <p:cNvSpPr/>
            <p:nvPr/>
          </p:nvSpPr>
          <p:spPr>
            <a:xfrm>
              <a:off x="5283375" y="1354650"/>
              <a:ext cx="28200" cy="19450"/>
            </a:xfrm>
            <a:custGeom>
              <a:avLst/>
              <a:gdLst/>
              <a:ahLst/>
              <a:cxnLst/>
              <a:rect l="l" t="t" r="r" b="b"/>
              <a:pathLst>
                <a:path w="1128" h="778" extrusionOk="0">
                  <a:moveTo>
                    <a:pt x="577" y="1"/>
                  </a:moveTo>
                  <a:lnTo>
                    <a:pt x="0" y="753"/>
                  </a:lnTo>
                  <a:lnTo>
                    <a:pt x="1128" y="778"/>
                  </a:lnTo>
                  <a:lnTo>
                    <a:pt x="577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6" name="Google Shape;33366;p44"/>
            <p:cNvSpPr/>
            <p:nvPr/>
          </p:nvSpPr>
          <p:spPr>
            <a:xfrm>
              <a:off x="5283375" y="1372825"/>
              <a:ext cx="28200" cy="19450"/>
            </a:xfrm>
            <a:custGeom>
              <a:avLst/>
              <a:gdLst/>
              <a:ahLst/>
              <a:cxnLst/>
              <a:rect l="l" t="t" r="r" b="b"/>
              <a:pathLst>
                <a:path w="1128" h="778" extrusionOk="0">
                  <a:moveTo>
                    <a:pt x="577" y="1"/>
                  </a:moveTo>
                  <a:lnTo>
                    <a:pt x="0" y="753"/>
                  </a:lnTo>
                  <a:lnTo>
                    <a:pt x="1128" y="778"/>
                  </a:lnTo>
                  <a:lnTo>
                    <a:pt x="1128" y="778"/>
                  </a:lnTo>
                  <a:lnTo>
                    <a:pt x="577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7" name="Google Shape;33367;p44"/>
            <p:cNvSpPr/>
            <p:nvPr/>
          </p:nvSpPr>
          <p:spPr>
            <a:xfrm>
              <a:off x="5283375" y="1391625"/>
              <a:ext cx="28200" cy="18825"/>
            </a:xfrm>
            <a:custGeom>
              <a:avLst/>
              <a:gdLst/>
              <a:ahLst/>
              <a:cxnLst/>
              <a:rect l="l" t="t" r="r" b="b"/>
              <a:pathLst>
                <a:path w="1128" h="753" extrusionOk="0">
                  <a:moveTo>
                    <a:pt x="577" y="1"/>
                  </a:moveTo>
                  <a:lnTo>
                    <a:pt x="0" y="727"/>
                  </a:lnTo>
                  <a:lnTo>
                    <a:pt x="1128" y="752"/>
                  </a:lnTo>
                  <a:lnTo>
                    <a:pt x="577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8" name="Google Shape;33368;p44"/>
            <p:cNvSpPr/>
            <p:nvPr/>
          </p:nvSpPr>
          <p:spPr>
            <a:xfrm>
              <a:off x="5283375" y="1409800"/>
              <a:ext cx="28200" cy="18825"/>
            </a:xfrm>
            <a:custGeom>
              <a:avLst/>
              <a:gdLst/>
              <a:ahLst/>
              <a:cxnLst/>
              <a:rect l="l" t="t" r="r" b="b"/>
              <a:pathLst>
                <a:path w="1128" h="753" extrusionOk="0">
                  <a:moveTo>
                    <a:pt x="577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9" name="Google Shape;33369;p44"/>
            <p:cNvSpPr/>
            <p:nvPr/>
          </p:nvSpPr>
          <p:spPr>
            <a:xfrm>
              <a:off x="5283375" y="1427975"/>
              <a:ext cx="28200" cy="18825"/>
            </a:xfrm>
            <a:custGeom>
              <a:avLst/>
              <a:gdLst/>
              <a:ahLst/>
              <a:cxnLst/>
              <a:rect l="l" t="t" r="r" b="b"/>
              <a:pathLst>
                <a:path w="1128" h="753" extrusionOk="0">
                  <a:moveTo>
                    <a:pt x="577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0" name="Google Shape;33370;p44"/>
            <p:cNvSpPr/>
            <p:nvPr/>
          </p:nvSpPr>
          <p:spPr>
            <a:xfrm>
              <a:off x="5283375" y="1446150"/>
              <a:ext cx="28200" cy="18800"/>
            </a:xfrm>
            <a:custGeom>
              <a:avLst/>
              <a:gdLst/>
              <a:ahLst/>
              <a:cxnLst/>
              <a:rect l="l" t="t" r="r" b="b"/>
              <a:pathLst>
                <a:path w="1128" h="752" extrusionOk="0">
                  <a:moveTo>
                    <a:pt x="577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1" name="Google Shape;33371;p44"/>
            <p:cNvSpPr/>
            <p:nvPr/>
          </p:nvSpPr>
          <p:spPr>
            <a:xfrm>
              <a:off x="5283375" y="1464300"/>
              <a:ext cx="28200" cy="19450"/>
            </a:xfrm>
            <a:custGeom>
              <a:avLst/>
              <a:gdLst/>
              <a:ahLst/>
              <a:cxnLst/>
              <a:rect l="l" t="t" r="r" b="b"/>
              <a:pathLst>
                <a:path w="1128" h="778" extrusionOk="0">
                  <a:moveTo>
                    <a:pt x="577" y="1"/>
                  </a:moveTo>
                  <a:lnTo>
                    <a:pt x="0" y="753"/>
                  </a:lnTo>
                  <a:lnTo>
                    <a:pt x="1128" y="778"/>
                  </a:lnTo>
                  <a:lnTo>
                    <a:pt x="577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2" name="Google Shape;33372;p44"/>
            <p:cNvSpPr/>
            <p:nvPr/>
          </p:nvSpPr>
          <p:spPr>
            <a:xfrm>
              <a:off x="5283375" y="1482475"/>
              <a:ext cx="28200" cy="19450"/>
            </a:xfrm>
            <a:custGeom>
              <a:avLst/>
              <a:gdLst/>
              <a:ahLst/>
              <a:cxnLst/>
              <a:rect l="l" t="t" r="r" b="b"/>
              <a:pathLst>
                <a:path w="1128" h="778" extrusionOk="0">
                  <a:moveTo>
                    <a:pt x="577" y="1"/>
                  </a:moveTo>
                  <a:lnTo>
                    <a:pt x="0" y="753"/>
                  </a:lnTo>
                  <a:lnTo>
                    <a:pt x="1128" y="778"/>
                  </a:lnTo>
                  <a:lnTo>
                    <a:pt x="577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3" name="Google Shape;33373;p44"/>
            <p:cNvSpPr/>
            <p:nvPr/>
          </p:nvSpPr>
          <p:spPr>
            <a:xfrm>
              <a:off x="5314075" y="1324575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28"/>
                  </a:lnTo>
                  <a:lnTo>
                    <a:pt x="1128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4" name="Google Shape;33374;p44"/>
            <p:cNvSpPr/>
            <p:nvPr/>
          </p:nvSpPr>
          <p:spPr>
            <a:xfrm>
              <a:off x="5314075" y="1342750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28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5" name="Google Shape;33375;p44"/>
            <p:cNvSpPr/>
            <p:nvPr/>
          </p:nvSpPr>
          <p:spPr>
            <a:xfrm>
              <a:off x="5314075" y="1360925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6" name="Google Shape;33376;p44"/>
            <p:cNvSpPr/>
            <p:nvPr/>
          </p:nvSpPr>
          <p:spPr>
            <a:xfrm>
              <a:off x="5314075" y="1379100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7" name="Google Shape;33377;p44"/>
            <p:cNvSpPr/>
            <p:nvPr/>
          </p:nvSpPr>
          <p:spPr>
            <a:xfrm>
              <a:off x="5314075" y="1397275"/>
              <a:ext cx="28225" cy="19450"/>
            </a:xfrm>
            <a:custGeom>
              <a:avLst/>
              <a:gdLst/>
              <a:ahLst/>
              <a:cxnLst/>
              <a:rect l="l" t="t" r="r" b="b"/>
              <a:pathLst>
                <a:path w="1129" h="778" extrusionOk="0">
                  <a:moveTo>
                    <a:pt x="552" y="0"/>
                  </a:moveTo>
                  <a:lnTo>
                    <a:pt x="0" y="752"/>
                  </a:lnTo>
                  <a:lnTo>
                    <a:pt x="1128" y="777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8" name="Google Shape;33378;p44"/>
            <p:cNvSpPr/>
            <p:nvPr/>
          </p:nvSpPr>
          <p:spPr>
            <a:xfrm>
              <a:off x="5314075" y="1415425"/>
              <a:ext cx="28225" cy="19450"/>
            </a:xfrm>
            <a:custGeom>
              <a:avLst/>
              <a:gdLst/>
              <a:ahLst/>
              <a:cxnLst/>
              <a:rect l="l" t="t" r="r" b="b"/>
              <a:pathLst>
                <a:path w="1129" h="778" extrusionOk="0">
                  <a:moveTo>
                    <a:pt x="552" y="1"/>
                  </a:moveTo>
                  <a:lnTo>
                    <a:pt x="0" y="753"/>
                  </a:lnTo>
                  <a:lnTo>
                    <a:pt x="1128" y="778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9" name="Google Shape;33379;p44"/>
            <p:cNvSpPr/>
            <p:nvPr/>
          </p:nvSpPr>
          <p:spPr>
            <a:xfrm>
              <a:off x="5314075" y="1434225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28"/>
                  </a:lnTo>
                  <a:lnTo>
                    <a:pt x="1128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0" name="Google Shape;33380;p44"/>
            <p:cNvSpPr/>
            <p:nvPr/>
          </p:nvSpPr>
          <p:spPr>
            <a:xfrm>
              <a:off x="5314075" y="1452400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28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1" name="Google Shape;33381;p44"/>
            <p:cNvSpPr/>
            <p:nvPr/>
          </p:nvSpPr>
          <p:spPr>
            <a:xfrm>
              <a:off x="5314075" y="1470575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1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2" name="Google Shape;33382;p44"/>
            <p:cNvSpPr/>
            <p:nvPr/>
          </p:nvSpPr>
          <p:spPr>
            <a:xfrm>
              <a:off x="5314075" y="1488750"/>
              <a:ext cx="28225" cy="18825"/>
            </a:xfrm>
            <a:custGeom>
              <a:avLst/>
              <a:gdLst/>
              <a:ahLst/>
              <a:cxnLst/>
              <a:rect l="l" t="t" r="r" b="b"/>
              <a:pathLst>
                <a:path w="1129" h="753" extrusionOk="0">
                  <a:moveTo>
                    <a:pt x="552" y="0"/>
                  </a:moveTo>
                  <a:lnTo>
                    <a:pt x="0" y="752"/>
                  </a:lnTo>
                  <a:lnTo>
                    <a:pt x="1128" y="752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3" name="Google Shape;33383;p44"/>
            <p:cNvSpPr/>
            <p:nvPr/>
          </p:nvSpPr>
          <p:spPr>
            <a:xfrm>
              <a:off x="5343525" y="1326475"/>
              <a:ext cx="27575" cy="18800"/>
            </a:xfrm>
            <a:custGeom>
              <a:avLst/>
              <a:gdLst/>
              <a:ahLst/>
              <a:cxnLst/>
              <a:rect l="l" t="t" r="r" b="b"/>
              <a:pathLst>
                <a:path w="1103" h="752" extrusionOk="0">
                  <a:moveTo>
                    <a:pt x="552" y="0"/>
                  </a:moveTo>
                  <a:lnTo>
                    <a:pt x="0" y="727"/>
                  </a:lnTo>
                  <a:lnTo>
                    <a:pt x="1103" y="752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4" name="Google Shape;33384;p44"/>
            <p:cNvSpPr/>
            <p:nvPr/>
          </p:nvSpPr>
          <p:spPr>
            <a:xfrm>
              <a:off x="5343525" y="1344625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03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5" name="Google Shape;33385;p44"/>
            <p:cNvSpPr/>
            <p:nvPr/>
          </p:nvSpPr>
          <p:spPr>
            <a:xfrm>
              <a:off x="5343525" y="1362800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03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6" name="Google Shape;33386;p44"/>
            <p:cNvSpPr/>
            <p:nvPr/>
          </p:nvSpPr>
          <p:spPr>
            <a:xfrm>
              <a:off x="5343525" y="1380975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2"/>
                  </a:lnTo>
                  <a:lnTo>
                    <a:pt x="1103" y="752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7" name="Google Shape;33387;p44"/>
            <p:cNvSpPr/>
            <p:nvPr/>
          </p:nvSpPr>
          <p:spPr>
            <a:xfrm>
              <a:off x="5343525" y="1399150"/>
              <a:ext cx="27575" cy="19450"/>
            </a:xfrm>
            <a:custGeom>
              <a:avLst/>
              <a:gdLst/>
              <a:ahLst/>
              <a:cxnLst/>
              <a:rect l="l" t="t" r="r" b="b"/>
              <a:pathLst>
                <a:path w="1103" h="778" extrusionOk="0">
                  <a:moveTo>
                    <a:pt x="552" y="0"/>
                  </a:moveTo>
                  <a:lnTo>
                    <a:pt x="0" y="752"/>
                  </a:lnTo>
                  <a:lnTo>
                    <a:pt x="1103" y="777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8" name="Google Shape;33388;p44"/>
            <p:cNvSpPr/>
            <p:nvPr/>
          </p:nvSpPr>
          <p:spPr>
            <a:xfrm>
              <a:off x="5343525" y="1417325"/>
              <a:ext cx="27575" cy="19450"/>
            </a:xfrm>
            <a:custGeom>
              <a:avLst/>
              <a:gdLst/>
              <a:ahLst/>
              <a:cxnLst/>
              <a:rect l="l" t="t" r="r" b="b"/>
              <a:pathLst>
                <a:path w="1103" h="778" extrusionOk="0">
                  <a:moveTo>
                    <a:pt x="552" y="0"/>
                  </a:moveTo>
                  <a:lnTo>
                    <a:pt x="0" y="752"/>
                  </a:lnTo>
                  <a:lnTo>
                    <a:pt x="1103" y="777"/>
                  </a:lnTo>
                  <a:lnTo>
                    <a:pt x="1103" y="777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9" name="Google Shape;33389;p44"/>
            <p:cNvSpPr/>
            <p:nvPr/>
          </p:nvSpPr>
          <p:spPr>
            <a:xfrm>
              <a:off x="5343525" y="1436125"/>
              <a:ext cx="27575" cy="18800"/>
            </a:xfrm>
            <a:custGeom>
              <a:avLst/>
              <a:gdLst/>
              <a:ahLst/>
              <a:cxnLst/>
              <a:rect l="l" t="t" r="r" b="b"/>
              <a:pathLst>
                <a:path w="1103" h="752" extrusionOk="0">
                  <a:moveTo>
                    <a:pt x="552" y="0"/>
                  </a:moveTo>
                  <a:lnTo>
                    <a:pt x="0" y="727"/>
                  </a:lnTo>
                  <a:lnTo>
                    <a:pt x="1103" y="752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0" name="Google Shape;33390;p44"/>
            <p:cNvSpPr/>
            <p:nvPr/>
          </p:nvSpPr>
          <p:spPr>
            <a:xfrm>
              <a:off x="5343525" y="1454275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03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1" name="Google Shape;33391;p44"/>
            <p:cNvSpPr/>
            <p:nvPr/>
          </p:nvSpPr>
          <p:spPr>
            <a:xfrm>
              <a:off x="5343525" y="1472450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3"/>
                  </a:lnTo>
                  <a:lnTo>
                    <a:pt x="1103" y="753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2" name="Google Shape;33392;p44"/>
            <p:cNvSpPr/>
            <p:nvPr/>
          </p:nvSpPr>
          <p:spPr>
            <a:xfrm>
              <a:off x="5343525" y="1490625"/>
              <a:ext cx="27575" cy="18825"/>
            </a:xfrm>
            <a:custGeom>
              <a:avLst/>
              <a:gdLst/>
              <a:ahLst/>
              <a:cxnLst/>
              <a:rect l="l" t="t" r="r" b="b"/>
              <a:pathLst>
                <a:path w="1103" h="753" extrusionOk="0">
                  <a:moveTo>
                    <a:pt x="552" y="1"/>
                  </a:moveTo>
                  <a:lnTo>
                    <a:pt x="0" y="752"/>
                  </a:lnTo>
                  <a:lnTo>
                    <a:pt x="1103" y="752"/>
                  </a:lnTo>
                  <a:lnTo>
                    <a:pt x="55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3" name="Google Shape;33393;p44"/>
            <p:cNvSpPr/>
            <p:nvPr/>
          </p:nvSpPr>
          <p:spPr>
            <a:xfrm>
              <a:off x="5109800" y="4483125"/>
              <a:ext cx="215575" cy="86100"/>
            </a:xfrm>
            <a:custGeom>
              <a:avLst/>
              <a:gdLst/>
              <a:ahLst/>
              <a:cxnLst/>
              <a:rect l="l" t="t" r="r" b="b"/>
              <a:pathLst>
                <a:path w="8623" h="3444" extrusionOk="0">
                  <a:moveTo>
                    <a:pt x="828" y="0"/>
                  </a:moveTo>
                  <a:cubicBezTo>
                    <a:pt x="828" y="0"/>
                    <a:pt x="1" y="2081"/>
                    <a:pt x="1104" y="2858"/>
                  </a:cubicBezTo>
                  <a:cubicBezTo>
                    <a:pt x="1625" y="3243"/>
                    <a:pt x="2864" y="3444"/>
                    <a:pt x="4172" y="3444"/>
                  </a:cubicBezTo>
                  <a:cubicBezTo>
                    <a:pt x="5756" y="3444"/>
                    <a:pt x="7440" y="3149"/>
                    <a:pt x="8071" y="2532"/>
                  </a:cubicBezTo>
                  <a:cubicBezTo>
                    <a:pt x="8622" y="1980"/>
                    <a:pt x="7946" y="702"/>
                    <a:pt x="7946" y="702"/>
                  </a:cubicBezTo>
                  <a:lnTo>
                    <a:pt x="828" y="0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4" name="Google Shape;33394;p44"/>
            <p:cNvSpPr/>
            <p:nvPr/>
          </p:nvSpPr>
          <p:spPr>
            <a:xfrm>
              <a:off x="5104800" y="4331500"/>
              <a:ext cx="216650" cy="214800"/>
            </a:xfrm>
            <a:custGeom>
              <a:avLst/>
              <a:gdLst/>
              <a:ahLst/>
              <a:cxnLst/>
              <a:rect l="l" t="t" r="r" b="b"/>
              <a:pathLst>
                <a:path w="8666" h="8592" extrusionOk="0">
                  <a:moveTo>
                    <a:pt x="1955" y="0"/>
                  </a:moveTo>
                  <a:cubicBezTo>
                    <a:pt x="1955" y="0"/>
                    <a:pt x="0" y="7143"/>
                    <a:pt x="1228" y="7970"/>
                  </a:cubicBezTo>
                  <a:cubicBezTo>
                    <a:pt x="1827" y="8383"/>
                    <a:pt x="3123" y="8591"/>
                    <a:pt x="4454" y="8591"/>
                  </a:cubicBezTo>
                  <a:cubicBezTo>
                    <a:pt x="6518" y="8591"/>
                    <a:pt x="8665" y="8089"/>
                    <a:pt x="8421" y="7068"/>
                  </a:cubicBezTo>
                  <a:cubicBezTo>
                    <a:pt x="8171" y="6040"/>
                    <a:pt x="6617" y="25"/>
                    <a:pt x="6617" y="25"/>
                  </a:cubicBezTo>
                  <a:lnTo>
                    <a:pt x="1955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5" name="Google Shape;33395;p44"/>
            <p:cNvSpPr/>
            <p:nvPr/>
          </p:nvSpPr>
          <p:spPr>
            <a:xfrm>
              <a:off x="5118700" y="4471625"/>
              <a:ext cx="93250" cy="82125"/>
            </a:xfrm>
            <a:custGeom>
              <a:avLst/>
              <a:gdLst/>
              <a:ahLst/>
              <a:cxnLst/>
              <a:rect l="l" t="t" r="r" b="b"/>
              <a:pathLst>
                <a:path w="3730" h="3285" extrusionOk="0">
                  <a:moveTo>
                    <a:pt x="929" y="0"/>
                  </a:moveTo>
                  <a:cubicBezTo>
                    <a:pt x="740" y="0"/>
                    <a:pt x="545" y="27"/>
                    <a:pt x="347" y="84"/>
                  </a:cubicBezTo>
                  <a:cubicBezTo>
                    <a:pt x="0" y="177"/>
                    <a:pt x="100" y="673"/>
                    <a:pt x="412" y="673"/>
                  </a:cubicBezTo>
                  <a:cubicBezTo>
                    <a:pt x="439" y="673"/>
                    <a:pt x="467" y="669"/>
                    <a:pt x="497" y="661"/>
                  </a:cubicBezTo>
                  <a:cubicBezTo>
                    <a:pt x="642" y="617"/>
                    <a:pt x="784" y="597"/>
                    <a:pt x="922" y="597"/>
                  </a:cubicBezTo>
                  <a:cubicBezTo>
                    <a:pt x="1494" y="597"/>
                    <a:pt x="1993" y="948"/>
                    <a:pt x="2377" y="1413"/>
                  </a:cubicBezTo>
                  <a:cubicBezTo>
                    <a:pt x="2652" y="1764"/>
                    <a:pt x="3078" y="2415"/>
                    <a:pt x="2953" y="2917"/>
                  </a:cubicBezTo>
                  <a:cubicBezTo>
                    <a:pt x="2893" y="3141"/>
                    <a:pt x="3074" y="3285"/>
                    <a:pt x="3251" y="3285"/>
                  </a:cubicBezTo>
                  <a:cubicBezTo>
                    <a:pt x="3371" y="3285"/>
                    <a:pt x="3489" y="3219"/>
                    <a:pt x="3530" y="3067"/>
                  </a:cubicBezTo>
                  <a:cubicBezTo>
                    <a:pt x="3730" y="2365"/>
                    <a:pt x="3229" y="1513"/>
                    <a:pt x="2778" y="987"/>
                  </a:cubicBezTo>
                  <a:cubicBezTo>
                    <a:pt x="2301" y="391"/>
                    <a:pt x="1652" y="0"/>
                    <a:pt x="929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6" name="Google Shape;33396;p44"/>
            <p:cNvSpPr/>
            <p:nvPr/>
          </p:nvSpPr>
          <p:spPr>
            <a:xfrm>
              <a:off x="5196900" y="4448650"/>
              <a:ext cx="119525" cy="106700"/>
            </a:xfrm>
            <a:custGeom>
              <a:avLst/>
              <a:gdLst/>
              <a:ahLst/>
              <a:cxnLst/>
              <a:rect l="l" t="t" r="r" b="b"/>
              <a:pathLst>
                <a:path w="4781" h="4268" extrusionOk="0">
                  <a:moveTo>
                    <a:pt x="2924" y="1"/>
                  </a:moveTo>
                  <a:cubicBezTo>
                    <a:pt x="2554" y="1"/>
                    <a:pt x="2189" y="64"/>
                    <a:pt x="1880" y="176"/>
                  </a:cubicBezTo>
                  <a:cubicBezTo>
                    <a:pt x="326" y="753"/>
                    <a:pt x="0" y="2507"/>
                    <a:pt x="51" y="3986"/>
                  </a:cubicBezTo>
                  <a:cubicBezTo>
                    <a:pt x="63" y="4174"/>
                    <a:pt x="220" y="4268"/>
                    <a:pt x="370" y="4268"/>
                  </a:cubicBezTo>
                  <a:cubicBezTo>
                    <a:pt x="521" y="4268"/>
                    <a:pt x="665" y="4174"/>
                    <a:pt x="652" y="3986"/>
                  </a:cubicBezTo>
                  <a:cubicBezTo>
                    <a:pt x="602" y="2758"/>
                    <a:pt x="803" y="1179"/>
                    <a:pt x="2156" y="703"/>
                  </a:cubicBezTo>
                  <a:cubicBezTo>
                    <a:pt x="2378" y="629"/>
                    <a:pt x="2644" y="586"/>
                    <a:pt x="2916" y="586"/>
                  </a:cubicBezTo>
                  <a:cubicBezTo>
                    <a:pt x="3380" y="586"/>
                    <a:pt x="3860" y="712"/>
                    <a:pt x="4161" y="1029"/>
                  </a:cubicBezTo>
                  <a:cubicBezTo>
                    <a:pt x="4218" y="1091"/>
                    <a:pt x="4284" y="1118"/>
                    <a:pt x="4350" y="1118"/>
                  </a:cubicBezTo>
                  <a:cubicBezTo>
                    <a:pt x="4571" y="1118"/>
                    <a:pt x="4780" y="815"/>
                    <a:pt x="4587" y="602"/>
                  </a:cubicBezTo>
                  <a:cubicBezTo>
                    <a:pt x="4179" y="179"/>
                    <a:pt x="3545" y="1"/>
                    <a:pt x="2924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7" name="Google Shape;33397;p44"/>
            <p:cNvSpPr/>
            <p:nvPr/>
          </p:nvSpPr>
          <p:spPr>
            <a:xfrm>
              <a:off x="4899275" y="4483125"/>
              <a:ext cx="214950" cy="86100"/>
            </a:xfrm>
            <a:custGeom>
              <a:avLst/>
              <a:gdLst/>
              <a:ahLst/>
              <a:cxnLst/>
              <a:rect l="l" t="t" r="r" b="b"/>
              <a:pathLst>
                <a:path w="8598" h="3444" extrusionOk="0">
                  <a:moveTo>
                    <a:pt x="7795" y="0"/>
                  </a:moveTo>
                  <a:lnTo>
                    <a:pt x="652" y="702"/>
                  </a:lnTo>
                  <a:cubicBezTo>
                    <a:pt x="652" y="702"/>
                    <a:pt x="1" y="1980"/>
                    <a:pt x="527" y="2532"/>
                  </a:cubicBezTo>
                  <a:cubicBezTo>
                    <a:pt x="1172" y="3149"/>
                    <a:pt x="2855" y="3444"/>
                    <a:pt x="4438" y="3444"/>
                  </a:cubicBezTo>
                  <a:cubicBezTo>
                    <a:pt x="5746" y="3444"/>
                    <a:pt x="6987" y="3243"/>
                    <a:pt x="7520" y="2858"/>
                  </a:cubicBezTo>
                  <a:cubicBezTo>
                    <a:pt x="8597" y="2081"/>
                    <a:pt x="7795" y="0"/>
                    <a:pt x="7795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8" name="Google Shape;33398;p44"/>
            <p:cNvSpPr/>
            <p:nvPr/>
          </p:nvSpPr>
          <p:spPr>
            <a:xfrm>
              <a:off x="4903200" y="4331500"/>
              <a:ext cx="216650" cy="214800"/>
            </a:xfrm>
            <a:custGeom>
              <a:avLst/>
              <a:gdLst/>
              <a:ahLst/>
              <a:cxnLst/>
              <a:rect l="l" t="t" r="r" b="b"/>
              <a:pathLst>
                <a:path w="8666" h="8592" extrusionOk="0">
                  <a:moveTo>
                    <a:pt x="6711" y="0"/>
                  </a:moveTo>
                  <a:lnTo>
                    <a:pt x="2049" y="25"/>
                  </a:lnTo>
                  <a:cubicBezTo>
                    <a:pt x="2049" y="25"/>
                    <a:pt x="470" y="6040"/>
                    <a:pt x="245" y="7068"/>
                  </a:cubicBezTo>
                  <a:cubicBezTo>
                    <a:pt x="1" y="8089"/>
                    <a:pt x="2148" y="8591"/>
                    <a:pt x="4207" y="8591"/>
                  </a:cubicBezTo>
                  <a:cubicBezTo>
                    <a:pt x="5534" y="8591"/>
                    <a:pt x="6823" y="8383"/>
                    <a:pt x="7413" y="7970"/>
                  </a:cubicBezTo>
                  <a:cubicBezTo>
                    <a:pt x="8666" y="7143"/>
                    <a:pt x="6711" y="0"/>
                    <a:pt x="6711" y="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9" name="Google Shape;33399;p44"/>
            <p:cNvSpPr/>
            <p:nvPr/>
          </p:nvSpPr>
          <p:spPr>
            <a:xfrm>
              <a:off x="5012700" y="4471625"/>
              <a:ext cx="93250" cy="82125"/>
            </a:xfrm>
            <a:custGeom>
              <a:avLst/>
              <a:gdLst/>
              <a:ahLst/>
              <a:cxnLst/>
              <a:rect l="l" t="t" r="r" b="b"/>
              <a:pathLst>
                <a:path w="3730" h="3285" extrusionOk="0">
                  <a:moveTo>
                    <a:pt x="2801" y="0"/>
                  </a:moveTo>
                  <a:cubicBezTo>
                    <a:pt x="2077" y="0"/>
                    <a:pt x="1424" y="391"/>
                    <a:pt x="927" y="987"/>
                  </a:cubicBezTo>
                  <a:cubicBezTo>
                    <a:pt x="501" y="1513"/>
                    <a:pt x="0" y="2365"/>
                    <a:pt x="201" y="3067"/>
                  </a:cubicBezTo>
                  <a:cubicBezTo>
                    <a:pt x="241" y="3219"/>
                    <a:pt x="359" y="3285"/>
                    <a:pt x="479" y="3285"/>
                  </a:cubicBezTo>
                  <a:cubicBezTo>
                    <a:pt x="656" y="3285"/>
                    <a:pt x="837" y="3141"/>
                    <a:pt x="777" y="2917"/>
                  </a:cubicBezTo>
                  <a:cubicBezTo>
                    <a:pt x="652" y="2415"/>
                    <a:pt x="1078" y="1764"/>
                    <a:pt x="1353" y="1413"/>
                  </a:cubicBezTo>
                  <a:cubicBezTo>
                    <a:pt x="1717" y="948"/>
                    <a:pt x="2212" y="597"/>
                    <a:pt x="2797" y="597"/>
                  </a:cubicBezTo>
                  <a:cubicBezTo>
                    <a:pt x="2937" y="597"/>
                    <a:pt x="3083" y="617"/>
                    <a:pt x="3233" y="661"/>
                  </a:cubicBezTo>
                  <a:cubicBezTo>
                    <a:pt x="3261" y="669"/>
                    <a:pt x="3288" y="673"/>
                    <a:pt x="3313" y="673"/>
                  </a:cubicBezTo>
                  <a:cubicBezTo>
                    <a:pt x="3608" y="673"/>
                    <a:pt x="3730" y="177"/>
                    <a:pt x="3384" y="84"/>
                  </a:cubicBezTo>
                  <a:cubicBezTo>
                    <a:pt x="3185" y="27"/>
                    <a:pt x="2991" y="0"/>
                    <a:pt x="2801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0" name="Google Shape;33400;p44"/>
            <p:cNvSpPr/>
            <p:nvPr/>
          </p:nvSpPr>
          <p:spPr>
            <a:xfrm>
              <a:off x="4907750" y="4448650"/>
              <a:ext cx="119375" cy="106700"/>
            </a:xfrm>
            <a:custGeom>
              <a:avLst/>
              <a:gdLst/>
              <a:ahLst/>
              <a:cxnLst/>
              <a:rect l="l" t="t" r="r" b="b"/>
              <a:pathLst>
                <a:path w="4775" h="4268" extrusionOk="0">
                  <a:moveTo>
                    <a:pt x="1858" y="1"/>
                  </a:moveTo>
                  <a:cubicBezTo>
                    <a:pt x="1246" y="1"/>
                    <a:pt x="621" y="179"/>
                    <a:pt x="213" y="602"/>
                  </a:cubicBezTo>
                  <a:cubicBezTo>
                    <a:pt x="0" y="815"/>
                    <a:pt x="206" y="1118"/>
                    <a:pt x="437" y="1118"/>
                  </a:cubicBezTo>
                  <a:cubicBezTo>
                    <a:pt x="506" y="1118"/>
                    <a:pt x="576" y="1091"/>
                    <a:pt x="639" y="1029"/>
                  </a:cubicBezTo>
                  <a:cubicBezTo>
                    <a:pt x="940" y="712"/>
                    <a:pt x="1420" y="586"/>
                    <a:pt x="1885" y="586"/>
                  </a:cubicBezTo>
                  <a:cubicBezTo>
                    <a:pt x="2156" y="586"/>
                    <a:pt x="2422" y="629"/>
                    <a:pt x="2644" y="703"/>
                  </a:cubicBezTo>
                  <a:cubicBezTo>
                    <a:pt x="3998" y="1179"/>
                    <a:pt x="4173" y="2758"/>
                    <a:pt x="4148" y="3986"/>
                  </a:cubicBezTo>
                  <a:cubicBezTo>
                    <a:pt x="4135" y="4174"/>
                    <a:pt x="4279" y="4268"/>
                    <a:pt x="4427" y="4268"/>
                  </a:cubicBezTo>
                  <a:cubicBezTo>
                    <a:pt x="4574" y="4268"/>
                    <a:pt x="4724" y="4174"/>
                    <a:pt x="4724" y="3986"/>
                  </a:cubicBezTo>
                  <a:cubicBezTo>
                    <a:pt x="4774" y="2507"/>
                    <a:pt x="4449" y="753"/>
                    <a:pt x="2895" y="176"/>
                  </a:cubicBezTo>
                  <a:cubicBezTo>
                    <a:pt x="2586" y="64"/>
                    <a:pt x="2224" y="1"/>
                    <a:pt x="1858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1" name="Google Shape;33401;p44"/>
            <p:cNvSpPr/>
            <p:nvPr/>
          </p:nvSpPr>
          <p:spPr>
            <a:xfrm>
              <a:off x="4232600" y="1403050"/>
              <a:ext cx="570200" cy="481075"/>
            </a:xfrm>
            <a:custGeom>
              <a:avLst/>
              <a:gdLst/>
              <a:ahLst/>
              <a:cxnLst/>
              <a:rect l="l" t="t" r="r" b="b"/>
              <a:pathLst>
                <a:path w="22808" h="19243" extrusionOk="0">
                  <a:moveTo>
                    <a:pt x="10292" y="1"/>
                  </a:moveTo>
                  <a:cubicBezTo>
                    <a:pt x="6713" y="1"/>
                    <a:pt x="2963" y="1498"/>
                    <a:pt x="1" y="4306"/>
                  </a:cubicBezTo>
                  <a:lnTo>
                    <a:pt x="4688" y="10296"/>
                  </a:lnTo>
                  <a:lnTo>
                    <a:pt x="7820" y="14255"/>
                  </a:lnTo>
                  <a:lnTo>
                    <a:pt x="13284" y="16661"/>
                  </a:lnTo>
                  <a:lnTo>
                    <a:pt x="19174" y="19243"/>
                  </a:lnTo>
                  <a:cubicBezTo>
                    <a:pt x="22808" y="14857"/>
                    <a:pt x="22457" y="5634"/>
                    <a:pt x="16567" y="1799"/>
                  </a:cubicBezTo>
                  <a:cubicBezTo>
                    <a:pt x="14698" y="585"/>
                    <a:pt x="12528" y="1"/>
                    <a:pt x="10292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2" name="Google Shape;33402;p44"/>
            <p:cNvSpPr/>
            <p:nvPr/>
          </p:nvSpPr>
          <p:spPr>
            <a:xfrm>
              <a:off x="4436250" y="1422950"/>
              <a:ext cx="78975" cy="334625"/>
            </a:xfrm>
            <a:custGeom>
              <a:avLst/>
              <a:gdLst/>
              <a:ahLst/>
              <a:cxnLst/>
              <a:rect l="l" t="t" r="r" b="b"/>
              <a:pathLst>
                <a:path w="3159" h="13385" fill="none" extrusionOk="0">
                  <a:moveTo>
                    <a:pt x="0" y="13384"/>
                  </a:moveTo>
                  <a:lnTo>
                    <a:pt x="3158" y="1"/>
                  </a:lnTo>
                </a:path>
              </a:pathLst>
            </a:custGeom>
            <a:noFill/>
            <a:ln w="50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3" name="Google Shape;33403;p44"/>
            <p:cNvSpPr/>
            <p:nvPr/>
          </p:nvSpPr>
          <p:spPr>
            <a:xfrm>
              <a:off x="4331600" y="1455550"/>
              <a:ext cx="339000" cy="299525"/>
            </a:xfrm>
            <a:custGeom>
              <a:avLst/>
              <a:gdLst/>
              <a:ahLst/>
              <a:cxnLst/>
              <a:rect l="l" t="t" r="r" b="b"/>
              <a:pathLst>
                <a:path w="13560" h="11981" fill="none" extrusionOk="0">
                  <a:moveTo>
                    <a:pt x="13560" y="1654"/>
                  </a:moveTo>
                  <a:lnTo>
                    <a:pt x="3936" y="11980"/>
                  </a:lnTo>
                  <a:lnTo>
                    <a:pt x="1" y="0"/>
                  </a:lnTo>
                </a:path>
              </a:pathLst>
            </a:custGeom>
            <a:noFill/>
            <a:ln w="50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4" name="Google Shape;33404;p44"/>
            <p:cNvSpPr/>
            <p:nvPr/>
          </p:nvSpPr>
          <p:spPr>
            <a:xfrm>
              <a:off x="4431850" y="1654150"/>
              <a:ext cx="311450" cy="173600"/>
            </a:xfrm>
            <a:custGeom>
              <a:avLst/>
              <a:gdLst/>
              <a:ahLst/>
              <a:cxnLst/>
              <a:rect l="l" t="t" r="r" b="b"/>
              <a:pathLst>
                <a:path w="12458" h="6944" fill="none" extrusionOk="0">
                  <a:moveTo>
                    <a:pt x="11530" y="6943"/>
                  </a:moveTo>
                  <a:lnTo>
                    <a:pt x="1" y="3886"/>
                  </a:lnTo>
                  <a:lnTo>
                    <a:pt x="12457" y="1"/>
                  </a:lnTo>
                </a:path>
              </a:pathLst>
            </a:custGeom>
            <a:noFill/>
            <a:ln w="50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5" name="Google Shape;33405;p44"/>
            <p:cNvSpPr/>
            <p:nvPr/>
          </p:nvSpPr>
          <p:spPr>
            <a:xfrm>
              <a:off x="4349775" y="1611300"/>
              <a:ext cx="241875" cy="208300"/>
            </a:xfrm>
            <a:custGeom>
              <a:avLst/>
              <a:gdLst/>
              <a:ahLst/>
              <a:cxnLst/>
              <a:rect l="l" t="t" r="r" b="b"/>
              <a:pathLst>
                <a:path w="9675" h="8332" extrusionOk="0">
                  <a:moveTo>
                    <a:pt x="4184" y="0"/>
                  </a:moveTo>
                  <a:cubicBezTo>
                    <a:pt x="3870" y="0"/>
                    <a:pt x="3553" y="28"/>
                    <a:pt x="3234" y="86"/>
                  </a:cubicBezTo>
                  <a:cubicBezTo>
                    <a:pt x="1905" y="311"/>
                    <a:pt x="803" y="988"/>
                    <a:pt x="1" y="1966"/>
                  </a:cubicBezTo>
                  <a:lnTo>
                    <a:pt x="3133" y="5925"/>
                  </a:lnTo>
                  <a:lnTo>
                    <a:pt x="8597" y="8331"/>
                  </a:lnTo>
                  <a:cubicBezTo>
                    <a:pt x="9349" y="7229"/>
                    <a:pt x="9675" y="5850"/>
                    <a:pt x="9424" y="4422"/>
                  </a:cubicBezTo>
                  <a:cubicBezTo>
                    <a:pt x="8978" y="1834"/>
                    <a:pt x="6724" y="0"/>
                    <a:pt x="4184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6" name="Google Shape;33406;p44"/>
            <p:cNvSpPr/>
            <p:nvPr/>
          </p:nvSpPr>
          <p:spPr>
            <a:xfrm>
              <a:off x="4403025" y="1971825"/>
              <a:ext cx="238125" cy="1132250"/>
            </a:xfrm>
            <a:custGeom>
              <a:avLst/>
              <a:gdLst/>
              <a:ahLst/>
              <a:cxnLst/>
              <a:rect l="l" t="t" r="r" b="b"/>
              <a:pathLst>
                <a:path w="9525" h="45290" extrusionOk="0">
                  <a:moveTo>
                    <a:pt x="7094" y="1"/>
                  </a:moveTo>
                  <a:cubicBezTo>
                    <a:pt x="7094" y="1"/>
                    <a:pt x="1" y="24788"/>
                    <a:pt x="402" y="45289"/>
                  </a:cubicBezTo>
                  <a:cubicBezTo>
                    <a:pt x="6968" y="42507"/>
                    <a:pt x="9525" y="24186"/>
                    <a:pt x="9525" y="24186"/>
                  </a:cubicBezTo>
                  <a:lnTo>
                    <a:pt x="9525" y="2883"/>
                  </a:lnTo>
                  <a:lnTo>
                    <a:pt x="7094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7" name="Google Shape;33407;p44"/>
            <p:cNvSpPr/>
            <p:nvPr/>
          </p:nvSpPr>
          <p:spPr>
            <a:xfrm>
              <a:off x="4452525" y="1849650"/>
              <a:ext cx="350925" cy="473700"/>
            </a:xfrm>
            <a:custGeom>
              <a:avLst/>
              <a:gdLst/>
              <a:ahLst/>
              <a:cxnLst/>
              <a:rect l="l" t="t" r="r" b="b"/>
              <a:pathLst>
                <a:path w="14037" h="18948" extrusionOk="0">
                  <a:moveTo>
                    <a:pt x="2332" y="1"/>
                  </a:moveTo>
                  <a:lnTo>
                    <a:pt x="1" y="1529"/>
                  </a:lnTo>
                  <a:cubicBezTo>
                    <a:pt x="1" y="1529"/>
                    <a:pt x="5715" y="18522"/>
                    <a:pt x="5866" y="18547"/>
                  </a:cubicBezTo>
                  <a:cubicBezTo>
                    <a:pt x="6016" y="18572"/>
                    <a:pt x="14036" y="18948"/>
                    <a:pt x="14036" y="18948"/>
                  </a:cubicBezTo>
                  <a:lnTo>
                    <a:pt x="11254" y="12156"/>
                  </a:lnTo>
                  <a:lnTo>
                    <a:pt x="5364" y="4863"/>
                  </a:lnTo>
                  <a:lnTo>
                    <a:pt x="2332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8" name="Google Shape;33408;p44"/>
            <p:cNvSpPr/>
            <p:nvPr/>
          </p:nvSpPr>
          <p:spPr>
            <a:xfrm>
              <a:off x="4273975" y="1600900"/>
              <a:ext cx="719325" cy="1983025"/>
            </a:xfrm>
            <a:custGeom>
              <a:avLst/>
              <a:gdLst/>
              <a:ahLst/>
              <a:cxnLst/>
              <a:rect l="l" t="t" r="r" b="b"/>
              <a:pathLst>
                <a:path w="28773" h="79321" extrusionOk="0">
                  <a:moveTo>
                    <a:pt x="28772" y="1"/>
                  </a:moveTo>
                  <a:cubicBezTo>
                    <a:pt x="25389" y="2231"/>
                    <a:pt x="22281" y="11605"/>
                    <a:pt x="18998" y="14587"/>
                  </a:cubicBezTo>
                  <a:cubicBezTo>
                    <a:pt x="18998" y="14587"/>
                    <a:pt x="17126" y="15211"/>
                    <a:pt x="14888" y="15211"/>
                  </a:cubicBezTo>
                  <a:cubicBezTo>
                    <a:pt x="14117" y="15211"/>
                    <a:pt x="13303" y="15137"/>
                    <a:pt x="12506" y="14938"/>
                  </a:cubicBezTo>
                  <a:lnTo>
                    <a:pt x="12506" y="14938"/>
                  </a:lnTo>
                  <a:cubicBezTo>
                    <a:pt x="13509" y="15540"/>
                    <a:pt x="13910" y="19174"/>
                    <a:pt x="13634" y="21479"/>
                  </a:cubicBezTo>
                  <a:cubicBezTo>
                    <a:pt x="12456" y="31179"/>
                    <a:pt x="0" y="65515"/>
                    <a:pt x="7168" y="79249"/>
                  </a:cubicBezTo>
                  <a:cubicBezTo>
                    <a:pt x="7411" y="79297"/>
                    <a:pt x="7658" y="79321"/>
                    <a:pt x="7909" y="79321"/>
                  </a:cubicBezTo>
                  <a:cubicBezTo>
                    <a:pt x="14047" y="79321"/>
                    <a:pt x="22628" y="65347"/>
                    <a:pt x="24988" y="58196"/>
                  </a:cubicBezTo>
                  <a:lnTo>
                    <a:pt x="28772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9" name="Google Shape;33409;p44"/>
            <p:cNvSpPr/>
            <p:nvPr/>
          </p:nvSpPr>
          <p:spPr>
            <a:xfrm>
              <a:off x="4535875" y="2729350"/>
              <a:ext cx="44500" cy="68325"/>
            </a:xfrm>
            <a:custGeom>
              <a:avLst/>
              <a:gdLst/>
              <a:ahLst/>
              <a:cxnLst/>
              <a:rect l="l" t="t" r="r" b="b"/>
              <a:pathLst>
                <a:path w="1780" h="2733" extrusionOk="0">
                  <a:moveTo>
                    <a:pt x="978" y="1"/>
                  </a:moveTo>
                  <a:lnTo>
                    <a:pt x="978" y="1"/>
                  </a:lnTo>
                  <a:cubicBezTo>
                    <a:pt x="652" y="101"/>
                    <a:pt x="251" y="552"/>
                    <a:pt x="151" y="1179"/>
                  </a:cubicBezTo>
                  <a:cubicBezTo>
                    <a:pt x="0" y="1981"/>
                    <a:pt x="527" y="2733"/>
                    <a:pt x="527" y="2733"/>
                  </a:cubicBezTo>
                  <a:cubicBezTo>
                    <a:pt x="527" y="2733"/>
                    <a:pt x="1354" y="2357"/>
                    <a:pt x="1604" y="1555"/>
                  </a:cubicBezTo>
                  <a:cubicBezTo>
                    <a:pt x="1780" y="953"/>
                    <a:pt x="1679" y="377"/>
                    <a:pt x="1454" y="126"/>
                  </a:cubicBezTo>
                  <a:cubicBezTo>
                    <a:pt x="1153" y="402"/>
                    <a:pt x="953" y="953"/>
                    <a:pt x="953" y="953"/>
                  </a:cubicBezTo>
                  <a:cubicBezTo>
                    <a:pt x="953" y="953"/>
                    <a:pt x="1103" y="352"/>
                    <a:pt x="9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0" name="Google Shape;33410;p44"/>
            <p:cNvSpPr/>
            <p:nvPr/>
          </p:nvSpPr>
          <p:spPr>
            <a:xfrm>
              <a:off x="4488875" y="2749975"/>
              <a:ext cx="58300" cy="51200"/>
            </a:xfrm>
            <a:custGeom>
              <a:avLst/>
              <a:gdLst/>
              <a:ahLst/>
              <a:cxnLst/>
              <a:rect l="l" t="t" r="r" b="b"/>
              <a:pathLst>
                <a:path w="2332" h="2048" extrusionOk="0">
                  <a:moveTo>
                    <a:pt x="563" y="0"/>
                  </a:moveTo>
                  <a:cubicBezTo>
                    <a:pt x="487" y="0"/>
                    <a:pt x="416" y="9"/>
                    <a:pt x="351" y="28"/>
                  </a:cubicBezTo>
                  <a:cubicBezTo>
                    <a:pt x="477" y="429"/>
                    <a:pt x="878" y="855"/>
                    <a:pt x="878" y="855"/>
                  </a:cubicBezTo>
                  <a:cubicBezTo>
                    <a:pt x="878" y="855"/>
                    <a:pt x="427" y="454"/>
                    <a:pt x="51" y="404"/>
                  </a:cubicBezTo>
                  <a:lnTo>
                    <a:pt x="51" y="404"/>
                  </a:lnTo>
                  <a:cubicBezTo>
                    <a:pt x="1" y="755"/>
                    <a:pt x="226" y="1306"/>
                    <a:pt x="727" y="1682"/>
                  </a:cubicBezTo>
                  <a:cubicBezTo>
                    <a:pt x="1154" y="1994"/>
                    <a:pt x="1700" y="2048"/>
                    <a:pt x="2025" y="2048"/>
                  </a:cubicBezTo>
                  <a:cubicBezTo>
                    <a:pt x="2196" y="2048"/>
                    <a:pt x="2306" y="2033"/>
                    <a:pt x="2306" y="2033"/>
                  </a:cubicBezTo>
                  <a:cubicBezTo>
                    <a:pt x="2306" y="2033"/>
                    <a:pt x="2331" y="1105"/>
                    <a:pt x="1705" y="529"/>
                  </a:cubicBezTo>
                  <a:cubicBezTo>
                    <a:pt x="1336" y="181"/>
                    <a:pt x="901" y="0"/>
                    <a:pt x="5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1" name="Google Shape;33411;p44"/>
            <p:cNvSpPr/>
            <p:nvPr/>
          </p:nvSpPr>
          <p:spPr>
            <a:xfrm>
              <a:off x="4537750" y="279827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7" y="1"/>
                  </a:moveTo>
                  <a:cubicBezTo>
                    <a:pt x="427" y="1"/>
                    <a:pt x="0" y="828"/>
                    <a:pt x="276" y="1605"/>
                  </a:cubicBezTo>
                  <a:cubicBezTo>
                    <a:pt x="502" y="2206"/>
                    <a:pt x="928" y="2607"/>
                    <a:pt x="1279" y="2657"/>
                  </a:cubicBezTo>
                  <a:cubicBezTo>
                    <a:pt x="1354" y="2256"/>
                    <a:pt x="1153" y="1705"/>
                    <a:pt x="1153" y="1705"/>
                  </a:cubicBezTo>
                  <a:lnTo>
                    <a:pt x="1153" y="1705"/>
                  </a:lnTo>
                  <a:cubicBezTo>
                    <a:pt x="1154" y="1705"/>
                    <a:pt x="1404" y="2256"/>
                    <a:pt x="1730" y="2482"/>
                  </a:cubicBezTo>
                  <a:cubicBezTo>
                    <a:pt x="1930" y="2181"/>
                    <a:pt x="1955" y="1580"/>
                    <a:pt x="1680" y="1028"/>
                  </a:cubicBezTo>
                  <a:cubicBezTo>
                    <a:pt x="1304" y="301"/>
                    <a:pt x="427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2" name="Google Shape;33412;p44"/>
            <p:cNvSpPr/>
            <p:nvPr/>
          </p:nvSpPr>
          <p:spPr>
            <a:xfrm>
              <a:off x="4487625" y="2798075"/>
              <a:ext cx="61425" cy="47150"/>
            </a:xfrm>
            <a:custGeom>
              <a:avLst/>
              <a:gdLst/>
              <a:ahLst/>
              <a:cxnLst/>
              <a:rect l="l" t="t" r="r" b="b"/>
              <a:pathLst>
                <a:path w="2457" h="1886" extrusionOk="0">
                  <a:moveTo>
                    <a:pt x="1831" y="0"/>
                  </a:moveTo>
                  <a:cubicBezTo>
                    <a:pt x="1537" y="0"/>
                    <a:pt x="1180" y="56"/>
                    <a:pt x="853" y="259"/>
                  </a:cubicBezTo>
                  <a:cubicBezTo>
                    <a:pt x="326" y="560"/>
                    <a:pt x="0" y="1061"/>
                    <a:pt x="0" y="1412"/>
                  </a:cubicBezTo>
                  <a:cubicBezTo>
                    <a:pt x="426" y="1412"/>
                    <a:pt x="927" y="1137"/>
                    <a:pt x="928" y="1136"/>
                  </a:cubicBezTo>
                  <a:lnTo>
                    <a:pt x="928" y="1136"/>
                  </a:lnTo>
                  <a:cubicBezTo>
                    <a:pt x="927" y="1137"/>
                    <a:pt x="426" y="1462"/>
                    <a:pt x="276" y="1813"/>
                  </a:cubicBezTo>
                  <a:cubicBezTo>
                    <a:pt x="379" y="1861"/>
                    <a:pt x="508" y="1886"/>
                    <a:pt x="651" y="1886"/>
                  </a:cubicBezTo>
                  <a:cubicBezTo>
                    <a:pt x="959" y="1886"/>
                    <a:pt x="1337" y="1769"/>
                    <a:pt x="1680" y="1512"/>
                  </a:cubicBezTo>
                  <a:cubicBezTo>
                    <a:pt x="2331" y="1011"/>
                    <a:pt x="2457" y="84"/>
                    <a:pt x="2457" y="84"/>
                  </a:cubicBezTo>
                  <a:cubicBezTo>
                    <a:pt x="2457" y="84"/>
                    <a:pt x="2191" y="0"/>
                    <a:pt x="18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3" name="Google Shape;33413;p44"/>
            <p:cNvSpPr/>
            <p:nvPr/>
          </p:nvSpPr>
          <p:spPr>
            <a:xfrm>
              <a:off x="4550900" y="2772750"/>
              <a:ext cx="68325" cy="39550"/>
            </a:xfrm>
            <a:custGeom>
              <a:avLst/>
              <a:gdLst/>
              <a:ahLst/>
              <a:cxnLst/>
              <a:rect l="l" t="t" r="r" b="b"/>
              <a:pathLst>
                <a:path w="2733" h="1582" extrusionOk="0">
                  <a:moveTo>
                    <a:pt x="1777" y="0"/>
                  </a:moveTo>
                  <a:cubicBezTo>
                    <a:pt x="1596" y="0"/>
                    <a:pt x="1401" y="28"/>
                    <a:pt x="1204" y="94"/>
                  </a:cubicBezTo>
                  <a:cubicBezTo>
                    <a:pt x="427" y="345"/>
                    <a:pt x="1" y="1147"/>
                    <a:pt x="1" y="1147"/>
                  </a:cubicBezTo>
                  <a:cubicBezTo>
                    <a:pt x="1" y="1147"/>
                    <a:pt x="548" y="1581"/>
                    <a:pt x="1234" y="1581"/>
                  </a:cubicBezTo>
                  <a:cubicBezTo>
                    <a:pt x="1338" y="1581"/>
                    <a:pt x="1445" y="1571"/>
                    <a:pt x="1555" y="1548"/>
                  </a:cubicBezTo>
                  <a:cubicBezTo>
                    <a:pt x="2156" y="1448"/>
                    <a:pt x="2632" y="1072"/>
                    <a:pt x="2733" y="746"/>
                  </a:cubicBezTo>
                  <a:cubicBezTo>
                    <a:pt x="2562" y="689"/>
                    <a:pt x="2349" y="673"/>
                    <a:pt x="2169" y="673"/>
                  </a:cubicBezTo>
                  <a:cubicBezTo>
                    <a:pt x="1952" y="673"/>
                    <a:pt x="1780" y="696"/>
                    <a:pt x="1780" y="696"/>
                  </a:cubicBezTo>
                  <a:cubicBezTo>
                    <a:pt x="1780" y="696"/>
                    <a:pt x="2382" y="545"/>
                    <a:pt x="2632" y="270"/>
                  </a:cubicBezTo>
                  <a:cubicBezTo>
                    <a:pt x="2464" y="118"/>
                    <a:pt x="2148" y="0"/>
                    <a:pt x="1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4" name="Google Shape;33414;p44"/>
            <p:cNvSpPr/>
            <p:nvPr/>
          </p:nvSpPr>
          <p:spPr>
            <a:xfrm>
              <a:off x="4533375" y="2768200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351" y="1"/>
                  </a:moveTo>
                  <a:lnTo>
                    <a:pt x="351" y="1"/>
                  </a:lnTo>
                  <a:cubicBezTo>
                    <a:pt x="301" y="176"/>
                    <a:pt x="376" y="427"/>
                    <a:pt x="376" y="427"/>
                  </a:cubicBezTo>
                  <a:cubicBezTo>
                    <a:pt x="376" y="427"/>
                    <a:pt x="276" y="176"/>
                    <a:pt x="150" y="76"/>
                  </a:cubicBezTo>
                  <a:cubicBezTo>
                    <a:pt x="50" y="201"/>
                    <a:pt x="0" y="452"/>
                    <a:pt x="125" y="727"/>
                  </a:cubicBezTo>
                  <a:cubicBezTo>
                    <a:pt x="251" y="1078"/>
                    <a:pt x="652" y="1229"/>
                    <a:pt x="652" y="1229"/>
                  </a:cubicBezTo>
                  <a:cubicBezTo>
                    <a:pt x="652" y="1229"/>
                    <a:pt x="877" y="878"/>
                    <a:pt x="777" y="502"/>
                  </a:cubicBezTo>
                  <a:cubicBezTo>
                    <a:pt x="702" y="226"/>
                    <a:pt x="501" y="26"/>
                    <a:pt x="3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5" name="Google Shape;33415;p44"/>
            <p:cNvSpPr/>
            <p:nvPr/>
          </p:nvSpPr>
          <p:spPr>
            <a:xfrm>
              <a:off x="4517700" y="2789750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2" y="0"/>
                  </a:moveTo>
                  <a:cubicBezTo>
                    <a:pt x="292" y="0"/>
                    <a:pt x="104" y="68"/>
                    <a:pt x="25" y="166"/>
                  </a:cubicBezTo>
                  <a:cubicBezTo>
                    <a:pt x="176" y="291"/>
                    <a:pt x="426" y="342"/>
                    <a:pt x="426" y="342"/>
                  </a:cubicBezTo>
                  <a:cubicBezTo>
                    <a:pt x="426" y="342"/>
                    <a:pt x="336" y="325"/>
                    <a:pt x="231" y="325"/>
                  </a:cubicBezTo>
                  <a:cubicBezTo>
                    <a:pt x="152" y="325"/>
                    <a:pt x="65" y="334"/>
                    <a:pt x="0" y="367"/>
                  </a:cubicBezTo>
                  <a:cubicBezTo>
                    <a:pt x="76" y="517"/>
                    <a:pt x="276" y="667"/>
                    <a:pt x="577" y="692"/>
                  </a:cubicBezTo>
                  <a:cubicBezTo>
                    <a:pt x="593" y="694"/>
                    <a:pt x="609" y="694"/>
                    <a:pt x="626" y="694"/>
                  </a:cubicBezTo>
                  <a:cubicBezTo>
                    <a:pt x="981" y="694"/>
                    <a:pt x="1279" y="442"/>
                    <a:pt x="1279" y="442"/>
                  </a:cubicBezTo>
                  <a:cubicBezTo>
                    <a:pt x="1279" y="442"/>
                    <a:pt x="1053" y="91"/>
                    <a:pt x="677" y="16"/>
                  </a:cubicBezTo>
                  <a:cubicBezTo>
                    <a:pt x="618" y="5"/>
                    <a:pt x="559" y="0"/>
                    <a:pt x="5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6" name="Google Shape;33416;p44"/>
            <p:cNvSpPr/>
            <p:nvPr/>
          </p:nvSpPr>
          <p:spPr>
            <a:xfrm>
              <a:off x="4550275" y="2799175"/>
              <a:ext cx="27600" cy="22150"/>
            </a:xfrm>
            <a:custGeom>
              <a:avLst/>
              <a:gdLst/>
              <a:ahLst/>
              <a:cxnLst/>
              <a:rect l="l" t="t" r="r" b="b"/>
              <a:pathLst>
                <a:path w="1104" h="886" extrusionOk="0">
                  <a:moveTo>
                    <a:pt x="192" y="1"/>
                  </a:moveTo>
                  <a:cubicBezTo>
                    <a:pt x="79" y="1"/>
                    <a:pt x="1" y="15"/>
                    <a:pt x="1" y="15"/>
                  </a:cubicBezTo>
                  <a:cubicBezTo>
                    <a:pt x="1" y="15"/>
                    <a:pt x="26" y="441"/>
                    <a:pt x="327" y="691"/>
                  </a:cubicBezTo>
                  <a:cubicBezTo>
                    <a:pt x="497" y="824"/>
                    <a:pt x="697" y="885"/>
                    <a:pt x="849" y="885"/>
                  </a:cubicBezTo>
                  <a:cubicBezTo>
                    <a:pt x="898" y="885"/>
                    <a:pt x="942" y="879"/>
                    <a:pt x="978" y="867"/>
                  </a:cubicBezTo>
                  <a:cubicBezTo>
                    <a:pt x="903" y="691"/>
                    <a:pt x="703" y="516"/>
                    <a:pt x="702" y="516"/>
                  </a:cubicBezTo>
                  <a:lnTo>
                    <a:pt x="702" y="516"/>
                  </a:lnTo>
                  <a:cubicBezTo>
                    <a:pt x="703" y="516"/>
                    <a:pt x="928" y="691"/>
                    <a:pt x="1103" y="691"/>
                  </a:cubicBezTo>
                  <a:cubicBezTo>
                    <a:pt x="1103" y="516"/>
                    <a:pt x="978" y="290"/>
                    <a:pt x="728" y="140"/>
                  </a:cubicBezTo>
                  <a:cubicBezTo>
                    <a:pt x="556" y="25"/>
                    <a:pt x="343" y="1"/>
                    <a:pt x="1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7" name="Google Shape;33417;p44"/>
            <p:cNvSpPr/>
            <p:nvPr/>
          </p:nvSpPr>
          <p:spPr>
            <a:xfrm>
              <a:off x="4532725" y="2800150"/>
              <a:ext cx="21975" cy="30100"/>
            </a:xfrm>
            <a:custGeom>
              <a:avLst/>
              <a:gdLst/>
              <a:ahLst/>
              <a:cxnLst/>
              <a:rect l="l" t="t" r="r" b="b"/>
              <a:pathLst>
                <a:path w="879" h="1204" extrusionOk="0">
                  <a:moveTo>
                    <a:pt x="703" y="1"/>
                  </a:moveTo>
                  <a:cubicBezTo>
                    <a:pt x="703" y="1"/>
                    <a:pt x="302" y="101"/>
                    <a:pt x="126" y="452"/>
                  </a:cubicBezTo>
                  <a:cubicBezTo>
                    <a:pt x="1" y="703"/>
                    <a:pt x="1" y="978"/>
                    <a:pt x="101" y="1104"/>
                  </a:cubicBezTo>
                  <a:cubicBezTo>
                    <a:pt x="252" y="1003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77" y="1028"/>
                    <a:pt x="302" y="1204"/>
                  </a:cubicBezTo>
                  <a:cubicBezTo>
                    <a:pt x="452" y="1179"/>
                    <a:pt x="653" y="1003"/>
                    <a:pt x="753" y="728"/>
                  </a:cubicBezTo>
                  <a:cubicBezTo>
                    <a:pt x="878" y="377"/>
                    <a:pt x="703" y="1"/>
                    <a:pt x="70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8" name="Google Shape;33418;p44"/>
            <p:cNvSpPr/>
            <p:nvPr/>
          </p:nvSpPr>
          <p:spPr>
            <a:xfrm>
              <a:off x="4550275" y="2775000"/>
              <a:ext cx="25725" cy="25200"/>
            </a:xfrm>
            <a:custGeom>
              <a:avLst/>
              <a:gdLst/>
              <a:ahLst/>
              <a:cxnLst/>
              <a:rect l="l" t="t" r="r" b="b"/>
              <a:pathLst>
                <a:path w="1029" h="1008" extrusionOk="0">
                  <a:moveTo>
                    <a:pt x="780" y="0"/>
                  </a:moveTo>
                  <a:cubicBezTo>
                    <a:pt x="628" y="0"/>
                    <a:pt x="409" y="102"/>
                    <a:pt x="251" y="305"/>
                  </a:cubicBezTo>
                  <a:cubicBezTo>
                    <a:pt x="1" y="581"/>
                    <a:pt x="51" y="1007"/>
                    <a:pt x="51" y="1007"/>
                  </a:cubicBezTo>
                  <a:cubicBezTo>
                    <a:pt x="51" y="1007"/>
                    <a:pt x="63" y="1007"/>
                    <a:pt x="84" y="1007"/>
                  </a:cubicBezTo>
                  <a:cubicBezTo>
                    <a:pt x="189" y="1007"/>
                    <a:pt x="523" y="990"/>
                    <a:pt x="753" y="781"/>
                  </a:cubicBezTo>
                  <a:cubicBezTo>
                    <a:pt x="953" y="581"/>
                    <a:pt x="1028" y="330"/>
                    <a:pt x="1003" y="155"/>
                  </a:cubicBezTo>
                  <a:lnTo>
                    <a:pt x="1003" y="155"/>
                  </a:lnTo>
                  <a:cubicBezTo>
                    <a:pt x="803" y="205"/>
                    <a:pt x="627" y="380"/>
                    <a:pt x="627" y="380"/>
                  </a:cubicBezTo>
                  <a:cubicBezTo>
                    <a:pt x="627" y="380"/>
                    <a:pt x="803" y="180"/>
                    <a:pt x="828" y="4"/>
                  </a:cubicBezTo>
                  <a:cubicBezTo>
                    <a:pt x="813" y="2"/>
                    <a:pt x="797" y="0"/>
                    <a:pt x="78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9" name="Google Shape;33419;p44"/>
            <p:cNvSpPr/>
            <p:nvPr/>
          </p:nvSpPr>
          <p:spPr>
            <a:xfrm>
              <a:off x="4550275" y="2775100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0"/>
                  </a:moveTo>
                  <a:lnTo>
                    <a:pt x="1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0" name="Google Shape;33420;p44"/>
            <p:cNvSpPr/>
            <p:nvPr/>
          </p:nvSpPr>
          <p:spPr>
            <a:xfrm>
              <a:off x="4553425" y="277295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1"/>
                  </a:moveTo>
                  <a:cubicBezTo>
                    <a:pt x="50" y="1"/>
                    <a:pt x="25" y="18"/>
                    <a:pt x="25" y="36"/>
                  </a:cubicBezTo>
                  <a:cubicBezTo>
                    <a:pt x="0" y="61"/>
                    <a:pt x="25" y="111"/>
                    <a:pt x="50" y="111"/>
                  </a:cubicBezTo>
                  <a:cubicBezTo>
                    <a:pt x="57" y="119"/>
                    <a:pt x="67" y="122"/>
                    <a:pt x="77" y="122"/>
                  </a:cubicBezTo>
                  <a:cubicBezTo>
                    <a:pt x="100" y="122"/>
                    <a:pt x="125" y="104"/>
                    <a:pt x="125" y="86"/>
                  </a:cubicBezTo>
                  <a:cubicBezTo>
                    <a:pt x="150" y="61"/>
                    <a:pt x="125" y="11"/>
                    <a:pt x="100" y="11"/>
                  </a:cubicBezTo>
                  <a:cubicBezTo>
                    <a:pt x="93" y="4"/>
                    <a:pt x="83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1" name="Google Shape;33421;p44"/>
            <p:cNvSpPr/>
            <p:nvPr/>
          </p:nvSpPr>
          <p:spPr>
            <a:xfrm>
              <a:off x="4546525" y="2774475"/>
              <a:ext cx="3775" cy="18825"/>
            </a:xfrm>
            <a:custGeom>
              <a:avLst/>
              <a:gdLst/>
              <a:ahLst/>
              <a:cxnLst/>
              <a:rect l="l" t="t" r="r" b="b"/>
              <a:pathLst>
                <a:path w="151" h="753" fill="none" extrusionOk="0">
                  <a:moveTo>
                    <a:pt x="0" y="0"/>
                  </a:moveTo>
                  <a:lnTo>
                    <a:pt x="151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2" name="Google Shape;33422;p44"/>
            <p:cNvSpPr/>
            <p:nvPr/>
          </p:nvSpPr>
          <p:spPr>
            <a:xfrm>
              <a:off x="4545275" y="277257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0" y="126"/>
                    <a:pt x="126" y="76"/>
                    <a:pt x="126" y="51"/>
                  </a:cubicBezTo>
                  <a:cubicBezTo>
                    <a:pt x="126" y="26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3" name="Google Shape;33423;p44"/>
            <p:cNvSpPr/>
            <p:nvPr/>
          </p:nvSpPr>
          <p:spPr>
            <a:xfrm>
              <a:off x="4550275" y="2778850"/>
              <a:ext cx="11925" cy="14450"/>
            </a:xfrm>
            <a:custGeom>
              <a:avLst/>
              <a:gdLst/>
              <a:ahLst/>
              <a:cxnLst/>
              <a:rect l="l" t="t" r="r" b="b"/>
              <a:pathLst>
                <a:path w="477" h="578" fill="none" extrusionOk="0">
                  <a:moveTo>
                    <a:pt x="477" y="1"/>
                  </a:moveTo>
                  <a:lnTo>
                    <a:pt x="1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4" name="Google Shape;33424;p44"/>
            <p:cNvSpPr/>
            <p:nvPr/>
          </p:nvSpPr>
          <p:spPr>
            <a:xfrm>
              <a:off x="4560925" y="2776500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1" y="70"/>
                    <a:pt x="1" y="95"/>
                    <a:pt x="51" y="120"/>
                  </a:cubicBezTo>
                  <a:cubicBezTo>
                    <a:pt x="58" y="127"/>
                    <a:pt x="66" y="130"/>
                    <a:pt x="73" y="130"/>
                  </a:cubicBezTo>
                  <a:cubicBezTo>
                    <a:pt x="91" y="130"/>
                    <a:pt x="108" y="112"/>
                    <a:pt x="126" y="95"/>
                  </a:cubicBezTo>
                  <a:cubicBezTo>
                    <a:pt x="151" y="70"/>
                    <a:pt x="126" y="19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5" name="Google Shape;33425;p44"/>
            <p:cNvSpPr/>
            <p:nvPr/>
          </p:nvSpPr>
          <p:spPr>
            <a:xfrm>
              <a:off x="4550900" y="279827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6" name="Google Shape;33426;p44"/>
            <p:cNvSpPr/>
            <p:nvPr/>
          </p:nvSpPr>
          <p:spPr>
            <a:xfrm>
              <a:off x="4554675" y="28158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25" y="0"/>
                    <a:pt x="0" y="25"/>
                    <a:pt x="0" y="76"/>
                  </a:cubicBezTo>
                  <a:cubicBezTo>
                    <a:pt x="25" y="101"/>
                    <a:pt x="50" y="126"/>
                    <a:pt x="75" y="126"/>
                  </a:cubicBezTo>
                  <a:cubicBezTo>
                    <a:pt x="125" y="126"/>
                    <a:pt x="151" y="76"/>
                    <a:pt x="125" y="50"/>
                  </a:cubicBezTo>
                  <a:cubicBezTo>
                    <a:pt x="125" y="25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7" name="Google Shape;33427;p44"/>
            <p:cNvSpPr/>
            <p:nvPr/>
          </p:nvSpPr>
          <p:spPr>
            <a:xfrm>
              <a:off x="4550900" y="2798275"/>
              <a:ext cx="12550" cy="14450"/>
            </a:xfrm>
            <a:custGeom>
              <a:avLst/>
              <a:gdLst/>
              <a:ahLst/>
              <a:cxnLst/>
              <a:rect l="l" t="t" r="r" b="b"/>
              <a:pathLst>
                <a:path w="502" h="578" fill="none" extrusionOk="0">
                  <a:moveTo>
                    <a:pt x="502" y="5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8" name="Google Shape;33428;p44"/>
            <p:cNvSpPr/>
            <p:nvPr/>
          </p:nvSpPr>
          <p:spPr>
            <a:xfrm>
              <a:off x="4562175" y="2811600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89" y="0"/>
                  </a:moveTo>
                  <a:cubicBezTo>
                    <a:pt x="76" y="0"/>
                    <a:pt x="64" y="6"/>
                    <a:pt x="51" y="19"/>
                  </a:cubicBezTo>
                  <a:cubicBezTo>
                    <a:pt x="1" y="19"/>
                    <a:pt x="1" y="69"/>
                    <a:pt x="26" y="94"/>
                  </a:cubicBezTo>
                  <a:cubicBezTo>
                    <a:pt x="44" y="112"/>
                    <a:pt x="61" y="130"/>
                    <a:pt x="79" y="130"/>
                  </a:cubicBezTo>
                  <a:cubicBezTo>
                    <a:pt x="86" y="130"/>
                    <a:pt x="94" y="127"/>
                    <a:pt x="101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4" y="6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9" name="Google Shape;33429;p44"/>
            <p:cNvSpPr/>
            <p:nvPr/>
          </p:nvSpPr>
          <p:spPr>
            <a:xfrm>
              <a:off x="4548400" y="2798275"/>
              <a:ext cx="1900" cy="19450"/>
            </a:xfrm>
            <a:custGeom>
              <a:avLst/>
              <a:gdLst/>
              <a:ahLst/>
              <a:cxnLst/>
              <a:rect l="l" t="t" r="r" b="b"/>
              <a:pathLst>
                <a:path w="76" h="778" fill="none" extrusionOk="0">
                  <a:moveTo>
                    <a:pt x="1" y="778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0" name="Google Shape;33430;p44"/>
            <p:cNvSpPr/>
            <p:nvPr/>
          </p:nvSpPr>
          <p:spPr>
            <a:xfrm>
              <a:off x="4546525" y="28164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25" y="0"/>
                    <a:pt x="0" y="25"/>
                    <a:pt x="0" y="76"/>
                  </a:cubicBezTo>
                  <a:cubicBezTo>
                    <a:pt x="0" y="101"/>
                    <a:pt x="25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1" name="Google Shape;33431;p44"/>
            <p:cNvSpPr/>
            <p:nvPr/>
          </p:nvSpPr>
          <p:spPr>
            <a:xfrm>
              <a:off x="4551525" y="2795150"/>
              <a:ext cx="18825" cy="25"/>
            </a:xfrm>
            <a:custGeom>
              <a:avLst/>
              <a:gdLst/>
              <a:ahLst/>
              <a:cxnLst/>
              <a:rect l="l" t="t" r="r" b="b"/>
              <a:pathLst>
                <a:path w="753" h="1" fill="none" extrusionOk="0">
                  <a:moveTo>
                    <a:pt x="753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2" name="Google Shape;33432;p44"/>
            <p:cNvSpPr/>
            <p:nvPr/>
          </p:nvSpPr>
          <p:spPr>
            <a:xfrm>
              <a:off x="4569700" y="27932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100"/>
                    <a:pt x="26" y="125"/>
                    <a:pt x="51" y="125"/>
                  </a:cubicBezTo>
                  <a:cubicBezTo>
                    <a:pt x="76" y="125"/>
                    <a:pt x="126" y="100"/>
                    <a:pt x="126" y="75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3" name="Google Shape;33433;p44"/>
            <p:cNvSpPr/>
            <p:nvPr/>
          </p:nvSpPr>
          <p:spPr>
            <a:xfrm>
              <a:off x="4551525" y="2787000"/>
              <a:ext cx="16950" cy="8175"/>
            </a:xfrm>
            <a:custGeom>
              <a:avLst/>
              <a:gdLst/>
              <a:ahLst/>
              <a:cxnLst/>
              <a:rect l="l" t="t" r="r" b="b"/>
              <a:pathLst>
                <a:path w="678" h="327" fill="none" extrusionOk="0">
                  <a:moveTo>
                    <a:pt x="678" y="0"/>
                  </a:moveTo>
                  <a:lnTo>
                    <a:pt x="1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4" name="Google Shape;33434;p44"/>
            <p:cNvSpPr/>
            <p:nvPr/>
          </p:nvSpPr>
          <p:spPr>
            <a:xfrm>
              <a:off x="4567200" y="27848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89" y="1"/>
                  </a:moveTo>
                  <a:cubicBezTo>
                    <a:pt x="78" y="1"/>
                    <a:pt x="65" y="4"/>
                    <a:pt x="51" y="11"/>
                  </a:cubicBezTo>
                  <a:cubicBezTo>
                    <a:pt x="25" y="11"/>
                    <a:pt x="0" y="61"/>
                    <a:pt x="25" y="86"/>
                  </a:cubicBezTo>
                  <a:cubicBezTo>
                    <a:pt x="25" y="112"/>
                    <a:pt x="76" y="137"/>
                    <a:pt x="101" y="137"/>
                  </a:cubicBezTo>
                  <a:cubicBezTo>
                    <a:pt x="126" y="112"/>
                    <a:pt x="151" y="86"/>
                    <a:pt x="151" y="36"/>
                  </a:cubicBezTo>
                  <a:cubicBezTo>
                    <a:pt x="133" y="19"/>
                    <a:pt x="115" y="1"/>
                    <a:pt x="8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5" name="Google Shape;33435;p44"/>
            <p:cNvSpPr/>
            <p:nvPr/>
          </p:nvSpPr>
          <p:spPr>
            <a:xfrm>
              <a:off x="4551525" y="2795775"/>
              <a:ext cx="17575" cy="6925"/>
            </a:xfrm>
            <a:custGeom>
              <a:avLst/>
              <a:gdLst/>
              <a:ahLst/>
              <a:cxnLst/>
              <a:rect l="l" t="t" r="r" b="b"/>
              <a:pathLst>
                <a:path w="703" h="277" fill="none" extrusionOk="0">
                  <a:moveTo>
                    <a:pt x="703" y="2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6" name="Google Shape;33436;p44"/>
            <p:cNvSpPr/>
            <p:nvPr/>
          </p:nvSpPr>
          <p:spPr>
            <a:xfrm>
              <a:off x="4567825" y="280140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101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0" y="76"/>
                    <a:pt x="26" y="126"/>
                    <a:pt x="51" y="126"/>
                  </a:cubicBezTo>
                  <a:cubicBezTo>
                    <a:pt x="64" y="133"/>
                    <a:pt x="76" y="136"/>
                    <a:pt x="86" y="136"/>
                  </a:cubicBezTo>
                  <a:cubicBezTo>
                    <a:pt x="114" y="136"/>
                    <a:pt x="132" y="113"/>
                    <a:pt x="151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7" name="Google Shape;33437;p44"/>
            <p:cNvSpPr/>
            <p:nvPr/>
          </p:nvSpPr>
          <p:spPr>
            <a:xfrm>
              <a:off x="4532725" y="279702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7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8" name="Google Shape;33438;p44"/>
            <p:cNvSpPr/>
            <p:nvPr/>
          </p:nvSpPr>
          <p:spPr>
            <a:xfrm>
              <a:off x="4530225" y="2807675"/>
              <a:ext cx="3800" cy="3000"/>
            </a:xfrm>
            <a:custGeom>
              <a:avLst/>
              <a:gdLst/>
              <a:ahLst/>
              <a:cxnLst/>
              <a:rect l="l" t="t" r="r" b="b"/>
              <a:pathLst>
                <a:path w="152" h="120" extrusionOk="0">
                  <a:moveTo>
                    <a:pt x="126" y="1"/>
                  </a:moveTo>
                  <a:cubicBezTo>
                    <a:pt x="101" y="1"/>
                    <a:pt x="51" y="1"/>
                    <a:pt x="26" y="26"/>
                  </a:cubicBezTo>
                  <a:cubicBezTo>
                    <a:pt x="1" y="51"/>
                    <a:pt x="1" y="76"/>
                    <a:pt x="26" y="101"/>
                  </a:cubicBezTo>
                  <a:cubicBezTo>
                    <a:pt x="38" y="113"/>
                    <a:pt x="57" y="120"/>
                    <a:pt x="76" y="120"/>
                  </a:cubicBezTo>
                  <a:cubicBezTo>
                    <a:pt x="95" y="120"/>
                    <a:pt x="113" y="113"/>
                    <a:pt x="126" y="101"/>
                  </a:cubicBezTo>
                  <a:cubicBezTo>
                    <a:pt x="151" y="76"/>
                    <a:pt x="151" y="26"/>
                    <a:pt x="1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9" name="Google Shape;33439;p44"/>
            <p:cNvSpPr/>
            <p:nvPr/>
          </p:nvSpPr>
          <p:spPr>
            <a:xfrm>
              <a:off x="4528975" y="279702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1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0" name="Google Shape;33440;p44"/>
            <p:cNvSpPr/>
            <p:nvPr/>
          </p:nvSpPr>
          <p:spPr>
            <a:xfrm>
              <a:off x="4526475" y="27999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7" y="0"/>
                  </a:moveTo>
                  <a:cubicBezTo>
                    <a:pt x="67" y="0"/>
                    <a:pt x="58" y="3"/>
                    <a:pt x="50" y="11"/>
                  </a:cubicBezTo>
                  <a:cubicBezTo>
                    <a:pt x="25" y="11"/>
                    <a:pt x="0" y="61"/>
                    <a:pt x="25" y="86"/>
                  </a:cubicBezTo>
                  <a:cubicBezTo>
                    <a:pt x="25" y="104"/>
                    <a:pt x="50" y="121"/>
                    <a:pt x="74" y="121"/>
                  </a:cubicBezTo>
                  <a:cubicBezTo>
                    <a:pt x="84" y="121"/>
                    <a:pt x="93" y="118"/>
                    <a:pt x="101" y="111"/>
                  </a:cubicBezTo>
                  <a:cubicBezTo>
                    <a:pt x="126" y="111"/>
                    <a:pt x="151" y="61"/>
                    <a:pt x="126" y="36"/>
                  </a:cubicBezTo>
                  <a:cubicBezTo>
                    <a:pt x="126" y="18"/>
                    <a:pt x="101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1" name="Google Shape;33441;p44"/>
            <p:cNvSpPr/>
            <p:nvPr/>
          </p:nvSpPr>
          <p:spPr>
            <a:xfrm>
              <a:off x="4539000" y="279702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1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2" name="Google Shape;33442;p44"/>
            <p:cNvSpPr/>
            <p:nvPr/>
          </p:nvSpPr>
          <p:spPr>
            <a:xfrm>
              <a:off x="4536500" y="2812900"/>
              <a:ext cx="3775" cy="3350"/>
            </a:xfrm>
            <a:custGeom>
              <a:avLst/>
              <a:gdLst/>
              <a:ahLst/>
              <a:cxnLst/>
              <a:rect l="l" t="t" r="r" b="b"/>
              <a:pathLst>
                <a:path w="151" h="134" extrusionOk="0">
                  <a:moveTo>
                    <a:pt x="74" y="1"/>
                  </a:moveTo>
                  <a:cubicBezTo>
                    <a:pt x="55" y="1"/>
                    <a:pt x="40" y="13"/>
                    <a:pt x="25" y="42"/>
                  </a:cubicBezTo>
                  <a:cubicBezTo>
                    <a:pt x="0" y="67"/>
                    <a:pt x="25" y="92"/>
                    <a:pt x="50" y="117"/>
                  </a:cubicBezTo>
                  <a:cubicBezTo>
                    <a:pt x="61" y="128"/>
                    <a:pt x="71" y="134"/>
                    <a:pt x="82" y="134"/>
                  </a:cubicBezTo>
                  <a:cubicBezTo>
                    <a:pt x="96" y="134"/>
                    <a:pt x="111" y="122"/>
                    <a:pt x="126" y="92"/>
                  </a:cubicBezTo>
                  <a:cubicBezTo>
                    <a:pt x="151" y="67"/>
                    <a:pt x="151" y="42"/>
                    <a:pt x="126" y="17"/>
                  </a:cubicBezTo>
                  <a:cubicBezTo>
                    <a:pt x="105" y="7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3" name="Google Shape;33443;p44"/>
            <p:cNvSpPr/>
            <p:nvPr/>
          </p:nvSpPr>
          <p:spPr>
            <a:xfrm>
              <a:off x="4530850" y="278450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4" name="Google Shape;33444;p44"/>
            <p:cNvSpPr/>
            <p:nvPr/>
          </p:nvSpPr>
          <p:spPr>
            <a:xfrm>
              <a:off x="4528350" y="2782975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63" y="1"/>
                  </a:moveTo>
                  <a:cubicBezTo>
                    <a:pt x="36" y="1"/>
                    <a:pt x="18" y="18"/>
                    <a:pt x="0" y="36"/>
                  </a:cubicBezTo>
                  <a:cubicBezTo>
                    <a:pt x="0" y="61"/>
                    <a:pt x="0" y="111"/>
                    <a:pt x="26" y="111"/>
                  </a:cubicBezTo>
                  <a:cubicBezTo>
                    <a:pt x="40" y="119"/>
                    <a:pt x="53" y="122"/>
                    <a:pt x="64" y="122"/>
                  </a:cubicBezTo>
                  <a:cubicBezTo>
                    <a:pt x="90" y="122"/>
                    <a:pt x="108" y="104"/>
                    <a:pt x="126" y="86"/>
                  </a:cubicBezTo>
                  <a:cubicBezTo>
                    <a:pt x="126" y="61"/>
                    <a:pt x="126" y="11"/>
                    <a:pt x="101" y="11"/>
                  </a:cubicBezTo>
                  <a:cubicBezTo>
                    <a:pt x="86" y="4"/>
                    <a:pt x="74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5" name="Google Shape;33445;p44"/>
            <p:cNvSpPr/>
            <p:nvPr/>
          </p:nvSpPr>
          <p:spPr>
            <a:xfrm>
              <a:off x="4536500" y="277885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1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6" name="Google Shape;33446;p44"/>
            <p:cNvSpPr/>
            <p:nvPr/>
          </p:nvSpPr>
          <p:spPr>
            <a:xfrm>
              <a:off x="4534000" y="277650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5" y="1"/>
                  </a:moveTo>
                  <a:cubicBezTo>
                    <a:pt x="56" y="1"/>
                    <a:pt x="38" y="7"/>
                    <a:pt x="25" y="19"/>
                  </a:cubicBezTo>
                  <a:cubicBezTo>
                    <a:pt x="0" y="44"/>
                    <a:pt x="0" y="70"/>
                    <a:pt x="25" y="95"/>
                  </a:cubicBezTo>
                  <a:cubicBezTo>
                    <a:pt x="40" y="124"/>
                    <a:pt x="54" y="136"/>
                    <a:pt x="74" y="136"/>
                  </a:cubicBezTo>
                  <a:cubicBezTo>
                    <a:pt x="88" y="136"/>
                    <a:pt x="105" y="130"/>
                    <a:pt x="125" y="120"/>
                  </a:cubicBezTo>
                  <a:cubicBezTo>
                    <a:pt x="150" y="95"/>
                    <a:pt x="150" y="44"/>
                    <a:pt x="125" y="19"/>
                  </a:cubicBezTo>
                  <a:cubicBezTo>
                    <a:pt x="113" y="7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7" name="Google Shape;33447;p44"/>
            <p:cNvSpPr/>
            <p:nvPr/>
          </p:nvSpPr>
          <p:spPr>
            <a:xfrm>
              <a:off x="4527725" y="2792650"/>
              <a:ext cx="18825" cy="1900"/>
            </a:xfrm>
            <a:custGeom>
              <a:avLst/>
              <a:gdLst/>
              <a:ahLst/>
              <a:cxnLst/>
              <a:rect l="l" t="t" r="r" b="b"/>
              <a:pathLst>
                <a:path w="753" h="76" fill="none" extrusionOk="0">
                  <a:moveTo>
                    <a:pt x="0" y="0"/>
                  </a:moveTo>
                  <a:lnTo>
                    <a:pt x="752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8" name="Google Shape;33448;p44"/>
            <p:cNvSpPr/>
            <p:nvPr/>
          </p:nvSpPr>
          <p:spPr>
            <a:xfrm>
              <a:off x="4525225" y="279075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0" y="1"/>
                  </a:moveTo>
                  <a:cubicBezTo>
                    <a:pt x="50" y="1"/>
                    <a:pt x="25" y="1"/>
                    <a:pt x="0" y="51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100" y="126"/>
                    <a:pt x="125" y="101"/>
                    <a:pt x="125" y="76"/>
                  </a:cubicBezTo>
                  <a:cubicBezTo>
                    <a:pt x="151" y="51"/>
                    <a:pt x="125" y="1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9" name="Google Shape;33449;p44"/>
            <p:cNvSpPr/>
            <p:nvPr/>
          </p:nvSpPr>
          <p:spPr>
            <a:xfrm>
              <a:off x="4540250" y="2785750"/>
              <a:ext cx="20075" cy="18200"/>
            </a:xfrm>
            <a:custGeom>
              <a:avLst/>
              <a:gdLst/>
              <a:ahLst/>
              <a:cxnLst/>
              <a:rect l="l" t="t" r="r" b="b"/>
              <a:pathLst>
                <a:path w="803" h="728" extrusionOk="0">
                  <a:moveTo>
                    <a:pt x="393" y="0"/>
                  </a:moveTo>
                  <a:cubicBezTo>
                    <a:pt x="244" y="0"/>
                    <a:pt x="115" y="96"/>
                    <a:pt x="76" y="251"/>
                  </a:cubicBezTo>
                  <a:cubicBezTo>
                    <a:pt x="1" y="426"/>
                    <a:pt x="101" y="652"/>
                    <a:pt x="276" y="702"/>
                  </a:cubicBezTo>
                  <a:cubicBezTo>
                    <a:pt x="322" y="719"/>
                    <a:pt x="367" y="727"/>
                    <a:pt x="410" y="727"/>
                  </a:cubicBezTo>
                  <a:cubicBezTo>
                    <a:pt x="561" y="727"/>
                    <a:pt x="694" y="632"/>
                    <a:pt x="753" y="477"/>
                  </a:cubicBezTo>
                  <a:cubicBezTo>
                    <a:pt x="803" y="301"/>
                    <a:pt x="702" y="101"/>
                    <a:pt x="527" y="25"/>
                  </a:cubicBezTo>
                  <a:cubicBezTo>
                    <a:pt x="482" y="8"/>
                    <a:pt x="437" y="0"/>
                    <a:pt x="39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0" name="Google Shape;33450;p44"/>
            <p:cNvSpPr/>
            <p:nvPr/>
          </p:nvSpPr>
          <p:spPr>
            <a:xfrm>
              <a:off x="4557175" y="2919825"/>
              <a:ext cx="44500" cy="68325"/>
            </a:xfrm>
            <a:custGeom>
              <a:avLst/>
              <a:gdLst/>
              <a:ahLst/>
              <a:cxnLst/>
              <a:rect l="l" t="t" r="r" b="b"/>
              <a:pathLst>
                <a:path w="1780" h="2733" extrusionOk="0">
                  <a:moveTo>
                    <a:pt x="978" y="1"/>
                  </a:moveTo>
                  <a:lnTo>
                    <a:pt x="978" y="1"/>
                  </a:lnTo>
                  <a:cubicBezTo>
                    <a:pt x="627" y="101"/>
                    <a:pt x="251" y="552"/>
                    <a:pt x="151" y="1154"/>
                  </a:cubicBezTo>
                  <a:cubicBezTo>
                    <a:pt x="0" y="1981"/>
                    <a:pt x="502" y="2733"/>
                    <a:pt x="502" y="2733"/>
                  </a:cubicBezTo>
                  <a:cubicBezTo>
                    <a:pt x="502" y="2733"/>
                    <a:pt x="1354" y="2332"/>
                    <a:pt x="1604" y="1555"/>
                  </a:cubicBezTo>
                  <a:cubicBezTo>
                    <a:pt x="1780" y="953"/>
                    <a:pt x="1680" y="377"/>
                    <a:pt x="1454" y="101"/>
                  </a:cubicBezTo>
                  <a:cubicBezTo>
                    <a:pt x="1128" y="402"/>
                    <a:pt x="953" y="953"/>
                    <a:pt x="953" y="953"/>
                  </a:cubicBezTo>
                  <a:cubicBezTo>
                    <a:pt x="953" y="953"/>
                    <a:pt x="1103" y="352"/>
                    <a:pt x="9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1" name="Google Shape;33451;p44"/>
            <p:cNvSpPr/>
            <p:nvPr/>
          </p:nvSpPr>
          <p:spPr>
            <a:xfrm>
              <a:off x="4509550" y="2940450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88" y="0"/>
                  </a:moveTo>
                  <a:cubicBezTo>
                    <a:pt x="512" y="0"/>
                    <a:pt x="441" y="10"/>
                    <a:pt x="377" y="28"/>
                  </a:cubicBezTo>
                  <a:cubicBezTo>
                    <a:pt x="502" y="429"/>
                    <a:pt x="903" y="855"/>
                    <a:pt x="903" y="855"/>
                  </a:cubicBezTo>
                  <a:cubicBezTo>
                    <a:pt x="903" y="855"/>
                    <a:pt x="427" y="429"/>
                    <a:pt x="76" y="404"/>
                  </a:cubicBezTo>
                  <a:lnTo>
                    <a:pt x="76" y="404"/>
                  </a:lnTo>
                  <a:cubicBezTo>
                    <a:pt x="1" y="755"/>
                    <a:pt x="251" y="1281"/>
                    <a:pt x="752" y="1657"/>
                  </a:cubicBezTo>
                  <a:cubicBezTo>
                    <a:pt x="1187" y="1991"/>
                    <a:pt x="1733" y="2047"/>
                    <a:pt x="2048" y="2047"/>
                  </a:cubicBezTo>
                  <a:cubicBezTo>
                    <a:pt x="2206" y="2047"/>
                    <a:pt x="2306" y="2033"/>
                    <a:pt x="2306" y="2033"/>
                  </a:cubicBezTo>
                  <a:cubicBezTo>
                    <a:pt x="2306" y="2033"/>
                    <a:pt x="2331" y="1106"/>
                    <a:pt x="1730" y="529"/>
                  </a:cubicBezTo>
                  <a:cubicBezTo>
                    <a:pt x="1362" y="181"/>
                    <a:pt x="926" y="0"/>
                    <a:pt x="5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2" name="Google Shape;33452;p44"/>
            <p:cNvSpPr/>
            <p:nvPr/>
          </p:nvSpPr>
          <p:spPr>
            <a:xfrm>
              <a:off x="4559050" y="2988750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7" y="1"/>
                  </a:moveTo>
                  <a:cubicBezTo>
                    <a:pt x="427" y="1"/>
                    <a:pt x="1" y="828"/>
                    <a:pt x="276" y="1605"/>
                  </a:cubicBezTo>
                  <a:cubicBezTo>
                    <a:pt x="502" y="2206"/>
                    <a:pt x="928" y="2582"/>
                    <a:pt x="1279" y="2657"/>
                  </a:cubicBezTo>
                  <a:cubicBezTo>
                    <a:pt x="1354" y="2256"/>
                    <a:pt x="1154" y="1705"/>
                    <a:pt x="1153" y="1705"/>
                  </a:cubicBezTo>
                  <a:lnTo>
                    <a:pt x="1153" y="1705"/>
                  </a:lnTo>
                  <a:cubicBezTo>
                    <a:pt x="1154" y="1705"/>
                    <a:pt x="1404" y="2256"/>
                    <a:pt x="1705" y="2457"/>
                  </a:cubicBezTo>
                  <a:cubicBezTo>
                    <a:pt x="1930" y="2181"/>
                    <a:pt x="1955" y="1580"/>
                    <a:pt x="1680" y="1028"/>
                  </a:cubicBezTo>
                  <a:cubicBezTo>
                    <a:pt x="1304" y="301"/>
                    <a:pt x="427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3" name="Google Shape;33453;p44"/>
            <p:cNvSpPr/>
            <p:nvPr/>
          </p:nvSpPr>
          <p:spPr>
            <a:xfrm>
              <a:off x="4508925" y="2988450"/>
              <a:ext cx="61425" cy="47250"/>
            </a:xfrm>
            <a:custGeom>
              <a:avLst/>
              <a:gdLst/>
              <a:ahLst/>
              <a:cxnLst/>
              <a:rect l="l" t="t" r="r" b="b"/>
              <a:pathLst>
                <a:path w="2457" h="1890" extrusionOk="0">
                  <a:moveTo>
                    <a:pt x="1793" y="0"/>
                  </a:moveTo>
                  <a:cubicBezTo>
                    <a:pt x="1503" y="0"/>
                    <a:pt x="1159" y="53"/>
                    <a:pt x="853" y="238"/>
                  </a:cubicBezTo>
                  <a:cubicBezTo>
                    <a:pt x="301" y="564"/>
                    <a:pt x="1" y="1065"/>
                    <a:pt x="1" y="1416"/>
                  </a:cubicBezTo>
                  <a:cubicBezTo>
                    <a:pt x="426" y="1416"/>
                    <a:pt x="928" y="1116"/>
                    <a:pt x="928" y="1115"/>
                  </a:cubicBezTo>
                  <a:lnTo>
                    <a:pt x="928" y="1115"/>
                  </a:lnTo>
                  <a:cubicBezTo>
                    <a:pt x="928" y="1116"/>
                    <a:pt x="402" y="1466"/>
                    <a:pt x="276" y="1817"/>
                  </a:cubicBezTo>
                  <a:cubicBezTo>
                    <a:pt x="379" y="1865"/>
                    <a:pt x="508" y="1890"/>
                    <a:pt x="651" y="1890"/>
                  </a:cubicBezTo>
                  <a:cubicBezTo>
                    <a:pt x="960" y="1890"/>
                    <a:pt x="1337" y="1773"/>
                    <a:pt x="1680" y="1516"/>
                  </a:cubicBezTo>
                  <a:cubicBezTo>
                    <a:pt x="2331" y="1015"/>
                    <a:pt x="2457" y="88"/>
                    <a:pt x="2457" y="88"/>
                  </a:cubicBezTo>
                  <a:cubicBezTo>
                    <a:pt x="2457" y="88"/>
                    <a:pt x="2170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4" name="Google Shape;33454;p44"/>
            <p:cNvSpPr/>
            <p:nvPr/>
          </p:nvSpPr>
          <p:spPr>
            <a:xfrm>
              <a:off x="4571575" y="2963075"/>
              <a:ext cx="68950" cy="39700"/>
            </a:xfrm>
            <a:custGeom>
              <a:avLst/>
              <a:gdLst/>
              <a:ahLst/>
              <a:cxnLst/>
              <a:rect l="l" t="t" r="r" b="b"/>
              <a:pathLst>
                <a:path w="2758" h="1588" extrusionOk="0">
                  <a:moveTo>
                    <a:pt x="1812" y="1"/>
                  </a:moveTo>
                  <a:cubicBezTo>
                    <a:pt x="1626" y="1"/>
                    <a:pt x="1427" y="31"/>
                    <a:pt x="1229" y="100"/>
                  </a:cubicBezTo>
                  <a:cubicBezTo>
                    <a:pt x="427" y="351"/>
                    <a:pt x="1" y="1153"/>
                    <a:pt x="1" y="1153"/>
                  </a:cubicBezTo>
                  <a:cubicBezTo>
                    <a:pt x="1" y="1153"/>
                    <a:pt x="567" y="1587"/>
                    <a:pt x="1258" y="1587"/>
                  </a:cubicBezTo>
                  <a:cubicBezTo>
                    <a:pt x="1363" y="1587"/>
                    <a:pt x="1471" y="1577"/>
                    <a:pt x="1580" y="1554"/>
                  </a:cubicBezTo>
                  <a:cubicBezTo>
                    <a:pt x="2181" y="1454"/>
                    <a:pt x="2632" y="1078"/>
                    <a:pt x="2758" y="752"/>
                  </a:cubicBezTo>
                  <a:cubicBezTo>
                    <a:pt x="2597" y="688"/>
                    <a:pt x="2399" y="669"/>
                    <a:pt x="2225" y="669"/>
                  </a:cubicBezTo>
                  <a:cubicBezTo>
                    <a:pt x="1994" y="669"/>
                    <a:pt x="1805" y="702"/>
                    <a:pt x="1805" y="702"/>
                  </a:cubicBezTo>
                  <a:cubicBezTo>
                    <a:pt x="1805" y="702"/>
                    <a:pt x="2407" y="551"/>
                    <a:pt x="2657" y="276"/>
                  </a:cubicBezTo>
                  <a:cubicBezTo>
                    <a:pt x="2477" y="111"/>
                    <a:pt x="2166" y="1"/>
                    <a:pt x="18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5" name="Google Shape;33455;p44"/>
            <p:cNvSpPr/>
            <p:nvPr/>
          </p:nvSpPr>
          <p:spPr>
            <a:xfrm>
              <a:off x="4554675" y="2958675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351" y="1"/>
                  </a:moveTo>
                  <a:cubicBezTo>
                    <a:pt x="301" y="176"/>
                    <a:pt x="376" y="427"/>
                    <a:pt x="376" y="427"/>
                  </a:cubicBezTo>
                  <a:cubicBezTo>
                    <a:pt x="376" y="427"/>
                    <a:pt x="276" y="176"/>
                    <a:pt x="151" y="51"/>
                  </a:cubicBezTo>
                  <a:cubicBezTo>
                    <a:pt x="25" y="176"/>
                    <a:pt x="0" y="452"/>
                    <a:pt x="100" y="727"/>
                  </a:cubicBezTo>
                  <a:cubicBezTo>
                    <a:pt x="251" y="1078"/>
                    <a:pt x="652" y="1229"/>
                    <a:pt x="652" y="1229"/>
                  </a:cubicBezTo>
                  <a:cubicBezTo>
                    <a:pt x="652" y="1229"/>
                    <a:pt x="877" y="878"/>
                    <a:pt x="777" y="502"/>
                  </a:cubicBezTo>
                  <a:cubicBezTo>
                    <a:pt x="677" y="226"/>
                    <a:pt x="501" y="26"/>
                    <a:pt x="3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6" name="Google Shape;33456;p44"/>
            <p:cNvSpPr/>
            <p:nvPr/>
          </p:nvSpPr>
          <p:spPr>
            <a:xfrm>
              <a:off x="4539000" y="2980225"/>
              <a:ext cx="31350" cy="17375"/>
            </a:xfrm>
            <a:custGeom>
              <a:avLst/>
              <a:gdLst/>
              <a:ahLst/>
              <a:cxnLst/>
              <a:rect l="l" t="t" r="r" b="b"/>
              <a:pathLst>
                <a:path w="1254" h="695" extrusionOk="0">
                  <a:moveTo>
                    <a:pt x="492" y="0"/>
                  </a:moveTo>
                  <a:cubicBezTo>
                    <a:pt x="276" y="0"/>
                    <a:pt x="104" y="68"/>
                    <a:pt x="26" y="166"/>
                  </a:cubicBezTo>
                  <a:cubicBezTo>
                    <a:pt x="176" y="292"/>
                    <a:pt x="427" y="342"/>
                    <a:pt x="427" y="342"/>
                  </a:cubicBezTo>
                  <a:cubicBezTo>
                    <a:pt x="427" y="342"/>
                    <a:pt x="337" y="325"/>
                    <a:pt x="231" y="325"/>
                  </a:cubicBezTo>
                  <a:cubicBezTo>
                    <a:pt x="152" y="325"/>
                    <a:pt x="65" y="334"/>
                    <a:pt x="1" y="367"/>
                  </a:cubicBezTo>
                  <a:cubicBezTo>
                    <a:pt x="51" y="517"/>
                    <a:pt x="276" y="667"/>
                    <a:pt x="577" y="693"/>
                  </a:cubicBezTo>
                  <a:cubicBezTo>
                    <a:pt x="593" y="694"/>
                    <a:pt x="610" y="694"/>
                    <a:pt x="626" y="694"/>
                  </a:cubicBezTo>
                  <a:cubicBezTo>
                    <a:pt x="979" y="694"/>
                    <a:pt x="1254" y="442"/>
                    <a:pt x="1254" y="442"/>
                  </a:cubicBezTo>
                  <a:cubicBezTo>
                    <a:pt x="1254" y="442"/>
                    <a:pt x="1053" y="91"/>
                    <a:pt x="677" y="16"/>
                  </a:cubicBezTo>
                  <a:cubicBezTo>
                    <a:pt x="613" y="5"/>
                    <a:pt x="551" y="0"/>
                    <a:pt x="49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7" name="Google Shape;33457;p44"/>
            <p:cNvSpPr/>
            <p:nvPr/>
          </p:nvSpPr>
          <p:spPr>
            <a:xfrm>
              <a:off x="4571575" y="2989650"/>
              <a:ext cx="27600" cy="22150"/>
            </a:xfrm>
            <a:custGeom>
              <a:avLst/>
              <a:gdLst/>
              <a:ahLst/>
              <a:cxnLst/>
              <a:rect l="l" t="t" r="r" b="b"/>
              <a:pathLst>
                <a:path w="1104" h="886" extrusionOk="0">
                  <a:moveTo>
                    <a:pt x="192" y="1"/>
                  </a:moveTo>
                  <a:cubicBezTo>
                    <a:pt x="79" y="1"/>
                    <a:pt x="1" y="15"/>
                    <a:pt x="1" y="15"/>
                  </a:cubicBezTo>
                  <a:cubicBezTo>
                    <a:pt x="1" y="15"/>
                    <a:pt x="26" y="441"/>
                    <a:pt x="327" y="691"/>
                  </a:cubicBezTo>
                  <a:cubicBezTo>
                    <a:pt x="497" y="824"/>
                    <a:pt x="683" y="885"/>
                    <a:pt x="828" y="885"/>
                  </a:cubicBezTo>
                  <a:cubicBezTo>
                    <a:pt x="874" y="885"/>
                    <a:pt x="917" y="879"/>
                    <a:pt x="953" y="867"/>
                  </a:cubicBezTo>
                  <a:cubicBezTo>
                    <a:pt x="903" y="692"/>
                    <a:pt x="703" y="516"/>
                    <a:pt x="703" y="516"/>
                  </a:cubicBezTo>
                  <a:lnTo>
                    <a:pt x="703" y="516"/>
                  </a:lnTo>
                  <a:cubicBezTo>
                    <a:pt x="703" y="516"/>
                    <a:pt x="928" y="666"/>
                    <a:pt x="1104" y="691"/>
                  </a:cubicBezTo>
                  <a:cubicBezTo>
                    <a:pt x="1104" y="516"/>
                    <a:pt x="978" y="290"/>
                    <a:pt x="728" y="140"/>
                  </a:cubicBezTo>
                  <a:cubicBezTo>
                    <a:pt x="556" y="26"/>
                    <a:pt x="343" y="1"/>
                    <a:pt x="1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8" name="Google Shape;33458;p44"/>
            <p:cNvSpPr/>
            <p:nvPr/>
          </p:nvSpPr>
          <p:spPr>
            <a:xfrm>
              <a:off x="4554050" y="2990625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1"/>
                  </a:moveTo>
                  <a:cubicBezTo>
                    <a:pt x="702" y="1"/>
                    <a:pt x="301" y="101"/>
                    <a:pt x="125" y="452"/>
                  </a:cubicBezTo>
                  <a:cubicBezTo>
                    <a:pt x="0" y="703"/>
                    <a:pt x="0" y="978"/>
                    <a:pt x="75" y="1104"/>
                  </a:cubicBezTo>
                  <a:cubicBezTo>
                    <a:pt x="251" y="1003"/>
                    <a:pt x="376" y="778"/>
                    <a:pt x="376" y="778"/>
                  </a:cubicBezTo>
                  <a:lnTo>
                    <a:pt x="376" y="778"/>
                  </a:lnTo>
                  <a:cubicBezTo>
                    <a:pt x="376" y="778"/>
                    <a:pt x="251" y="1029"/>
                    <a:pt x="301" y="1204"/>
                  </a:cubicBezTo>
                  <a:cubicBezTo>
                    <a:pt x="451" y="1179"/>
                    <a:pt x="652" y="1003"/>
                    <a:pt x="752" y="728"/>
                  </a:cubicBezTo>
                  <a:cubicBezTo>
                    <a:pt x="877" y="377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9" name="Google Shape;33459;p44"/>
            <p:cNvSpPr/>
            <p:nvPr/>
          </p:nvSpPr>
          <p:spPr>
            <a:xfrm>
              <a:off x="4571575" y="2965475"/>
              <a:ext cx="25725" cy="25200"/>
            </a:xfrm>
            <a:custGeom>
              <a:avLst/>
              <a:gdLst/>
              <a:ahLst/>
              <a:cxnLst/>
              <a:rect l="l" t="t" r="r" b="b"/>
              <a:pathLst>
                <a:path w="1029" h="1008" extrusionOk="0">
                  <a:moveTo>
                    <a:pt x="780" y="1"/>
                  </a:moveTo>
                  <a:cubicBezTo>
                    <a:pt x="628" y="1"/>
                    <a:pt x="407" y="102"/>
                    <a:pt x="226" y="305"/>
                  </a:cubicBezTo>
                  <a:cubicBezTo>
                    <a:pt x="1" y="581"/>
                    <a:pt x="26" y="1007"/>
                    <a:pt x="26" y="1007"/>
                  </a:cubicBezTo>
                  <a:cubicBezTo>
                    <a:pt x="26" y="1007"/>
                    <a:pt x="38" y="1008"/>
                    <a:pt x="59" y="1008"/>
                  </a:cubicBezTo>
                  <a:cubicBezTo>
                    <a:pt x="164" y="1008"/>
                    <a:pt x="498" y="990"/>
                    <a:pt x="728" y="781"/>
                  </a:cubicBezTo>
                  <a:cubicBezTo>
                    <a:pt x="953" y="581"/>
                    <a:pt x="1028" y="330"/>
                    <a:pt x="978" y="155"/>
                  </a:cubicBezTo>
                  <a:lnTo>
                    <a:pt x="978" y="155"/>
                  </a:lnTo>
                  <a:cubicBezTo>
                    <a:pt x="803" y="205"/>
                    <a:pt x="602" y="380"/>
                    <a:pt x="602" y="380"/>
                  </a:cubicBezTo>
                  <a:cubicBezTo>
                    <a:pt x="602" y="380"/>
                    <a:pt x="803" y="180"/>
                    <a:pt x="828" y="4"/>
                  </a:cubicBezTo>
                  <a:cubicBezTo>
                    <a:pt x="813" y="2"/>
                    <a:pt x="797" y="1"/>
                    <a:pt x="78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0" name="Google Shape;33460;p44"/>
            <p:cNvSpPr/>
            <p:nvPr/>
          </p:nvSpPr>
          <p:spPr>
            <a:xfrm>
              <a:off x="4570950" y="2965575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0"/>
                  </a:moveTo>
                  <a:lnTo>
                    <a:pt x="1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1" name="Google Shape;33461;p44"/>
            <p:cNvSpPr/>
            <p:nvPr/>
          </p:nvSpPr>
          <p:spPr>
            <a:xfrm>
              <a:off x="4574725" y="296307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00" y="0"/>
                  </a:moveTo>
                  <a:cubicBezTo>
                    <a:pt x="50" y="0"/>
                    <a:pt x="25" y="25"/>
                    <a:pt x="0" y="50"/>
                  </a:cubicBezTo>
                  <a:cubicBezTo>
                    <a:pt x="0" y="75"/>
                    <a:pt x="0" y="125"/>
                    <a:pt x="50" y="125"/>
                  </a:cubicBezTo>
                  <a:cubicBezTo>
                    <a:pt x="58" y="133"/>
                    <a:pt x="67" y="136"/>
                    <a:pt x="77" y="136"/>
                  </a:cubicBezTo>
                  <a:cubicBezTo>
                    <a:pt x="100" y="136"/>
                    <a:pt x="125" y="118"/>
                    <a:pt x="125" y="100"/>
                  </a:cubicBezTo>
                  <a:cubicBezTo>
                    <a:pt x="151" y="75"/>
                    <a:pt x="125" y="25"/>
                    <a:pt x="10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2" name="Google Shape;33462;p44"/>
            <p:cNvSpPr/>
            <p:nvPr/>
          </p:nvSpPr>
          <p:spPr>
            <a:xfrm>
              <a:off x="4567825" y="2964950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3" name="Google Shape;33463;p44"/>
            <p:cNvSpPr/>
            <p:nvPr/>
          </p:nvSpPr>
          <p:spPr>
            <a:xfrm>
              <a:off x="4565950" y="296245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extrusionOk="0">
                  <a:moveTo>
                    <a:pt x="75" y="0"/>
                  </a:moveTo>
                  <a:cubicBezTo>
                    <a:pt x="50" y="0"/>
                    <a:pt x="0" y="50"/>
                    <a:pt x="0" y="75"/>
                  </a:cubicBezTo>
                  <a:cubicBezTo>
                    <a:pt x="25" y="125"/>
                    <a:pt x="50" y="150"/>
                    <a:pt x="75" y="150"/>
                  </a:cubicBezTo>
                  <a:cubicBezTo>
                    <a:pt x="126" y="125"/>
                    <a:pt x="151" y="100"/>
                    <a:pt x="151" y="75"/>
                  </a:cubicBezTo>
                  <a:cubicBezTo>
                    <a:pt x="151" y="25"/>
                    <a:pt x="101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4" name="Google Shape;33464;p44"/>
            <p:cNvSpPr/>
            <p:nvPr/>
          </p:nvSpPr>
          <p:spPr>
            <a:xfrm>
              <a:off x="4571575" y="2969325"/>
              <a:ext cx="11950" cy="14450"/>
            </a:xfrm>
            <a:custGeom>
              <a:avLst/>
              <a:gdLst/>
              <a:ahLst/>
              <a:cxnLst/>
              <a:rect l="l" t="t" r="r" b="b"/>
              <a:pathLst>
                <a:path w="478" h="578" fill="none" extrusionOk="0">
                  <a:moveTo>
                    <a:pt x="477" y="1"/>
                  </a:moveTo>
                  <a:lnTo>
                    <a:pt x="1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5" name="Google Shape;33465;p44"/>
            <p:cNvSpPr/>
            <p:nvPr/>
          </p:nvSpPr>
          <p:spPr>
            <a:xfrm>
              <a:off x="4582225" y="29668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101" y="0"/>
                  </a:moveTo>
                  <a:cubicBezTo>
                    <a:pt x="76" y="0"/>
                    <a:pt x="26" y="0"/>
                    <a:pt x="26" y="26"/>
                  </a:cubicBezTo>
                  <a:cubicBezTo>
                    <a:pt x="1" y="51"/>
                    <a:pt x="1" y="101"/>
                    <a:pt x="26" y="126"/>
                  </a:cubicBezTo>
                  <a:cubicBezTo>
                    <a:pt x="41" y="133"/>
                    <a:pt x="53" y="136"/>
                    <a:pt x="64" y="136"/>
                  </a:cubicBezTo>
                  <a:cubicBezTo>
                    <a:pt x="91" y="136"/>
                    <a:pt x="108" y="118"/>
                    <a:pt x="126" y="101"/>
                  </a:cubicBezTo>
                  <a:cubicBezTo>
                    <a:pt x="151" y="76"/>
                    <a:pt x="126" y="26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6" name="Google Shape;33466;p44"/>
            <p:cNvSpPr/>
            <p:nvPr/>
          </p:nvSpPr>
          <p:spPr>
            <a:xfrm>
              <a:off x="4572200" y="2988750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72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7" name="Google Shape;33467;p44"/>
            <p:cNvSpPr/>
            <p:nvPr/>
          </p:nvSpPr>
          <p:spPr>
            <a:xfrm>
              <a:off x="4575975" y="30060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85" y="1"/>
                  </a:moveTo>
                  <a:cubicBezTo>
                    <a:pt x="75" y="1"/>
                    <a:pt x="64" y="4"/>
                    <a:pt x="50" y="10"/>
                  </a:cubicBezTo>
                  <a:cubicBezTo>
                    <a:pt x="25" y="10"/>
                    <a:pt x="0" y="35"/>
                    <a:pt x="0" y="86"/>
                  </a:cubicBezTo>
                  <a:cubicBezTo>
                    <a:pt x="0" y="111"/>
                    <a:pt x="50" y="136"/>
                    <a:pt x="75" y="136"/>
                  </a:cubicBezTo>
                  <a:cubicBezTo>
                    <a:pt x="126" y="111"/>
                    <a:pt x="126" y="86"/>
                    <a:pt x="126" y="61"/>
                  </a:cubicBezTo>
                  <a:cubicBezTo>
                    <a:pt x="126" y="24"/>
                    <a:pt x="112" y="1"/>
                    <a:pt x="8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8" name="Google Shape;33468;p44"/>
            <p:cNvSpPr/>
            <p:nvPr/>
          </p:nvSpPr>
          <p:spPr>
            <a:xfrm>
              <a:off x="4572200" y="2988750"/>
              <a:ext cx="12575" cy="14450"/>
            </a:xfrm>
            <a:custGeom>
              <a:avLst/>
              <a:gdLst/>
              <a:ahLst/>
              <a:cxnLst/>
              <a:rect l="l" t="t" r="r" b="b"/>
              <a:pathLst>
                <a:path w="503" h="578" fill="none" extrusionOk="0">
                  <a:moveTo>
                    <a:pt x="502" y="5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9" name="Google Shape;33469;p44"/>
            <p:cNvSpPr/>
            <p:nvPr/>
          </p:nvSpPr>
          <p:spPr>
            <a:xfrm>
              <a:off x="4583500" y="30019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25" y="1"/>
                  </a:moveTo>
                  <a:cubicBezTo>
                    <a:pt x="0" y="26"/>
                    <a:pt x="0" y="76"/>
                    <a:pt x="25" y="101"/>
                  </a:cubicBezTo>
                  <a:cubicBezTo>
                    <a:pt x="25" y="126"/>
                    <a:pt x="75" y="126"/>
                    <a:pt x="100" y="126"/>
                  </a:cubicBezTo>
                  <a:cubicBezTo>
                    <a:pt x="125" y="101"/>
                    <a:pt x="150" y="51"/>
                    <a:pt x="125" y="26"/>
                  </a:cubicBezTo>
                  <a:cubicBezTo>
                    <a:pt x="10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0" name="Google Shape;33470;p44"/>
            <p:cNvSpPr/>
            <p:nvPr/>
          </p:nvSpPr>
          <p:spPr>
            <a:xfrm>
              <a:off x="4569700" y="2988750"/>
              <a:ext cx="1900" cy="19450"/>
            </a:xfrm>
            <a:custGeom>
              <a:avLst/>
              <a:gdLst/>
              <a:ahLst/>
              <a:cxnLst/>
              <a:rect l="l" t="t" r="r" b="b"/>
              <a:pathLst>
                <a:path w="76" h="778" fill="none" extrusionOk="0">
                  <a:moveTo>
                    <a:pt x="1" y="778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1" name="Google Shape;33471;p44"/>
            <p:cNvSpPr/>
            <p:nvPr/>
          </p:nvSpPr>
          <p:spPr>
            <a:xfrm>
              <a:off x="4567825" y="30069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26" y="0"/>
                    <a:pt x="0" y="26"/>
                    <a:pt x="0" y="76"/>
                  </a:cubicBezTo>
                  <a:cubicBezTo>
                    <a:pt x="0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2" name="Google Shape;33472;p44"/>
            <p:cNvSpPr/>
            <p:nvPr/>
          </p:nvSpPr>
          <p:spPr>
            <a:xfrm>
              <a:off x="4572200" y="2985000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3" name="Google Shape;33473;p44"/>
            <p:cNvSpPr/>
            <p:nvPr/>
          </p:nvSpPr>
          <p:spPr>
            <a:xfrm>
              <a:off x="4590375" y="29837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51" y="0"/>
                    <a:pt x="26" y="25"/>
                    <a:pt x="26" y="50"/>
                  </a:cubicBezTo>
                  <a:cubicBezTo>
                    <a:pt x="1" y="100"/>
                    <a:pt x="26" y="125"/>
                    <a:pt x="76" y="125"/>
                  </a:cubicBezTo>
                  <a:cubicBezTo>
                    <a:pt x="101" y="125"/>
                    <a:pt x="126" y="100"/>
                    <a:pt x="151" y="75"/>
                  </a:cubicBezTo>
                  <a:cubicBezTo>
                    <a:pt x="151" y="25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4" name="Google Shape;33474;p44"/>
            <p:cNvSpPr/>
            <p:nvPr/>
          </p:nvSpPr>
          <p:spPr>
            <a:xfrm>
              <a:off x="4572825" y="2977475"/>
              <a:ext cx="16950" cy="8175"/>
            </a:xfrm>
            <a:custGeom>
              <a:avLst/>
              <a:gdLst/>
              <a:ahLst/>
              <a:cxnLst/>
              <a:rect l="l" t="t" r="r" b="b"/>
              <a:pathLst>
                <a:path w="678" h="327" fill="none" extrusionOk="0">
                  <a:moveTo>
                    <a:pt x="678" y="1"/>
                  </a:moveTo>
                  <a:lnTo>
                    <a:pt x="1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5" name="Google Shape;33475;p44"/>
            <p:cNvSpPr/>
            <p:nvPr/>
          </p:nvSpPr>
          <p:spPr>
            <a:xfrm>
              <a:off x="4588500" y="29753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7" y="1"/>
                  </a:moveTo>
                  <a:cubicBezTo>
                    <a:pt x="67" y="1"/>
                    <a:pt x="58" y="4"/>
                    <a:pt x="51" y="11"/>
                  </a:cubicBezTo>
                  <a:cubicBezTo>
                    <a:pt x="26" y="11"/>
                    <a:pt x="1" y="61"/>
                    <a:pt x="1" y="87"/>
                  </a:cubicBezTo>
                  <a:cubicBezTo>
                    <a:pt x="26" y="112"/>
                    <a:pt x="51" y="137"/>
                    <a:pt x="101" y="137"/>
                  </a:cubicBezTo>
                  <a:cubicBezTo>
                    <a:pt x="126" y="112"/>
                    <a:pt x="151" y="87"/>
                    <a:pt x="126" y="36"/>
                  </a:cubicBezTo>
                  <a:cubicBezTo>
                    <a:pt x="126" y="19"/>
                    <a:pt x="101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6" name="Google Shape;33476;p44"/>
            <p:cNvSpPr/>
            <p:nvPr/>
          </p:nvSpPr>
          <p:spPr>
            <a:xfrm>
              <a:off x="4572825" y="2986250"/>
              <a:ext cx="17575" cy="6925"/>
            </a:xfrm>
            <a:custGeom>
              <a:avLst/>
              <a:gdLst/>
              <a:ahLst/>
              <a:cxnLst/>
              <a:rect l="l" t="t" r="r" b="b"/>
              <a:pathLst>
                <a:path w="703" h="277" fill="none" extrusionOk="0">
                  <a:moveTo>
                    <a:pt x="703" y="2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7" name="Google Shape;33477;p44"/>
            <p:cNvSpPr/>
            <p:nvPr/>
          </p:nvSpPr>
          <p:spPr>
            <a:xfrm>
              <a:off x="4589125" y="299187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1" y="1"/>
                  </a:moveTo>
                  <a:cubicBezTo>
                    <a:pt x="51" y="1"/>
                    <a:pt x="26" y="26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101" y="126"/>
                    <a:pt x="126" y="126"/>
                    <a:pt x="126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8" name="Google Shape;33478;p44"/>
            <p:cNvSpPr/>
            <p:nvPr/>
          </p:nvSpPr>
          <p:spPr>
            <a:xfrm>
              <a:off x="4554050" y="2986875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0" y="477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9" name="Google Shape;33479;p44"/>
            <p:cNvSpPr/>
            <p:nvPr/>
          </p:nvSpPr>
          <p:spPr>
            <a:xfrm>
              <a:off x="4551525" y="2997675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45"/>
                    <a:pt x="1" y="95"/>
                    <a:pt x="26" y="120"/>
                  </a:cubicBezTo>
                  <a:cubicBezTo>
                    <a:pt x="38" y="132"/>
                    <a:pt x="57" y="139"/>
                    <a:pt x="76" y="139"/>
                  </a:cubicBezTo>
                  <a:cubicBezTo>
                    <a:pt x="95" y="139"/>
                    <a:pt x="114" y="132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0" name="Google Shape;33480;p44"/>
            <p:cNvSpPr/>
            <p:nvPr/>
          </p:nvSpPr>
          <p:spPr>
            <a:xfrm>
              <a:off x="4550275" y="2987500"/>
              <a:ext cx="18200" cy="4400"/>
            </a:xfrm>
            <a:custGeom>
              <a:avLst/>
              <a:gdLst/>
              <a:ahLst/>
              <a:cxnLst/>
              <a:rect l="l" t="t" r="r" b="b"/>
              <a:pathLst>
                <a:path w="728" h="176" fill="none" extrusionOk="0">
                  <a:moveTo>
                    <a:pt x="1" y="176"/>
                  </a:moveTo>
                  <a:lnTo>
                    <a:pt x="728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1" name="Google Shape;33481;p44"/>
            <p:cNvSpPr/>
            <p:nvPr/>
          </p:nvSpPr>
          <p:spPr>
            <a:xfrm>
              <a:off x="4547775" y="299000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1" y="1"/>
                  </a:moveTo>
                  <a:cubicBezTo>
                    <a:pt x="26" y="26"/>
                    <a:pt x="0" y="51"/>
                    <a:pt x="0" y="101"/>
                  </a:cubicBezTo>
                  <a:cubicBezTo>
                    <a:pt x="18" y="119"/>
                    <a:pt x="36" y="136"/>
                    <a:pt x="62" y="136"/>
                  </a:cubicBezTo>
                  <a:cubicBezTo>
                    <a:pt x="73" y="136"/>
                    <a:pt x="86" y="133"/>
                    <a:pt x="101" y="126"/>
                  </a:cubicBezTo>
                  <a:cubicBezTo>
                    <a:pt x="126" y="126"/>
                    <a:pt x="151" y="76"/>
                    <a:pt x="126" y="51"/>
                  </a:cubicBezTo>
                  <a:cubicBezTo>
                    <a:pt x="12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2" name="Google Shape;33482;p44"/>
            <p:cNvSpPr/>
            <p:nvPr/>
          </p:nvSpPr>
          <p:spPr>
            <a:xfrm>
              <a:off x="4560300" y="2987500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1" y="677"/>
                  </a:moveTo>
                  <a:lnTo>
                    <a:pt x="35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3" name="Google Shape;33483;p44"/>
            <p:cNvSpPr/>
            <p:nvPr/>
          </p:nvSpPr>
          <p:spPr>
            <a:xfrm>
              <a:off x="4557800" y="300332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63" y="0"/>
                  </a:moveTo>
                  <a:cubicBezTo>
                    <a:pt x="51" y="0"/>
                    <a:pt x="38" y="7"/>
                    <a:pt x="26" y="19"/>
                  </a:cubicBezTo>
                  <a:cubicBezTo>
                    <a:pt x="0" y="69"/>
                    <a:pt x="0" y="94"/>
                    <a:pt x="26" y="119"/>
                  </a:cubicBezTo>
                  <a:cubicBezTo>
                    <a:pt x="40" y="127"/>
                    <a:pt x="53" y="130"/>
                    <a:pt x="64" y="130"/>
                  </a:cubicBezTo>
                  <a:cubicBezTo>
                    <a:pt x="90" y="130"/>
                    <a:pt x="108" y="112"/>
                    <a:pt x="126" y="94"/>
                  </a:cubicBezTo>
                  <a:cubicBezTo>
                    <a:pt x="151" y="69"/>
                    <a:pt x="151" y="44"/>
                    <a:pt x="101" y="19"/>
                  </a:cubicBezTo>
                  <a:cubicBezTo>
                    <a:pt x="88" y="7"/>
                    <a:pt x="76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4" name="Google Shape;33484;p44"/>
            <p:cNvSpPr/>
            <p:nvPr/>
          </p:nvSpPr>
          <p:spPr>
            <a:xfrm>
              <a:off x="4551525" y="2974975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5" name="Google Shape;33485;p44"/>
            <p:cNvSpPr/>
            <p:nvPr/>
          </p:nvSpPr>
          <p:spPr>
            <a:xfrm>
              <a:off x="4549025" y="29731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01" y="0"/>
                  </a:moveTo>
                  <a:cubicBezTo>
                    <a:pt x="76" y="0"/>
                    <a:pt x="51" y="0"/>
                    <a:pt x="26" y="50"/>
                  </a:cubicBezTo>
                  <a:cubicBezTo>
                    <a:pt x="1" y="75"/>
                    <a:pt x="26" y="100"/>
                    <a:pt x="51" y="125"/>
                  </a:cubicBezTo>
                  <a:cubicBezTo>
                    <a:pt x="65" y="133"/>
                    <a:pt x="78" y="136"/>
                    <a:pt x="89" y="136"/>
                  </a:cubicBezTo>
                  <a:cubicBezTo>
                    <a:pt x="116" y="136"/>
                    <a:pt x="133" y="118"/>
                    <a:pt x="151" y="100"/>
                  </a:cubicBezTo>
                  <a:cubicBezTo>
                    <a:pt x="151" y="50"/>
                    <a:pt x="151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6" name="Google Shape;33486;p44"/>
            <p:cNvSpPr/>
            <p:nvPr/>
          </p:nvSpPr>
          <p:spPr>
            <a:xfrm>
              <a:off x="4557175" y="2969325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1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7" name="Google Shape;33487;p44"/>
            <p:cNvSpPr/>
            <p:nvPr/>
          </p:nvSpPr>
          <p:spPr>
            <a:xfrm>
              <a:off x="4555300" y="2966975"/>
              <a:ext cx="3150" cy="3000"/>
            </a:xfrm>
            <a:custGeom>
              <a:avLst/>
              <a:gdLst/>
              <a:ahLst/>
              <a:cxnLst/>
              <a:rect l="l" t="t" r="r" b="b"/>
              <a:pathLst>
                <a:path w="126" h="120" extrusionOk="0">
                  <a:moveTo>
                    <a:pt x="75" y="1"/>
                  </a:moveTo>
                  <a:cubicBezTo>
                    <a:pt x="57" y="1"/>
                    <a:pt x="38" y="7"/>
                    <a:pt x="25" y="20"/>
                  </a:cubicBezTo>
                  <a:cubicBezTo>
                    <a:pt x="0" y="45"/>
                    <a:pt x="0" y="70"/>
                    <a:pt x="25" y="95"/>
                  </a:cubicBezTo>
                  <a:cubicBezTo>
                    <a:pt x="50" y="120"/>
                    <a:pt x="75" y="120"/>
                    <a:pt x="100" y="120"/>
                  </a:cubicBezTo>
                  <a:cubicBezTo>
                    <a:pt x="126" y="95"/>
                    <a:pt x="126" y="45"/>
                    <a:pt x="126" y="20"/>
                  </a:cubicBezTo>
                  <a:cubicBezTo>
                    <a:pt x="113" y="7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8" name="Google Shape;33488;p44"/>
            <p:cNvSpPr/>
            <p:nvPr/>
          </p:nvSpPr>
          <p:spPr>
            <a:xfrm>
              <a:off x="4549025" y="2982500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1" y="0"/>
                  </a:moveTo>
                  <a:lnTo>
                    <a:pt x="752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9" name="Google Shape;33489;p44"/>
            <p:cNvSpPr/>
            <p:nvPr/>
          </p:nvSpPr>
          <p:spPr>
            <a:xfrm>
              <a:off x="4546525" y="29810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55" y="0"/>
                  </a:moveTo>
                  <a:cubicBezTo>
                    <a:pt x="37" y="0"/>
                    <a:pt x="19" y="23"/>
                    <a:pt x="0" y="60"/>
                  </a:cubicBezTo>
                  <a:cubicBezTo>
                    <a:pt x="0" y="85"/>
                    <a:pt x="25" y="110"/>
                    <a:pt x="50" y="135"/>
                  </a:cubicBezTo>
                  <a:cubicBezTo>
                    <a:pt x="76" y="135"/>
                    <a:pt x="126" y="110"/>
                    <a:pt x="126" y="85"/>
                  </a:cubicBezTo>
                  <a:cubicBezTo>
                    <a:pt x="151" y="35"/>
                    <a:pt x="126" y="10"/>
                    <a:pt x="76" y="10"/>
                  </a:cubicBezTo>
                  <a:cubicBezTo>
                    <a:pt x="69" y="3"/>
                    <a:pt x="62" y="0"/>
                    <a:pt x="5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0" name="Google Shape;33490;p44"/>
            <p:cNvSpPr/>
            <p:nvPr/>
          </p:nvSpPr>
          <p:spPr>
            <a:xfrm>
              <a:off x="4561550" y="2976225"/>
              <a:ext cx="20075" cy="18200"/>
            </a:xfrm>
            <a:custGeom>
              <a:avLst/>
              <a:gdLst/>
              <a:ahLst/>
              <a:cxnLst/>
              <a:rect l="l" t="t" r="r" b="b"/>
              <a:pathLst>
                <a:path w="803" h="728" extrusionOk="0">
                  <a:moveTo>
                    <a:pt x="393" y="1"/>
                  </a:moveTo>
                  <a:cubicBezTo>
                    <a:pt x="243" y="1"/>
                    <a:pt x="109" y="96"/>
                    <a:pt x="51" y="251"/>
                  </a:cubicBezTo>
                  <a:cubicBezTo>
                    <a:pt x="1" y="426"/>
                    <a:pt x="101" y="627"/>
                    <a:pt x="277" y="702"/>
                  </a:cubicBezTo>
                  <a:cubicBezTo>
                    <a:pt x="322" y="719"/>
                    <a:pt x="367" y="727"/>
                    <a:pt x="410" y="727"/>
                  </a:cubicBezTo>
                  <a:cubicBezTo>
                    <a:pt x="560" y="727"/>
                    <a:pt x="689" y="632"/>
                    <a:pt x="728" y="477"/>
                  </a:cubicBezTo>
                  <a:cubicBezTo>
                    <a:pt x="803" y="301"/>
                    <a:pt x="703" y="76"/>
                    <a:pt x="527" y="25"/>
                  </a:cubicBezTo>
                  <a:cubicBezTo>
                    <a:pt x="482" y="9"/>
                    <a:pt x="437" y="1"/>
                    <a:pt x="39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1" name="Google Shape;33491;p44"/>
            <p:cNvSpPr/>
            <p:nvPr/>
          </p:nvSpPr>
          <p:spPr>
            <a:xfrm>
              <a:off x="4446275" y="3060175"/>
              <a:ext cx="44500" cy="68325"/>
            </a:xfrm>
            <a:custGeom>
              <a:avLst/>
              <a:gdLst/>
              <a:ahLst/>
              <a:cxnLst/>
              <a:rect l="l" t="t" r="r" b="b"/>
              <a:pathLst>
                <a:path w="1780" h="2733" extrusionOk="0">
                  <a:moveTo>
                    <a:pt x="978" y="1"/>
                  </a:moveTo>
                  <a:lnTo>
                    <a:pt x="978" y="1"/>
                  </a:lnTo>
                  <a:cubicBezTo>
                    <a:pt x="652" y="101"/>
                    <a:pt x="251" y="552"/>
                    <a:pt x="151" y="1179"/>
                  </a:cubicBezTo>
                  <a:cubicBezTo>
                    <a:pt x="0" y="1981"/>
                    <a:pt x="527" y="2733"/>
                    <a:pt x="527" y="2733"/>
                  </a:cubicBezTo>
                  <a:cubicBezTo>
                    <a:pt x="527" y="2733"/>
                    <a:pt x="1354" y="2357"/>
                    <a:pt x="1604" y="1555"/>
                  </a:cubicBezTo>
                  <a:cubicBezTo>
                    <a:pt x="1780" y="953"/>
                    <a:pt x="1679" y="377"/>
                    <a:pt x="1454" y="126"/>
                  </a:cubicBezTo>
                  <a:cubicBezTo>
                    <a:pt x="1153" y="402"/>
                    <a:pt x="953" y="953"/>
                    <a:pt x="953" y="953"/>
                  </a:cubicBezTo>
                  <a:cubicBezTo>
                    <a:pt x="953" y="953"/>
                    <a:pt x="1103" y="352"/>
                    <a:pt x="9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2" name="Google Shape;33492;p44"/>
            <p:cNvSpPr/>
            <p:nvPr/>
          </p:nvSpPr>
          <p:spPr>
            <a:xfrm>
              <a:off x="4399275" y="3081375"/>
              <a:ext cx="58300" cy="50800"/>
            </a:xfrm>
            <a:custGeom>
              <a:avLst/>
              <a:gdLst/>
              <a:ahLst/>
              <a:cxnLst/>
              <a:rect l="l" t="t" r="r" b="b"/>
              <a:pathLst>
                <a:path w="2332" h="2032" extrusionOk="0">
                  <a:moveTo>
                    <a:pt x="579" y="0"/>
                  </a:moveTo>
                  <a:cubicBezTo>
                    <a:pt x="497" y="0"/>
                    <a:pt x="420" y="10"/>
                    <a:pt x="351" y="30"/>
                  </a:cubicBezTo>
                  <a:cubicBezTo>
                    <a:pt x="477" y="406"/>
                    <a:pt x="878" y="832"/>
                    <a:pt x="878" y="832"/>
                  </a:cubicBezTo>
                  <a:cubicBezTo>
                    <a:pt x="878" y="832"/>
                    <a:pt x="427" y="431"/>
                    <a:pt x="51" y="381"/>
                  </a:cubicBezTo>
                  <a:lnTo>
                    <a:pt x="51" y="381"/>
                  </a:lnTo>
                  <a:cubicBezTo>
                    <a:pt x="1" y="732"/>
                    <a:pt x="226" y="1283"/>
                    <a:pt x="727" y="1659"/>
                  </a:cubicBezTo>
                  <a:cubicBezTo>
                    <a:pt x="1135" y="1972"/>
                    <a:pt x="1650" y="2031"/>
                    <a:pt x="1979" y="2031"/>
                  </a:cubicBezTo>
                  <a:cubicBezTo>
                    <a:pt x="2176" y="2031"/>
                    <a:pt x="2306" y="2010"/>
                    <a:pt x="2306" y="2010"/>
                  </a:cubicBezTo>
                  <a:cubicBezTo>
                    <a:pt x="2306" y="2010"/>
                    <a:pt x="2331" y="1083"/>
                    <a:pt x="1705" y="531"/>
                  </a:cubicBezTo>
                  <a:cubicBezTo>
                    <a:pt x="1342" y="169"/>
                    <a:pt x="915" y="0"/>
                    <a:pt x="5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3" name="Google Shape;33493;p44"/>
            <p:cNvSpPr/>
            <p:nvPr/>
          </p:nvSpPr>
          <p:spPr>
            <a:xfrm>
              <a:off x="4448150" y="3129725"/>
              <a:ext cx="48900" cy="65825"/>
            </a:xfrm>
            <a:custGeom>
              <a:avLst/>
              <a:gdLst/>
              <a:ahLst/>
              <a:cxnLst/>
              <a:rect l="l" t="t" r="r" b="b"/>
              <a:pathLst>
                <a:path w="1956" h="2633" extrusionOk="0">
                  <a:moveTo>
                    <a:pt x="427" y="1"/>
                  </a:moveTo>
                  <a:cubicBezTo>
                    <a:pt x="427" y="1"/>
                    <a:pt x="0" y="803"/>
                    <a:pt x="276" y="1605"/>
                  </a:cubicBezTo>
                  <a:cubicBezTo>
                    <a:pt x="502" y="2181"/>
                    <a:pt x="928" y="2582"/>
                    <a:pt x="1279" y="2632"/>
                  </a:cubicBezTo>
                  <a:cubicBezTo>
                    <a:pt x="1354" y="2232"/>
                    <a:pt x="1154" y="1680"/>
                    <a:pt x="1153" y="1680"/>
                  </a:cubicBezTo>
                  <a:lnTo>
                    <a:pt x="1153" y="1680"/>
                  </a:lnTo>
                  <a:cubicBezTo>
                    <a:pt x="1154" y="1680"/>
                    <a:pt x="1404" y="2257"/>
                    <a:pt x="1730" y="2457"/>
                  </a:cubicBezTo>
                  <a:cubicBezTo>
                    <a:pt x="1930" y="2156"/>
                    <a:pt x="1955" y="1580"/>
                    <a:pt x="1680" y="1003"/>
                  </a:cubicBezTo>
                  <a:cubicBezTo>
                    <a:pt x="1304" y="276"/>
                    <a:pt x="427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4" name="Google Shape;33494;p44"/>
            <p:cNvSpPr/>
            <p:nvPr/>
          </p:nvSpPr>
          <p:spPr>
            <a:xfrm>
              <a:off x="4398025" y="3129425"/>
              <a:ext cx="61425" cy="46850"/>
            </a:xfrm>
            <a:custGeom>
              <a:avLst/>
              <a:gdLst/>
              <a:ahLst/>
              <a:cxnLst/>
              <a:rect l="l" t="t" r="r" b="b"/>
              <a:pathLst>
                <a:path w="2457" h="1874" extrusionOk="0">
                  <a:moveTo>
                    <a:pt x="1804" y="0"/>
                  </a:moveTo>
                  <a:cubicBezTo>
                    <a:pt x="1515" y="0"/>
                    <a:pt x="1169" y="53"/>
                    <a:pt x="853" y="238"/>
                  </a:cubicBezTo>
                  <a:cubicBezTo>
                    <a:pt x="326" y="564"/>
                    <a:pt x="0" y="1040"/>
                    <a:pt x="0" y="1391"/>
                  </a:cubicBezTo>
                  <a:cubicBezTo>
                    <a:pt x="426" y="1391"/>
                    <a:pt x="928" y="1116"/>
                    <a:pt x="928" y="1116"/>
                  </a:cubicBezTo>
                  <a:lnTo>
                    <a:pt x="928" y="1116"/>
                  </a:lnTo>
                  <a:cubicBezTo>
                    <a:pt x="928" y="1116"/>
                    <a:pt x="426" y="1467"/>
                    <a:pt x="276" y="1817"/>
                  </a:cubicBezTo>
                  <a:cubicBezTo>
                    <a:pt x="371" y="1854"/>
                    <a:pt x="487" y="1873"/>
                    <a:pt x="617" y="1873"/>
                  </a:cubicBezTo>
                  <a:cubicBezTo>
                    <a:pt x="931" y="1873"/>
                    <a:pt x="1324" y="1758"/>
                    <a:pt x="1680" y="1491"/>
                  </a:cubicBezTo>
                  <a:cubicBezTo>
                    <a:pt x="2331" y="990"/>
                    <a:pt x="2457" y="88"/>
                    <a:pt x="2457" y="88"/>
                  </a:cubicBezTo>
                  <a:cubicBezTo>
                    <a:pt x="2457" y="88"/>
                    <a:pt x="2177" y="0"/>
                    <a:pt x="18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5" name="Google Shape;33495;p44"/>
            <p:cNvSpPr/>
            <p:nvPr/>
          </p:nvSpPr>
          <p:spPr>
            <a:xfrm>
              <a:off x="4461300" y="3103875"/>
              <a:ext cx="68325" cy="39700"/>
            </a:xfrm>
            <a:custGeom>
              <a:avLst/>
              <a:gdLst/>
              <a:ahLst/>
              <a:cxnLst/>
              <a:rect l="l" t="t" r="r" b="b"/>
              <a:pathLst>
                <a:path w="2733" h="1588" extrusionOk="0">
                  <a:moveTo>
                    <a:pt x="1767" y="1"/>
                  </a:moveTo>
                  <a:cubicBezTo>
                    <a:pt x="1588" y="1"/>
                    <a:pt x="1397" y="26"/>
                    <a:pt x="1204" y="82"/>
                  </a:cubicBezTo>
                  <a:cubicBezTo>
                    <a:pt x="427" y="333"/>
                    <a:pt x="1" y="1160"/>
                    <a:pt x="1" y="1160"/>
                  </a:cubicBezTo>
                  <a:cubicBezTo>
                    <a:pt x="1" y="1160"/>
                    <a:pt x="564" y="1587"/>
                    <a:pt x="1262" y="1587"/>
                  </a:cubicBezTo>
                  <a:cubicBezTo>
                    <a:pt x="1358" y="1587"/>
                    <a:pt x="1455" y="1579"/>
                    <a:pt x="1555" y="1561"/>
                  </a:cubicBezTo>
                  <a:cubicBezTo>
                    <a:pt x="2156" y="1436"/>
                    <a:pt x="2632" y="1085"/>
                    <a:pt x="2733" y="734"/>
                  </a:cubicBezTo>
                  <a:cubicBezTo>
                    <a:pt x="2588" y="686"/>
                    <a:pt x="2414" y="671"/>
                    <a:pt x="2254" y="671"/>
                  </a:cubicBezTo>
                  <a:cubicBezTo>
                    <a:pt x="1999" y="671"/>
                    <a:pt x="1780" y="709"/>
                    <a:pt x="1780" y="709"/>
                  </a:cubicBezTo>
                  <a:cubicBezTo>
                    <a:pt x="1780" y="709"/>
                    <a:pt x="2382" y="559"/>
                    <a:pt x="2632" y="283"/>
                  </a:cubicBezTo>
                  <a:cubicBezTo>
                    <a:pt x="2462" y="113"/>
                    <a:pt x="2143" y="1"/>
                    <a:pt x="17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6" name="Google Shape;33496;p44"/>
            <p:cNvSpPr/>
            <p:nvPr/>
          </p:nvSpPr>
          <p:spPr>
            <a:xfrm>
              <a:off x="4443775" y="3099025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1" y="1"/>
                  </a:moveTo>
                  <a:lnTo>
                    <a:pt x="351" y="1"/>
                  </a:lnTo>
                  <a:cubicBezTo>
                    <a:pt x="301" y="176"/>
                    <a:pt x="376" y="452"/>
                    <a:pt x="376" y="452"/>
                  </a:cubicBezTo>
                  <a:cubicBezTo>
                    <a:pt x="376" y="452"/>
                    <a:pt x="276" y="176"/>
                    <a:pt x="150" y="76"/>
                  </a:cubicBezTo>
                  <a:cubicBezTo>
                    <a:pt x="50" y="201"/>
                    <a:pt x="0" y="477"/>
                    <a:pt x="125" y="728"/>
                  </a:cubicBezTo>
                  <a:cubicBezTo>
                    <a:pt x="251" y="1078"/>
                    <a:pt x="652" y="1254"/>
                    <a:pt x="652" y="1254"/>
                  </a:cubicBezTo>
                  <a:cubicBezTo>
                    <a:pt x="652" y="1254"/>
                    <a:pt x="877" y="878"/>
                    <a:pt x="777" y="527"/>
                  </a:cubicBezTo>
                  <a:cubicBezTo>
                    <a:pt x="702" y="251"/>
                    <a:pt x="501" y="51"/>
                    <a:pt x="3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7" name="Google Shape;33497;p44"/>
            <p:cNvSpPr/>
            <p:nvPr/>
          </p:nvSpPr>
          <p:spPr>
            <a:xfrm>
              <a:off x="4428100" y="3120575"/>
              <a:ext cx="31975" cy="18000"/>
            </a:xfrm>
            <a:custGeom>
              <a:avLst/>
              <a:gdLst/>
              <a:ahLst/>
              <a:cxnLst/>
              <a:rect l="l" t="t" r="r" b="b"/>
              <a:pathLst>
                <a:path w="1279" h="720" extrusionOk="0">
                  <a:moveTo>
                    <a:pt x="502" y="0"/>
                  </a:moveTo>
                  <a:cubicBezTo>
                    <a:pt x="292" y="0"/>
                    <a:pt x="104" y="68"/>
                    <a:pt x="26" y="166"/>
                  </a:cubicBezTo>
                  <a:cubicBezTo>
                    <a:pt x="176" y="292"/>
                    <a:pt x="427" y="342"/>
                    <a:pt x="427" y="342"/>
                  </a:cubicBezTo>
                  <a:cubicBezTo>
                    <a:pt x="427" y="342"/>
                    <a:pt x="382" y="338"/>
                    <a:pt x="320" y="338"/>
                  </a:cubicBezTo>
                  <a:cubicBezTo>
                    <a:pt x="226" y="338"/>
                    <a:pt x="91" y="347"/>
                    <a:pt x="0" y="392"/>
                  </a:cubicBezTo>
                  <a:cubicBezTo>
                    <a:pt x="76" y="542"/>
                    <a:pt x="276" y="693"/>
                    <a:pt x="577" y="718"/>
                  </a:cubicBezTo>
                  <a:cubicBezTo>
                    <a:pt x="593" y="719"/>
                    <a:pt x="609" y="719"/>
                    <a:pt x="626" y="719"/>
                  </a:cubicBezTo>
                  <a:cubicBezTo>
                    <a:pt x="981" y="719"/>
                    <a:pt x="1279" y="467"/>
                    <a:pt x="1279" y="467"/>
                  </a:cubicBezTo>
                  <a:cubicBezTo>
                    <a:pt x="1279" y="467"/>
                    <a:pt x="1053" y="91"/>
                    <a:pt x="677" y="16"/>
                  </a:cubicBezTo>
                  <a:cubicBezTo>
                    <a:pt x="618" y="5"/>
                    <a:pt x="559" y="0"/>
                    <a:pt x="5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8" name="Google Shape;33498;p44"/>
            <p:cNvSpPr/>
            <p:nvPr/>
          </p:nvSpPr>
          <p:spPr>
            <a:xfrm>
              <a:off x="4460675" y="3130350"/>
              <a:ext cx="27600" cy="22075"/>
            </a:xfrm>
            <a:custGeom>
              <a:avLst/>
              <a:gdLst/>
              <a:ahLst/>
              <a:cxnLst/>
              <a:rect l="l" t="t" r="r" b="b"/>
              <a:pathLst>
                <a:path w="1104" h="883" extrusionOk="0">
                  <a:moveTo>
                    <a:pt x="254" y="1"/>
                  </a:moveTo>
                  <a:cubicBezTo>
                    <a:pt x="107" y="1"/>
                    <a:pt x="1" y="26"/>
                    <a:pt x="1" y="26"/>
                  </a:cubicBezTo>
                  <a:cubicBezTo>
                    <a:pt x="1" y="26"/>
                    <a:pt x="26" y="452"/>
                    <a:pt x="327" y="678"/>
                  </a:cubicBezTo>
                  <a:cubicBezTo>
                    <a:pt x="493" y="807"/>
                    <a:pt x="687" y="882"/>
                    <a:pt x="838" y="882"/>
                  </a:cubicBezTo>
                  <a:cubicBezTo>
                    <a:pt x="891" y="882"/>
                    <a:pt x="939" y="873"/>
                    <a:pt x="978" y="853"/>
                  </a:cubicBezTo>
                  <a:cubicBezTo>
                    <a:pt x="903" y="678"/>
                    <a:pt x="703" y="502"/>
                    <a:pt x="702" y="502"/>
                  </a:cubicBezTo>
                  <a:lnTo>
                    <a:pt x="702" y="502"/>
                  </a:lnTo>
                  <a:cubicBezTo>
                    <a:pt x="703" y="502"/>
                    <a:pt x="928" y="678"/>
                    <a:pt x="1103" y="678"/>
                  </a:cubicBezTo>
                  <a:cubicBezTo>
                    <a:pt x="1103" y="527"/>
                    <a:pt x="978" y="277"/>
                    <a:pt x="753" y="126"/>
                  </a:cubicBezTo>
                  <a:cubicBezTo>
                    <a:pt x="590" y="26"/>
                    <a:pt x="402" y="1"/>
                    <a:pt x="25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9" name="Google Shape;33499;p44"/>
            <p:cNvSpPr/>
            <p:nvPr/>
          </p:nvSpPr>
          <p:spPr>
            <a:xfrm>
              <a:off x="4443125" y="3130975"/>
              <a:ext cx="21975" cy="30100"/>
            </a:xfrm>
            <a:custGeom>
              <a:avLst/>
              <a:gdLst/>
              <a:ahLst/>
              <a:cxnLst/>
              <a:rect l="l" t="t" r="r" b="b"/>
              <a:pathLst>
                <a:path w="879" h="1204" extrusionOk="0">
                  <a:moveTo>
                    <a:pt x="703" y="1"/>
                  </a:moveTo>
                  <a:cubicBezTo>
                    <a:pt x="703" y="1"/>
                    <a:pt x="302" y="126"/>
                    <a:pt x="126" y="452"/>
                  </a:cubicBezTo>
                  <a:cubicBezTo>
                    <a:pt x="1" y="728"/>
                    <a:pt x="1" y="978"/>
                    <a:pt x="101" y="1129"/>
                  </a:cubicBezTo>
                  <a:cubicBezTo>
                    <a:pt x="252" y="1029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77" y="1054"/>
                    <a:pt x="302" y="1204"/>
                  </a:cubicBezTo>
                  <a:cubicBezTo>
                    <a:pt x="452" y="1179"/>
                    <a:pt x="653" y="1003"/>
                    <a:pt x="753" y="728"/>
                  </a:cubicBezTo>
                  <a:cubicBezTo>
                    <a:pt x="878" y="377"/>
                    <a:pt x="703" y="1"/>
                    <a:pt x="70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0" name="Google Shape;33500;p44"/>
            <p:cNvSpPr/>
            <p:nvPr/>
          </p:nvSpPr>
          <p:spPr>
            <a:xfrm>
              <a:off x="4460675" y="3106225"/>
              <a:ext cx="25725" cy="24875"/>
            </a:xfrm>
            <a:custGeom>
              <a:avLst/>
              <a:gdLst/>
              <a:ahLst/>
              <a:cxnLst/>
              <a:rect l="l" t="t" r="r" b="b"/>
              <a:pathLst>
                <a:path w="1029" h="995" extrusionOk="0">
                  <a:moveTo>
                    <a:pt x="744" y="1"/>
                  </a:moveTo>
                  <a:cubicBezTo>
                    <a:pt x="595" y="1"/>
                    <a:pt x="397" y="102"/>
                    <a:pt x="251" y="289"/>
                  </a:cubicBezTo>
                  <a:cubicBezTo>
                    <a:pt x="1" y="590"/>
                    <a:pt x="51" y="991"/>
                    <a:pt x="51" y="991"/>
                  </a:cubicBezTo>
                  <a:cubicBezTo>
                    <a:pt x="51" y="991"/>
                    <a:pt x="81" y="994"/>
                    <a:pt x="131" y="994"/>
                  </a:cubicBezTo>
                  <a:cubicBezTo>
                    <a:pt x="267" y="994"/>
                    <a:pt x="550" y="968"/>
                    <a:pt x="753" y="765"/>
                  </a:cubicBezTo>
                  <a:cubicBezTo>
                    <a:pt x="953" y="565"/>
                    <a:pt x="1028" y="314"/>
                    <a:pt x="1003" y="164"/>
                  </a:cubicBezTo>
                  <a:lnTo>
                    <a:pt x="1003" y="164"/>
                  </a:lnTo>
                  <a:cubicBezTo>
                    <a:pt x="803" y="189"/>
                    <a:pt x="627" y="389"/>
                    <a:pt x="627" y="389"/>
                  </a:cubicBezTo>
                  <a:cubicBezTo>
                    <a:pt x="627" y="389"/>
                    <a:pt x="803" y="164"/>
                    <a:pt x="828" y="13"/>
                  </a:cubicBezTo>
                  <a:cubicBezTo>
                    <a:pt x="802" y="5"/>
                    <a:pt x="774" y="1"/>
                    <a:pt x="74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1" name="Google Shape;33501;p44"/>
            <p:cNvSpPr/>
            <p:nvPr/>
          </p:nvSpPr>
          <p:spPr>
            <a:xfrm>
              <a:off x="4460675" y="3105925"/>
              <a:ext cx="5050" cy="18825"/>
            </a:xfrm>
            <a:custGeom>
              <a:avLst/>
              <a:gdLst/>
              <a:ahLst/>
              <a:cxnLst/>
              <a:rect l="l" t="t" r="r" b="b"/>
              <a:pathLst>
                <a:path w="202" h="753" fill="none" extrusionOk="0">
                  <a:moveTo>
                    <a:pt x="201" y="0"/>
                  </a:moveTo>
                  <a:lnTo>
                    <a:pt x="1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2" name="Google Shape;33502;p44"/>
            <p:cNvSpPr/>
            <p:nvPr/>
          </p:nvSpPr>
          <p:spPr>
            <a:xfrm>
              <a:off x="4463825" y="31037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4" y="1"/>
                  </a:moveTo>
                  <a:cubicBezTo>
                    <a:pt x="50" y="1"/>
                    <a:pt x="25" y="19"/>
                    <a:pt x="25" y="36"/>
                  </a:cubicBezTo>
                  <a:cubicBezTo>
                    <a:pt x="0" y="86"/>
                    <a:pt x="25" y="111"/>
                    <a:pt x="50" y="137"/>
                  </a:cubicBezTo>
                  <a:cubicBezTo>
                    <a:pt x="75" y="137"/>
                    <a:pt x="125" y="137"/>
                    <a:pt x="125" y="86"/>
                  </a:cubicBezTo>
                  <a:cubicBezTo>
                    <a:pt x="150" y="61"/>
                    <a:pt x="125" y="11"/>
                    <a:pt x="100" y="11"/>
                  </a:cubicBezTo>
                  <a:cubicBezTo>
                    <a:pt x="93" y="4"/>
                    <a:pt x="83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3" name="Google Shape;33503;p44"/>
            <p:cNvSpPr/>
            <p:nvPr/>
          </p:nvSpPr>
          <p:spPr>
            <a:xfrm>
              <a:off x="4456925" y="3105925"/>
              <a:ext cx="3775" cy="18825"/>
            </a:xfrm>
            <a:custGeom>
              <a:avLst/>
              <a:gdLst/>
              <a:ahLst/>
              <a:cxnLst/>
              <a:rect l="l" t="t" r="r" b="b"/>
              <a:pathLst>
                <a:path w="151" h="753" fill="none" extrusionOk="0">
                  <a:moveTo>
                    <a:pt x="0" y="0"/>
                  </a:moveTo>
                  <a:lnTo>
                    <a:pt x="151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4" name="Google Shape;33504;p44"/>
            <p:cNvSpPr/>
            <p:nvPr/>
          </p:nvSpPr>
          <p:spPr>
            <a:xfrm>
              <a:off x="4455675" y="31034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75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100" y="125"/>
                    <a:pt x="126" y="100"/>
                    <a:pt x="126" y="50"/>
                  </a:cubicBezTo>
                  <a:cubicBezTo>
                    <a:pt x="126" y="25"/>
                    <a:pt x="10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5" name="Google Shape;33505;p44"/>
            <p:cNvSpPr/>
            <p:nvPr/>
          </p:nvSpPr>
          <p:spPr>
            <a:xfrm>
              <a:off x="4460675" y="3109675"/>
              <a:ext cx="11925" cy="15075"/>
            </a:xfrm>
            <a:custGeom>
              <a:avLst/>
              <a:gdLst/>
              <a:ahLst/>
              <a:cxnLst/>
              <a:rect l="l" t="t" r="r" b="b"/>
              <a:pathLst>
                <a:path w="477" h="603" fill="none" extrusionOk="0">
                  <a:moveTo>
                    <a:pt x="477" y="1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6" name="Google Shape;33506;p44"/>
            <p:cNvSpPr/>
            <p:nvPr/>
          </p:nvSpPr>
          <p:spPr>
            <a:xfrm>
              <a:off x="4471325" y="3107550"/>
              <a:ext cx="3800" cy="3200"/>
            </a:xfrm>
            <a:custGeom>
              <a:avLst/>
              <a:gdLst/>
              <a:ahLst/>
              <a:cxnLst/>
              <a:rect l="l" t="t" r="r" b="b"/>
              <a:pathLst>
                <a:path w="152" h="128" extrusionOk="0">
                  <a:moveTo>
                    <a:pt x="79" y="0"/>
                  </a:moveTo>
                  <a:cubicBezTo>
                    <a:pt x="61" y="0"/>
                    <a:pt x="44" y="18"/>
                    <a:pt x="26" y="36"/>
                  </a:cubicBezTo>
                  <a:cubicBezTo>
                    <a:pt x="1" y="61"/>
                    <a:pt x="1" y="86"/>
                    <a:pt x="51" y="111"/>
                  </a:cubicBezTo>
                  <a:cubicBezTo>
                    <a:pt x="61" y="121"/>
                    <a:pt x="72" y="127"/>
                    <a:pt x="82" y="127"/>
                  </a:cubicBezTo>
                  <a:cubicBezTo>
                    <a:pt x="97" y="127"/>
                    <a:pt x="111" y="115"/>
                    <a:pt x="126" y="86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94" y="3"/>
                    <a:pt x="86" y="0"/>
                    <a:pt x="7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7" name="Google Shape;33507;p44"/>
            <p:cNvSpPr/>
            <p:nvPr/>
          </p:nvSpPr>
          <p:spPr>
            <a:xfrm>
              <a:off x="4461300" y="312910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8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8" name="Google Shape;33508;p44"/>
            <p:cNvSpPr/>
            <p:nvPr/>
          </p:nvSpPr>
          <p:spPr>
            <a:xfrm>
              <a:off x="4465075" y="31466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25" y="0"/>
                    <a:pt x="0" y="51"/>
                    <a:pt x="0" y="76"/>
                  </a:cubicBezTo>
                  <a:cubicBezTo>
                    <a:pt x="25" y="101"/>
                    <a:pt x="50" y="126"/>
                    <a:pt x="75" y="126"/>
                  </a:cubicBezTo>
                  <a:cubicBezTo>
                    <a:pt x="125" y="126"/>
                    <a:pt x="151" y="101"/>
                    <a:pt x="151" y="51"/>
                  </a:cubicBezTo>
                  <a:cubicBezTo>
                    <a:pt x="125" y="26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9" name="Google Shape;33509;p44"/>
            <p:cNvSpPr/>
            <p:nvPr/>
          </p:nvSpPr>
          <p:spPr>
            <a:xfrm>
              <a:off x="4461300" y="3129725"/>
              <a:ext cx="12575" cy="13825"/>
            </a:xfrm>
            <a:custGeom>
              <a:avLst/>
              <a:gdLst/>
              <a:ahLst/>
              <a:cxnLst/>
              <a:rect l="l" t="t" r="r" b="b"/>
              <a:pathLst>
                <a:path w="503" h="553" fill="none" extrusionOk="0">
                  <a:moveTo>
                    <a:pt x="502" y="55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0" name="Google Shape;33510;p44"/>
            <p:cNvSpPr/>
            <p:nvPr/>
          </p:nvSpPr>
          <p:spPr>
            <a:xfrm>
              <a:off x="4472575" y="3142425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89" y="0"/>
                  </a:moveTo>
                  <a:cubicBezTo>
                    <a:pt x="76" y="0"/>
                    <a:pt x="64" y="7"/>
                    <a:pt x="51" y="19"/>
                  </a:cubicBezTo>
                  <a:cubicBezTo>
                    <a:pt x="1" y="44"/>
                    <a:pt x="1" y="69"/>
                    <a:pt x="26" y="94"/>
                  </a:cubicBezTo>
                  <a:cubicBezTo>
                    <a:pt x="41" y="124"/>
                    <a:pt x="55" y="136"/>
                    <a:pt x="70" y="136"/>
                  </a:cubicBezTo>
                  <a:cubicBezTo>
                    <a:pt x="80" y="136"/>
                    <a:pt x="91" y="130"/>
                    <a:pt x="101" y="119"/>
                  </a:cubicBezTo>
                  <a:cubicBezTo>
                    <a:pt x="151" y="94"/>
                    <a:pt x="151" y="69"/>
                    <a:pt x="126" y="19"/>
                  </a:cubicBezTo>
                  <a:cubicBezTo>
                    <a:pt x="114" y="7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1" name="Google Shape;33511;p44"/>
            <p:cNvSpPr/>
            <p:nvPr/>
          </p:nvSpPr>
          <p:spPr>
            <a:xfrm>
              <a:off x="4458800" y="3129725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1" y="753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2" name="Google Shape;33512;p44"/>
            <p:cNvSpPr/>
            <p:nvPr/>
          </p:nvSpPr>
          <p:spPr>
            <a:xfrm>
              <a:off x="4456925" y="31479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3" name="Google Shape;33513;p44"/>
            <p:cNvSpPr/>
            <p:nvPr/>
          </p:nvSpPr>
          <p:spPr>
            <a:xfrm>
              <a:off x="4461925" y="3125975"/>
              <a:ext cx="18825" cy="650"/>
            </a:xfrm>
            <a:custGeom>
              <a:avLst/>
              <a:gdLst/>
              <a:ahLst/>
              <a:cxnLst/>
              <a:rect l="l" t="t" r="r" b="b"/>
              <a:pathLst>
                <a:path w="753" h="26" fill="none" extrusionOk="0">
                  <a:moveTo>
                    <a:pt x="753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4" name="Google Shape;33514;p44"/>
            <p:cNvSpPr/>
            <p:nvPr/>
          </p:nvSpPr>
          <p:spPr>
            <a:xfrm>
              <a:off x="4480100" y="312410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6" y="0"/>
                  </a:moveTo>
                  <a:cubicBezTo>
                    <a:pt x="26" y="0"/>
                    <a:pt x="1" y="25"/>
                    <a:pt x="1" y="75"/>
                  </a:cubicBezTo>
                  <a:cubicBezTo>
                    <a:pt x="1" y="100"/>
                    <a:pt x="26" y="126"/>
                    <a:pt x="51" y="126"/>
                  </a:cubicBezTo>
                  <a:cubicBezTo>
                    <a:pt x="58" y="132"/>
                    <a:pt x="66" y="135"/>
                    <a:pt x="75" y="135"/>
                  </a:cubicBezTo>
                  <a:cubicBezTo>
                    <a:pt x="99" y="135"/>
                    <a:pt x="126" y="112"/>
                    <a:pt x="126" y="75"/>
                  </a:cubicBezTo>
                  <a:cubicBezTo>
                    <a:pt x="126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5" name="Google Shape;33515;p44"/>
            <p:cNvSpPr/>
            <p:nvPr/>
          </p:nvSpPr>
          <p:spPr>
            <a:xfrm>
              <a:off x="4461925" y="31178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8" y="1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6" name="Google Shape;33516;p44"/>
            <p:cNvSpPr/>
            <p:nvPr/>
          </p:nvSpPr>
          <p:spPr>
            <a:xfrm>
              <a:off x="4477600" y="31159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1" y="0"/>
                  </a:moveTo>
                  <a:cubicBezTo>
                    <a:pt x="25" y="25"/>
                    <a:pt x="0" y="51"/>
                    <a:pt x="25" y="76"/>
                  </a:cubicBezTo>
                  <a:cubicBezTo>
                    <a:pt x="25" y="126"/>
                    <a:pt x="76" y="126"/>
                    <a:pt x="101" y="126"/>
                  </a:cubicBezTo>
                  <a:cubicBezTo>
                    <a:pt x="126" y="101"/>
                    <a:pt x="151" y="76"/>
                    <a:pt x="151" y="51"/>
                  </a:cubicBezTo>
                  <a:cubicBezTo>
                    <a:pt x="126" y="0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7" name="Google Shape;33517;p44"/>
            <p:cNvSpPr/>
            <p:nvPr/>
          </p:nvSpPr>
          <p:spPr>
            <a:xfrm>
              <a:off x="4461925" y="312660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3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8" name="Google Shape;33518;p44"/>
            <p:cNvSpPr/>
            <p:nvPr/>
          </p:nvSpPr>
          <p:spPr>
            <a:xfrm>
              <a:off x="4478225" y="31326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63" y="1"/>
                  </a:moveTo>
                  <a:cubicBezTo>
                    <a:pt x="38" y="1"/>
                    <a:pt x="26" y="18"/>
                    <a:pt x="26" y="36"/>
                  </a:cubicBezTo>
                  <a:cubicBezTo>
                    <a:pt x="0" y="86"/>
                    <a:pt x="26" y="111"/>
                    <a:pt x="51" y="111"/>
                  </a:cubicBezTo>
                  <a:cubicBezTo>
                    <a:pt x="65" y="119"/>
                    <a:pt x="78" y="122"/>
                    <a:pt x="89" y="122"/>
                  </a:cubicBezTo>
                  <a:cubicBezTo>
                    <a:pt x="115" y="122"/>
                    <a:pt x="133" y="104"/>
                    <a:pt x="151" y="86"/>
                  </a:cubicBezTo>
                  <a:cubicBezTo>
                    <a:pt x="151" y="36"/>
                    <a:pt x="126" y="11"/>
                    <a:pt x="101" y="11"/>
                  </a:cubicBezTo>
                  <a:cubicBezTo>
                    <a:pt x="86" y="4"/>
                    <a:pt x="74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9" name="Google Shape;33519;p44"/>
            <p:cNvSpPr/>
            <p:nvPr/>
          </p:nvSpPr>
          <p:spPr>
            <a:xfrm>
              <a:off x="4443125" y="3127850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7"/>
                  </a:moveTo>
                  <a:lnTo>
                    <a:pt x="6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0" name="Google Shape;33520;p44"/>
            <p:cNvSpPr/>
            <p:nvPr/>
          </p:nvSpPr>
          <p:spPr>
            <a:xfrm>
              <a:off x="4440625" y="3138650"/>
              <a:ext cx="3800" cy="2850"/>
            </a:xfrm>
            <a:custGeom>
              <a:avLst/>
              <a:gdLst/>
              <a:ahLst/>
              <a:cxnLst/>
              <a:rect l="l" t="t" r="r" b="b"/>
              <a:pathLst>
                <a:path w="152" h="114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45"/>
                    <a:pt x="1" y="70"/>
                    <a:pt x="26" y="95"/>
                  </a:cubicBezTo>
                  <a:cubicBezTo>
                    <a:pt x="38" y="107"/>
                    <a:pt x="57" y="114"/>
                    <a:pt x="76" y="114"/>
                  </a:cubicBezTo>
                  <a:cubicBezTo>
                    <a:pt x="95" y="114"/>
                    <a:pt x="113" y="107"/>
                    <a:pt x="126" y="95"/>
                  </a:cubicBezTo>
                  <a:cubicBezTo>
                    <a:pt x="151" y="70"/>
                    <a:pt x="151" y="45"/>
                    <a:pt x="126" y="20"/>
                  </a:cubicBezTo>
                  <a:cubicBezTo>
                    <a:pt x="113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1" name="Google Shape;33521;p44"/>
            <p:cNvSpPr/>
            <p:nvPr/>
          </p:nvSpPr>
          <p:spPr>
            <a:xfrm>
              <a:off x="4439375" y="3127850"/>
              <a:ext cx="18825" cy="4425"/>
            </a:xfrm>
            <a:custGeom>
              <a:avLst/>
              <a:gdLst/>
              <a:ahLst/>
              <a:cxnLst/>
              <a:rect l="l" t="t" r="r" b="b"/>
              <a:pathLst>
                <a:path w="753" h="177" fill="none" extrusionOk="0">
                  <a:moveTo>
                    <a:pt x="1" y="176"/>
                  </a:moveTo>
                  <a:lnTo>
                    <a:pt x="75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2" name="Google Shape;33522;p44"/>
            <p:cNvSpPr/>
            <p:nvPr/>
          </p:nvSpPr>
          <p:spPr>
            <a:xfrm>
              <a:off x="4436875" y="31307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7" y="1"/>
                  </a:moveTo>
                  <a:cubicBezTo>
                    <a:pt x="67" y="1"/>
                    <a:pt x="58" y="4"/>
                    <a:pt x="50" y="11"/>
                  </a:cubicBezTo>
                  <a:cubicBezTo>
                    <a:pt x="25" y="11"/>
                    <a:pt x="0" y="61"/>
                    <a:pt x="25" y="86"/>
                  </a:cubicBezTo>
                  <a:cubicBezTo>
                    <a:pt x="25" y="111"/>
                    <a:pt x="76" y="136"/>
                    <a:pt x="101" y="136"/>
                  </a:cubicBezTo>
                  <a:cubicBezTo>
                    <a:pt x="126" y="111"/>
                    <a:pt x="151" y="86"/>
                    <a:pt x="126" y="36"/>
                  </a:cubicBezTo>
                  <a:cubicBezTo>
                    <a:pt x="126" y="18"/>
                    <a:pt x="101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3" name="Google Shape;33523;p44"/>
            <p:cNvSpPr/>
            <p:nvPr/>
          </p:nvSpPr>
          <p:spPr>
            <a:xfrm>
              <a:off x="4449400" y="3127850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1" y="677"/>
                  </a:moveTo>
                  <a:lnTo>
                    <a:pt x="3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4" name="Google Shape;33524;p44"/>
            <p:cNvSpPr/>
            <p:nvPr/>
          </p:nvSpPr>
          <p:spPr>
            <a:xfrm>
              <a:off x="4446900" y="314387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87" y="1"/>
                  </a:moveTo>
                  <a:cubicBezTo>
                    <a:pt x="61" y="1"/>
                    <a:pt x="43" y="19"/>
                    <a:pt x="25" y="36"/>
                  </a:cubicBezTo>
                  <a:cubicBezTo>
                    <a:pt x="0" y="61"/>
                    <a:pt x="25" y="111"/>
                    <a:pt x="50" y="111"/>
                  </a:cubicBezTo>
                  <a:cubicBezTo>
                    <a:pt x="63" y="124"/>
                    <a:pt x="76" y="130"/>
                    <a:pt x="88" y="130"/>
                  </a:cubicBezTo>
                  <a:cubicBezTo>
                    <a:pt x="101" y="130"/>
                    <a:pt x="113" y="124"/>
                    <a:pt x="126" y="111"/>
                  </a:cubicBezTo>
                  <a:cubicBezTo>
                    <a:pt x="151" y="86"/>
                    <a:pt x="151" y="36"/>
                    <a:pt x="126" y="11"/>
                  </a:cubicBezTo>
                  <a:cubicBezTo>
                    <a:pt x="111" y="4"/>
                    <a:pt x="98" y="1"/>
                    <a:pt x="8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5" name="Google Shape;33525;p44"/>
            <p:cNvSpPr/>
            <p:nvPr/>
          </p:nvSpPr>
          <p:spPr>
            <a:xfrm>
              <a:off x="4441250" y="3115950"/>
              <a:ext cx="16325" cy="9425"/>
            </a:xfrm>
            <a:custGeom>
              <a:avLst/>
              <a:gdLst/>
              <a:ahLst/>
              <a:cxnLst/>
              <a:rect l="l" t="t" r="r" b="b"/>
              <a:pathLst>
                <a:path w="653" h="377" fill="none" extrusionOk="0">
                  <a:moveTo>
                    <a:pt x="1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6" name="Google Shape;33526;p44"/>
            <p:cNvSpPr/>
            <p:nvPr/>
          </p:nvSpPr>
          <p:spPr>
            <a:xfrm>
              <a:off x="4438750" y="3113800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63" y="1"/>
                  </a:moveTo>
                  <a:cubicBezTo>
                    <a:pt x="36" y="1"/>
                    <a:pt x="18" y="19"/>
                    <a:pt x="1" y="36"/>
                  </a:cubicBezTo>
                  <a:cubicBezTo>
                    <a:pt x="1" y="61"/>
                    <a:pt x="1" y="111"/>
                    <a:pt x="51" y="111"/>
                  </a:cubicBezTo>
                  <a:cubicBezTo>
                    <a:pt x="58" y="119"/>
                    <a:pt x="65" y="122"/>
                    <a:pt x="73" y="122"/>
                  </a:cubicBezTo>
                  <a:cubicBezTo>
                    <a:pt x="90" y="122"/>
                    <a:pt x="108" y="104"/>
                    <a:pt x="126" y="86"/>
                  </a:cubicBezTo>
                  <a:cubicBezTo>
                    <a:pt x="126" y="61"/>
                    <a:pt x="126" y="11"/>
                    <a:pt x="101" y="11"/>
                  </a:cubicBezTo>
                  <a:cubicBezTo>
                    <a:pt x="86" y="4"/>
                    <a:pt x="74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7" name="Google Shape;33527;p44"/>
            <p:cNvSpPr/>
            <p:nvPr/>
          </p:nvSpPr>
          <p:spPr>
            <a:xfrm>
              <a:off x="4446900" y="3109675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1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8" name="Google Shape;33528;p44"/>
            <p:cNvSpPr/>
            <p:nvPr/>
          </p:nvSpPr>
          <p:spPr>
            <a:xfrm>
              <a:off x="4444400" y="3107325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75" y="1"/>
                  </a:moveTo>
                  <a:cubicBezTo>
                    <a:pt x="56" y="1"/>
                    <a:pt x="38" y="7"/>
                    <a:pt x="25" y="20"/>
                  </a:cubicBezTo>
                  <a:cubicBezTo>
                    <a:pt x="0" y="45"/>
                    <a:pt x="0" y="95"/>
                    <a:pt x="25" y="120"/>
                  </a:cubicBezTo>
                  <a:cubicBezTo>
                    <a:pt x="38" y="132"/>
                    <a:pt x="50" y="139"/>
                    <a:pt x="66" y="139"/>
                  </a:cubicBezTo>
                  <a:cubicBezTo>
                    <a:pt x="82" y="139"/>
                    <a:pt x="100" y="132"/>
                    <a:pt x="125" y="120"/>
                  </a:cubicBezTo>
                  <a:cubicBezTo>
                    <a:pt x="150" y="95"/>
                    <a:pt x="150" y="45"/>
                    <a:pt x="125" y="20"/>
                  </a:cubicBezTo>
                  <a:cubicBezTo>
                    <a:pt x="113" y="7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9" name="Google Shape;33529;p44"/>
            <p:cNvSpPr/>
            <p:nvPr/>
          </p:nvSpPr>
          <p:spPr>
            <a:xfrm>
              <a:off x="4438125" y="3123475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0" y="0"/>
                  </a:moveTo>
                  <a:lnTo>
                    <a:pt x="752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0" name="Google Shape;33530;p44"/>
            <p:cNvSpPr/>
            <p:nvPr/>
          </p:nvSpPr>
          <p:spPr>
            <a:xfrm>
              <a:off x="4435625" y="312157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0" y="1"/>
                  </a:moveTo>
                  <a:cubicBezTo>
                    <a:pt x="50" y="1"/>
                    <a:pt x="25" y="26"/>
                    <a:pt x="0" y="51"/>
                  </a:cubicBezTo>
                  <a:cubicBezTo>
                    <a:pt x="0" y="76"/>
                    <a:pt x="25" y="126"/>
                    <a:pt x="50" y="126"/>
                  </a:cubicBezTo>
                  <a:cubicBezTo>
                    <a:pt x="100" y="126"/>
                    <a:pt x="126" y="126"/>
                    <a:pt x="126" y="76"/>
                  </a:cubicBezTo>
                  <a:cubicBezTo>
                    <a:pt x="151" y="51"/>
                    <a:pt x="126" y="1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1" name="Google Shape;33531;p44"/>
            <p:cNvSpPr/>
            <p:nvPr/>
          </p:nvSpPr>
          <p:spPr>
            <a:xfrm>
              <a:off x="4450650" y="3116875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423" y="1"/>
                  </a:moveTo>
                  <a:cubicBezTo>
                    <a:pt x="261" y="1"/>
                    <a:pt x="117" y="94"/>
                    <a:pt x="76" y="239"/>
                  </a:cubicBezTo>
                  <a:cubicBezTo>
                    <a:pt x="1" y="440"/>
                    <a:pt x="101" y="640"/>
                    <a:pt x="276" y="690"/>
                  </a:cubicBezTo>
                  <a:cubicBezTo>
                    <a:pt x="322" y="707"/>
                    <a:pt x="368" y="715"/>
                    <a:pt x="413" y="715"/>
                  </a:cubicBezTo>
                  <a:cubicBezTo>
                    <a:pt x="562" y="715"/>
                    <a:pt x="695" y="625"/>
                    <a:pt x="753" y="490"/>
                  </a:cubicBezTo>
                  <a:cubicBezTo>
                    <a:pt x="803" y="289"/>
                    <a:pt x="702" y="89"/>
                    <a:pt x="527" y="14"/>
                  </a:cubicBezTo>
                  <a:cubicBezTo>
                    <a:pt x="492" y="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2" name="Google Shape;33532;p44"/>
            <p:cNvSpPr/>
            <p:nvPr/>
          </p:nvSpPr>
          <p:spPr>
            <a:xfrm>
              <a:off x="4592250" y="3189875"/>
              <a:ext cx="45150" cy="68950"/>
            </a:xfrm>
            <a:custGeom>
              <a:avLst/>
              <a:gdLst/>
              <a:ahLst/>
              <a:cxnLst/>
              <a:rect l="l" t="t" r="r" b="b"/>
              <a:pathLst>
                <a:path w="1806" h="27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653" y="126"/>
                    <a:pt x="277" y="577"/>
                    <a:pt x="151" y="1179"/>
                  </a:cubicBezTo>
                  <a:cubicBezTo>
                    <a:pt x="1" y="1981"/>
                    <a:pt x="527" y="2758"/>
                    <a:pt x="527" y="2758"/>
                  </a:cubicBezTo>
                  <a:cubicBezTo>
                    <a:pt x="527" y="2758"/>
                    <a:pt x="1379" y="2357"/>
                    <a:pt x="1630" y="1555"/>
                  </a:cubicBezTo>
                  <a:cubicBezTo>
                    <a:pt x="1805" y="978"/>
                    <a:pt x="1705" y="402"/>
                    <a:pt x="1455" y="126"/>
                  </a:cubicBezTo>
                  <a:cubicBezTo>
                    <a:pt x="1154" y="402"/>
                    <a:pt x="978" y="978"/>
                    <a:pt x="978" y="978"/>
                  </a:cubicBezTo>
                  <a:cubicBezTo>
                    <a:pt x="978" y="978"/>
                    <a:pt x="1129" y="377"/>
                    <a:pt x="10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3" name="Google Shape;33533;p44"/>
            <p:cNvSpPr/>
            <p:nvPr/>
          </p:nvSpPr>
          <p:spPr>
            <a:xfrm>
              <a:off x="4545275" y="3211125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87" y="1"/>
                  </a:moveTo>
                  <a:cubicBezTo>
                    <a:pt x="512" y="1"/>
                    <a:pt x="440" y="10"/>
                    <a:pt x="376" y="28"/>
                  </a:cubicBezTo>
                  <a:cubicBezTo>
                    <a:pt x="501" y="429"/>
                    <a:pt x="902" y="830"/>
                    <a:pt x="902" y="830"/>
                  </a:cubicBezTo>
                  <a:cubicBezTo>
                    <a:pt x="902" y="830"/>
                    <a:pt x="426" y="429"/>
                    <a:pt x="50" y="404"/>
                  </a:cubicBezTo>
                  <a:lnTo>
                    <a:pt x="50" y="404"/>
                  </a:lnTo>
                  <a:cubicBezTo>
                    <a:pt x="0" y="755"/>
                    <a:pt x="251" y="1281"/>
                    <a:pt x="752" y="1657"/>
                  </a:cubicBezTo>
                  <a:cubicBezTo>
                    <a:pt x="1186" y="1991"/>
                    <a:pt x="1732" y="2047"/>
                    <a:pt x="2048" y="2047"/>
                  </a:cubicBezTo>
                  <a:cubicBezTo>
                    <a:pt x="2206" y="2047"/>
                    <a:pt x="2306" y="2033"/>
                    <a:pt x="2306" y="2033"/>
                  </a:cubicBezTo>
                  <a:cubicBezTo>
                    <a:pt x="2306" y="2033"/>
                    <a:pt x="2331" y="1106"/>
                    <a:pt x="1730" y="529"/>
                  </a:cubicBezTo>
                  <a:cubicBezTo>
                    <a:pt x="1361" y="181"/>
                    <a:pt x="926" y="1"/>
                    <a:pt x="5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4" name="Google Shape;33534;p44"/>
            <p:cNvSpPr/>
            <p:nvPr/>
          </p:nvSpPr>
          <p:spPr>
            <a:xfrm>
              <a:off x="4594775" y="325942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6" y="1"/>
                  </a:moveTo>
                  <a:cubicBezTo>
                    <a:pt x="426" y="1"/>
                    <a:pt x="0" y="828"/>
                    <a:pt x="276" y="1605"/>
                  </a:cubicBezTo>
                  <a:cubicBezTo>
                    <a:pt x="501" y="2181"/>
                    <a:pt x="927" y="2582"/>
                    <a:pt x="1278" y="2657"/>
                  </a:cubicBezTo>
                  <a:cubicBezTo>
                    <a:pt x="1328" y="2257"/>
                    <a:pt x="1153" y="1705"/>
                    <a:pt x="1153" y="1705"/>
                  </a:cubicBezTo>
                  <a:lnTo>
                    <a:pt x="1153" y="1705"/>
                  </a:lnTo>
                  <a:cubicBezTo>
                    <a:pt x="1153" y="1705"/>
                    <a:pt x="1404" y="2256"/>
                    <a:pt x="1704" y="2457"/>
                  </a:cubicBezTo>
                  <a:cubicBezTo>
                    <a:pt x="1905" y="2181"/>
                    <a:pt x="1955" y="1580"/>
                    <a:pt x="1679" y="1028"/>
                  </a:cubicBezTo>
                  <a:cubicBezTo>
                    <a:pt x="1303" y="302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5" name="Google Shape;33535;p44"/>
            <p:cNvSpPr/>
            <p:nvPr/>
          </p:nvSpPr>
          <p:spPr>
            <a:xfrm>
              <a:off x="4544650" y="3259125"/>
              <a:ext cx="61425" cy="47250"/>
            </a:xfrm>
            <a:custGeom>
              <a:avLst/>
              <a:gdLst/>
              <a:ahLst/>
              <a:cxnLst/>
              <a:rect l="l" t="t" r="r" b="b"/>
              <a:pathLst>
                <a:path w="2457" h="1890" extrusionOk="0">
                  <a:moveTo>
                    <a:pt x="1793" y="0"/>
                  </a:moveTo>
                  <a:cubicBezTo>
                    <a:pt x="1502" y="0"/>
                    <a:pt x="1158" y="53"/>
                    <a:pt x="852" y="238"/>
                  </a:cubicBezTo>
                  <a:cubicBezTo>
                    <a:pt x="301" y="564"/>
                    <a:pt x="0" y="1065"/>
                    <a:pt x="0" y="1416"/>
                  </a:cubicBezTo>
                  <a:cubicBezTo>
                    <a:pt x="426" y="1416"/>
                    <a:pt x="927" y="1116"/>
                    <a:pt x="927" y="1116"/>
                  </a:cubicBezTo>
                  <a:lnTo>
                    <a:pt x="927" y="1116"/>
                  </a:lnTo>
                  <a:cubicBezTo>
                    <a:pt x="927" y="1116"/>
                    <a:pt x="401" y="1467"/>
                    <a:pt x="276" y="1817"/>
                  </a:cubicBezTo>
                  <a:cubicBezTo>
                    <a:pt x="379" y="1865"/>
                    <a:pt x="507" y="1890"/>
                    <a:pt x="650" y="1890"/>
                  </a:cubicBezTo>
                  <a:cubicBezTo>
                    <a:pt x="959" y="1890"/>
                    <a:pt x="1337" y="1773"/>
                    <a:pt x="1679" y="1517"/>
                  </a:cubicBezTo>
                  <a:cubicBezTo>
                    <a:pt x="2331" y="1015"/>
                    <a:pt x="2456" y="88"/>
                    <a:pt x="2456" y="88"/>
                  </a:cubicBezTo>
                  <a:cubicBezTo>
                    <a:pt x="2456" y="88"/>
                    <a:pt x="2169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6" name="Google Shape;33536;p44"/>
            <p:cNvSpPr/>
            <p:nvPr/>
          </p:nvSpPr>
          <p:spPr>
            <a:xfrm>
              <a:off x="4607300" y="3233775"/>
              <a:ext cx="68950" cy="39675"/>
            </a:xfrm>
            <a:custGeom>
              <a:avLst/>
              <a:gdLst/>
              <a:ahLst/>
              <a:cxnLst/>
              <a:rect l="l" t="t" r="r" b="b"/>
              <a:pathLst>
                <a:path w="2758" h="1587" extrusionOk="0">
                  <a:moveTo>
                    <a:pt x="1803" y="0"/>
                  </a:moveTo>
                  <a:cubicBezTo>
                    <a:pt x="1614" y="0"/>
                    <a:pt x="1410" y="30"/>
                    <a:pt x="1203" y="99"/>
                  </a:cubicBezTo>
                  <a:cubicBezTo>
                    <a:pt x="426" y="350"/>
                    <a:pt x="0" y="1152"/>
                    <a:pt x="0" y="1152"/>
                  </a:cubicBezTo>
                  <a:cubicBezTo>
                    <a:pt x="0" y="1152"/>
                    <a:pt x="567" y="1586"/>
                    <a:pt x="1241" y="1586"/>
                  </a:cubicBezTo>
                  <a:cubicBezTo>
                    <a:pt x="1343" y="1586"/>
                    <a:pt x="1448" y="1576"/>
                    <a:pt x="1554" y="1553"/>
                  </a:cubicBezTo>
                  <a:cubicBezTo>
                    <a:pt x="2181" y="1428"/>
                    <a:pt x="2632" y="1077"/>
                    <a:pt x="2757" y="751"/>
                  </a:cubicBezTo>
                  <a:cubicBezTo>
                    <a:pt x="2585" y="687"/>
                    <a:pt x="2381" y="668"/>
                    <a:pt x="2204" y="668"/>
                  </a:cubicBezTo>
                  <a:cubicBezTo>
                    <a:pt x="1968" y="668"/>
                    <a:pt x="1780" y="701"/>
                    <a:pt x="1780" y="701"/>
                  </a:cubicBezTo>
                  <a:cubicBezTo>
                    <a:pt x="1780" y="701"/>
                    <a:pt x="2381" y="551"/>
                    <a:pt x="2632" y="275"/>
                  </a:cubicBezTo>
                  <a:cubicBezTo>
                    <a:pt x="2468" y="111"/>
                    <a:pt x="2163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7" name="Google Shape;33537;p44"/>
            <p:cNvSpPr/>
            <p:nvPr/>
          </p:nvSpPr>
          <p:spPr>
            <a:xfrm>
              <a:off x="4590375" y="3229350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352" y="1"/>
                  </a:moveTo>
                  <a:lnTo>
                    <a:pt x="352" y="1"/>
                  </a:lnTo>
                  <a:cubicBezTo>
                    <a:pt x="301" y="176"/>
                    <a:pt x="377" y="427"/>
                    <a:pt x="377" y="427"/>
                  </a:cubicBezTo>
                  <a:cubicBezTo>
                    <a:pt x="377" y="427"/>
                    <a:pt x="276" y="176"/>
                    <a:pt x="126" y="51"/>
                  </a:cubicBezTo>
                  <a:cubicBezTo>
                    <a:pt x="26" y="176"/>
                    <a:pt x="1" y="452"/>
                    <a:pt x="101" y="728"/>
                  </a:cubicBezTo>
                  <a:cubicBezTo>
                    <a:pt x="251" y="1078"/>
                    <a:pt x="652" y="1229"/>
                    <a:pt x="652" y="1229"/>
                  </a:cubicBezTo>
                  <a:cubicBezTo>
                    <a:pt x="652" y="1229"/>
                    <a:pt x="878" y="878"/>
                    <a:pt x="753" y="502"/>
                  </a:cubicBezTo>
                  <a:cubicBezTo>
                    <a:pt x="677" y="226"/>
                    <a:pt x="502" y="26"/>
                    <a:pt x="3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8" name="Google Shape;33538;p44"/>
            <p:cNvSpPr/>
            <p:nvPr/>
          </p:nvSpPr>
          <p:spPr>
            <a:xfrm>
              <a:off x="4574725" y="3250900"/>
              <a:ext cx="31350" cy="17375"/>
            </a:xfrm>
            <a:custGeom>
              <a:avLst/>
              <a:gdLst/>
              <a:ahLst/>
              <a:cxnLst/>
              <a:rect l="l" t="t" r="r" b="b"/>
              <a:pathLst>
                <a:path w="1254" h="695" extrusionOk="0">
                  <a:moveTo>
                    <a:pt x="480" y="0"/>
                  </a:moveTo>
                  <a:cubicBezTo>
                    <a:pt x="276" y="0"/>
                    <a:pt x="104" y="68"/>
                    <a:pt x="25" y="166"/>
                  </a:cubicBezTo>
                  <a:cubicBezTo>
                    <a:pt x="151" y="267"/>
                    <a:pt x="426" y="342"/>
                    <a:pt x="426" y="342"/>
                  </a:cubicBezTo>
                  <a:cubicBezTo>
                    <a:pt x="426" y="342"/>
                    <a:pt x="336" y="325"/>
                    <a:pt x="231" y="325"/>
                  </a:cubicBezTo>
                  <a:cubicBezTo>
                    <a:pt x="152" y="325"/>
                    <a:pt x="65" y="335"/>
                    <a:pt x="0" y="367"/>
                  </a:cubicBezTo>
                  <a:cubicBezTo>
                    <a:pt x="50" y="517"/>
                    <a:pt x="276" y="668"/>
                    <a:pt x="577" y="693"/>
                  </a:cubicBezTo>
                  <a:cubicBezTo>
                    <a:pt x="593" y="694"/>
                    <a:pt x="609" y="694"/>
                    <a:pt x="625" y="694"/>
                  </a:cubicBezTo>
                  <a:cubicBezTo>
                    <a:pt x="978" y="694"/>
                    <a:pt x="1253" y="442"/>
                    <a:pt x="1253" y="442"/>
                  </a:cubicBezTo>
                  <a:cubicBezTo>
                    <a:pt x="1253" y="442"/>
                    <a:pt x="1028" y="91"/>
                    <a:pt x="652" y="16"/>
                  </a:cubicBezTo>
                  <a:cubicBezTo>
                    <a:pt x="593" y="5"/>
                    <a:pt x="535" y="0"/>
                    <a:pt x="48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9" name="Google Shape;33539;p44"/>
            <p:cNvSpPr/>
            <p:nvPr/>
          </p:nvSpPr>
          <p:spPr>
            <a:xfrm>
              <a:off x="4607300" y="3260050"/>
              <a:ext cx="27600" cy="22425"/>
            </a:xfrm>
            <a:custGeom>
              <a:avLst/>
              <a:gdLst/>
              <a:ahLst/>
              <a:cxnLst/>
              <a:rect l="l" t="t" r="r" b="b"/>
              <a:pathLst>
                <a:path w="1104" h="897" extrusionOk="0">
                  <a:moveTo>
                    <a:pt x="242" y="1"/>
                  </a:moveTo>
                  <a:cubicBezTo>
                    <a:pt x="101" y="1"/>
                    <a:pt x="0" y="26"/>
                    <a:pt x="0" y="26"/>
                  </a:cubicBezTo>
                  <a:cubicBezTo>
                    <a:pt x="0" y="26"/>
                    <a:pt x="25" y="452"/>
                    <a:pt x="326" y="703"/>
                  </a:cubicBezTo>
                  <a:cubicBezTo>
                    <a:pt x="497" y="835"/>
                    <a:pt x="682" y="896"/>
                    <a:pt x="827" y="896"/>
                  </a:cubicBezTo>
                  <a:cubicBezTo>
                    <a:pt x="874" y="896"/>
                    <a:pt x="916" y="890"/>
                    <a:pt x="953" y="878"/>
                  </a:cubicBezTo>
                  <a:cubicBezTo>
                    <a:pt x="903" y="703"/>
                    <a:pt x="677" y="527"/>
                    <a:pt x="677" y="527"/>
                  </a:cubicBezTo>
                  <a:lnTo>
                    <a:pt x="677" y="527"/>
                  </a:lnTo>
                  <a:cubicBezTo>
                    <a:pt x="677" y="527"/>
                    <a:pt x="928" y="678"/>
                    <a:pt x="1078" y="703"/>
                  </a:cubicBezTo>
                  <a:cubicBezTo>
                    <a:pt x="1103" y="527"/>
                    <a:pt x="978" y="302"/>
                    <a:pt x="727" y="126"/>
                  </a:cubicBezTo>
                  <a:cubicBezTo>
                    <a:pt x="564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0" name="Google Shape;33540;p44"/>
            <p:cNvSpPr/>
            <p:nvPr/>
          </p:nvSpPr>
          <p:spPr>
            <a:xfrm>
              <a:off x="4589750" y="326130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1"/>
                  </a:moveTo>
                  <a:cubicBezTo>
                    <a:pt x="702" y="1"/>
                    <a:pt x="276" y="101"/>
                    <a:pt x="126" y="452"/>
                  </a:cubicBezTo>
                  <a:cubicBezTo>
                    <a:pt x="1" y="703"/>
                    <a:pt x="1" y="978"/>
                    <a:pt x="76" y="1104"/>
                  </a:cubicBezTo>
                  <a:cubicBezTo>
                    <a:pt x="251" y="1004"/>
                    <a:pt x="376" y="778"/>
                    <a:pt x="377" y="778"/>
                  </a:cubicBezTo>
                  <a:lnTo>
                    <a:pt x="377" y="778"/>
                  </a:lnTo>
                  <a:cubicBezTo>
                    <a:pt x="376" y="778"/>
                    <a:pt x="251" y="1029"/>
                    <a:pt x="276" y="1204"/>
                  </a:cubicBezTo>
                  <a:cubicBezTo>
                    <a:pt x="452" y="1179"/>
                    <a:pt x="652" y="1003"/>
                    <a:pt x="753" y="728"/>
                  </a:cubicBezTo>
                  <a:cubicBezTo>
                    <a:pt x="878" y="377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1" name="Google Shape;33541;p44"/>
            <p:cNvSpPr/>
            <p:nvPr/>
          </p:nvSpPr>
          <p:spPr>
            <a:xfrm>
              <a:off x="4607300" y="3236150"/>
              <a:ext cx="25700" cy="25200"/>
            </a:xfrm>
            <a:custGeom>
              <a:avLst/>
              <a:gdLst/>
              <a:ahLst/>
              <a:cxnLst/>
              <a:rect l="l" t="t" r="r" b="b"/>
              <a:pathLst>
                <a:path w="1028" h="1008" extrusionOk="0">
                  <a:moveTo>
                    <a:pt x="779" y="1"/>
                  </a:moveTo>
                  <a:cubicBezTo>
                    <a:pt x="627" y="1"/>
                    <a:pt x="406" y="100"/>
                    <a:pt x="226" y="280"/>
                  </a:cubicBezTo>
                  <a:cubicBezTo>
                    <a:pt x="0" y="581"/>
                    <a:pt x="25" y="1007"/>
                    <a:pt x="25" y="1007"/>
                  </a:cubicBezTo>
                  <a:cubicBezTo>
                    <a:pt x="25" y="1007"/>
                    <a:pt x="36" y="1008"/>
                    <a:pt x="54" y="1008"/>
                  </a:cubicBezTo>
                  <a:cubicBezTo>
                    <a:pt x="153" y="1008"/>
                    <a:pt x="494" y="990"/>
                    <a:pt x="727" y="756"/>
                  </a:cubicBezTo>
                  <a:cubicBezTo>
                    <a:pt x="928" y="581"/>
                    <a:pt x="1028" y="305"/>
                    <a:pt x="978" y="155"/>
                  </a:cubicBezTo>
                  <a:lnTo>
                    <a:pt x="978" y="155"/>
                  </a:lnTo>
                  <a:cubicBezTo>
                    <a:pt x="802" y="205"/>
                    <a:pt x="602" y="380"/>
                    <a:pt x="602" y="380"/>
                  </a:cubicBezTo>
                  <a:cubicBezTo>
                    <a:pt x="602" y="380"/>
                    <a:pt x="802" y="180"/>
                    <a:pt x="827" y="4"/>
                  </a:cubicBezTo>
                  <a:cubicBezTo>
                    <a:pt x="812" y="2"/>
                    <a:pt x="796" y="1"/>
                    <a:pt x="77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2" name="Google Shape;33542;p44"/>
            <p:cNvSpPr/>
            <p:nvPr/>
          </p:nvSpPr>
          <p:spPr>
            <a:xfrm>
              <a:off x="4606675" y="3236250"/>
              <a:ext cx="5025" cy="18200"/>
            </a:xfrm>
            <a:custGeom>
              <a:avLst/>
              <a:gdLst/>
              <a:ahLst/>
              <a:cxnLst/>
              <a:rect l="l" t="t" r="r" b="b"/>
              <a:pathLst>
                <a:path w="201" h="728" fill="none" extrusionOk="0">
                  <a:moveTo>
                    <a:pt x="201" y="0"/>
                  </a:moveTo>
                  <a:lnTo>
                    <a:pt x="0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3" name="Google Shape;33543;p44"/>
            <p:cNvSpPr/>
            <p:nvPr/>
          </p:nvSpPr>
          <p:spPr>
            <a:xfrm>
              <a:off x="4610425" y="323375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101" y="0"/>
                  </a:moveTo>
                  <a:cubicBezTo>
                    <a:pt x="51" y="0"/>
                    <a:pt x="26" y="0"/>
                    <a:pt x="1" y="50"/>
                  </a:cubicBezTo>
                  <a:cubicBezTo>
                    <a:pt x="1" y="75"/>
                    <a:pt x="1" y="126"/>
                    <a:pt x="51" y="126"/>
                  </a:cubicBezTo>
                  <a:cubicBezTo>
                    <a:pt x="58" y="133"/>
                    <a:pt x="66" y="136"/>
                    <a:pt x="73" y="136"/>
                  </a:cubicBezTo>
                  <a:cubicBezTo>
                    <a:pt x="91" y="136"/>
                    <a:pt x="108" y="118"/>
                    <a:pt x="126" y="100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4" name="Google Shape;33544;p44"/>
            <p:cNvSpPr/>
            <p:nvPr/>
          </p:nvSpPr>
          <p:spPr>
            <a:xfrm>
              <a:off x="4603550" y="3235625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5" name="Google Shape;33545;p44"/>
            <p:cNvSpPr/>
            <p:nvPr/>
          </p:nvSpPr>
          <p:spPr>
            <a:xfrm>
              <a:off x="4601650" y="323312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50"/>
                    <a:pt x="1" y="75"/>
                  </a:cubicBezTo>
                  <a:cubicBezTo>
                    <a:pt x="1" y="100"/>
                    <a:pt x="51" y="125"/>
                    <a:pt x="76" y="125"/>
                  </a:cubicBezTo>
                  <a:cubicBezTo>
                    <a:pt x="101" y="125"/>
                    <a:pt x="151" y="100"/>
                    <a:pt x="126" y="75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6" name="Google Shape;33546;p44"/>
            <p:cNvSpPr/>
            <p:nvPr/>
          </p:nvSpPr>
          <p:spPr>
            <a:xfrm>
              <a:off x="4607300" y="3239375"/>
              <a:ext cx="11925" cy="15075"/>
            </a:xfrm>
            <a:custGeom>
              <a:avLst/>
              <a:gdLst/>
              <a:ahLst/>
              <a:cxnLst/>
              <a:rect l="l" t="t" r="r" b="b"/>
              <a:pathLst>
                <a:path w="477" h="603" fill="none" extrusionOk="0">
                  <a:moveTo>
                    <a:pt x="477" y="1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7" name="Google Shape;33547;p44"/>
            <p:cNvSpPr/>
            <p:nvPr/>
          </p:nvSpPr>
          <p:spPr>
            <a:xfrm>
              <a:off x="4617950" y="32375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101" y="1"/>
                  </a:moveTo>
                  <a:cubicBezTo>
                    <a:pt x="76" y="1"/>
                    <a:pt x="26" y="1"/>
                    <a:pt x="0" y="26"/>
                  </a:cubicBezTo>
                  <a:cubicBezTo>
                    <a:pt x="0" y="51"/>
                    <a:pt x="0" y="101"/>
                    <a:pt x="26" y="126"/>
                  </a:cubicBezTo>
                  <a:cubicBezTo>
                    <a:pt x="51" y="126"/>
                    <a:pt x="101" y="126"/>
                    <a:pt x="126" y="101"/>
                  </a:cubicBezTo>
                  <a:cubicBezTo>
                    <a:pt x="126" y="76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8" name="Google Shape;33548;p44"/>
            <p:cNvSpPr/>
            <p:nvPr/>
          </p:nvSpPr>
          <p:spPr>
            <a:xfrm>
              <a:off x="4607300" y="3259425"/>
              <a:ext cx="5650" cy="18200"/>
            </a:xfrm>
            <a:custGeom>
              <a:avLst/>
              <a:gdLst/>
              <a:ahLst/>
              <a:cxnLst/>
              <a:rect l="l" t="t" r="r" b="b"/>
              <a:pathLst>
                <a:path w="226" h="728" fill="none" extrusionOk="0">
                  <a:moveTo>
                    <a:pt x="226" y="728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9" name="Google Shape;33549;p44"/>
            <p:cNvSpPr/>
            <p:nvPr/>
          </p:nvSpPr>
          <p:spPr>
            <a:xfrm>
              <a:off x="4611675" y="3276725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86" y="1"/>
                  </a:moveTo>
                  <a:cubicBezTo>
                    <a:pt x="76" y="1"/>
                    <a:pt x="64" y="4"/>
                    <a:pt x="51" y="11"/>
                  </a:cubicBezTo>
                  <a:cubicBezTo>
                    <a:pt x="26" y="11"/>
                    <a:pt x="1" y="36"/>
                    <a:pt x="1" y="86"/>
                  </a:cubicBezTo>
                  <a:cubicBezTo>
                    <a:pt x="1" y="111"/>
                    <a:pt x="51" y="136"/>
                    <a:pt x="76" y="136"/>
                  </a:cubicBezTo>
                  <a:cubicBezTo>
                    <a:pt x="101" y="111"/>
                    <a:pt x="126" y="86"/>
                    <a:pt x="126" y="61"/>
                  </a:cubicBezTo>
                  <a:cubicBezTo>
                    <a:pt x="126" y="24"/>
                    <a:pt x="113" y="1"/>
                    <a:pt x="8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0" name="Google Shape;33550;p44"/>
            <p:cNvSpPr/>
            <p:nvPr/>
          </p:nvSpPr>
          <p:spPr>
            <a:xfrm>
              <a:off x="4607300" y="3259425"/>
              <a:ext cx="13175" cy="14450"/>
            </a:xfrm>
            <a:custGeom>
              <a:avLst/>
              <a:gdLst/>
              <a:ahLst/>
              <a:cxnLst/>
              <a:rect l="l" t="t" r="r" b="b"/>
              <a:pathLst>
                <a:path w="527" h="578" fill="none" extrusionOk="0">
                  <a:moveTo>
                    <a:pt x="527" y="5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1" name="Google Shape;33551;p44"/>
            <p:cNvSpPr/>
            <p:nvPr/>
          </p:nvSpPr>
          <p:spPr>
            <a:xfrm>
              <a:off x="4619200" y="327260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26" y="0"/>
                  </a:moveTo>
                  <a:cubicBezTo>
                    <a:pt x="1" y="25"/>
                    <a:pt x="1" y="75"/>
                    <a:pt x="26" y="100"/>
                  </a:cubicBezTo>
                  <a:cubicBezTo>
                    <a:pt x="26" y="125"/>
                    <a:pt x="76" y="125"/>
                    <a:pt x="101" y="125"/>
                  </a:cubicBezTo>
                  <a:cubicBezTo>
                    <a:pt x="126" y="100"/>
                    <a:pt x="151" y="50"/>
                    <a:pt x="126" y="25"/>
                  </a:cubicBezTo>
                  <a:cubicBezTo>
                    <a:pt x="10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2" name="Google Shape;33552;p44"/>
            <p:cNvSpPr/>
            <p:nvPr/>
          </p:nvSpPr>
          <p:spPr>
            <a:xfrm>
              <a:off x="4604800" y="325942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3"/>
                  </a:moveTo>
                  <a:lnTo>
                    <a:pt x="10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3" name="Google Shape;33553;p44"/>
            <p:cNvSpPr/>
            <p:nvPr/>
          </p:nvSpPr>
          <p:spPr>
            <a:xfrm>
              <a:off x="4603550" y="32776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1"/>
                  </a:moveTo>
                  <a:cubicBezTo>
                    <a:pt x="25" y="1"/>
                    <a:pt x="0" y="26"/>
                    <a:pt x="0" y="76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0" y="126"/>
                    <a:pt x="125" y="101"/>
                    <a:pt x="125" y="76"/>
                  </a:cubicBezTo>
                  <a:cubicBezTo>
                    <a:pt x="125" y="26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4" name="Google Shape;33554;p44"/>
            <p:cNvSpPr/>
            <p:nvPr/>
          </p:nvSpPr>
          <p:spPr>
            <a:xfrm>
              <a:off x="4607925" y="325567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7" y="0"/>
                  </a:moveTo>
                  <a:lnTo>
                    <a:pt x="0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5" name="Google Shape;33555;p44"/>
            <p:cNvSpPr/>
            <p:nvPr/>
          </p:nvSpPr>
          <p:spPr>
            <a:xfrm>
              <a:off x="4626100" y="32544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50" y="0"/>
                    <a:pt x="25" y="25"/>
                    <a:pt x="0" y="50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1" y="126"/>
                    <a:pt x="126" y="101"/>
                    <a:pt x="126" y="75"/>
                  </a:cubicBezTo>
                  <a:cubicBezTo>
                    <a:pt x="151" y="25"/>
                    <a:pt x="126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6" name="Google Shape;33556;p44"/>
            <p:cNvSpPr/>
            <p:nvPr/>
          </p:nvSpPr>
          <p:spPr>
            <a:xfrm>
              <a:off x="4608550" y="32475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1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7" name="Google Shape;33557;p44"/>
            <p:cNvSpPr/>
            <p:nvPr/>
          </p:nvSpPr>
          <p:spPr>
            <a:xfrm>
              <a:off x="4624225" y="324602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7" y="0"/>
                  </a:moveTo>
                  <a:cubicBezTo>
                    <a:pt x="67" y="0"/>
                    <a:pt x="58" y="3"/>
                    <a:pt x="50" y="10"/>
                  </a:cubicBezTo>
                  <a:cubicBezTo>
                    <a:pt x="25" y="10"/>
                    <a:pt x="0" y="61"/>
                    <a:pt x="0" y="86"/>
                  </a:cubicBezTo>
                  <a:cubicBezTo>
                    <a:pt x="18" y="103"/>
                    <a:pt x="36" y="121"/>
                    <a:pt x="62" y="121"/>
                  </a:cubicBezTo>
                  <a:cubicBezTo>
                    <a:pt x="73" y="121"/>
                    <a:pt x="86" y="118"/>
                    <a:pt x="100" y="111"/>
                  </a:cubicBezTo>
                  <a:cubicBezTo>
                    <a:pt x="125" y="111"/>
                    <a:pt x="150" y="86"/>
                    <a:pt x="125" y="36"/>
                  </a:cubicBezTo>
                  <a:cubicBezTo>
                    <a:pt x="125" y="18"/>
                    <a:pt x="100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8" name="Google Shape;33558;p44"/>
            <p:cNvSpPr/>
            <p:nvPr/>
          </p:nvSpPr>
          <p:spPr>
            <a:xfrm>
              <a:off x="4608550" y="325630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2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9" name="Google Shape;33559;p44"/>
            <p:cNvSpPr/>
            <p:nvPr/>
          </p:nvSpPr>
          <p:spPr>
            <a:xfrm>
              <a:off x="4624850" y="32625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50" y="0"/>
                    <a:pt x="25" y="0"/>
                    <a:pt x="0" y="50"/>
                  </a:cubicBezTo>
                  <a:cubicBezTo>
                    <a:pt x="0" y="75"/>
                    <a:pt x="25" y="125"/>
                    <a:pt x="50" y="125"/>
                  </a:cubicBezTo>
                  <a:cubicBezTo>
                    <a:pt x="75" y="125"/>
                    <a:pt x="125" y="125"/>
                    <a:pt x="125" y="75"/>
                  </a:cubicBezTo>
                  <a:cubicBezTo>
                    <a:pt x="151" y="50"/>
                    <a:pt x="125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0" name="Google Shape;33560;p44"/>
            <p:cNvSpPr/>
            <p:nvPr/>
          </p:nvSpPr>
          <p:spPr>
            <a:xfrm>
              <a:off x="4589750" y="3257550"/>
              <a:ext cx="14450" cy="11925"/>
            </a:xfrm>
            <a:custGeom>
              <a:avLst/>
              <a:gdLst/>
              <a:ahLst/>
              <a:cxnLst/>
              <a:rect l="l" t="t" r="r" b="b"/>
              <a:pathLst>
                <a:path w="578" h="477" fill="none" extrusionOk="0">
                  <a:moveTo>
                    <a:pt x="1" y="477"/>
                  </a:moveTo>
                  <a:lnTo>
                    <a:pt x="5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1" name="Google Shape;33561;p44"/>
            <p:cNvSpPr/>
            <p:nvPr/>
          </p:nvSpPr>
          <p:spPr>
            <a:xfrm>
              <a:off x="4587250" y="3268350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76" y="1"/>
                  </a:moveTo>
                  <a:cubicBezTo>
                    <a:pt x="57" y="1"/>
                    <a:pt x="38" y="7"/>
                    <a:pt x="25" y="20"/>
                  </a:cubicBezTo>
                  <a:cubicBezTo>
                    <a:pt x="0" y="45"/>
                    <a:pt x="0" y="95"/>
                    <a:pt x="25" y="120"/>
                  </a:cubicBezTo>
                  <a:cubicBezTo>
                    <a:pt x="38" y="133"/>
                    <a:pt x="57" y="139"/>
                    <a:pt x="76" y="139"/>
                  </a:cubicBezTo>
                  <a:cubicBezTo>
                    <a:pt x="94" y="139"/>
                    <a:pt x="113" y="133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3" y="7"/>
                    <a:pt x="94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2" name="Google Shape;33562;p44"/>
            <p:cNvSpPr/>
            <p:nvPr/>
          </p:nvSpPr>
          <p:spPr>
            <a:xfrm>
              <a:off x="4586000" y="3257550"/>
              <a:ext cx="18200" cy="4425"/>
            </a:xfrm>
            <a:custGeom>
              <a:avLst/>
              <a:gdLst/>
              <a:ahLst/>
              <a:cxnLst/>
              <a:rect l="l" t="t" r="r" b="b"/>
              <a:pathLst>
                <a:path w="728" h="177" fill="none" extrusionOk="0">
                  <a:moveTo>
                    <a:pt x="0" y="176"/>
                  </a:moveTo>
                  <a:lnTo>
                    <a:pt x="7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3" name="Google Shape;33563;p44"/>
            <p:cNvSpPr/>
            <p:nvPr/>
          </p:nvSpPr>
          <p:spPr>
            <a:xfrm>
              <a:off x="4583500" y="32606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0" y="1"/>
                  </a:moveTo>
                  <a:cubicBezTo>
                    <a:pt x="0" y="26"/>
                    <a:pt x="0" y="51"/>
                    <a:pt x="0" y="101"/>
                  </a:cubicBezTo>
                  <a:cubicBezTo>
                    <a:pt x="18" y="119"/>
                    <a:pt x="35" y="137"/>
                    <a:pt x="62" y="137"/>
                  </a:cubicBezTo>
                  <a:cubicBezTo>
                    <a:pt x="73" y="137"/>
                    <a:pt x="86" y="134"/>
                    <a:pt x="100" y="126"/>
                  </a:cubicBezTo>
                  <a:cubicBezTo>
                    <a:pt x="125" y="126"/>
                    <a:pt x="150" y="76"/>
                    <a:pt x="125" y="51"/>
                  </a:cubicBezTo>
                  <a:cubicBezTo>
                    <a:pt x="125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4" name="Google Shape;33564;p44"/>
            <p:cNvSpPr/>
            <p:nvPr/>
          </p:nvSpPr>
          <p:spPr>
            <a:xfrm>
              <a:off x="4595400" y="3258175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0" y="677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5" name="Google Shape;33565;p44"/>
            <p:cNvSpPr/>
            <p:nvPr/>
          </p:nvSpPr>
          <p:spPr>
            <a:xfrm>
              <a:off x="4593525" y="327400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63" y="0"/>
                  </a:moveTo>
                  <a:cubicBezTo>
                    <a:pt x="50" y="0"/>
                    <a:pt x="38" y="7"/>
                    <a:pt x="25" y="19"/>
                  </a:cubicBezTo>
                  <a:cubicBezTo>
                    <a:pt x="0" y="44"/>
                    <a:pt x="0" y="94"/>
                    <a:pt x="25" y="120"/>
                  </a:cubicBezTo>
                  <a:cubicBezTo>
                    <a:pt x="40" y="127"/>
                    <a:pt x="52" y="130"/>
                    <a:pt x="63" y="130"/>
                  </a:cubicBezTo>
                  <a:cubicBezTo>
                    <a:pt x="90" y="130"/>
                    <a:pt x="108" y="112"/>
                    <a:pt x="125" y="94"/>
                  </a:cubicBezTo>
                  <a:cubicBezTo>
                    <a:pt x="150" y="69"/>
                    <a:pt x="125" y="19"/>
                    <a:pt x="100" y="19"/>
                  </a:cubicBezTo>
                  <a:cubicBezTo>
                    <a:pt x="88" y="7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6" name="Google Shape;33566;p44"/>
            <p:cNvSpPr/>
            <p:nvPr/>
          </p:nvSpPr>
          <p:spPr>
            <a:xfrm>
              <a:off x="4587250" y="324565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0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7" name="Google Shape;33567;p44"/>
            <p:cNvSpPr/>
            <p:nvPr/>
          </p:nvSpPr>
          <p:spPr>
            <a:xfrm>
              <a:off x="4584750" y="324377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00" y="0"/>
                  </a:moveTo>
                  <a:cubicBezTo>
                    <a:pt x="75" y="0"/>
                    <a:pt x="25" y="0"/>
                    <a:pt x="25" y="50"/>
                  </a:cubicBezTo>
                  <a:cubicBezTo>
                    <a:pt x="0" y="75"/>
                    <a:pt x="25" y="100"/>
                    <a:pt x="50" y="126"/>
                  </a:cubicBezTo>
                  <a:cubicBezTo>
                    <a:pt x="58" y="133"/>
                    <a:pt x="67" y="136"/>
                    <a:pt x="77" y="136"/>
                  </a:cubicBezTo>
                  <a:cubicBezTo>
                    <a:pt x="100" y="136"/>
                    <a:pt x="125" y="118"/>
                    <a:pt x="125" y="100"/>
                  </a:cubicBezTo>
                  <a:cubicBezTo>
                    <a:pt x="151" y="50"/>
                    <a:pt x="125" y="25"/>
                    <a:pt x="10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8" name="Google Shape;33568;p44"/>
            <p:cNvSpPr/>
            <p:nvPr/>
          </p:nvSpPr>
          <p:spPr>
            <a:xfrm>
              <a:off x="4592875" y="3239375"/>
              <a:ext cx="10700" cy="16325"/>
            </a:xfrm>
            <a:custGeom>
              <a:avLst/>
              <a:gdLst/>
              <a:ahLst/>
              <a:cxnLst/>
              <a:rect l="l" t="t" r="r" b="b"/>
              <a:pathLst>
                <a:path w="428" h="653" fill="none" extrusionOk="0">
                  <a:moveTo>
                    <a:pt x="1" y="1"/>
                  </a:moveTo>
                  <a:lnTo>
                    <a:pt x="427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9" name="Google Shape;33569;p44"/>
            <p:cNvSpPr/>
            <p:nvPr/>
          </p:nvSpPr>
          <p:spPr>
            <a:xfrm>
              <a:off x="4591000" y="3237650"/>
              <a:ext cx="3175" cy="2850"/>
            </a:xfrm>
            <a:custGeom>
              <a:avLst/>
              <a:gdLst/>
              <a:ahLst/>
              <a:cxnLst/>
              <a:rect l="l" t="t" r="r" b="b"/>
              <a:pathLst>
                <a:path w="127" h="114" extrusionOk="0">
                  <a:moveTo>
                    <a:pt x="63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45"/>
                    <a:pt x="1" y="70"/>
                    <a:pt x="26" y="95"/>
                  </a:cubicBezTo>
                  <a:cubicBezTo>
                    <a:pt x="38" y="107"/>
                    <a:pt x="51" y="114"/>
                    <a:pt x="63" y="114"/>
                  </a:cubicBezTo>
                  <a:cubicBezTo>
                    <a:pt x="76" y="114"/>
                    <a:pt x="88" y="107"/>
                    <a:pt x="101" y="95"/>
                  </a:cubicBezTo>
                  <a:cubicBezTo>
                    <a:pt x="126" y="95"/>
                    <a:pt x="126" y="45"/>
                    <a:pt x="101" y="20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0" name="Google Shape;33570;p44"/>
            <p:cNvSpPr/>
            <p:nvPr/>
          </p:nvSpPr>
          <p:spPr>
            <a:xfrm>
              <a:off x="4584750" y="3253175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0" y="0"/>
                  </a:moveTo>
                  <a:lnTo>
                    <a:pt x="752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1" name="Google Shape;33571;p44"/>
            <p:cNvSpPr/>
            <p:nvPr/>
          </p:nvSpPr>
          <p:spPr>
            <a:xfrm>
              <a:off x="4582225" y="3251650"/>
              <a:ext cx="3175" cy="3425"/>
            </a:xfrm>
            <a:custGeom>
              <a:avLst/>
              <a:gdLst/>
              <a:ahLst/>
              <a:cxnLst/>
              <a:rect l="l" t="t" r="r" b="b"/>
              <a:pathLst>
                <a:path w="127" h="137" extrusionOk="0">
                  <a:moveTo>
                    <a:pt x="50" y="1"/>
                  </a:moveTo>
                  <a:cubicBezTo>
                    <a:pt x="26" y="1"/>
                    <a:pt x="1" y="18"/>
                    <a:pt x="1" y="36"/>
                  </a:cubicBezTo>
                  <a:cubicBezTo>
                    <a:pt x="1" y="86"/>
                    <a:pt x="26" y="111"/>
                    <a:pt x="51" y="136"/>
                  </a:cubicBezTo>
                  <a:cubicBezTo>
                    <a:pt x="76" y="136"/>
                    <a:pt x="126" y="111"/>
                    <a:pt x="126" y="86"/>
                  </a:cubicBezTo>
                  <a:cubicBezTo>
                    <a:pt x="126" y="36"/>
                    <a:pt x="126" y="11"/>
                    <a:pt x="76" y="11"/>
                  </a:cubicBezTo>
                  <a:cubicBezTo>
                    <a:pt x="69" y="4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2" name="Google Shape;33572;p44"/>
            <p:cNvSpPr/>
            <p:nvPr/>
          </p:nvSpPr>
          <p:spPr>
            <a:xfrm>
              <a:off x="4597275" y="3246900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381" y="1"/>
                  </a:moveTo>
                  <a:cubicBezTo>
                    <a:pt x="242" y="1"/>
                    <a:pt x="109" y="96"/>
                    <a:pt x="51" y="251"/>
                  </a:cubicBezTo>
                  <a:cubicBezTo>
                    <a:pt x="0" y="427"/>
                    <a:pt x="101" y="627"/>
                    <a:pt x="276" y="702"/>
                  </a:cubicBezTo>
                  <a:cubicBezTo>
                    <a:pt x="311" y="711"/>
                    <a:pt x="346" y="715"/>
                    <a:pt x="380" y="715"/>
                  </a:cubicBezTo>
                  <a:cubicBezTo>
                    <a:pt x="542" y="715"/>
                    <a:pt x="686" y="622"/>
                    <a:pt x="727" y="477"/>
                  </a:cubicBezTo>
                  <a:cubicBezTo>
                    <a:pt x="802" y="301"/>
                    <a:pt x="702" y="76"/>
                    <a:pt x="502" y="26"/>
                  </a:cubicBezTo>
                  <a:cubicBezTo>
                    <a:pt x="462" y="9"/>
                    <a:pt x="421" y="1"/>
                    <a:pt x="38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3" name="Google Shape;33573;p44"/>
            <p:cNvSpPr/>
            <p:nvPr/>
          </p:nvSpPr>
          <p:spPr>
            <a:xfrm>
              <a:off x="4448150" y="3220575"/>
              <a:ext cx="44500" cy="68950"/>
            </a:xfrm>
            <a:custGeom>
              <a:avLst/>
              <a:gdLst/>
              <a:ahLst/>
              <a:cxnLst/>
              <a:rect l="l" t="t" r="r" b="b"/>
              <a:pathLst>
                <a:path w="1780" h="2758" extrusionOk="0">
                  <a:moveTo>
                    <a:pt x="978" y="1"/>
                  </a:moveTo>
                  <a:cubicBezTo>
                    <a:pt x="652" y="126"/>
                    <a:pt x="251" y="577"/>
                    <a:pt x="151" y="1179"/>
                  </a:cubicBezTo>
                  <a:cubicBezTo>
                    <a:pt x="0" y="1981"/>
                    <a:pt x="527" y="2758"/>
                    <a:pt x="527" y="2758"/>
                  </a:cubicBezTo>
                  <a:cubicBezTo>
                    <a:pt x="527" y="2758"/>
                    <a:pt x="1354" y="2357"/>
                    <a:pt x="1604" y="1555"/>
                  </a:cubicBezTo>
                  <a:cubicBezTo>
                    <a:pt x="1780" y="953"/>
                    <a:pt x="1680" y="377"/>
                    <a:pt x="1454" y="126"/>
                  </a:cubicBezTo>
                  <a:cubicBezTo>
                    <a:pt x="1153" y="402"/>
                    <a:pt x="953" y="953"/>
                    <a:pt x="953" y="953"/>
                  </a:cubicBezTo>
                  <a:cubicBezTo>
                    <a:pt x="953" y="953"/>
                    <a:pt x="1103" y="352"/>
                    <a:pt x="9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4" name="Google Shape;33574;p44"/>
            <p:cNvSpPr/>
            <p:nvPr/>
          </p:nvSpPr>
          <p:spPr>
            <a:xfrm>
              <a:off x="4401150" y="3241825"/>
              <a:ext cx="58300" cy="51200"/>
            </a:xfrm>
            <a:custGeom>
              <a:avLst/>
              <a:gdLst/>
              <a:ahLst/>
              <a:cxnLst/>
              <a:rect l="l" t="t" r="r" b="b"/>
              <a:pathLst>
                <a:path w="2332" h="2048" extrusionOk="0">
                  <a:moveTo>
                    <a:pt x="577" y="1"/>
                  </a:moveTo>
                  <a:cubicBezTo>
                    <a:pt x="504" y="1"/>
                    <a:pt x="436" y="10"/>
                    <a:pt x="377" y="28"/>
                  </a:cubicBezTo>
                  <a:cubicBezTo>
                    <a:pt x="477" y="429"/>
                    <a:pt x="903" y="830"/>
                    <a:pt x="903" y="830"/>
                  </a:cubicBezTo>
                  <a:cubicBezTo>
                    <a:pt x="903" y="830"/>
                    <a:pt x="427" y="429"/>
                    <a:pt x="51" y="379"/>
                  </a:cubicBezTo>
                  <a:lnTo>
                    <a:pt x="51" y="379"/>
                  </a:lnTo>
                  <a:cubicBezTo>
                    <a:pt x="1" y="730"/>
                    <a:pt x="226" y="1281"/>
                    <a:pt x="728" y="1657"/>
                  </a:cubicBezTo>
                  <a:cubicBezTo>
                    <a:pt x="1162" y="1991"/>
                    <a:pt x="1719" y="2047"/>
                    <a:pt x="2042" y="2047"/>
                  </a:cubicBezTo>
                  <a:cubicBezTo>
                    <a:pt x="2203" y="2047"/>
                    <a:pt x="2307" y="2033"/>
                    <a:pt x="2307" y="2033"/>
                  </a:cubicBezTo>
                  <a:cubicBezTo>
                    <a:pt x="2307" y="2033"/>
                    <a:pt x="2332" y="1106"/>
                    <a:pt x="1730" y="529"/>
                  </a:cubicBezTo>
                  <a:cubicBezTo>
                    <a:pt x="1341" y="181"/>
                    <a:pt x="902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5" name="Google Shape;33575;p44"/>
            <p:cNvSpPr/>
            <p:nvPr/>
          </p:nvSpPr>
          <p:spPr>
            <a:xfrm>
              <a:off x="4450025" y="329012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7" y="1"/>
                  </a:moveTo>
                  <a:cubicBezTo>
                    <a:pt x="427" y="1"/>
                    <a:pt x="1" y="828"/>
                    <a:pt x="301" y="1605"/>
                  </a:cubicBezTo>
                  <a:cubicBezTo>
                    <a:pt x="502" y="2181"/>
                    <a:pt x="928" y="2582"/>
                    <a:pt x="1279" y="2658"/>
                  </a:cubicBezTo>
                  <a:cubicBezTo>
                    <a:pt x="1354" y="2232"/>
                    <a:pt x="1179" y="1680"/>
                    <a:pt x="1179" y="1680"/>
                  </a:cubicBezTo>
                  <a:lnTo>
                    <a:pt x="1179" y="1680"/>
                  </a:lnTo>
                  <a:cubicBezTo>
                    <a:pt x="1179" y="1681"/>
                    <a:pt x="1404" y="2257"/>
                    <a:pt x="1730" y="2457"/>
                  </a:cubicBezTo>
                  <a:cubicBezTo>
                    <a:pt x="1930" y="2181"/>
                    <a:pt x="1956" y="1580"/>
                    <a:pt x="1680" y="1028"/>
                  </a:cubicBezTo>
                  <a:cubicBezTo>
                    <a:pt x="1304" y="277"/>
                    <a:pt x="427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6" name="Google Shape;33576;p44"/>
            <p:cNvSpPr/>
            <p:nvPr/>
          </p:nvSpPr>
          <p:spPr>
            <a:xfrm>
              <a:off x="4399900" y="3289825"/>
              <a:ext cx="61425" cy="47250"/>
            </a:xfrm>
            <a:custGeom>
              <a:avLst/>
              <a:gdLst/>
              <a:ahLst/>
              <a:cxnLst/>
              <a:rect l="l" t="t" r="r" b="b"/>
              <a:pathLst>
                <a:path w="2457" h="1890" extrusionOk="0">
                  <a:moveTo>
                    <a:pt x="1804" y="0"/>
                  </a:moveTo>
                  <a:cubicBezTo>
                    <a:pt x="1515" y="0"/>
                    <a:pt x="1170" y="53"/>
                    <a:pt x="853" y="238"/>
                  </a:cubicBezTo>
                  <a:cubicBezTo>
                    <a:pt x="326" y="564"/>
                    <a:pt x="1" y="1066"/>
                    <a:pt x="26" y="1416"/>
                  </a:cubicBezTo>
                  <a:cubicBezTo>
                    <a:pt x="427" y="1416"/>
                    <a:pt x="928" y="1116"/>
                    <a:pt x="928" y="1116"/>
                  </a:cubicBezTo>
                  <a:lnTo>
                    <a:pt x="928" y="1116"/>
                  </a:lnTo>
                  <a:cubicBezTo>
                    <a:pt x="928" y="1116"/>
                    <a:pt x="427" y="1467"/>
                    <a:pt x="276" y="1817"/>
                  </a:cubicBezTo>
                  <a:cubicBezTo>
                    <a:pt x="378" y="1864"/>
                    <a:pt x="506" y="1889"/>
                    <a:pt x="649" y="1889"/>
                  </a:cubicBezTo>
                  <a:cubicBezTo>
                    <a:pt x="965" y="1889"/>
                    <a:pt x="1352" y="1768"/>
                    <a:pt x="1680" y="1492"/>
                  </a:cubicBezTo>
                  <a:cubicBezTo>
                    <a:pt x="2331" y="990"/>
                    <a:pt x="2457" y="88"/>
                    <a:pt x="2457" y="88"/>
                  </a:cubicBezTo>
                  <a:cubicBezTo>
                    <a:pt x="2457" y="88"/>
                    <a:pt x="2178" y="0"/>
                    <a:pt x="18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7" name="Google Shape;33577;p44"/>
            <p:cNvSpPr/>
            <p:nvPr/>
          </p:nvSpPr>
          <p:spPr>
            <a:xfrm>
              <a:off x="4463175" y="3264275"/>
              <a:ext cx="68325" cy="39700"/>
            </a:xfrm>
            <a:custGeom>
              <a:avLst/>
              <a:gdLst/>
              <a:ahLst/>
              <a:cxnLst/>
              <a:rect l="l" t="t" r="r" b="b"/>
              <a:pathLst>
                <a:path w="2733" h="1588" extrusionOk="0">
                  <a:moveTo>
                    <a:pt x="1767" y="1"/>
                  </a:moveTo>
                  <a:cubicBezTo>
                    <a:pt x="1589" y="1"/>
                    <a:pt x="1398" y="26"/>
                    <a:pt x="1204" y="82"/>
                  </a:cubicBezTo>
                  <a:cubicBezTo>
                    <a:pt x="427" y="333"/>
                    <a:pt x="1" y="1160"/>
                    <a:pt x="1" y="1160"/>
                  </a:cubicBezTo>
                  <a:cubicBezTo>
                    <a:pt x="1" y="1160"/>
                    <a:pt x="564" y="1587"/>
                    <a:pt x="1263" y="1587"/>
                  </a:cubicBezTo>
                  <a:cubicBezTo>
                    <a:pt x="1358" y="1587"/>
                    <a:pt x="1456" y="1579"/>
                    <a:pt x="1555" y="1561"/>
                  </a:cubicBezTo>
                  <a:cubicBezTo>
                    <a:pt x="2156" y="1436"/>
                    <a:pt x="2633" y="1085"/>
                    <a:pt x="2733" y="759"/>
                  </a:cubicBezTo>
                  <a:cubicBezTo>
                    <a:pt x="2572" y="695"/>
                    <a:pt x="2374" y="676"/>
                    <a:pt x="2200" y="676"/>
                  </a:cubicBezTo>
                  <a:cubicBezTo>
                    <a:pt x="1969" y="676"/>
                    <a:pt x="1780" y="709"/>
                    <a:pt x="1780" y="709"/>
                  </a:cubicBezTo>
                  <a:cubicBezTo>
                    <a:pt x="1780" y="709"/>
                    <a:pt x="2382" y="559"/>
                    <a:pt x="2633" y="283"/>
                  </a:cubicBezTo>
                  <a:cubicBezTo>
                    <a:pt x="2463" y="113"/>
                    <a:pt x="2143" y="1"/>
                    <a:pt x="17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8" name="Google Shape;33578;p44"/>
            <p:cNvSpPr/>
            <p:nvPr/>
          </p:nvSpPr>
          <p:spPr>
            <a:xfrm>
              <a:off x="4445650" y="3259425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1" y="1"/>
                  </a:moveTo>
                  <a:lnTo>
                    <a:pt x="351" y="1"/>
                  </a:lnTo>
                  <a:cubicBezTo>
                    <a:pt x="301" y="201"/>
                    <a:pt x="376" y="452"/>
                    <a:pt x="376" y="452"/>
                  </a:cubicBezTo>
                  <a:cubicBezTo>
                    <a:pt x="376" y="452"/>
                    <a:pt x="276" y="176"/>
                    <a:pt x="151" y="76"/>
                  </a:cubicBezTo>
                  <a:cubicBezTo>
                    <a:pt x="50" y="201"/>
                    <a:pt x="0" y="477"/>
                    <a:pt x="126" y="753"/>
                  </a:cubicBezTo>
                  <a:cubicBezTo>
                    <a:pt x="251" y="1078"/>
                    <a:pt x="652" y="1254"/>
                    <a:pt x="652" y="1254"/>
                  </a:cubicBezTo>
                  <a:cubicBezTo>
                    <a:pt x="652" y="1254"/>
                    <a:pt x="877" y="903"/>
                    <a:pt x="777" y="527"/>
                  </a:cubicBezTo>
                  <a:cubicBezTo>
                    <a:pt x="702" y="251"/>
                    <a:pt x="527" y="51"/>
                    <a:pt x="3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9" name="Google Shape;33579;p44"/>
            <p:cNvSpPr/>
            <p:nvPr/>
          </p:nvSpPr>
          <p:spPr>
            <a:xfrm>
              <a:off x="4429975" y="3281250"/>
              <a:ext cx="31975" cy="17725"/>
            </a:xfrm>
            <a:custGeom>
              <a:avLst/>
              <a:gdLst/>
              <a:ahLst/>
              <a:cxnLst/>
              <a:rect l="l" t="t" r="r" b="b"/>
              <a:pathLst>
                <a:path w="1279" h="709" extrusionOk="0">
                  <a:moveTo>
                    <a:pt x="453" y="0"/>
                  </a:moveTo>
                  <a:cubicBezTo>
                    <a:pt x="263" y="0"/>
                    <a:pt x="98" y="65"/>
                    <a:pt x="26" y="155"/>
                  </a:cubicBezTo>
                  <a:cubicBezTo>
                    <a:pt x="176" y="281"/>
                    <a:pt x="427" y="331"/>
                    <a:pt x="427" y="331"/>
                  </a:cubicBezTo>
                  <a:cubicBezTo>
                    <a:pt x="427" y="331"/>
                    <a:pt x="383" y="327"/>
                    <a:pt x="320" y="327"/>
                  </a:cubicBezTo>
                  <a:cubicBezTo>
                    <a:pt x="226" y="327"/>
                    <a:pt x="91" y="336"/>
                    <a:pt x="1" y="381"/>
                  </a:cubicBezTo>
                  <a:cubicBezTo>
                    <a:pt x="76" y="531"/>
                    <a:pt x="301" y="682"/>
                    <a:pt x="577" y="707"/>
                  </a:cubicBezTo>
                  <a:cubicBezTo>
                    <a:pt x="593" y="708"/>
                    <a:pt x="610" y="708"/>
                    <a:pt x="626" y="708"/>
                  </a:cubicBezTo>
                  <a:cubicBezTo>
                    <a:pt x="981" y="708"/>
                    <a:pt x="1279" y="456"/>
                    <a:pt x="1279" y="456"/>
                  </a:cubicBezTo>
                  <a:cubicBezTo>
                    <a:pt x="1279" y="456"/>
                    <a:pt x="1053" y="80"/>
                    <a:pt x="677" y="30"/>
                  </a:cubicBezTo>
                  <a:cubicBezTo>
                    <a:pt x="601" y="9"/>
                    <a:pt x="526" y="0"/>
                    <a:pt x="45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0" name="Google Shape;33580;p44"/>
            <p:cNvSpPr/>
            <p:nvPr/>
          </p:nvSpPr>
          <p:spPr>
            <a:xfrm>
              <a:off x="4463175" y="3290750"/>
              <a:ext cx="26975" cy="22175"/>
            </a:xfrm>
            <a:custGeom>
              <a:avLst/>
              <a:gdLst/>
              <a:ahLst/>
              <a:cxnLst/>
              <a:rect l="l" t="t" r="r" b="b"/>
              <a:pathLst>
                <a:path w="1079" h="887" extrusionOk="0">
                  <a:moveTo>
                    <a:pt x="242" y="1"/>
                  </a:moveTo>
                  <a:cubicBezTo>
                    <a:pt x="101" y="1"/>
                    <a:pt x="1" y="26"/>
                    <a:pt x="1" y="26"/>
                  </a:cubicBezTo>
                  <a:cubicBezTo>
                    <a:pt x="1" y="26"/>
                    <a:pt x="1" y="452"/>
                    <a:pt x="302" y="678"/>
                  </a:cubicBezTo>
                  <a:cubicBezTo>
                    <a:pt x="462" y="820"/>
                    <a:pt x="647" y="886"/>
                    <a:pt x="794" y="886"/>
                  </a:cubicBezTo>
                  <a:cubicBezTo>
                    <a:pt x="855" y="886"/>
                    <a:pt x="910" y="875"/>
                    <a:pt x="953" y="853"/>
                  </a:cubicBezTo>
                  <a:cubicBezTo>
                    <a:pt x="878" y="678"/>
                    <a:pt x="678" y="527"/>
                    <a:pt x="678" y="527"/>
                  </a:cubicBezTo>
                  <a:lnTo>
                    <a:pt x="678" y="527"/>
                  </a:lnTo>
                  <a:cubicBezTo>
                    <a:pt x="678" y="527"/>
                    <a:pt x="903" y="678"/>
                    <a:pt x="1079" y="678"/>
                  </a:cubicBezTo>
                  <a:cubicBezTo>
                    <a:pt x="1079" y="527"/>
                    <a:pt x="953" y="277"/>
                    <a:pt x="728" y="126"/>
                  </a:cubicBezTo>
                  <a:cubicBezTo>
                    <a:pt x="565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1" name="Google Shape;33581;p44"/>
            <p:cNvSpPr/>
            <p:nvPr/>
          </p:nvSpPr>
          <p:spPr>
            <a:xfrm>
              <a:off x="4445025" y="3291375"/>
              <a:ext cx="21950" cy="30750"/>
            </a:xfrm>
            <a:custGeom>
              <a:avLst/>
              <a:gdLst/>
              <a:ahLst/>
              <a:cxnLst/>
              <a:rect l="l" t="t" r="r" b="b"/>
              <a:pathLst>
                <a:path w="878" h="1230" extrusionOk="0">
                  <a:moveTo>
                    <a:pt x="702" y="1"/>
                  </a:moveTo>
                  <a:cubicBezTo>
                    <a:pt x="702" y="1"/>
                    <a:pt x="301" y="126"/>
                    <a:pt x="125" y="477"/>
                  </a:cubicBezTo>
                  <a:cubicBezTo>
                    <a:pt x="0" y="728"/>
                    <a:pt x="0" y="1004"/>
                    <a:pt x="100" y="1129"/>
                  </a:cubicBezTo>
                  <a:cubicBezTo>
                    <a:pt x="251" y="1029"/>
                    <a:pt x="376" y="778"/>
                    <a:pt x="376" y="778"/>
                  </a:cubicBezTo>
                  <a:lnTo>
                    <a:pt x="376" y="778"/>
                  </a:lnTo>
                  <a:cubicBezTo>
                    <a:pt x="376" y="778"/>
                    <a:pt x="276" y="1054"/>
                    <a:pt x="301" y="1229"/>
                  </a:cubicBezTo>
                  <a:cubicBezTo>
                    <a:pt x="451" y="1204"/>
                    <a:pt x="677" y="1029"/>
                    <a:pt x="752" y="753"/>
                  </a:cubicBezTo>
                  <a:cubicBezTo>
                    <a:pt x="877" y="402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2" name="Google Shape;33582;p44"/>
            <p:cNvSpPr/>
            <p:nvPr/>
          </p:nvSpPr>
          <p:spPr>
            <a:xfrm>
              <a:off x="4462550" y="3266825"/>
              <a:ext cx="25725" cy="25225"/>
            </a:xfrm>
            <a:custGeom>
              <a:avLst/>
              <a:gdLst/>
              <a:ahLst/>
              <a:cxnLst/>
              <a:rect l="l" t="t" r="r" b="b"/>
              <a:pathLst>
                <a:path w="1029" h="1009" extrusionOk="0">
                  <a:moveTo>
                    <a:pt x="769" y="1"/>
                  </a:moveTo>
                  <a:cubicBezTo>
                    <a:pt x="618" y="1"/>
                    <a:pt x="406" y="83"/>
                    <a:pt x="252" y="281"/>
                  </a:cubicBezTo>
                  <a:cubicBezTo>
                    <a:pt x="1" y="582"/>
                    <a:pt x="51" y="1008"/>
                    <a:pt x="51" y="1008"/>
                  </a:cubicBezTo>
                  <a:cubicBezTo>
                    <a:pt x="51" y="1008"/>
                    <a:pt x="61" y="1009"/>
                    <a:pt x="79" y="1009"/>
                  </a:cubicBezTo>
                  <a:cubicBezTo>
                    <a:pt x="179" y="1009"/>
                    <a:pt x="520" y="991"/>
                    <a:pt x="753" y="757"/>
                  </a:cubicBezTo>
                  <a:cubicBezTo>
                    <a:pt x="953" y="557"/>
                    <a:pt x="1028" y="306"/>
                    <a:pt x="1003" y="156"/>
                  </a:cubicBezTo>
                  <a:lnTo>
                    <a:pt x="1003" y="156"/>
                  </a:lnTo>
                  <a:cubicBezTo>
                    <a:pt x="828" y="206"/>
                    <a:pt x="627" y="381"/>
                    <a:pt x="627" y="381"/>
                  </a:cubicBezTo>
                  <a:cubicBezTo>
                    <a:pt x="627" y="381"/>
                    <a:pt x="803" y="181"/>
                    <a:pt x="828" y="6"/>
                  </a:cubicBezTo>
                  <a:cubicBezTo>
                    <a:pt x="810" y="2"/>
                    <a:pt x="790" y="1"/>
                    <a:pt x="76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3" name="Google Shape;33583;p44"/>
            <p:cNvSpPr/>
            <p:nvPr/>
          </p:nvSpPr>
          <p:spPr>
            <a:xfrm>
              <a:off x="4462550" y="3266950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1"/>
                  </a:moveTo>
                  <a:lnTo>
                    <a:pt x="1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4" name="Google Shape;33584;p44"/>
            <p:cNvSpPr/>
            <p:nvPr/>
          </p:nvSpPr>
          <p:spPr>
            <a:xfrm>
              <a:off x="4465700" y="32644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0" y="0"/>
                  </a:moveTo>
                  <a:cubicBezTo>
                    <a:pt x="75" y="0"/>
                    <a:pt x="25" y="0"/>
                    <a:pt x="25" y="50"/>
                  </a:cubicBezTo>
                  <a:cubicBezTo>
                    <a:pt x="0" y="75"/>
                    <a:pt x="25" y="101"/>
                    <a:pt x="50" y="126"/>
                  </a:cubicBezTo>
                  <a:cubicBezTo>
                    <a:pt x="75" y="126"/>
                    <a:pt x="126" y="126"/>
                    <a:pt x="126" y="75"/>
                  </a:cubicBezTo>
                  <a:cubicBezTo>
                    <a:pt x="151" y="50"/>
                    <a:pt x="126" y="25"/>
                    <a:pt x="10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5" name="Google Shape;33585;p44"/>
            <p:cNvSpPr/>
            <p:nvPr/>
          </p:nvSpPr>
          <p:spPr>
            <a:xfrm>
              <a:off x="4459425" y="3266325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1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6" name="Google Shape;33586;p44"/>
            <p:cNvSpPr/>
            <p:nvPr/>
          </p:nvSpPr>
          <p:spPr>
            <a:xfrm>
              <a:off x="4457550" y="32638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5" y="0"/>
                    <a:pt x="0" y="25"/>
                    <a:pt x="0" y="75"/>
                  </a:cubicBezTo>
                  <a:cubicBezTo>
                    <a:pt x="0" y="100"/>
                    <a:pt x="25" y="126"/>
                    <a:pt x="76" y="126"/>
                  </a:cubicBezTo>
                  <a:cubicBezTo>
                    <a:pt x="101" y="126"/>
                    <a:pt x="126" y="100"/>
                    <a:pt x="126" y="75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7" name="Google Shape;33587;p44"/>
            <p:cNvSpPr/>
            <p:nvPr/>
          </p:nvSpPr>
          <p:spPr>
            <a:xfrm>
              <a:off x="4462550" y="3270075"/>
              <a:ext cx="11950" cy="15075"/>
            </a:xfrm>
            <a:custGeom>
              <a:avLst/>
              <a:gdLst/>
              <a:ahLst/>
              <a:cxnLst/>
              <a:rect l="l" t="t" r="r" b="b"/>
              <a:pathLst>
                <a:path w="478" h="603" fill="none" extrusionOk="0">
                  <a:moveTo>
                    <a:pt x="477" y="1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8" name="Google Shape;33588;p44"/>
            <p:cNvSpPr/>
            <p:nvPr/>
          </p:nvSpPr>
          <p:spPr>
            <a:xfrm>
              <a:off x="4473200" y="3267950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79" y="0"/>
                  </a:moveTo>
                  <a:cubicBezTo>
                    <a:pt x="61" y="0"/>
                    <a:pt x="44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64" y="123"/>
                    <a:pt x="76" y="130"/>
                    <a:pt x="89" y="130"/>
                  </a:cubicBezTo>
                  <a:cubicBezTo>
                    <a:pt x="101" y="130"/>
                    <a:pt x="114" y="123"/>
                    <a:pt x="126" y="111"/>
                  </a:cubicBezTo>
                  <a:cubicBezTo>
                    <a:pt x="151" y="86"/>
                    <a:pt x="151" y="36"/>
                    <a:pt x="101" y="11"/>
                  </a:cubicBezTo>
                  <a:cubicBezTo>
                    <a:pt x="94" y="3"/>
                    <a:pt x="87" y="0"/>
                    <a:pt x="7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9" name="Google Shape;33589;p44"/>
            <p:cNvSpPr/>
            <p:nvPr/>
          </p:nvSpPr>
          <p:spPr>
            <a:xfrm>
              <a:off x="4463175" y="32901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7" y="728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0" name="Google Shape;33590;p44"/>
            <p:cNvSpPr/>
            <p:nvPr/>
          </p:nvSpPr>
          <p:spPr>
            <a:xfrm>
              <a:off x="4466950" y="33070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6" y="1"/>
                  </a:moveTo>
                  <a:cubicBezTo>
                    <a:pt x="25" y="26"/>
                    <a:pt x="0" y="51"/>
                    <a:pt x="25" y="76"/>
                  </a:cubicBezTo>
                  <a:cubicBezTo>
                    <a:pt x="25" y="112"/>
                    <a:pt x="39" y="136"/>
                    <a:pt x="66" y="136"/>
                  </a:cubicBezTo>
                  <a:cubicBezTo>
                    <a:pt x="76" y="136"/>
                    <a:pt x="87" y="133"/>
                    <a:pt x="101" y="126"/>
                  </a:cubicBezTo>
                  <a:cubicBezTo>
                    <a:pt x="126" y="126"/>
                    <a:pt x="151" y="101"/>
                    <a:pt x="151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1" name="Google Shape;33591;p44"/>
            <p:cNvSpPr/>
            <p:nvPr/>
          </p:nvSpPr>
          <p:spPr>
            <a:xfrm>
              <a:off x="4463175" y="3290125"/>
              <a:ext cx="12575" cy="13825"/>
            </a:xfrm>
            <a:custGeom>
              <a:avLst/>
              <a:gdLst/>
              <a:ahLst/>
              <a:cxnLst/>
              <a:rect l="l" t="t" r="r" b="b"/>
              <a:pathLst>
                <a:path w="503" h="553" fill="none" extrusionOk="0">
                  <a:moveTo>
                    <a:pt x="502" y="55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2" name="Google Shape;33592;p44"/>
            <p:cNvSpPr/>
            <p:nvPr/>
          </p:nvSpPr>
          <p:spPr>
            <a:xfrm>
              <a:off x="4474475" y="33030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72" y="1"/>
                  </a:moveTo>
                  <a:cubicBezTo>
                    <a:pt x="65" y="1"/>
                    <a:pt x="58" y="4"/>
                    <a:pt x="50" y="11"/>
                  </a:cubicBezTo>
                  <a:cubicBezTo>
                    <a:pt x="25" y="36"/>
                    <a:pt x="0" y="86"/>
                    <a:pt x="25" y="111"/>
                  </a:cubicBezTo>
                  <a:cubicBezTo>
                    <a:pt x="38" y="124"/>
                    <a:pt x="50" y="130"/>
                    <a:pt x="66" y="130"/>
                  </a:cubicBezTo>
                  <a:cubicBezTo>
                    <a:pt x="82" y="130"/>
                    <a:pt x="100" y="124"/>
                    <a:pt x="125" y="111"/>
                  </a:cubicBezTo>
                  <a:cubicBezTo>
                    <a:pt x="150" y="111"/>
                    <a:pt x="150" y="61"/>
                    <a:pt x="125" y="36"/>
                  </a:cubicBezTo>
                  <a:cubicBezTo>
                    <a:pt x="108" y="19"/>
                    <a:pt x="90" y="1"/>
                    <a:pt x="7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3" name="Google Shape;33593;p44"/>
            <p:cNvSpPr/>
            <p:nvPr/>
          </p:nvSpPr>
          <p:spPr>
            <a:xfrm>
              <a:off x="4460675" y="329012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1" y="753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4" name="Google Shape;33594;p44"/>
            <p:cNvSpPr/>
            <p:nvPr/>
          </p:nvSpPr>
          <p:spPr>
            <a:xfrm>
              <a:off x="4458800" y="33083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5" name="Google Shape;33595;p44"/>
            <p:cNvSpPr/>
            <p:nvPr/>
          </p:nvSpPr>
          <p:spPr>
            <a:xfrm>
              <a:off x="4463825" y="3286375"/>
              <a:ext cx="18800" cy="650"/>
            </a:xfrm>
            <a:custGeom>
              <a:avLst/>
              <a:gdLst/>
              <a:ahLst/>
              <a:cxnLst/>
              <a:rect l="l" t="t" r="r" b="b"/>
              <a:pathLst>
                <a:path w="752" h="26" fill="none" extrusionOk="0">
                  <a:moveTo>
                    <a:pt x="752" y="0"/>
                  </a:moveTo>
                  <a:lnTo>
                    <a:pt x="0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6" name="Google Shape;33596;p44"/>
            <p:cNvSpPr/>
            <p:nvPr/>
          </p:nvSpPr>
          <p:spPr>
            <a:xfrm>
              <a:off x="4481975" y="3284875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41" y="1"/>
                  </a:moveTo>
                  <a:cubicBezTo>
                    <a:pt x="14" y="1"/>
                    <a:pt x="1" y="24"/>
                    <a:pt x="1" y="60"/>
                  </a:cubicBezTo>
                  <a:cubicBezTo>
                    <a:pt x="1" y="86"/>
                    <a:pt x="26" y="136"/>
                    <a:pt x="51" y="136"/>
                  </a:cubicBezTo>
                  <a:cubicBezTo>
                    <a:pt x="101" y="136"/>
                    <a:pt x="126" y="111"/>
                    <a:pt x="126" y="60"/>
                  </a:cubicBezTo>
                  <a:cubicBezTo>
                    <a:pt x="126" y="35"/>
                    <a:pt x="101" y="10"/>
                    <a:pt x="76" y="10"/>
                  </a:cubicBezTo>
                  <a:cubicBezTo>
                    <a:pt x="63" y="4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7" name="Google Shape;33597;p44"/>
            <p:cNvSpPr/>
            <p:nvPr/>
          </p:nvSpPr>
          <p:spPr>
            <a:xfrm>
              <a:off x="4463825" y="3278225"/>
              <a:ext cx="16925" cy="8800"/>
            </a:xfrm>
            <a:custGeom>
              <a:avLst/>
              <a:gdLst/>
              <a:ahLst/>
              <a:cxnLst/>
              <a:rect l="l" t="t" r="r" b="b"/>
              <a:pathLst>
                <a:path w="677" h="352" fill="none" extrusionOk="0">
                  <a:moveTo>
                    <a:pt x="677" y="1"/>
                  </a:moveTo>
                  <a:lnTo>
                    <a:pt x="0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8" name="Google Shape;33598;p44"/>
            <p:cNvSpPr/>
            <p:nvPr/>
          </p:nvSpPr>
          <p:spPr>
            <a:xfrm>
              <a:off x="4479475" y="32763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1" y="0"/>
                  </a:moveTo>
                  <a:cubicBezTo>
                    <a:pt x="26" y="26"/>
                    <a:pt x="1" y="51"/>
                    <a:pt x="26" y="101"/>
                  </a:cubicBezTo>
                  <a:cubicBezTo>
                    <a:pt x="26" y="118"/>
                    <a:pt x="51" y="136"/>
                    <a:pt x="74" y="136"/>
                  </a:cubicBezTo>
                  <a:cubicBezTo>
                    <a:pt x="84" y="136"/>
                    <a:pt x="94" y="133"/>
                    <a:pt x="101" y="126"/>
                  </a:cubicBezTo>
                  <a:cubicBezTo>
                    <a:pt x="126" y="126"/>
                    <a:pt x="151" y="76"/>
                    <a:pt x="151" y="51"/>
                  </a:cubicBezTo>
                  <a:cubicBezTo>
                    <a:pt x="126" y="26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9" name="Google Shape;33599;p44"/>
            <p:cNvSpPr/>
            <p:nvPr/>
          </p:nvSpPr>
          <p:spPr>
            <a:xfrm>
              <a:off x="4463825" y="3287000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fill="none" extrusionOk="0">
                  <a:moveTo>
                    <a:pt x="702" y="3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0" name="Google Shape;33600;p44"/>
            <p:cNvSpPr/>
            <p:nvPr/>
          </p:nvSpPr>
          <p:spPr>
            <a:xfrm>
              <a:off x="4480100" y="3293025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77" y="0"/>
                  </a:moveTo>
                  <a:cubicBezTo>
                    <a:pt x="53" y="0"/>
                    <a:pt x="26" y="24"/>
                    <a:pt x="26" y="60"/>
                  </a:cubicBezTo>
                  <a:cubicBezTo>
                    <a:pt x="1" y="85"/>
                    <a:pt x="26" y="110"/>
                    <a:pt x="76" y="135"/>
                  </a:cubicBezTo>
                  <a:cubicBezTo>
                    <a:pt x="101" y="135"/>
                    <a:pt x="126" y="110"/>
                    <a:pt x="151" y="85"/>
                  </a:cubicBezTo>
                  <a:cubicBezTo>
                    <a:pt x="151" y="60"/>
                    <a:pt x="126" y="10"/>
                    <a:pt x="101" y="10"/>
                  </a:cubicBezTo>
                  <a:cubicBezTo>
                    <a:pt x="94" y="3"/>
                    <a:pt x="86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1" name="Google Shape;33601;p44"/>
            <p:cNvSpPr/>
            <p:nvPr/>
          </p:nvSpPr>
          <p:spPr>
            <a:xfrm>
              <a:off x="4445025" y="3288250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0" y="477"/>
                  </a:moveTo>
                  <a:lnTo>
                    <a:pt x="6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2" name="Google Shape;33602;p44"/>
            <p:cNvSpPr/>
            <p:nvPr/>
          </p:nvSpPr>
          <p:spPr>
            <a:xfrm>
              <a:off x="4442500" y="3299075"/>
              <a:ext cx="3800" cy="3450"/>
            </a:xfrm>
            <a:custGeom>
              <a:avLst/>
              <a:gdLst/>
              <a:ahLst/>
              <a:cxnLst/>
              <a:rect l="l" t="t" r="r" b="b"/>
              <a:pathLst>
                <a:path w="152" h="138" extrusionOk="0">
                  <a:moveTo>
                    <a:pt x="76" y="0"/>
                  </a:moveTo>
                  <a:cubicBezTo>
                    <a:pt x="57" y="0"/>
                    <a:pt x="38" y="6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5" y="138"/>
                    <a:pt x="114" y="132"/>
                    <a:pt x="126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4" y="6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3" name="Google Shape;33603;p44"/>
            <p:cNvSpPr/>
            <p:nvPr/>
          </p:nvSpPr>
          <p:spPr>
            <a:xfrm>
              <a:off x="4441250" y="3288250"/>
              <a:ext cx="18825" cy="4425"/>
            </a:xfrm>
            <a:custGeom>
              <a:avLst/>
              <a:gdLst/>
              <a:ahLst/>
              <a:cxnLst/>
              <a:rect l="l" t="t" r="r" b="b"/>
              <a:pathLst>
                <a:path w="753" h="177" fill="none" extrusionOk="0">
                  <a:moveTo>
                    <a:pt x="1" y="176"/>
                  </a:moveTo>
                  <a:lnTo>
                    <a:pt x="753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4" name="Google Shape;33604;p44"/>
            <p:cNvSpPr/>
            <p:nvPr/>
          </p:nvSpPr>
          <p:spPr>
            <a:xfrm>
              <a:off x="4438750" y="329137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51" y="1"/>
                  </a:moveTo>
                  <a:cubicBezTo>
                    <a:pt x="26" y="26"/>
                    <a:pt x="1" y="51"/>
                    <a:pt x="26" y="76"/>
                  </a:cubicBezTo>
                  <a:cubicBezTo>
                    <a:pt x="26" y="126"/>
                    <a:pt x="76" y="126"/>
                    <a:pt x="101" y="126"/>
                  </a:cubicBezTo>
                  <a:cubicBezTo>
                    <a:pt x="126" y="101"/>
                    <a:pt x="151" y="76"/>
                    <a:pt x="151" y="51"/>
                  </a:cubicBezTo>
                  <a:cubicBezTo>
                    <a:pt x="126" y="1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5" name="Google Shape;33605;p44"/>
            <p:cNvSpPr/>
            <p:nvPr/>
          </p:nvSpPr>
          <p:spPr>
            <a:xfrm>
              <a:off x="4451275" y="328887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1" y="677"/>
                  </a:moveTo>
                  <a:lnTo>
                    <a:pt x="35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6" name="Google Shape;33606;p44"/>
            <p:cNvSpPr/>
            <p:nvPr/>
          </p:nvSpPr>
          <p:spPr>
            <a:xfrm>
              <a:off x="4448775" y="33045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26" y="0"/>
                  </a:moveTo>
                  <a:cubicBezTo>
                    <a:pt x="101" y="0"/>
                    <a:pt x="51" y="0"/>
                    <a:pt x="26" y="25"/>
                  </a:cubicBezTo>
                  <a:cubicBezTo>
                    <a:pt x="1" y="50"/>
                    <a:pt x="26" y="101"/>
                    <a:pt x="51" y="126"/>
                  </a:cubicBezTo>
                  <a:cubicBezTo>
                    <a:pt x="76" y="126"/>
                    <a:pt x="126" y="126"/>
                    <a:pt x="126" y="101"/>
                  </a:cubicBezTo>
                  <a:cubicBezTo>
                    <a:pt x="151" y="75"/>
                    <a:pt x="151" y="25"/>
                    <a:pt x="1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7" name="Google Shape;33607;p44"/>
            <p:cNvSpPr/>
            <p:nvPr/>
          </p:nvSpPr>
          <p:spPr>
            <a:xfrm>
              <a:off x="4443125" y="327635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0"/>
                  </a:moveTo>
                  <a:lnTo>
                    <a:pt x="653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8" name="Google Shape;33608;p44"/>
            <p:cNvSpPr/>
            <p:nvPr/>
          </p:nvSpPr>
          <p:spPr>
            <a:xfrm>
              <a:off x="4440625" y="32744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0"/>
                  </a:moveTo>
                  <a:cubicBezTo>
                    <a:pt x="51" y="0"/>
                    <a:pt x="26" y="0"/>
                    <a:pt x="1" y="25"/>
                  </a:cubicBezTo>
                  <a:cubicBezTo>
                    <a:pt x="1" y="75"/>
                    <a:pt x="1" y="101"/>
                    <a:pt x="51" y="126"/>
                  </a:cubicBezTo>
                  <a:cubicBezTo>
                    <a:pt x="76" y="126"/>
                    <a:pt x="101" y="126"/>
                    <a:pt x="126" y="75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9" name="Google Shape;33609;p44"/>
            <p:cNvSpPr/>
            <p:nvPr/>
          </p:nvSpPr>
          <p:spPr>
            <a:xfrm>
              <a:off x="4448775" y="3270075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1" y="1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0" name="Google Shape;33610;p44"/>
            <p:cNvSpPr/>
            <p:nvPr/>
          </p:nvSpPr>
          <p:spPr>
            <a:xfrm>
              <a:off x="4446275" y="326795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53" y="0"/>
                  </a:moveTo>
                  <a:cubicBezTo>
                    <a:pt x="42" y="0"/>
                    <a:pt x="33" y="3"/>
                    <a:pt x="25" y="11"/>
                  </a:cubicBezTo>
                  <a:cubicBezTo>
                    <a:pt x="0" y="36"/>
                    <a:pt x="0" y="86"/>
                    <a:pt x="25" y="111"/>
                  </a:cubicBezTo>
                  <a:cubicBezTo>
                    <a:pt x="38" y="123"/>
                    <a:pt x="57" y="130"/>
                    <a:pt x="75" y="130"/>
                  </a:cubicBezTo>
                  <a:cubicBezTo>
                    <a:pt x="94" y="130"/>
                    <a:pt x="113" y="123"/>
                    <a:pt x="126" y="111"/>
                  </a:cubicBezTo>
                  <a:cubicBezTo>
                    <a:pt x="151" y="86"/>
                    <a:pt x="151" y="61"/>
                    <a:pt x="126" y="36"/>
                  </a:cubicBezTo>
                  <a:cubicBezTo>
                    <a:pt x="108" y="18"/>
                    <a:pt x="78" y="0"/>
                    <a:pt x="5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1" name="Google Shape;33611;p44"/>
            <p:cNvSpPr/>
            <p:nvPr/>
          </p:nvSpPr>
          <p:spPr>
            <a:xfrm>
              <a:off x="4440000" y="3283875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1" y="0"/>
                  </a:moveTo>
                  <a:lnTo>
                    <a:pt x="753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2" name="Google Shape;33612;p44"/>
            <p:cNvSpPr/>
            <p:nvPr/>
          </p:nvSpPr>
          <p:spPr>
            <a:xfrm>
              <a:off x="4437500" y="32820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01" y="0"/>
                  </a:moveTo>
                  <a:cubicBezTo>
                    <a:pt x="51" y="0"/>
                    <a:pt x="25" y="25"/>
                    <a:pt x="25" y="50"/>
                  </a:cubicBezTo>
                  <a:cubicBezTo>
                    <a:pt x="0" y="100"/>
                    <a:pt x="25" y="125"/>
                    <a:pt x="51" y="125"/>
                  </a:cubicBezTo>
                  <a:cubicBezTo>
                    <a:pt x="64" y="132"/>
                    <a:pt x="76" y="135"/>
                    <a:pt x="86" y="135"/>
                  </a:cubicBezTo>
                  <a:cubicBezTo>
                    <a:pt x="114" y="135"/>
                    <a:pt x="132" y="112"/>
                    <a:pt x="151" y="75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3" name="Google Shape;33613;p44"/>
            <p:cNvSpPr/>
            <p:nvPr/>
          </p:nvSpPr>
          <p:spPr>
            <a:xfrm>
              <a:off x="4452525" y="3277600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391" y="0"/>
                  </a:moveTo>
                  <a:cubicBezTo>
                    <a:pt x="243" y="0"/>
                    <a:pt x="115" y="91"/>
                    <a:pt x="76" y="226"/>
                  </a:cubicBezTo>
                  <a:cubicBezTo>
                    <a:pt x="1" y="427"/>
                    <a:pt x="101" y="627"/>
                    <a:pt x="302" y="702"/>
                  </a:cubicBezTo>
                  <a:cubicBezTo>
                    <a:pt x="332" y="711"/>
                    <a:pt x="364" y="715"/>
                    <a:pt x="395" y="715"/>
                  </a:cubicBezTo>
                  <a:cubicBezTo>
                    <a:pt x="543" y="715"/>
                    <a:pt x="691" y="622"/>
                    <a:pt x="753" y="477"/>
                  </a:cubicBezTo>
                  <a:cubicBezTo>
                    <a:pt x="803" y="276"/>
                    <a:pt x="703" y="76"/>
                    <a:pt x="527" y="26"/>
                  </a:cubicBezTo>
                  <a:cubicBezTo>
                    <a:pt x="481" y="8"/>
                    <a:pt x="435" y="0"/>
                    <a:pt x="39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4" name="Google Shape;33614;p44"/>
            <p:cNvSpPr/>
            <p:nvPr/>
          </p:nvSpPr>
          <p:spPr>
            <a:xfrm>
              <a:off x="4484500" y="3422350"/>
              <a:ext cx="44500" cy="68300"/>
            </a:xfrm>
            <a:custGeom>
              <a:avLst/>
              <a:gdLst/>
              <a:ahLst/>
              <a:cxnLst/>
              <a:rect l="l" t="t" r="r" b="b"/>
              <a:pathLst>
                <a:path w="1780" h="2732" extrusionOk="0">
                  <a:moveTo>
                    <a:pt x="978" y="0"/>
                  </a:moveTo>
                  <a:lnTo>
                    <a:pt x="978" y="0"/>
                  </a:lnTo>
                  <a:cubicBezTo>
                    <a:pt x="627" y="100"/>
                    <a:pt x="251" y="551"/>
                    <a:pt x="150" y="1178"/>
                  </a:cubicBezTo>
                  <a:cubicBezTo>
                    <a:pt x="0" y="1980"/>
                    <a:pt x="501" y="2732"/>
                    <a:pt x="501" y="2732"/>
                  </a:cubicBezTo>
                  <a:cubicBezTo>
                    <a:pt x="501" y="2732"/>
                    <a:pt x="1353" y="2356"/>
                    <a:pt x="1604" y="1554"/>
                  </a:cubicBezTo>
                  <a:cubicBezTo>
                    <a:pt x="1780" y="953"/>
                    <a:pt x="1679" y="376"/>
                    <a:pt x="1429" y="125"/>
                  </a:cubicBezTo>
                  <a:cubicBezTo>
                    <a:pt x="1128" y="401"/>
                    <a:pt x="952" y="953"/>
                    <a:pt x="952" y="953"/>
                  </a:cubicBezTo>
                  <a:cubicBezTo>
                    <a:pt x="952" y="953"/>
                    <a:pt x="1103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5" name="Google Shape;33615;p44"/>
            <p:cNvSpPr/>
            <p:nvPr/>
          </p:nvSpPr>
          <p:spPr>
            <a:xfrm>
              <a:off x="4436875" y="3443525"/>
              <a:ext cx="58300" cy="50800"/>
            </a:xfrm>
            <a:custGeom>
              <a:avLst/>
              <a:gdLst/>
              <a:ahLst/>
              <a:cxnLst/>
              <a:rect l="l" t="t" r="r" b="b"/>
              <a:pathLst>
                <a:path w="2332" h="2032" extrusionOk="0">
                  <a:moveTo>
                    <a:pt x="604" y="1"/>
                  </a:moveTo>
                  <a:cubicBezTo>
                    <a:pt x="522" y="1"/>
                    <a:pt x="445" y="11"/>
                    <a:pt x="376" y="30"/>
                  </a:cubicBezTo>
                  <a:cubicBezTo>
                    <a:pt x="502" y="406"/>
                    <a:pt x="903" y="832"/>
                    <a:pt x="903" y="832"/>
                  </a:cubicBezTo>
                  <a:cubicBezTo>
                    <a:pt x="903" y="832"/>
                    <a:pt x="426" y="431"/>
                    <a:pt x="76" y="381"/>
                  </a:cubicBezTo>
                  <a:lnTo>
                    <a:pt x="76" y="381"/>
                  </a:lnTo>
                  <a:cubicBezTo>
                    <a:pt x="0" y="732"/>
                    <a:pt x="251" y="1283"/>
                    <a:pt x="752" y="1659"/>
                  </a:cubicBezTo>
                  <a:cubicBezTo>
                    <a:pt x="1159" y="1973"/>
                    <a:pt x="1665" y="2031"/>
                    <a:pt x="1986" y="2031"/>
                  </a:cubicBezTo>
                  <a:cubicBezTo>
                    <a:pt x="2179" y="2031"/>
                    <a:pt x="2306" y="2010"/>
                    <a:pt x="2306" y="2010"/>
                  </a:cubicBezTo>
                  <a:cubicBezTo>
                    <a:pt x="2306" y="2010"/>
                    <a:pt x="2331" y="1083"/>
                    <a:pt x="1730" y="532"/>
                  </a:cubicBezTo>
                  <a:cubicBezTo>
                    <a:pt x="1367" y="169"/>
                    <a:pt x="940" y="1"/>
                    <a:pt x="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6" name="Google Shape;33616;p44"/>
            <p:cNvSpPr/>
            <p:nvPr/>
          </p:nvSpPr>
          <p:spPr>
            <a:xfrm>
              <a:off x="4486375" y="3491900"/>
              <a:ext cx="48900" cy="65800"/>
            </a:xfrm>
            <a:custGeom>
              <a:avLst/>
              <a:gdLst/>
              <a:ahLst/>
              <a:cxnLst/>
              <a:rect l="l" t="t" r="r" b="b"/>
              <a:pathLst>
                <a:path w="1956" h="2632" extrusionOk="0">
                  <a:moveTo>
                    <a:pt x="426" y="0"/>
                  </a:moveTo>
                  <a:cubicBezTo>
                    <a:pt x="426" y="0"/>
                    <a:pt x="0" y="802"/>
                    <a:pt x="276" y="1604"/>
                  </a:cubicBezTo>
                  <a:cubicBezTo>
                    <a:pt x="502" y="2181"/>
                    <a:pt x="928" y="2582"/>
                    <a:pt x="1278" y="2632"/>
                  </a:cubicBezTo>
                  <a:cubicBezTo>
                    <a:pt x="1354" y="2231"/>
                    <a:pt x="1153" y="1680"/>
                    <a:pt x="1153" y="1679"/>
                  </a:cubicBezTo>
                  <a:lnTo>
                    <a:pt x="1153" y="1679"/>
                  </a:lnTo>
                  <a:cubicBezTo>
                    <a:pt x="1153" y="1680"/>
                    <a:pt x="1404" y="2256"/>
                    <a:pt x="1705" y="2456"/>
                  </a:cubicBezTo>
                  <a:cubicBezTo>
                    <a:pt x="1905" y="2155"/>
                    <a:pt x="1955" y="1579"/>
                    <a:pt x="1679" y="1003"/>
                  </a:cubicBezTo>
                  <a:cubicBezTo>
                    <a:pt x="1304" y="276"/>
                    <a:pt x="426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7" name="Google Shape;33617;p44"/>
            <p:cNvSpPr/>
            <p:nvPr/>
          </p:nvSpPr>
          <p:spPr>
            <a:xfrm>
              <a:off x="4436250" y="3491575"/>
              <a:ext cx="61425" cy="46850"/>
            </a:xfrm>
            <a:custGeom>
              <a:avLst/>
              <a:gdLst/>
              <a:ahLst/>
              <a:cxnLst/>
              <a:rect l="l" t="t" r="r" b="b"/>
              <a:pathLst>
                <a:path w="2457" h="1874" extrusionOk="0">
                  <a:moveTo>
                    <a:pt x="1793" y="1"/>
                  </a:moveTo>
                  <a:cubicBezTo>
                    <a:pt x="1502" y="1"/>
                    <a:pt x="1158" y="53"/>
                    <a:pt x="852" y="239"/>
                  </a:cubicBezTo>
                  <a:cubicBezTo>
                    <a:pt x="301" y="564"/>
                    <a:pt x="0" y="1041"/>
                    <a:pt x="0" y="1392"/>
                  </a:cubicBezTo>
                  <a:cubicBezTo>
                    <a:pt x="426" y="1392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76" y="1818"/>
                  </a:cubicBezTo>
                  <a:cubicBezTo>
                    <a:pt x="371" y="1854"/>
                    <a:pt x="487" y="1874"/>
                    <a:pt x="616" y="1874"/>
                  </a:cubicBezTo>
                  <a:cubicBezTo>
                    <a:pt x="931" y="1874"/>
                    <a:pt x="1324" y="1758"/>
                    <a:pt x="1679" y="1492"/>
                  </a:cubicBezTo>
                  <a:cubicBezTo>
                    <a:pt x="2331" y="991"/>
                    <a:pt x="2456" y="88"/>
                    <a:pt x="2456" y="88"/>
                  </a:cubicBezTo>
                  <a:cubicBezTo>
                    <a:pt x="2456" y="88"/>
                    <a:pt x="2169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8" name="Google Shape;33618;p44"/>
            <p:cNvSpPr/>
            <p:nvPr/>
          </p:nvSpPr>
          <p:spPr>
            <a:xfrm>
              <a:off x="4498900" y="3466025"/>
              <a:ext cx="68950" cy="39700"/>
            </a:xfrm>
            <a:custGeom>
              <a:avLst/>
              <a:gdLst/>
              <a:ahLst/>
              <a:cxnLst/>
              <a:rect l="l" t="t" r="r" b="b"/>
              <a:pathLst>
                <a:path w="2758" h="1588" extrusionOk="0">
                  <a:moveTo>
                    <a:pt x="1767" y="1"/>
                  </a:moveTo>
                  <a:cubicBezTo>
                    <a:pt x="1588" y="1"/>
                    <a:pt x="1397" y="26"/>
                    <a:pt x="1204" y="83"/>
                  </a:cubicBezTo>
                  <a:cubicBezTo>
                    <a:pt x="427" y="333"/>
                    <a:pt x="1" y="1160"/>
                    <a:pt x="1" y="1160"/>
                  </a:cubicBezTo>
                  <a:cubicBezTo>
                    <a:pt x="1" y="1160"/>
                    <a:pt x="583" y="1587"/>
                    <a:pt x="1269" y="1587"/>
                  </a:cubicBezTo>
                  <a:cubicBezTo>
                    <a:pt x="1363" y="1587"/>
                    <a:pt x="1458" y="1579"/>
                    <a:pt x="1554" y="1561"/>
                  </a:cubicBezTo>
                  <a:cubicBezTo>
                    <a:pt x="2181" y="1436"/>
                    <a:pt x="2632" y="1085"/>
                    <a:pt x="2757" y="734"/>
                  </a:cubicBezTo>
                  <a:cubicBezTo>
                    <a:pt x="2613" y="686"/>
                    <a:pt x="2439" y="671"/>
                    <a:pt x="2279" y="671"/>
                  </a:cubicBezTo>
                  <a:cubicBezTo>
                    <a:pt x="2023" y="671"/>
                    <a:pt x="1805" y="709"/>
                    <a:pt x="1805" y="709"/>
                  </a:cubicBezTo>
                  <a:cubicBezTo>
                    <a:pt x="1805" y="709"/>
                    <a:pt x="2382" y="559"/>
                    <a:pt x="2657" y="283"/>
                  </a:cubicBezTo>
                  <a:cubicBezTo>
                    <a:pt x="2470" y="113"/>
                    <a:pt x="2145" y="1"/>
                    <a:pt x="17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9" name="Google Shape;33619;p44"/>
            <p:cNvSpPr/>
            <p:nvPr/>
          </p:nvSpPr>
          <p:spPr>
            <a:xfrm>
              <a:off x="4481975" y="3461200"/>
              <a:ext cx="21975" cy="31350"/>
            </a:xfrm>
            <a:custGeom>
              <a:avLst/>
              <a:gdLst/>
              <a:ahLst/>
              <a:cxnLst/>
              <a:rect l="l" t="t" r="r" b="b"/>
              <a:pathLst>
                <a:path w="879" h="1254" extrusionOk="0">
                  <a:moveTo>
                    <a:pt x="352" y="0"/>
                  </a:moveTo>
                  <a:cubicBezTo>
                    <a:pt x="302" y="175"/>
                    <a:pt x="377" y="451"/>
                    <a:pt x="377" y="451"/>
                  </a:cubicBezTo>
                  <a:cubicBezTo>
                    <a:pt x="377" y="451"/>
                    <a:pt x="277" y="175"/>
                    <a:pt x="151" y="75"/>
                  </a:cubicBezTo>
                  <a:cubicBezTo>
                    <a:pt x="26" y="201"/>
                    <a:pt x="1" y="476"/>
                    <a:pt x="101" y="727"/>
                  </a:cubicBezTo>
                  <a:cubicBezTo>
                    <a:pt x="251" y="1078"/>
                    <a:pt x="652" y="1253"/>
                    <a:pt x="652" y="1253"/>
                  </a:cubicBezTo>
                  <a:cubicBezTo>
                    <a:pt x="652" y="1253"/>
                    <a:pt x="878" y="877"/>
                    <a:pt x="778" y="526"/>
                  </a:cubicBezTo>
                  <a:cubicBezTo>
                    <a:pt x="678" y="251"/>
                    <a:pt x="502" y="50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0" name="Google Shape;33620;p44"/>
            <p:cNvSpPr/>
            <p:nvPr/>
          </p:nvSpPr>
          <p:spPr>
            <a:xfrm>
              <a:off x="4466325" y="3482725"/>
              <a:ext cx="31350" cy="18000"/>
            </a:xfrm>
            <a:custGeom>
              <a:avLst/>
              <a:gdLst/>
              <a:ahLst/>
              <a:cxnLst/>
              <a:rect l="l" t="t" r="r" b="b"/>
              <a:pathLst>
                <a:path w="1254" h="720" extrusionOk="0">
                  <a:moveTo>
                    <a:pt x="492" y="1"/>
                  </a:moveTo>
                  <a:cubicBezTo>
                    <a:pt x="276" y="1"/>
                    <a:pt x="104" y="68"/>
                    <a:pt x="25" y="167"/>
                  </a:cubicBezTo>
                  <a:cubicBezTo>
                    <a:pt x="176" y="292"/>
                    <a:pt x="426" y="342"/>
                    <a:pt x="426" y="342"/>
                  </a:cubicBezTo>
                  <a:cubicBezTo>
                    <a:pt x="426" y="342"/>
                    <a:pt x="382" y="338"/>
                    <a:pt x="320" y="338"/>
                  </a:cubicBezTo>
                  <a:cubicBezTo>
                    <a:pt x="226" y="338"/>
                    <a:pt x="91" y="347"/>
                    <a:pt x="0" y="392"/>
                  </a:cubicBezTo>
                  <a:cubicBezTo>
                    <a:pt x="50" y="543"/>
                    <a:pt x="276" y="693"/>
                    <a:pt x="577" y="718"/>
                  </a:cubicBezTo>
                  <a:cubicBezTo>
                    <a:pt x="593" y="719"/>
                    <a:pt x="609" y="720"/>
                    <a:pt x="625" y="720"/>
                  </a:cubicBezTo>
                  <a:cubicBezTo>
                    <a:pt x="978" y="720"/>
                    <a:pt x="1253" y="467"/>
                    <a:pt x="1253" y="467"/>
                  </a:cubicBezTo>
                  <a:cubicBezTo>
                    <a:pt x="1253" y="467"/>
                    <a:pt x="1053" y="91"/>
                    <a:pt x="677" y="16"/>
                  </a:cubicBezTo>
                  <a:cubicBezTo>
                    <a:pt x="613" y="5"/>
                    <a:pt x="551" y="1"/>
                    <a:pt x="4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1" name="Google Shape;33621;p44"/>
            <p:cNvSpPr/>
            <p:nvPr/>
          </p:nvSpPr>
          <p:spPr>
            <a:xfrm>
              <a:off x="4498900" y="3492525"/>
              <a:ext cx="27600" cy="21775"/>
            </a:xfrm>
            <a:custGeom>
              <a:avLst/>
              <a:gdLst/>
              <a:ahLst/>
              <a:cxnLst/>
              <a:rect l="l" t="t" r="r" b="b"/>
              <a:pathLst>
                <a:path w="1104" h="871" extrusionOk="0">
                  <a:moveTo>
                    <a:pt x="251" y="0"/>
                  </a:moveTo>
                  <a:cubicBezTo>
                    <a:pt x="107" y="0"/>
                    <a:pt x="1" y="25"/>
                    <a:pt x="1" y="25"/>
                  </a:cubicBezTo>
                  <a:cubicBezTo>
                    <a:pt x="1" y="25"/>
                    <a:pt x="26" y="451"/>
                    <a:pt x="326" y="677"/>
                  </a:cubicBezTo>
                  <a:cubicBezTo>
                    <a:pt x="497" y="810"/>
                    <a:pt x="682" y="871"/>
                    <a:pt x="828" y="871"/>
                  </a:cubicBezTo>
                  <a:cubicBezTo>
                    <a:pt x="874" y="871"/>
                    <a:pt x="916" y="864"/>
                    <a:pt x="953" y="852"/>
                  </a:cubicBezTo>
                  <a:cubicBezTo>
                    <a:pt x="903" y="677"/>
                    <a:pt x="677" y="502"/>
                    <a:pt x="677" y="501"/>
                  </a:cubicBezTo>
                  <a:lnTo>
                    <a:pt x="677" y="501"/>
                  </a:lnTo>
                  <a:cubicBezTo>
                    <a:pt x="677" y="502"/>
                    <a:pt x="928" y="677"/>
                    <a:pt x="1103" y="677"/>
                  </a:cubicBezTo>
                  <a:cubicBezTo>
                    <a:pt x="1103" y="526"/>
                    <a:pt x="978" y="276"/>
                    <a:pt x="727" y="125"/>
                  </a:cubicBezTo>
                  <a:cubicBezTo>
                    <a:pt x="577" y="25"/>
                    <a:pt x="395" y="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2" name="Google Shape;33622;p44"/>
            <p:cNvSpPr/>
            <p:nvPr/>
          </p:nvSpPr>
          <p:spPr>
            <a:xfrm>
              <a:off x="4481350" y="349315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3" y="0"/>
                  </a:moveTo>
                  <a:cubicBezTo>
                    <a:pt x="703" y="0"/>
                    <a:pt x="302" y="126"/>
                    <a:pt x="126" y="451"/>
                  </a:cubicBezTo>
                  <a:cubicBezTo>
                    <a:pt x="1" y="727"/>
                    <a:pt x="1" y="978"/>
                    <a:pt x="76" y="1128"/>
                  </a:cubicBezTo>
                  <a:cubicBezTo>
                    <a:pt x="251" y="1028"/>
                    <a:pt x="376" y="779"/>
                    <a:pt x="377" y="777"/>
                  </a:cubicBezTo>
                  <a:lnTo>
                    <a:pt x="377" y="777"/>
                  </a:lnTo>
                  <a:cubicBezTo>
                    <a:pt x="376" y="779"/>
                    <a:pt x="252" y="1029"/>
                    <a:pt x="302" y="1203"/>
                  </a:cubicBezTo>
                  <a:cubicBezTo>
                    <a:pt x="452" y="1178"/>
                    <a:pt x="652" y="1003"/>
                    <a:pt x="753" y="727"/>
                  </a:cubicBezTo>
                  <a:cubicBezTo>
                    <a:pt x="878" y="376"/>
                    <a:pt x="703" y="0"/>
                    <a:pt x="70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3" name="Google Shape;33623;p44"/>
            <p:cNvSpPr/>
            <p:nvPr/>
          </p:nvSpPr>
          <p:spPr>
            <a:xfrm>
              <a:off x="4498900" y="3468400"/>
              <a:ext cx="25725" cy="24850"/>
            </a:xfrm>
            <a:custGeom>
              <a:avLst/>
              <a:gdLst/>
              <a:ahLst/>
              <a:cxnLst/>
              <a:rect l="l" t="t" r="r" b="b"/>
              <a:pathLst>
                <a:path w="1029" h="994" extrusionOk="0">
                  <a:moveTo>
                    <a:pt x="743" y="0"/>
                  </a:moveTo>
                  <a:cubicBezTo>
                    <a:pt x="594" y="0"/>
                    <a:pt x="393" y="101"/>
                    <a:pt x="226" y="288"/>
                  </a:cubicBezTo>
                  <a:cubicBezTo>
                    <a:pt x="1" y="589"/>
                    <a:pt x="26" y="990"/>
                    <a:pt x="26" y="990"/>
                  </a:cubicBezTo>
                  <a:cubicBezTo>
                    <a:pt x="26" y="990"/>
                    <a:pt x="56" y="994"/>
                    <a:pt x="106" y="994"/>
                  </a:cubicBezTo>
                  <a:cubicBezTo>
                    <a:pt x="242" y="994"/>
                    <a:pt x="525" y="967"/>
                    <a:pt x="727" y="765"/>
                  </a:cubicBezTo>
                  <a:cubicBezTo>
                    <a:pt x="928" y="564"/>
                    <a:pt x="1028" y="314"/>
                    <a:pt x="978" y="163"/>
                  </a:cubicBezTo>
                  <a:lnTo>
                    <a:pt x="978" y="163"/>
                  </a:lnTo>
                  <a:cubicBezTo>
                    <a:pt x="803" y="188"/>
                    <a:pt x="602" y="389"/>
                    <a:pt x="602" y="389"/>
                  </a:cubicBezTo>
                  <a:cubicBezTo>
                    <a:pt x="602" y="389"/>
                    <a:pt x="803" y="163"/>
                    <a:pt x="828" y="13"/>
                  </a:cubicBezTo>
                  <a:cubicBezTo>
                    <a:pt x="802" y="4"/>
                    <a:pt x="774" y="0"/>
                    <a:pt x="74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4" name="Google Shape;33624;p44"/>
            <p:cNvSpPr/>
            <p:nvPr/>
          </p:nvSpPr>
          <p:spPr>
            <a:xfrm>
              <a:off x="4498275" y="3468075"/>
              <a:ext cx="5025" cy="18825"/>
            </a:xfrm>
            <a:custGeom>
              <a:avLst/>
              <a:gdLst/>
              <a:ahLst/>
              <a:cxnLst/>
              <a:rect l="l" t="t" r="r" b="b"/>
              <a:pathLst>
                <a:path w="201" h="753" fill="none" extrusionOk="0">
                  <a:moveTo>
                    <a:pt x="201" y="1"/>
                  </a:moveTo>
                  <a:lnTo>
                    <a:pt x="0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5" name="Google Shape;33625;p44"/>
            <p:cNvSpPr/>
            <p:nvPr/>
          </p:nvSpPr>
          <p:spPr>
            <a:xfrm>
              <a:off x="4502025" y="346595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63" y="0"/>
                  </a:moveTo>
                  <a:cubicBezTo>
                    <a:pt x="36" y="0"/>
                    <a:pt x="19" y="18"/>
                    <a:pt x="1" y="36"/>
                  </a:cubicBezTo>
                  <a:cubicBezTo>
                    <a:pt x="1" y="86"/>
                    <a:pt x="1" y="111"/>
                    <a:pt x="51" y="136"/>
                  </a:cubicBezTo>
                  <a:cubicBezTo>
                    <a:pt x="76" y="136"/>
                    <a:pt x="126" y="111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86" y="3"/>
                    <a:pt x="74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6" name="Google Shape;33626;p44"/>
            <p:cNvSpPr/>
            <p:nvPr/>
          </p:nvSpPr>
          <p:spPr>
            <a:xfrm>
              <a:off x="4495150" y="3468075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1"/>
                  </a:moveTo>
                  <a:lnTo>
                    <a:pt x="125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7" name="Google Shape;33627;p44"/>
            <p:cNvSpPr/>
            <p:nvPr/>
          </p:nvSpPr>
          <p:spPr>
            <a:xfrm>
              <a:off x="4493250" y="34655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26"/>
                    <a:pt x="1" y="51"/>
                  </a:cubicBezTo>
                  <a:cubicBezTo>
                    <a:pt x="26" y="101"/>
                    <a:pt x="51" y="126"/>
                    <a:pt x="76" y="126"/>
                  </a:cubicBezTo>
                  <a:cubicBezTo>
                    <a:pt x="126" y="126"/>
                    <a:pt x="151" y="101"/>
                    <a:pt x="151" y="51"/>
                  </a:cubicBezTo>
                  <a:cubicBezTo>
                    <a:pt x="126" y="26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8" name="Google Shape;33628;p44"/>
            <p:cNvSpPr/>
            <p:nvPr/>
          </p:nvSpPr>
          <p:spPr>
            <a:xfrm>
              <a:off x="4498900" y="3471850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477" y="0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9" name="Google Shape;33629;p44"/>
            <p:cNvSpPr/>
            <p:nvPr/>
          </p:nvSpPr>
          <p:spPr>
            <a:xfrm>
              <a:off x="4509550" y="3469700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4" y="1"/>
                  </a:moveTo>
                  <a:cubicBezTo>
                    <a:pt x="49" y="1"/>
                    <a:pt x="18" y="18"/>
                    <a:pt x="1" y="36"/>
                  </a:cubicBezTo>
                  <a:cubicBezTo>
                    <a:pt x="1" y="61"/>
                    <a:pt x="1" y="86"/>
                    <a:pt x="26" y="111"/>
                  </a:cubicBezTo>
                  <a:cubicBezTo>
                    <a:pt x="36" y="122"/>
                    <a:pt x="51" y="128"/>
                    <a:pt x="66" y="128"/>
                  </a:cubicBezTo>
                  <a:cubicBezTo>
                    <a:pt x="88" y="128"/>
                    <a:pt x="111" y="115"/>
                    <a:pt x="126" y="86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94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0" name="Google Shape;33630;p44"/>
            <p:cNvSpPr/>
            <p:nvPr/>
          </p:nvSpPr>
          <p:spPr>
            <a:xfrm>
              <a:off x="4499525" y="3491275"/>
              <a:ext cx="5050" cy="18175"/>
            </a:xfrm>
            <a:custGeom>
              <a:avLst/>
              <a:gdLst/>
              <a:ahLst/>
              <a:cxnLst/>
              <a:rect l="l" t="t" r="r" b="b"/>
              <a:pathLst>
                <a:path w="202" h="727" fill="none" extrusionOk="0">
                  <a:moveTo>
                    <a:pt x="201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1" name="Google Shape;33631;p44"/>
            <p:cNvSpPr/>
            <p:nvPr/>
          </p:nvSpPr>
          <p:spPr>
            <a:xfrm>
              <a:off x="4503275" y="35088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51" y="1"/>
                  </a:moveTo>
                  <a:cubicBezTo>
                    <a:pt x="26" y="1"/>
                    <a:pt x="1" y="51"/>
                    <a:pt x="1" y="76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26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2" name="Google Shape;33632;p44"/>
            <p:cNvSpPr/>
            <p:nvPr/>
          </p:nvSpPr>
          <p:spPr>
            <a:xfrm>
              <a:off x="4499525" y="3491900"/>
              <a:ext cx="12550" cy="13800"/>
            </a:xfrm>
            <a:custGeom>
              <a:avLst/>
              <a:gdLst/>
              <a:ahLst/>
              <a:cxnLst/>
              <a:rect l="l" t="t" r="r" b="b"/>
              <a:pathLst>
                <a:path w="502" h="552" fill="none" extrusionOk="0">
                  <a:moveTo>
                    <a:pt x="502" y="5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3" name="Google Shape;33633;p44"/>
            <p:cNvSpPr/>
            <p:nvPr/>
          </p:nvSpPr>
          <p:spPr>
            <a:xfrm>
              <a:off x="4510800" y="350457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cubicBezTo>
                    <a:pt x="57" y="1"/>
                    <a:pt x="38" y="7"/>
                    <a:pt x="26" y="19"/>
                  </a:cubicBezTo>
                  <a:cubicBezTo>
                    <a:pt x="1" y="44"/>
                    <a:pt x="1" y="70"/>
                    <a:pt x="26" y="95"/>
                  </a:cubicBezTo>
                  <a:cubicBezTo>
                    <a:pt x="26" y="124"/>
                    <a:pt x="43" y="136"/>
                    <a:pt x="62" y="136"/>
                  </a:cubicBezTo>
                  <a:cubicBezTo>
                    <a:pt x="76" y="136"/>
                    <a:pt x="91" y="130"/>
                    <a:pt x="101" y="120"/>
                  </a:cubicBezTo>
                  <a:cubicBezTo>
                    <a:pt x="126" y="95"/>
                    <a:pt x="151" y="70"/>
                    <a:pt x="126" y="19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4" name="Google Shape;33634;p44"/>
            <p:cNvSpPr/>
            <p:nvPr/>
          </p:nvSpPr>
          <p:spPr>
            <a:xfrm>
              <a:off x="4497025" y="3491900"/>
              <a:ext cx="1900" cy="18800"/>
            </a:xfrm>
            <a:custGeom>
              <a:avLst/>
              <a:gdLst/>
              <a:ahLst/>
              <a:cxnLst/>
              <a:rect l="l" t="t" r="r" b="b"/>
              <a:pathLst>
                <a:path w="76" h="752" fill="none" extrusionOk="0">
                  <a:moveTo>
                    <a:pt x="0" y="752"/>
                  </a:moveTo>
                  <a:lnTo>
                    <a:pt x="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5" name="Google Shape;33635;p44"/>
            <p:cNvSpPr/>
            <p:nvPr/>
          </p:nvSpPr>
          <p:spPr>
            <a:xfrm>
              <a:off x="4495150" y="351005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126"/>
                    <a:pt x="75" y="126"/>
                  </a:cubicBezTo>
                  <a:cubicBezTo>
                    <a:pt x="100" y="126"/>
                    <a:pt x="125" y="76"/>
                    <a:pt x="125" y="51"/>
                  </a:cubicBezTo>
                  <a:cubicBezTo>
                    <a:pt x="125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6" name="Google Shape;33636;p44"/>
            <p:cNvSpPr/>
            <p:nvPr/>
          </p:nvSpPr>
          <p:spPr>
            <a:xfrm>
              <a:off x="4499525" y="34881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7" name="Google Shape;33637;p44"/>
            <p:cNvSpPr/>
            <p:nvPr/>
          </p:nvSpPr>
          <p:spPr>
            <a:xfrm>
              <a:off x="4517700" y="34862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6" y="1"/>
                  </a:moveTo>
                  <a:cubicBezTo>
                    <a:pt x="51" y="1"/>
                    <a:pt x="25" y="26"/>
                    <a:pt x="0" y="76"/>
                  </a:cubicBezTo>
                  <a:cubicBezTo>
                    <a:pt x="0" y="101"/>
                    <a:pt x="25" y="126"/>
                    <a:pt x="76" y="126"/>
                  </a:cubicBezTo>
                  <a:cubicBezTo>
                    <a:pt x="82" y="133"/>
                    <a:pt x="89" y="136"/>
                    <a:pt x="96" y="136"/>
                  </a:cubicBezTo>
                  <a:cubicBezTo>
                    <a:pt x="114" y="136"/>
                    <a:pt x="132" y="112"/>
                    <a:pt x="151" y="76"/>
                  </a:cubicBezTo>
                  <a:cubicBezTo>
                    <a:pt x="151" y="51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8" name="Google Shape;33638;p44"/>
            <p:cNvSpPr/>
            <p:nvPr/>
          </p:nvSpPr>
          <p:spPr>
            <a:xfrm>
              <a:off x="4500150" y="347997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1"/>
                  </a:moveTo>
                  <a:lnTo>
                    <a:pt x="1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9" name="Google Shape;33639;p44"/>
            <p:cNvSpPr/>
            <p:nvPr/>
          </p:nvSpPr>
          <p:spPr>
            <a:xfrm>
              <a:off x="4515825" y="34781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50" y="1"/>
                  </a:moveTo>
                  <a:cubicBezTo>
                    <a:pt x="25" y="26"/>
                    <a:pt x="0" y="51"/>
                    <a:pt x="0" y="76"/>
                  </a:cubicBezTo>
                  <a:cubicBezTo>
                    <a:pt x="25" y="126"/>
                    <a:pt x="50" y="126"/>
                    <a:pt x="100" y="126"/>
                  </a:cubicBezTo>
                  <a:cubicBezTo>
                    <a:pt x="126" y="101"/>
                    <a:pt x="151" y="76"/>
                    <a:pt x="126" y="51"/>
                  </a:cubicBezTo>
                  <a:cubicBezTo>
                    <a:pt x="126" y="1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0" name="Google Shape;33640;p44"/>
            <p:cNvSpPr/>
            <p:nvPr/>
          </p:nvSpPr>
          <p:spPr>
            <a:xfrm>
              <a:off x="4500150" y="348875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2" y="3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1" name="Google Shape;33641;p44"/>
            <p:cNvSpPr/>
            <p:nvPr/>
          </p:nvSpPr>
          <p:spPr>
            <a:xfrm>
              <a:off x="4516450" y="349477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62" y="0"/>
                  </a:moveTo>
                  <a:cubicBezTo>
                    <a:pt x="36" y="0"/>
                    <a:pt x="18" y="18"/>
                    <a:pt x="0" y="35"/>
                  </a:cubicBezTo>
                  <a:cubicBezTo>
                    <a:pt x="0" y="86"/>
                    <a:pt x="25" y="111"/>
                    <a:pt x="50" y="111"/>
                  </a:cubicBezTo>
                  <a:cubicBezTo>
                    <a:pt x="65" y="118"/>
                    <a:pt x="78" y="121"/>
                    <a:pt x="88" y="121"/>
                  </a:cubicBezTo>
                  <a:cubicBezTo>
                    <a:pt x="113" y="121"/>
                    <a:pt x="126" y="103"/>
                    <a:pt x="126" y="86"/>
                  </a:cubicBezTo>
                  <a:cubicBezTo>
                    <a:pt x="151" y="35"/>
                    <a:pt x="126" y="10"/>
                    <a:pt x="101" y="10"/>
                  </a:cubicBezTo>
                  <a:cubicBezTo>
                    <a:pt x="86" y="3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2" name="Google Shape;33642;p44"/>
            <p:cNvSpPr/>
            <p:nvPr/>
          </p:nvSpPr>
          <p:spPr>
            <a:xfrm>
              <a:off x="4481350" y="3490000"/>
              <a:ext cx="15075" cy="11950"/>
            </a:xfrm>
            <a:custGeom>
              <a:avLst/>
              <a:gdLst/>
              <a:ahLst/>
              <a:cxnLst/>
              <a:rect l="l" t="t" r="r" b="b"/>
              <a:pathLst>
                <a:path w="603" h="478" fill="none" extrusionOk="0">
                  <a:moveTo>
                    <a:pt x="1" y="477"/>
                  </a:moveTo>
                  <a:lnTo>
                    <a:pt x="6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3" name="Google Shape;33643;p44"/>
            <p:cNvSpPr/>
            <p:nvPr/>
          </p:nvSpPr>
          <p:spPr>
            <a:xfrm>
              <a:off x="4478850" y="3500825"/>
              <a:ext cx="3775" cy="2825"/>
            </a:xfrm>
            <a:custGeom>
              <a:avLst/>
              <a:gdLst/>
              <a:ahLst/>
              <a:cxnLst/>
              <a:rect l="l" t="t" r="r" b="b"/>
              <a:pathLst>
                <a:path w="151" h="113" extrusionOk="0">
                  <a:moveTo>
                    <a:pt x="76" y="0"/>
                  </a:moveTo>
                  <a:cubicBezTo>
                    <a:pt x="57" y="0"/>
                    <a:pt x="38" y="6"/>
                    <a:pt x="26" y="19"/>
                  </a:cubicBezTo>
                  <a:cubicBezTo>
                    <a:pt x="1" y="44"/>
                    <a:pt x="1" y="69"/>
                    <a:pt x="26" y="94"/>
                  </a:cubicBezTo>
                  <a:cubicBezTo>
                    <a:pt x="38" y="107"/>
                    <a:pt x="57" y="113"/>
                    <a:pt x="76" y="113"/>
                  </a:cubicBezTo>
                  <a:cubicBezTo>
                    <a:pt x="95" y="113"/>
                    <a:pt x="113" y="107"/>
                    <a:pt x="126" y="94"/>
                  </a:cubicBezTo>
                  <a:cubicBezTo>
                    <a:pt x="151" y="69"/>
                    <a:pt x="151" y="44"/>
                    <a:pt x="126" y="19"/>
                  </a:cubicBezTo>
                  <a:cubicBezTo>
                    <a:pt x="113" y="6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4" name="Google Shape;33644;p44"/>
            <p:cNvSpPr/>
            <p:nvPr/>
          </p:nvSpPr>
          <p:spPr>
            <a:xfrm>
              <a:off x="4477600" y="3490000"/>
              <a:ext cx="18200" cy="4425"/>
            </a:xfrm>
            <a:custGeom>
              <a:avLst/>
              <a:gdLst/>
              <a:ahLst/>
              <a:cxnLst/>
              <a:rect l="l" t="t" r="r" b="b"/>
              <a:pathLst>
                <a:path w="728" h="177" fill="none" extrusionOk="0">
                  <a:moveTo>
                    <a:pt x="0" y="176"/>
                  </a:moveTo>
                  <a:lnTo>
                    <a:pt x="7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5" name="Google Shape;33645;p44"/>
            <p:cNvSpPr/>
            <p:nvPr/>
          </p:nvSpPr>
          <p:spPr>
            <a:xfrm>
              <a:off x="4475100" y="34928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7" y="1"/>
                  </a:moveTo>
                  <a:cubicBezTo>
                    <a:pt x="67" y="1"/>
                    <a:pt x="58" y="4"/>
                    <a:pt x="50" y="11"/>
                  </a:cubicBezTo>
                  <a:cubicBezTo>
                    <a:pt x="0" y="11"/>
                    <a:pt x="0" y="61"/>
                    <a:pt x="0" y="86"/>
                  </a:cubicBezTo>
                  <a:cubicBezTo>
                    <a:pt x="25" y="111"/>
                    <a:pt x="50" y="137"/>
                    <a:pt x="100" y="137"/>
                  </a:cubicBezTo>
                  <a:cubicBezTo>
                    <a:pt x="125" y="111"/>
                    <a:pt x="151" y="86"/>
                    <a:pt x="125" y="36"/>
                  </a:cubicBezTo>
                  <a:cubicBezTo>
                    <a:pt x="125" y="19"/>
                    <a:pt x="100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6" name="Google Shape;33646;p44"/>
            <p:cNvSpPr/>
            <p:nvPr/>
          </p:nvSpPr>
          <p:spPr>
            <a:xfrm>
              <a:off x="4487000" y="3490000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0" y="678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7" name="Google Shape;33647;p44"/>
            <p:cNvSpPr/>
            <p:nvPr/>
          </p:nvSpPr>
          <p:spPr>
            <a:xfrm>
              <a:off x="4485125" y="350605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8" y="0"/>
                  </a:moveTo>
                  <a:cubicBezTo>
                    <a:pt x="61" y="0"/>
                    <a:pt x="43" y="18"/>
                    <a:pt x="25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50" y="123"/>
                    <a:pt x="69" y="130"/>
                    <a:pt x="85" y="130"/>
                  </a:cubicBezTo>
                  <a:cubicBezTo>
                    <a:pt x="100" y="130"/>
                    <a:pt x="113" y="123"/>
                    <a:pt x="125" y="111"/>
                  </a:cubicBezTo>
                  <a:cubicBezTo>
                    <a:pt x="151" y="86"/>
                    <a:pt x="151" y="36"/>
                    <a:pt x="100" y="11"/>
                  </a:cubicBezTo>
                  <a:cubicBezTo>
                    <a:pt x="93" y="3"/>
                    <a:pt x="86" y="0"/>
                    <a:pt x="7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8" name="Google Shape;33648;p44"/>
            <p:cNvSpPr/>
            <p:nvPr/>
          </p:nvSpPr>
          <p:spPr>
            <a:xfrm>
              <a:off x="4478850" y="3478100"/>
              <a:ext cx="16325" cy="9425"/>
            </a:xfrm>
            <a:custGeom>
              <a:avLst/>
              <a:gdLst/>
              <a:ahLst/>
              <a:cxnLst/>
              <a:rect l="l" t="t" r="r" b="b"/>
              <a:pathLst>
                <a:path w="653" h="377" fill="none" extrusionOk="0">
                  <a:moveTo>
                    <a:pt x="1" y="1"/>
                  </a:moveTo>
                  <a:lnTo>
                    <a:pt x="652" y="3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9" name="Google Shape;33649;p44"/>
            <p:cNvSpPr/>
            <p:nvPr/>
          </p:nvSpPr>
          <p:spPr>
            <a:xfrm>
              <a:off x="4476350" y="347597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0"/>
                  </a:moveTo>
                  <a:cubicBezTo>
                    <a:pt x="50" y="0"/>
                    <a:pt x="25" y="18"/>
                    <a:pt x="25" y="36"/>
                  </a:cubicBezTo>
                  <a:cubicBezTo>
                    <a:pt x="0" y="61"/>
                    <a:pt x="25" y="111"/>
                    <a:pt x="50" y="111"/>
                  </a:cubicBezTo>
                  <a:cubicBezTo>
                    <a:pt x="65" y="118"/>
                    <a:pt x="78" y="121"/>
                    <a:pt x="89" y="121"/>
                  </a:cubicBezTo>
                  <a:cubicBezTo>
                    <a:pt x="115" y="121"/>
                    <a:pt x="133" y="103"/>
                    <a:pt x="151" y="86"/>
                  </a:cubicBezTo>
                  <a:cubicBezTo>
                    <a:pt x="151" y="61"/>
                    <a:pt x="151" y="11"/>
                    <a:pt x="101" y="11"/>
                  </a:cubicBezTo>
                  <a:cubicBezTo>
                    <a:pt x="93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0" name="Google Shape;33650;p44"/>
            <p:cNvSpPr/>
            <p:nvPr/>
          </p:nvSpPr>
          <p:spPr>
            <a:xfrm>
              <a:off x="4484500" y="347185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0" y="0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1" name="Google Shape;33651;p44"/>
            <p:cNvSpPr/>
            <p:nvPr/>
          </p:nvSpPr>
          <p:spPr>
            <a:xfrm>
              <a:off x="4482600" y="3469500"/>
              <a:ext cx="3175" cy="3450"/>
            </a:xfrm>
            <a:custGeom>
              <a:avLst/>
              <a:gdLst/>
              <a:ahLst/>
              <a:cxnLst/>
              <a:rect l="l" t="t" r="r" b="b"/>
              <a:pathLst>
                <a:path w="127" h="138" extrusionOk="0">
                  <a:moveTo>
                    <a:pt x="73" y="0"/>
                  </a:moveTo>
                  <a:cubicBezTo>
                    <a:pt x="57" y="0"/>
                    <a:pt x="39" y="6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9" y="132"/>
                    <a:pt x="51" y="138"/>
                    <a:pt x="64" y="138"/>
                  </a:cubicBezTo>
                  <a:cubicBezTo>
                    <a:pt x="76" y="138"/>
                    <a:pt x="89" y="132"/>
                    <a:pt x="101" y="119"/>
                  </a:cubicBezTo>
                  <a:cubicBezTo>
                    <a:pt x="126" y="94"/>
                    <a:pt x="126" y="44"/>
                    <a:pt x="101" y="19"/>
                  </a:cubicBezTo>
                  <a:cubicBezTo>
                    <a:pt x="101" y="6"/>
                    <a:pt x="89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2" name="Google Shape;33652;p44"/>
            <p:cNvSpPr/>
            <p:nvPr/>
          </p:nvSpPr>
          <p:spPr>
            <a:xfrm>
              <a:off x="4476350" y="3485625"/>
              <a:ext cx="18825" cy="1900"/>
            </a:xfrm>
            <a:custGeom>
              <a:avLst/>
              <a:gdLst/>
              <a:ahLst/>
              <a:cxnLst/>
              <a:rect l="l" t="t" r="r" b="b"/>
              <a:pathLst>
                <a:path w="753" h="76" fill="none" extrusionOk="0">
                  <a:moveTo>
                    <a:pt x="0" y="0"/>
                  </a:moveTo>
                  <a:lnTo>
                    <a:pt x="752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3" name="Google Shape;33653;p44"/>
            <p:cNvSpPr/>
            <p:nvPr/>
          </p:nvSpPr>
          <p:spPr>
            <a:xfrm>
              <a:off x="4473850" y="34837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5" y="0"/>
                  </a:moveTo>
                  <a:cubicBezTo>
                    <a:pt x="50" y="0"/>
                    <a:pt x="25" y="25"/>
                    <a:pt x="0" y="50"/>
                  </a:cubicBezTo>
                  <a:cubicBezTo>
                    <a:pt x="0" y="75"/>
                    <a:pt x="25" y="126"/>
                    <a:pt x="50" y="126"/>
                  </a:cubicBezTo>
                  <a:cubicBezTo>
                    <a:pt x="75" y="126"/>
                    <a:pt x="125" y="126"/>
                    <a:pt x="125" y="75"/>
                  </a:cubicBezTo>
                  <a:cubicBezTo>
                    <a:pt x="125" y="50"/>
                    <a:pt x="125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4" name="Google Shape;33654;p44"/>
            <p:cNvSpPr/>
            <p:nvPr/>
          </p:nvSpPr>
          <p:spPr>
            <a:xfrm>
              <a:off x="4488875" y="3479025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423" y="1"/>
                  </a:moveTo>
                  <a:cubicBezTo>
                    <a:pt x="260" y="1"/>
                    <a:pt x="113" y="95"/>
                    <a:pt x="51" y="239"/>
                  </a:cubicBezTo>
                  <a:cubicBezTo>
                    <a:pt x="1" y="440"/>
                    <a:pt x="101" y="640"/>
                    <a:pt x="276" y="691"/>
                  </a:cubicBezTo>
                  <a:cubicBezTo>
                    <a:pt x="322" y="708"/>
                    <a:pt x="368" y="716"/>
                    <a:pt x="412" y="716"/>
                  </a:cubicBezTo>
                  <a:cubicBezTo>
                    <a:pt x="561" y="716"/>
                    <a:pt x="689" y="625"/>
                    <a:pt x="727" y="490"/>
                  </a:cubicBezTo>
                  <a:cubicBezTo>
                    <a:pt x="803" y="290"/>
                    <a:pt x="702" y="89"/>
                    <a:pt x="527" y="14"/>
                  </a:cubicBezTo>
                  <a:cubicBezTo>
                    <a:pt x="492" y="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5" name="Google Shape;33655;p44"/>
            <p:cNvSpPr/>
            <p:nvPr/>
          </p:nvSpPr>
          <p:spPr>
            <a:xfrm>
              <a:off x="4626725" y="2455550"/>
              <a:ext cx="45125" cy="68950"/>
            </a:xfrm>
            <a:custGeom>
              <a:avLst/>
              <a:gdLst/>
              <a:ahLst/>
              <a:cxnLst/>
              <a:rect l="l" t="t" r="r" b="b"/>
              <a:pathLst>
                <a:path w="1805" h="2758" extrusionOk="0">
                  <a:moveTo>
                    <a:pt x="978" y="0"/>
                  </a:moveTo>
                  <a:cubicBezTo>
                    <a:pt x="652" y="126"/>
                    <a:pt x="276" y="577"/>
                    <a:pt x="151" y="1178"/>
                  </a:cubicBezTo>
                  <a:cubicBezTo>
                    <a:pt x="0" y="1980"/>
                    <a:pt x="527" y="2757"/>
                    <a:pt x="527" y="2757"/>
                  </a:cubicBezTo>
                  <a:cubicBezTo>
                    <a:pt x="527" y="2757"/>
                    <a:pt x="1354" y="2356"/>
                    <a:pt x="1604" y="1554"/>
                  </a:cubicBezTo>
                  <a:cubicBezTo>
                    <a:pt x="1805" y="978"/>
                    <a:pt x="1705" y="401"/>
                    <a:pt x="1454" y="126"/>
                  </a:cubicBezTo>
                  <a:cubicBezTo>
                    <a:pt x="1153" y="401"/>
                    <a:pt x="978" y="953"/>
                    <a:pt x="978" y="953"/>
                  </a:cubicBezTo>
                  <a:cubicBezTo>
                    <a:pt x="978" y="953"/>
                    <a:pt x="1128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6" name="Google Shape;33656;p44"/>
            <p:cNvSpPr/>
            <p:nvPr/>
          </p:nvSpPr>
          <p:spPr>
            <a:xfrm>
              <a:off x="4579725" y="2476775"/>
              <a:ext cx="58300" cy="51200"/>
            </a:xfrm>
            <a:custGeom>
              <a:avLst/>
              <a:gdLst/>
              <a:ahLst/>
              <a:cxnLst/>
              <a:rect l="l" t="t" r="r" b="b"/>
              <a:pathLst>
                <a:path w="2332" h="2048" extrusionOk="0">
                  <a:moveTo>
                    <a:pt x="579" y="1"/>
                  </a:moveTo>
                  <a:cubicBezTo>
                    <a:pt x="504" y="1"/>
                    <a:pt x="436" y="10"/>
                    <a:pt x="377" y="28"/>
                  </a:cubicBezTo>
                  <a:cubicBezTo>
                    <a:pt x="477" y="429"/>
                    <a:pt x="903" y="830"/>
                    <a:pt x="903" y="830"/>
                  </a:cubicBezTo>
                  <a:cubicBezTo>
                    <a:pt x="903" y="830"/>
                    <a:pt x="427" y="429"/>
                    <a:pt x="51" y="404"/>
                  </a:cubicBezTo>
                  <a:lnTo>
                    <a:pt x="51" y="404"/>
                  </a:lnTo>
                  <a:cubicBezTo>
                    <a:pt x="1" y="755"/>
                    <a:pt x="226" y="1282"/>
                    <a:pt x="727" y="1658"/>
                  </a:cubicBezTo>
                  <a:cubicBezTo>
                    <a:pt x="1162" y="1992"/>
                    <a:pt x="1719" y="2047"/>
                    <a:pt x="2042" y="2047"/>
                  </a:cubicBezTo>
                  <a:cubicBezTo>
                    <a:pt x="2203" y="2047"/>
                    <a:pt x="2306" y="2033"/>
                    <a:pt x="2306" y="2033"/>
                  </a:cubicBezTo>
                  <a:cubicBezTo>
                    <a:pt x="2306" y="2033"/>
                    <a:pt x="2331" y="1106"/>
                    <a:pt x="1730" y="530"/>
                  </a:cubicBezTo>
                  <a:cubicBezTo>
                    <a:pt x="1362" y="182"/>
                    <a:pt x="910" y="1"/>
                    <a:pt x="5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7" name="Google Shape;33657;p44"/>
            <p:cNvSpPr/>
            <p:nvPr/>
          </p:nvSpPr>
          <p:spPr>
            <a:xfrm>
              <a:off x="4628600" y="2525100"/>
              <a:ext cx="48900" cy="66425"/>
            </a:xfrm>
            <a:custGeom>
              <a:avLst/>
              <a:gdLst/>
              <a:ahLst/>
              <a:cxnLst/>
              <a:rect l="l" t="t" r="r" b="b"/>
              <a:pathLst>
                <a:path w="1956" h="2657" extrusionOk="0">
                  <a:moveTo>
                    <a:pt x="452" y="0"/>
                  </a:moveTo>
                  <a:cubicBezTo>
                    <a:pt x="452" y="0"/>
                    <a:pt x="1" y="827"/>
                    <a:pt x="301" y="1604"/>
                  </a:cubicBezTo>
                  <a:cubicBezTo>
                    <a:pt x="502" y="2181"/>
                    <a:pt x="928" y="2582"/>
                    <a:pt x="1279" y="2657"/>
                  </a:cubicBezTo>
                  <a:cubicBezTo>
                    <a:pt x="1354" y="2231"/>
                    <a:pt x="1179" y="1680"/>
                    <a:pt x="1178" y="1679"/>
                  </a:cubicBezTo>
                  <a:lnTo>
                    <a:pt x="1178" y="1679"/>
                  </a:lnTo>
                  <a:cubicBezTo>
                    <a:pt x="1179" y="1680"/>
                    <a:pt x="1404" y="2256"/>
                    <a:pt x="1730" y="2456"/>
                  </a:cubicBezTo>
                  <a:cubicBezTo>
                    <a:pt x="1930" y="2181"/>
                    <a:pt x="1955" y="1579"/>
                    <a:pt x="1680" y="1028"/>
                  </a:cubicBezTo>
                  <a:cubicBezTo>
                    <a:pt x="1304" y="301"/>
                    <a:pt x="452" y="0"/>
                    <a:pt x="4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8" name="Google Shape;33658;p44"/>
            <p:cNvSpPr/>
            <p:nvPr/>
          </p:nvSpPr>
          <p:spPr>
            <a:xfrm>
              <a:off x="4579100" y="2524775"/>
              <a:ext cx="60800" cy="47250"/>
            </a:xfrm>
            <a:custGeom>
              <a:avLst/>
              <a:gdLst/>
              <a:ahLst/>
              <a:cxnLst/>
              <a:rect l="l" t="t" r="r" b="b"/>
              <a:pathLst>
                <a:path w="2432" h="1890" extrusionOk="0">
                  <a:moveTo>
                    <a:pt x="1779" y="1"/>
                  </a:moveTo>
                  <a:cubicBezTo>
                    <a:pt x="1490" y="1"/>
                    <a:pt x="1144" y="53"/>
                    <a:pt x="828" y="239"/>
                  </a:cubicBezTo>
                  <a:cubicBezTo>
                    <a:pt x="301" y="565"/>
                    <a:pt x="1" y="1066"/>
                    <a:pt x="1" y="1417"/>
                  </a:cubicBezTo>
                  <a:cubicBezTo>
                    <a:pt x="401" y="1417"/>
                    <a:pt x="928" y="1116"/>
                    <a:pt x="928" y="1116"/>
                  </a:cubicBezTo>
                  <a:lnTo>
                    <a:pt x="928" y="1116"/>
                  </a:lnTo>
                  <a:cubicBezTo>
                    <a:pt x="928" y="1116"/>
                    <a:pt x="402" y="1467"/>
                    <a:pt x="251" y="1818"/>
                  </a:cubicBezTo>
                  <a:cubicBezTo>
                    <a:pt x="353" y="1865"/>
                    <a:pt x="481" y="1890"/>
                    <a:pt x="625" y="1890"/>
                  </a:cubicBezTo>
                  <a:cubicBezTo>
                    <a:pt x="942" y="1890"/>
                    <a:pt x="1335" y="1768"/>
                    <a:pt x="1680" y="1492"/>
                  </a:cubicBezTo>
                  <a:cubicBezTo>
                    <a:pt x="2306" y="991"/>
                    <a:pt x="2432" y="88"/>
                    <a:pt x="2432" y="88"/>
                  </a:cubicBezTo>
                  <a:cubicBezTo>
                    <a:pt x="2432" y="88"/>
                    <a:pt x="2153" y="1"/>
                    <a:pt x="17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9" name="Google Shape;33659;p44"/>
            <p:cNvSpPr/>
            <p:nvPr/>
          </p:nvSpPr>
          <p:spPr>
            <a:xfrm>
              <a:off x="4641750" y="2499425"/>
              <a:ext cx="68950" cy="39500"/>
            </a:xfrm>
            <a:custGeom>
              <a:avLst/>
              <a:gdLst/>
              <a:ahLst/>
              <a:cxnLst/>
              <a:rect l="l" t="t" r="r" b="b"/>
              <a:pathLst>
                <a:path w="2758" h="1580" extrusionOk="0">
                  <a:moveTo>
                    <a:pt x="1804" y="0"/>
                  </a:moveTo>
                  <a:cubicBezTo>
                    <a:pt x="1615" y="0"/>
                    <a:pt x="1411" y="31"/>
                    <a:pt x="1204" y="100"/>
                  </a:cubicBezTo>
                  <a:cubicBezTo>
                    <a:pt x="427" y="325"/>
                    <a:pt x="1" y="1153"/>
                    <a:pt x="1" y="1153"/>
                  </a:cubicBezTo>
                  <a:cubicBezTo>
                    <a:pt x="1" y="1153"/>
                    <a:pt x="564" y="1579"/>
                    <a:pt x="1262" y="1579"/>
                  </a:cubicBezTo>
                  <a:cubicBezTo>
                    <a:pt x="1358" y="1579"/>
                    <a:pt x="1456" y="1572"/>
                    <a:pt x="1555" y="1554"/>
                  </a:cubicBezTo>
                  <a:cubicBezTo>
                    <a:pt x="2181" y="1428"/>
                    <a:pt x="2632" y="1077"/>
                    <a:pt x="2758" y="752"/>
                  </a:cubicBezTo>
                  <a:cubicBezTo>
                    <a:pt x="2586" y="687"/>
                    <a:pt x="2382" y="669"/>
                    <a:pt x="2205" y="669"/>
                  </a:cubicBezTo>
                  <a:cubicBezTo>
                    <a:pt x="1969" y="669"/>
                    <a:pt x="1780" y="701"/>
                    <a:pt x="1780" y="701"/>
                  </a:cubicBezTo>
                  <a:cubicBezTo>
                    <a:pt x="1780" y="701"/>
                    <a:pt x="2382" y="551"/>
                    <a:pt x="2632" y="275"/>
                  </a:cubicBezTo>
                  <a:cubicBezTo>
                    <a:pt x="2468" y="111"/>
                    <a:pt x="2164" y="0"/>
                    <a:pt x="18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0" name="Google Shape;33660;p44"/>
            <p:cNvSpPr/>
            <p:nvPr/>
          </p:nvSpPr>
          <p:spPr>
            <a:xfrm>
              <a:off x="4624850" y="2495025"/>
              <a:ext cx="21325" cy="30725"/>
            </a:xfrm>
            <a:custGeom>
              <a:avLst/>
              <a:gdLst/>
              <a:ahLst/>
              <a:cxnLst/>
              <a:rect l="l" t="t" r="r" b="b"/>
              <a:pathLst>
                <a:path w="853" h="1229" extrusionOk="0">
                  <a:moveTo>
                    <a:pt x="351" y="0"/>
                  </a:moveTo>
                  <a:cubicBezTo>
                    <a:pt x="301" y="176"/>
                    <a:pt x="351" y="426"/>
                    <a:pt x="351" y="426"/>
                  </a:cubicBezTo>
                  <a:cubicBezTo>
                    <a:pt x="351" y="426"/>
                    <a:pt x="276" y="151"/>
                    <a:pt x="125" y="50"/>
                  </a:cubicBezTo>
                  <a:cubicBezTo>
                    <a:pt x="25" y="176"/>
                    <a:pt x="0" y="451"/>
                    <a:pt x="100" y="727"/>
                  </a:cubicBezTo>
                  <a:cubicBezTo>
                    <a:pt x="251" y="1053"/>
                    <a:pt x="627" y="1228"/>
                    <a:pt x="627" y="1228"/>
                  </a:cubicBezTo>
                  <a:cubicBezTo>
                    <a:pt x="627" y="1228"/>
                    <a:pt x="852" y="877"/>
                    <a:pt x="752" y="501"/>
                  </a:cubicBezTo>
                  <a:cubicBezTo>
                    <a:pt x="677" y="226"/>
                    <a:pt x="501" y="25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1" name="Google Shape;33661;p44"/>
            <p:cNvSpPr/>
            <p:nvPr/>
          </p:nvSpPr>
          <p:spPr>
            <a:xfrm>
              <a:off x="4608550" y="2516550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1" y="0"/>
                  </a:moveTo>
                  <a:cubicBezTo>
                    <a:pt x="298" y="0"/>
                    <a:pt x="123" y="63"/>
                    <a:pt x="26" y="142"/>
                  </a:cubicBezTo>
                  <a:cubicBezTo>
                    <a:pt x="176" y="267"/>
                    <a:pt x="452" y="342"/>
                    <a:pt x="452" y="342"/>
                  </a:cubicBezTo>
                  <a:cubicBezTo>
                    <a:pt x="452" y="342"/>
                    <a:pt x="353" y="326"/>
                    <a:pt x="241" y="326"/>
                  </a:cubicBezTo>
                  <a:cubicBezTo>
                    <a:pt x="157" y="326"/>
                    <a:pt x="65" y="335"/>
                    <a:pt x="1" y="367"/>
                  </a:cubicBezTo>
                  <a:cubicBezTo>
                    <a:pt x="76" y="518"/>
                    <a:pt x="301" y="668"/>
                    <a:pt x="577" y="693"/>
                  </a:cubicBezTo>
                  <a:cubicBezTo>
                    <a:pt x="593" y="694"/>
                    <a:pt x="610" y="695"/>
                    <a:pt x="626" y="695"/>
                  </a:cubicBezTo>
                  <a:cubicBezTo>
                    <a:pt x="981" y="695"/>
                    <a:pt x="1279" y="442"/>
                    <a:pt x="1279" y="442"/>
                  </a:cubicBezTo>
                  <a:cubicBezTo>
                    <a:pt x="1279" y="442"/>
                    <a:pt x="1053" y="67"/>
                    <a:pt x="677" y="16"/>
                  </a:cubicBezTo>
                  <a:cubicBezTo>
                    <a:pt x="617" y="5"/>
                    <a:pt x="558" y="0"/>
                    <a:pt x="5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2" name="Google Shape;33662;p44"/>
            <p:cNvSpPr/>
            <p:nvPr/>
          </p:nvSpPr>
          <p:spPr>
            <a:xfrm>
              <a:off x="4641750" y="2525725"/>
              <a:ext cx="27600" cy="22400"/>
            </a:xfrm>
            <a:custGeom>
              <a:avLst/>
              <a:gdLst/>
              <a:ahLst/>
              <a:cxnLst/>
              <a:rect l="l" t="t" r="r" b="b"/>
              <a:pathLst>
                <a:path w="1104" h="896" extrusionOk="0">
                  <a:moveTo>
                    <a:pt x="242" y="0"/>
                  </a:moveTo>
                  <a:cubicBezTo>
                    <a:pt x="101" y="0"/>
                    <a:pt x="1" y="25"/>
                    <a:pt x="1" y="25"/>
                  </a:cubicBezTo>
                  <a:cubicBezTo>
                    <a:pt x="1" y="25"/>
                    <a:pt x="26" y="451"/>
                    <a:pt x="327" y="702"/>
                  </a:cubicBezTo>
                  <a:cubicBezTo>
                    <a:pt x="479" y="835"/>
                    <a:pt x="674" y="896"/>
                    <a:pt x="825" y="896"/>
                  </a:cubicBezTo>
                  <a:cubicBezTo>
                    <a:pt x="873" y="896"/>
                    <a:pt x="917" y="890"/>
                    <a:pt x="953" y="877"/>
                  </a:cubicBezTo>
                  <a:cubicBezTo>
                    <a:pt x="878" y="702"/>
                    <a:pt x="678" y="527"/>
                    <a:pt x="678" y="527"/>
                  </a:cubicBezTo>
                  <a:lnTo>
                    <a:pt x="678" y="527"/>
                  </a:lnTo>
                  <a:cubicBezTo>
                    <a:pt x="678" y="527"/>
                    <a:pt x="903" y="677"/>
                    <a:pt x="1079" y="677"/>
                  </a:cubicBezTo>
                  <a:cubicBezTo>
                    <a:pt x="1104" y="527"/>
                    <a:pt x="978" y="276"/>
                    <a:pt x="728" y="126"/>
                  </a:cubicBezTo>
                  <a:cubicBezTo>
                    <a:pt x="565" y="25"/>
                    <a:pt x="383" y="0"/>
                    <a:pt x="2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3" name="Google Shape;33663;p44"/>
            <p:cNvSpPr/>
            <p:nvPr/>
          </p:nvSpPr>
          <p:spPr>
            <a:xfrm>
              <a:off x="4623600" y="2526975"/>
              <a:ext cx="22575" cy="30100"/>
            </a:xfrm>
            <a:custGeom>
              <a:avLst/>
              <a:gdLst/>
              <a:ahLst/>
              <a:cxnLst/>
              <a:rect l="l" t="t" r="r" b="b"/>
              <a:pathLst>
                <a:path w="903" h="1204" extrusionOk="0">
                  <a:moveTo>
                    <a:pt x="702" y="0"/>
                  </a:moveTo>
                  <a:cubicBezTo>
                    <a:pt x="702" y="0"/>
                    <a:pt x="301" y="101"/>
                    <a:pt x="125" y="452"/>
                  </a:cubicBezTo>
                  <a:cubicBezTo>
                    <a:pt x="0" y="702"/>
                    <a:pt x="25" y="978"/>
                    <a:pt x="100" y="1103"/>
                  </a:cubicBezTo>
                  <a:cubicBezTo>
                    <a:pt x="251" y="1003"/>
                    <a:pt x="376" y="752"/>
                    <a:pt x="376" y="752"/>
                  </a:cubicBezTo>
                  <a:lnTo>
                    <a:pt x="376" y="752"/>
                  </a:lnTo>
                  <a:cubicBezTo>
                    <a:pt x="376" y="752"/>
                    <a:pt x="276" y="1028"/>
                    <a:pt x="301" y="1203"/>
                  </a:cubicBezTo>
                  <a:cubicBezTo>
                    <a:pt x="476" y="1178"/>
                    <a:pt x="677" y="1003"/>
                    <a:pt x="777" y="727"/>
                  </a:cubicBezTo>
                  <a:cubicBezTo>
                    <a:pt x="902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4" name="Google Shape;33664;p44"/>
            <p:cNvSpPr/>
            <p:nvPr/>
          </p:nvSpPr>
          <p:spPr>
            <a:xfrm>
              <a:off x="4641125" y="2501825"/>
              <a:ext cx="26350" cy="25175"/>
            </a:xfrm>
            <a:custGeom>
              <a:avLst/>
              <a:gdLst/>
              <a:ahLst/>
              <a:cxnLst/>
              <a:rect l="l" t="t" r="r" b="b"/>
              <a:pathLst>
                <a:path w="1054" h="1007" extrusionOk="0">
                  <a:moveTo>
                    <a:pt x="798" y="0"/>
                  </a:moveTo>
                  <a:cubicBezTo>
                    <a:pt x="628" y="0"/>
                    <a:pt x="409" y="99"/>
                    <a:pt x="251" y="280"/>
                  </a:cubicBezTo>
                  <a:cubicBezTo>
                    <a:pt x="1" y="580"/>
                    <a:pt x="51" y="1006"/>
                    <a:pt x="51" y="1006"/>
                  </a:cubicBezTo>
                  <a:cubicBezTo>
                    <a:pt x="51" y="1006"/>
                    <a:pt x="61" y="1007"/>
                    <a:pt x="79" y="1007"/>
                  </a:cubicBezTo>
                  <a:cubicBezTo>
                    <a:pt x="178" y="1007"/>
                    <a:pt x="519" y="989"/>
                    <a:pt x="753" y="756"/>
                  </a:cubicBezTo>
                  <a:cubicBezTo>
                    <a:pt x="953" y="555"/>
                    <a:pt x="1053" y="305"/>
                    <a:pt x="1003" y="154"/>
                  </a:cubicBezTo>
                  <a:lnTo>
                    <a:pt x="1003" y="154"/>
                  </a:lnTo>
                  <a:cubicBezTo>
                    <a:pt x="828" y="204"/>
                    <a:pt x="627" y="380"/>
                    <a:pt x="627" y="380"/>
                  </a:cubicBezTo>
                  <a:cubicBezTo>
                    <a:pt x="627" y="380"/>
                    <a:pt x="828" y="179"/>
                    <a:pt x="853" y="4"/>
                  </a:cubicBezTo>
                  <a:cubicBezTo>
                    <a:pt x="835" y="1"/>
                    <a:pt x="817" y="0"/>
                    <a:pt x="79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5" name="Google Shape;33665;p44"/>
            <p:cNvSpPr/>
            <p:nvPr/>
          </p:nvSpPr>
          <p:spPr>
            <a:xfrm>
              <a:off x="4641125" y="2501900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1"/>
                  </a:moveTo>
                  <a:lnTo>
                    <a:pt x="1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6" name="Google Shape;33666;p44"/>
            <p:cNvSpPr/>
            <p:nvPr/>
          </p:nvSpPr>
          <p:spPr>
            <a:xfrm>
              <a:off x="4644275" y="249940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0" y="1"/>
                  </a:moveTo>
                  <a:cubicBezTo>
                    <a:pt x="75" y="1"/>
                    <a:pt x="50" y="1"/>
                    <a:pt x="25" y="51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100" y="126"/>
                    <a:pt x="125" y="126"/>
                    <a:pt x="150" y="101"/>
                  </a:cubicBezTo>
                  <a:cubicBezTo>
                    <a:pt x="150" y="51"/>
                    <a:pt x="150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7" name="Google Shape;33667;p44"/>
            <p:cNvSpPr/>
            <p:nvPr/>
          </p:nvSpPr>
          <p:spPr>
            <a:xfrm>
              <a:off x="4638000" y="2501275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1"/>
                  </a:moveTo>
                  <a:lnTo>
                    <a:pt x="126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8" name="Google Shape;33668;p44"/>
            <p:cNvSpPr/>
            <p:nvPr/>
          </p:nvSpPr>
          <p:spPr>
            <a:xfrm>
              <a:off x="4636125" y="24987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5" y="1"/>
                  </a:moveTo>
                  <a:cubicBezTo>
                    <a:pt x="25" y="1"/>
                    <a:pt x="0" y="26"/>
                    <a:pt x="0" y="76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9" name="Google Shape;33669;p44"/>
            <p:cNvSpPr/>
            <p:nvPr/>
          </p:nvSpPr>
          <p:spPr>
            <a:xfrm>
              <a:off x="4641125" y="2505050"/>
              <a:ext cx="12575" cy="15050"/>
            </a:xfrm>
            <a:custGeom>
              <a:avLst/>
              <a:gdLst/>
              <a:ahLst/>
              <a:cxnLst/>
              <a:rect l="l" t="t" r="r" b="b"/>
              <a:pathLst>
                <a:path w="503" h="602" fill="none" extrusionOk="0">
                  <a:moveTo>
                    <a:pt x="502" y="0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0" name="Google Shape;33670;p44"/>
            <p:cNvSpPr/>
            <p:nvPr/>
          </p:nvSpPr>
          <p:spPr>
            <a:xfrm>
              <a:off x="4651775" y="2503150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126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1" y="51"/>
                    <a:pt x="26" y="101"/>
                    <a:pt x="51" y="126"/>
                  </a:cubicBezTo>
                  <a:cubicBezTo>
                    <a:pt x="76" y="126"/>
                    <a:pt x="126" y="126"/>
                    <a:pt x="126" y="101"/>
                  </a:cubicBezTo>
                  <a:cubicBezTo>
                    <a:pt x="151" y="76"/>
                    <a:pt x="151" y="26"/>
                    <a:pt x="1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1" name="Google Shape;33671;p44"/>
            <p:cNvSpPr/>
            <p:nvPr/>
          </p:nvSpPr>
          <p:spPr>
            <a:xfrm>
              <a:off x="4641750" y="252510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2" name="Google Shape;33672;p44"/>
            <p:cNvSpPr/>
            <p:nvPr/>
          </p:nvSpPr>
          <p:spPr>
            <a:xfrm>
              <a:off x="4646150" y="254200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50" y="1"/>
                  </a:moveTo>
                  <a:cubicBezTo>
                    <a:pt x="25" y="26"/>
                    <a:pt x="0" y="51"/>
                    <a:pt x="0" y="76"/>
                  </a:cubicBezTo>
                  <a:cubicBezTo>
                    <a:pt x="0" y="113"/>
                    <a:pt x="14" y="136"/>
                    <a:pt x="41" y="136"/>
                  </a:cubicBezTo>
                  <a:cubicBezTo>
                    <a:pt x="50" y="136"/>
                    <a:pt x="62" y="133"/>
                    <a:pt x="75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3" name="Google Shape;33673;p44"/>
            <p:cNvSpPr/>
            <p:nvPr/>
          </p:nvSpPr>
          <p:spPr>
            <a:xfrm>
              <a:off x="4641750" y="2525100"/>
              <a:ext cx="13200" cy="13800"/>
            </a:xfrm>
            <a:custGeom>
              <a:avLst/>
              <a:gdLst/>
              <a:ahLst/>
              <a:cxnLst/>
              <a:rect l="l" t="t" r="r" b="b"/>
              <a:pathLst>
                <a:path w="528" h="552" fill="none" extrusionOk="0">
                  <a:moveTo>
                    <a:pt x="527" y="552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4" name="Google Shape;33674;p44"/>
            <p:cNvSpPr/>
            <p:nvPr/>
          </p:nvSpPr>
          <p:spPr>
            <a:xfrm>
              <a:off x="4653025" y="2538000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78" y="0"/>
                  </a:moveTo>
                  <a:cubicBezTo>
                    <a:pt x="68" y="0"/>
                    <a:pt x="58" y="3"/>
                    <a:pt x="51" y="11"/>
                  </a:cubicBezTo>
                  <a:cubicBezTo>
                    <a:pt x="26" y="36"/>
                    <a:pt x="1" y="86"/>
                    <a:pt x="26" y="111"/>
                  </a:cubicBezTo>
                  <a:cubicBezTo>
                    <a:pt x="39" y="123"/>
                    <a:pt x="57" y="130"/>
                    <a:pt x="76" y="130"/>
                  </a:cubicBezTo>
                  <a:cubicBezTo>
                    <a:pt x="95" y="130"/>
                    <a:pt x="114" y="123"/>
                    <a:pt x="126" y="111"/>
                  </a:cubicBezTo>
                  <a:cubicBezTo>
                    <a:pt x="151" y="111"/>
                    <a:pt x="151" y="61"/>
                    <a:pt x="126" y="36"/>
                  </a:cubicBezTo>
                  <a:cubicBezTo>
                    <a:pt x="126" y="18"/>
                    <a:pt x="101" y="0"/>
                    <a:pt x="7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5" name="Google Shape;33675;p44"/>
            <p:cNvSpPr/>
            <p:nvPr/>
          </p:nvSpPr>
          <p:spPr>
            <a:xfrm>
              <a:off x="4639250" y="252510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1" y="752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6" name="Google Shape;33676;p44"/>
            <p:cNvSpPr/>
            <p:nvPr/>
          </p:nvSpPr>
          <p:spPr>
            <a:xfrm>
              <a:off x="4638000" y="25432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6" y="0"/>
                    <a:pt x="0" y="25"/>
                    <a:pt x="0" y="50"/>
                  </a:cubicBezTo>
                  <a:cubicBezTo>
                    <a:pt x="0" y="100"/>
                    <a:pt x="26" y="125"/>
                    <a:pt x="51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7" name="Google Shape;33677;p44"/>
            <p:cNvSpPr/>
            <p:nvPr/>
          </p:nvSpPr>
          <p:spPr>
            <a:xfrm>
              <a:off x="4642375" y="25213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8" name="Google Shape;33678;p44"/>
            <p:cNvSpPr/>
            <p:nvPr/>
          </p:nvSpPr>
          <p:spPr>
            <a:xfrm>
              <a:off x="4660550" y="252007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9" name="Google Shape;33679;p44"/>
            <p:cNvSpPr/>
            <p:nvPr/>
          </p:nvSpPr>
          <p:spPr>
            <a:xfrm>
              <a:off x="4642375" y="251317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8" y="1"/>
                  </a:moveTo>
                  <a:lnTo>
                    <a:pt x="1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0" name="Google Shape;33680;p44"/>
            <p:cNvSpPr/>
            <p:nvPr/>
          </p:nvSpPr>
          <p:spPr>
            <a:xfrm>
              <a:off x="4658675" y="251130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51" y="1"/>
                  </a:moveTo>
                  <a:cubicBezTo>
                    <a:pt x="1" y="26"/>
                    <a:pt x="1" y="51"/>
                    <a:pt x="1" y="101"/>
                  </a:cubicBezTo>
                  <a:cubicBezTo>
                    <a:pt x="18" y="119"/>
                    <a:pt x="36" y="137"/>
                    <a:pt x="54" y="137"/>
                  </a:cubicBezTo>
                  <a:cubicBezTo>
                    <a:pt x="61" y="137"/>
                    <a:pt x="68" y="133"/>
                    <a:pt x="76" y="126"/>
                  </a:cubicBezTo>
                  <a:cubicBezTo>
                    <a:pt x="126" y="126"/>
                    <a:pt x="126" y="76"/>
                    <a:pt x="126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1" name="Google Shape;33681;p44"/>
            <p:cNvSpPr/>
            <p:nvPr/>
          </p:nvSpPr>
          <p:spPr>
            <a:xfrm>
              <a:off x="4642375" y="252195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3" y="3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2" name="Google Shape;33682;p44"/>
            <p:cNvSpPr/>
            <p:nvPr/>
          </p:nvSpPr>
          <p:spPr>
            <a:xfrm>
              <a:off x="4659300" y="25282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51" y="1"/>
                    <a:pt x="1" y="1"/>
                    <a:pt x="1" y="51"/>
                  </a:cubicBezTo>
                  <a:cubicBezTo>
                    <a:pt x="1" y="76"/>
                    <a:pt x="1" y="101"/>
                    <a:pt x="51" y="126"/>
                  </a:cubicBezTo>
                  <a:cubicBezTo>
                    <a:pt x="76" y="126"/>
                    <a:pt x="126" y="101"/>
                    <a:pt x="126" y="76"/>
                  </a:cubicBezTo>
                  <a:cubicBezTo>
                    <a:pt x="126" y="51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3" name="Google Shape;33683;p44"/>
            <p:cNvSpPr/>
            <p:nvPr/>
          </p:nvSpPr>
          <p:spPr>
            <a:xfrm>
              <a:off x="4623600" y="2523225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0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4" name="Google Shape;33684;p44"/>
            <p:cNvSpPr/>
            <p:nvPr/>
          </p:nvSpPr>
          <p:spPr>
            <a:xfrm>
              <a:off x="4621700" y="2534025"/>
              <a:ext cx="3175" cy="3475"/>
            </a:xfrm>
            <a:custGeom>
              <a:avLst/>
              <a:gdLst/>
              <a:ahLst/>
              <a:cxnLst/>
              <a:rect l="l" t="t" r="r" b="b"/>
              <a:pathLst>
                <a:path w="127" h="139" extrusionOk="0">
                  <a:moveTo>
                    <a:pt x="64" y="0"/>
                  </a:moveTo>
                  <a:cubicBezTo>
                    <a:pt x="51" y="0"/>
                    <a:pt x="38" y="7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1" y="138"/>
                    <a:pt x="64" y="138"/>
                  </a:cubicBezTo>
                  <a:cubicBezTo>
                    <a:pt x="76" y="138"/>
                    <a:pt x="89" y="132"/>
                    <a:pt x="101" y="119"/>
                  </a:cubicBezTo>
                  <a:cubicBezTo>
                    <a:pt x="126" y="94"/>
                    <a:pt x="126" y="44"/>
                    <a:pt x="101" y="19"/>
                  </a:cubicBezTo>
                  <a:cubicBezTo>
                    <a:pt x="89" y="7"/>
                    <a:pt x="76" y="0"/>
                    <a:pt x="6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5" name="Google Shape;33685;p44"/>
            <p:cNvSpPr/>
            <p:nvPr/>
          </p:nvSpPr>
          <p:spPr>
            <a:xfrm>
              <a:off x="4619825" y="252322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1" y="175"/>
                  </a:moveTo>
                  <a:lnTo>
                    <a:pt x="753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6" name="Google Shape;33686;p44"/>
            <p:cNvSpPr/>
            <p:nvPr/>
          </p:nvSpPr>
          <p:spPr>
            <a:xfrm>
              <a:off x="4617325" y="25263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1" y="0"/>
                  </a:moveTo>
                  <a:cubicBezTo>
                    <a:pt x="25" y="25"/>
                    <a:pt x="0" y="50"/>
                    <a:pt x="25" y="101"/>
                  </a:cubicBezTo>
                  <a:cubicBezTo>
                    <a:pt x="25" y="118"/>
                    <a:pt x="51" y="136"/>
                    <a:pt x="74" y="136"/>
                  </a:cubicBezTo>
                  <a:cubicBezTo>
                    <a:pt x="84" y="136"/>
                    <a:pt x="93" y="133"/>
                    <a:pt x="101" y="126"/>
                  </a:cubicBezTo>
                  <a:cubicBezTo>
                    <a:pt x="151" y="126"/>
                    <a:pt x="151" y="76"/>
                    <a:pt x="151" y="50"/>
                  </a:cubicBezTo>
                  <a:cubicBezTo>
                    <a:pt x="126" y="0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7" name="Google Shape;33687;p44"/>
            <p:cNvSpPr/>
            <p:nvPr/>
          </p:nvSpPr>
          <p:spPr>
            <a:xfrm>
              <a:off x="4629850" y="2523850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1" y="677"/>
                  </a:moveTo>
                  <a:lnTo>
                    <a:pt x="3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8" name="Google Shape;33688;p44"/>
            <p:cNvSpPr/>
            <p:nvPr/>
          </p:nvSpPr>
          <p:spPr>
            <a:xfrm>
              <a:off x="4627975" y="2539650"/>
              <a:ext cx="3150" cy="3275"/>
            </a:xfrm>
            <a:custGeom>
              <a:avLst/>
              <a:gdLst/>
              <a:ahLst/>
              <a:cxnLst/>
              <a:rect l="l" t="t" r="r" b="b"/>
              <a:pathLst>
                <a:path w="126" h="131" extrusionOk="0">
                  <a:moveTo>
                    <a:pt x="51" y="1"/>
                  </a:moveTo>
                  <a:cubicBezTo>
                    <a:pt x="32" y="1"/>
                    <a:pt x="13" y="7"/>
                    <a:pt x="0" y="20"/>
                  </a:cubicBezTo>
                  <a:cubicBezTo>
                    <a:pt x="0" y="45"/>
                    <a:pt x="0" y="95"/>
                    <a:pt x="26" y="120"/>
                  </a:cubicBezTo>
                  <a:cubicBezTo>
                    <a:pt x="33" y="127"/>
                    <a:pt x="42" y="130"/>
                    <a:pt x="53" y="130"/>
                  </a:cubicBezTo>
                  <a:cubicBezTo>
                    <a:pt x="78" y="130"/>
                    <a:pt x="108" y="113"/>
                    <a:pt x="126" y="95"/>
                  </a:cubicBezTo>
                  <a:cubicBezTo>
                    <a:pt x="126" y="70"/>
                    <a:pt x="126" y="20"/>
                    <a:pt x="101" y="20"/>
                  </a:cubicBezTo>
                  <a:cubicBezTo>
                    <a:pt x="88" y="7"/>
                    <a:pt x="69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9" name="Google Shape;33689;p44"/>
            <p:cNvSpPr/>
            <p:nvPr/>
          </p:nvSpPr>
          <p:spPr>
            <a:xfrm>
              <a:off x="4621700" y="251130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0" name="Google Shape;33690;p44"/>
            <p:cNvSpPr/>
            <p:nvPr/>
          </p:nvSpPr>
          <p:spPr>
            <a:xfrm>
              <a:off x="4619200" y="25094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1" y="1"/>
                  </a:moveTo>
                  <a:cubicBezTo>
                    <a:pt x="76" y="1"/>
                    <a:pt x="26" y="1"/>
                    <a:pt x="26" y="26"/>
                  </a:cubicBezTo>
                  <a:cubicBezTo>
                    <a:pt x="1" y="76"/>
                    <a:pt x="26" y="101"/>
                    <a:pt x="51" y="126"/>
                  </a:cubicBezTo>
                  <a:cubicBezTo>
                    <a:pt x="76" y="126"/>
                    <a:pt x="126" y="126"/>
                    <a:pt x="126" y="101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1" name="Google Shape;33691;p44"/>
            <p:cNvSpPr/>
            <p:nvPr/>
          </p:nvSpPr>
          <p:spPr>
            <a:xfrm>
              <a:off x="4627350" y="2505050"/>
              <a:ext cx="10675" cy="16300"/>
            </a:xfrm>
            <a:custGeom>
              <a:avLst/>
              <a:gdLst/>
              <a:ahLst/>
              <a:cxnLst/>
              <a:rect l="l" t="t" r="r" b="b"/>
              <a:pathLst>
                <a:path w="427" h="652" fill="none" extrusionOk="0">
                  <a:moveTo>
                    <a:pt x="0" y="0"/>
                  </a:moveTo>
                  <a:lnTo>
                    <a:pt x="426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2" name="Google Shape;33692;p44"/>
            <p:cNvSpPr/>
            <p:nvPr/>
          </p:nvSpPr>
          <p:spPr>
            <a:xfrm>
              <a:off x="4624850" y="2503325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88" y="0"/>
                  </a:moveTo>
                  <a:cubicBezTo>
                    <a:pt x="75" y="0"/>
                    <a:pt x="63" y="7"/>
                    <a:pt x="50" y="19"/>
                  </a:cubicBezTo>
                  <a:cubicBezTo>
                    <a:pt x="0" y="19"/>
                    <a:pt x="0" y="69"/>
                    <a:pt x="25" y="94"/>
                  </a:cubicBezTo>
                  <a:cubicBezTo>
                    <a:pt x="38" y="107"/>
                    <a:pt x="57" y="113"/>
                    <a:pt x="75" y="113"/>
                  </a:cubicBezTo>
                  <a:cubicBezTo>
                    <a:pt x="94" y="113"/>
                    <a:pt x="113" y="107"/>
                    <a:pt x="125" y="94"/>
                  </a:cubicBezTo>
                  <a:cubicBezTo>
                    <a:pt x="151" y="69"/>
                    <a:pt x="151" y="44"/>
                    <a:pt x="125" y="19"/>
                  </a:cubicBezTo>
                  <a:cubicBezTo>
                    <a:pt x="113" y="7"/>
                    <a:pt x="100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3" name="Google Shape;33693;p44"/>
            <p:cNvSpPr/>
            <p:nvPr/>
          </p:nvSpPr>
          <p:spPr>
            <a:xfrm>
              <a:off x="4618575" y="2518825"/>
              <a:ext cx="19450" cy="2525"/>
            </a:xfrm>
            <a:custGeom>
              <a:avLst/>
              <a:gdLst/>
              <a:ahLst/>
              <a:cxnLst/>
              <a:rect l="l" t="t" r="r" b="b"/>
              <a:pathLst>
                <a:path w="778" h="101" fill="none" extrusionOk="0">
                  <a:moveTo>
                    <a:pt x="1" y="1"/>
                  </a:moveTo>
                  <a:lnTo>
                    <a:pt x="777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4" name="Google Shape;33694;p44"/>
            <p:cNvSpPr/>
            <p:nvPr/>
          </p:nvSpPr>
          <p:spPr>
            <a:xfrm>
              <a:off x="4616075" y="251732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0"/>
                  </a:moveTo>
                  <a:cubicBezTo>
                    <a:pt x="50" y="0"/>
                    <a:pt x="25" y="18"/>
                    <a:pt x="25" y="36"/>
                  </a:cubicBezTo>
                  <a:cubicBezTo>
                    <a:pt x="0" y="86"/>
                    <a:pt x="25" y="111"/>
                    <a:pt x="75" y="111"/>
                  </a:cubicBezTo>
                  <a:cubicBezTo>
                    <a:pt x="83" y="118"/>
                    <a:pt x="90" y="121"/>
                    <a:pt x="97" y="121"/>
                  </a:cubicBezTo>
                  <a:cubicBezTo>
                    <a:pt x="115" y="121"/>
                    <a:pt x="133" y="103"/>
                    <a:pt x="151" y="86"/>
                  </a:cubicBezTo>
                  <a:cubicBezTo>
                    <a:pt x="151" y="36"/>
                    <a:pt x="126" y="10"/>
                    <a:pt x="101" y="10"/>
                  </a:cubicBezTo>
                  <a:cubicBezTo>
                    <a:pt x="93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5" name="Google Shape;33695;p44"/>
            <p:cNvSpPr/>
            <p:nvPr/>
          </p:nvSpPr>
          <p:spPr>
            <a:xfrm>
              <a:off x="4631100" y="2512575"/>
              <a:ext cx="20700" cy="17875"/>
            </a:xfrm>
            <a:custGeom>
              <a:avLst/>
              <a:gdLst/>
              <a:ahLst/>
              <a:cxnLst/>
              <a:rect l="l" t="t" r="r" b="b"/>
              <a:pathLst>
                <a:path w="828" h="715" extrusionOk="0">
                  <a:moveTo>
                    <a:pt x="404" y="0"/>
                  </a:moveTo>
                  <a:cubicBezTo>
                    <a:pt x="259" y="0"/>
                    <a:pt x="115" y="95"/>
                    <a:pt x="76" y="251"/>
                  </a:cubicBezTo>
                  <a:cubicBezTo>
                    <a:pt x="1" y="426"/>
                    <a:pt x="101" y="627"/>
                    <a:pt x="302" y="702"/>
                  </a:cubicBezTo>
                  <a:cubicBezTo>
                    <a:pt x="332" y="710"/>
                    <a:pt x="363" y="715"/>
                    <a:pt x="395" y="715"/>
                  </a:cubicBezTo>
                  <a:cubicBezTo>
                    <a:pt x="543" y="715"/>
                    <a:pt x="691" y="621"/>
                    <a:pt x="753" y="476"/>
                  </a:cubicBezTo>
                  <a:cubicBezTo>
                    <a:pt x="828" y="276"/>
                    <a:pt x="728" y="75"/>
                    <a:pt x="527" y="25"/>
                  </a:cubicBezTo>
                  <a:cubicBezTo>
                    <a:pt x="488" y="8"/>
                    <a:pt x="446" y="0"/>
                    <a:pt x="40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6" name="Google Shape;33696;p44"/>
            <p:cNvSpPr/>
            <p:nvPr/>
          </p:nvSpPr>
          <p:spPr>
            <a:xfrm>
              <a:off x="4632975" y="2248775"/>
              <a:ext cx="45150" cy="68950"/>
            </a:xfrm>
            <a:custGeom>
              <a:avLst/>
              <a:gdLst/>
              <a:ahLst/>
              <a:cxnLst/>
              <a:rect l="l" t="t" r="r" b="b"/>
              <a:pathLst>
                <a:path w="1806" h="2758" extrusionOk="0">
                  <a:moveTo>
                    <a:pt x="978" y="1"/>
                  </a:moveTo>
                  <a:cubicBezTo>
                    <a:pt x="653" y="126"/>
                    <a:pt x="277" y="577"/>
                    <a:pt x="151" y="1178"/>
                  </a:cubicBezTo>
                  <a:cubicBezTo>
                    <a:pt x="1" y="1980"/>
                    <a:pt x="527" y="2757"/>
                    <a:pt x="527" y="2757"/>
                  </a:cubicBezTo>
                  <a:cubicBezTo>
                    <a:pt x="527" y="2757"/>
                    <a:pt x="1354" y="2356"/>
                    <a:pt x="1605" y="1554"/>
                  </a:cubicBezTo>
                  <a:cubicBezTo>
                    <a:pt x="1806" y="953"/>
                    <a:pt x="1705" y="376"/>
                    <a:pt x="1455" y="126"/>
                  </a:cubicBezTo>
                  <a:cubicBezTo>
                    <a:pt x="1154" y="402"/>
                    <a:pt x="978" y="953"/>
                    <a:pt x="978" y="953"/>
                  </a:cubicBezTo>
                  <a:cubicBezTo>
                    <a:pt x="978" y="953"/>
                    <a:pt x="1129" y="351"/>
                    <a:pt x="9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7" name="Google Shape;33697;p44"/>
            <p:cNvSpPr/>
            <p:nvPr/>
          </p:nvSpPr>
          <p:spPr>
            <a:xfrm>
              <a:off x="4586000" y="2270025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78" y="0"/>
                  </a:moveTo>
                  <a:cubicBezTo>
                    <a:pt x="504" y="0"/>
                    <a:pt x="436" y="9"/>
                    <a:pt x="376" y="28"/>
                  </a:cubicBezTo>
                  <a:cubicBezTo>
                    <a:pt x="476" y="429"/>
                    <a:pt x="903" y="830"/>
                    <a:pt x="903" y="830"/>
                  </a:cubicBezTo>
                  <a:cubicBezTo>
                    <a:pt x="903" y="830"/>
                    <a:pt x="426" y="429"/>
                    <a:pt x="50" y="379"/>
                  </a:cubicBezTo>
                  <a:lnTo>
                    <a:pt x="50" y="379"/>
                  </a:lnTo>
                  <a:cubicBezTo>
                    <a:pt x="0" y="729"/>
                    <a:pt x="226" y="1281"/>
                    <a:pt x="727" y="1657"/>
                  </a:cubicBezTo>
                  <a:cubicBezTo>
                    <a:pt x="1162" y="1991"/>
                    <a:pt x="1718" y="2047"/>
                    <a:pt x="2042" y="2047"/>
                  </a:cubicBezTo>
                  <a:cubicBezTo>
                    <a:pt x="2203" y="2047"/>
                    <a:pt x="2306" y="2033"/>
                    <a:pt x="2306" y="2033"/>
                  </a:cubicBezTo>
                  <a:cubicBezTo>
                    <a:pt x="2306" y="2033"/>
                    <a:pt x="2331" y="1105"/>
                    <a:pt x="1730" y="529"/>
                  </a:cubicBezTo>
                  <a:cubicBezTo>
                    <a:pt x="1361" y="181"/>
                    <a:pt x="909" y="0"/>
                    <a:pt x="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8" name="Google Shape;33698;p44"/>
            <p:cNvSpPr/>
            <p:nvPr/>
          </p:nvSpPr>
          <p:spPr>
            <a:xfrm>
              <a:off x="4634875" y="231832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51" y="0"/>
                  </a:moveTo>
                  <a:cubicBezTo>
                    <a:pt x="451" y="0"/>
                    <a:pt x="0" y="828"/>
                    <a:pt x="301" y="1604"/>
                  </a:cubicBezTo>
                  <a:cubicBezTo>
                    <a:pt x="501" y="2181"/>
                    <a:pt x="927" y="2582"/>
                    <a:pt x="1278" y="2657"/>
                  </a:cubicBezTo>
                  <a:cubicBezTo>
                    <a:pt x="1354" y="2231"/>
                    <a:pt x="1178" y="1680"/>
                    <a:pt x="1178" y="1680"/>
                  </a:cubicBezTo>
                  <a:lnTo>
                    <a:pt x="1178" y="1680"/>
                  </a:lnTo>
                  <a:cubicBezTo>
                    <a:pt x="1178" y="1680"/>
                    <a:pt x="1404" y="2256"/>
                    <a:pt x="1730" y="2457"/>
                  </a:cubicBezTo>
                  <a:cubicBezTo>
                    <a:pt x="1930" y="2181"/>
                    <a:pt x="1955" y="1579"/>
                    <a:pt x="1679" y="1028"/>
                  </a:cubicBezTo>
                  <a:cubicBezTo>
                    <a:pt x="1303" y="276"/>
                    <a:pt x="451" y="0"/>
                    <a:pt x="4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9" name="Google Shape;33699;p44"/>
            <p:cNvSpPr/>
            <p:nvPr/>
          </p:nvSpPr>
          <p:spPr>
            <a:xfrm>
              <a:off x="4585375" y="2318000"/>
              <a:ext cx="60800" cy="47250"/>
            </a:xfrm>
            <a:custGeom>
              <a:avLst/>
              <a:gdLst/>
              <a:ahLst/>
              <a:cxnLst/>
              <a:rect l="l" t="t" r="r" b="b"/>
              <a:pathLst>
                <a:path w="2432" h="1890" extrusionOk="0">
                  <a:moveTo>
                    <a:pt x="1778" y="1"/>
                  </a:moveTo>
                  <a:cubicBezTo>
                    <a:pt x="1489" y="1"/>
                    <a:pt x="1144" y="53"/>
                    <a:pt x="827" y="239"/>
                  </a:cubicBezTo>
                  <a:cubicBezTo>
                    <a:pt x="301" y="565"/>
                    <a:pt x="0" y="1066"/>
                    <a:pt x="0" y="1417"/>
                  </a:cubicBezTo>
                  <a:cubicBezTo>
                    <a:pt x="401" y="1417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51" y="1818"/>
                  </a:cubicBezTo>
                  <a:cubicBezTo>
                    <a:pt x="352" y="1865"/>
                    <a:pt x="481" y="1890"/>
                    <a:pt x="625" y="1890"/>
                  </a:cubicBezTo>
                  <a:cubicBezTo>
                    <a:pt x="942" y="1890"/>
                    <a:pt x="1334" y="1768"/>
                    <a:pt x="1679" y="1492"/>
                  </a:cubicBezTo>
                  <a:cubicBezTo>
                    <a:pt x="2306" y="991"/>
                    <a:pt x="2431" y="89"/>
                    <a:pt x="2431" y="89"/>
                  </a:cubicBezTo>
                  <a:cubicBezTo>
                    <a:pt x="2431" y="89"/>
                    <a:pt x="2152" y="1"/>
                    <a:pt x="1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0" name="Google Shape;33700;p44"/>
            <p:cNvSpPr/>
            <p:nvPr/>
          </p:nvSpPr>
          <p:spPr>
            <a:xfrm>
              <a:off x="4648025" y="2292650"/>
              <a:ext cx="68950" cy="39500"/>
            </a:xfrm>
            <a:custGeom>
              <a:avLst/>
              <a:gdLst/>
              <a:ahLst/>
              <a:cxnLst/>
              <a:rect l="l" t="t" r="r" b="b"/>
              <a:pathLst>
                <a:path w="2758" h="1580" extrusionOk="0">
                  <a:moveTo>
                    <a:pt x="1803" y="1"/>
                  </a:moveTo>
                  <a:cubicBezTo>
                    <a:pt x="1615" y="1"/>
                    <a:pt x="1411" y="31"/>
                    <a:pt x="1204" y="100"/>
                  </a:cubicBezTo>
                  <a:cubicBezTo>
                    <a:pt x="427" y="326"/>
                    <a:pt x="0" y="1153"/>
                    <a:pt x="0" y="1153"/>
                  </a:cubicBezTo>
                  <a:cubicBezTo>
                    <a:pt x="0" y="1153"/>
                    <a:pt x="563" y="1580"/>
                    <a:pt x="1262" y="1580"/>
                  </a:cubicBezTo>
                  <a:cubicBezTo>
                    <a:pt x="1357" y="1580"/>
                    <a:pt x="1455" y="1572"/>
                    <a:pt x="1554" y="1554"/>
                  </a:cubicBezTo>
                  <a:cubicBezTo>
                    <a:pt x="2181" y="1428"/>
                    <a:pt x="2632" y="1078"/>
                    <a:pt x="2757" y="752"/>
                  </a:cubicBezTo>
                  <a:cubicBezTo>
                    <a:pt x="2586" y="687"/>
                    <a:pt x="2381" y="669"/>
                    <a:pt x="2204" y="669"/>
                  </a:cubicBezTo>
                  <a:cubicBezTo>
                    <a:pt x="1968" y="669"/>
                    <a:pt x="1780" y="702"/>
                    <a:pt x="1780" y="702"/>
                  </a:cubicBezTo>
                  <a:cubicBezTo>
                    <a:pt x="1780" y="702"/>
                    <a:pt x="2381" y="551"/>
                    <a:pt x="2632" y="276"/>
                  </a:cubicBezTo>
                  <a:cubicBezTo>
                    <a:pt x="2468" y="111"/>
                    <a:pt x="2163" y="1"/>
                    <a:pt x="1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1" name="Google Shape;33701;p44"/>
            <p:cNvSpPr/>
            <p:nvPr/>
          </p:nvSpPr>
          <p:spPr>
            <a:xfrm>
              <a:off x="4631100" y="2287625"/>
              <a:ext cx="21325" cy="31350"/>
            </a:xfrm>
            <a:custGeom>
              <a:avLst/>
              <a:gdLst/>
              <a:ahLst/>
              <a:cxnLst/>
              <a:rect l="l" t="t" r="r" b="b"/>
              <a:pathLst>
                <a:path w="853" h="1254" extrusionOk="0">
                  <a:moveTo>
                    <a:pt x="352" y="0"/>
                  </a:moveTo>
                  <a:cubicBezTo>
                    <a:pt x="302" y="201"/>
                    <a:pt x="352" y="452"/>
                    <a:pt x="352" y="452"/>
                  </a:cubicBezTo>
                  <a:cubicBezTo>
                    <a:pt x="352" y="452"/>
                    <a:pt x="276" y="176"/>
                    <a:pt x="126" y="76"/>
                  </a:cubicBezTo>
                  <a:cubicBezTo>
                    <a:pt x="26" y="201"/>
                    <a:pt x="1" y="477"/>
                    <a:pt x="101" y="752"/>
                  </a:cubicBezTo>
                  <a:cubicBezTo>
                    <a:pt x="251" y="1078"/>
                    <a:pt x="627" y="1254"/>
                    <a:pt x="627" y="1254"/>
                  </a:cubicBezTo>
                  <a:cubicBezTo>
                    <a:pt x="627" y="1254"/>
                    <a:pt x="853" y="903"/>
                    <a:pt x="753" y="527"/>
                  </a:cubicBezTo>
                  <a:cubicBezTo>
                    <a:pt x="677" y="251"/>
                    <a:pt x="502" y="51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2" name="Google Shape;33702;p44"/>
            <p:cNvSpPr/>
            <p:nvPr/>
          </p:nvSpPr>
          <p:spPr>
            <a:xfrm>
              <a:off x="4614825" y="2309425"/>
              <a:ext cx="31975" cy="17725"/>
            </a:xfrm>
            <a:custGeom>
              <a:avLst/>
              <a:gdLst/>
              <a:ahLst/>
              <a:cxnLst/>
              <a:rect l="l" t="t" r="r" b="b"/>
              <a:pathLst>
                <a:path w="1279" h="709" extrusionOk="0">
                  <a:moveTo>
                    <a:pt x="457" y="1"/>
                  </a:moveTo>
                  <a:cubicBezTo>
                    <a:pt x="273" y="1"/>
                    <a:pt x="116" y="65"/>
                    <a:pt x="25" y="156"/>
                  </a:cubicBezTo>
                  <a:cubicBezTo>
                    <a:pt x="176" y="281"/>
                    <a:pt x="451" y="331"/>
                    <a:pt x="451" y="331"/>
                  </a:cubicBezTo>
                  <a:cubicBezTo>
                    <a:pt x="451" y="331"/>
                    <a:pt x="403" y="327"/>
                    <a:pt x="336" y="327"/>
                  </a:cubicBezTo>
                  <a:cubicBezTo>
                    <a:pt x="235" y="327"/>
                    <a:pt x="90" y="336"/>
                    <a:pt x="0" y="382"/>
                  </a:cubicBezTo>
                  <a:cubicBezTo>
                    <a:pt x="75" y="532"/>
                    <a:pt x="301" y="682"/>
                    <a:pt x="577" y="707"/>
                  </a:cubicBezTo>
                  <a:cubicBezTo>
                    <a:pt x="593" y="708"/>
                    <a:pt x="609" y="709"/>
                    <a:pt x="625" y="709"/>
                  </a:cubicBezTo>
                  <a:cubicBezTo>
                    <a:pt x="980" y="709"/>
                    <a:pt x="1278" y="457"/>
                    <a:pt x="1278" y="457"/>
                  </a:cubicBezTo>
                  <a:cubicBezTo>
                    <a:pt x="1278" y="457"/>
                    <a:pt x="1053" y="81"/>
                    <a:pt x="677" y="31"/>
                  </a:cubicBezTo>
                  <a:cubicBezTo>
                    <a:pt x="601" y="10"/>
                    <a:pt x="527" y="1"/>
                    <a:pt x="45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3" name="Google Shape;33703;p44"/>
            <p:cNvSpPr/>
            <p:nvPr/>
          </p:nvSpPr>
          <p:spPr>
            <a:xfrm>
              <a:off x="4648025" y="2318950"/>
              <a:ext cx="27600" cy="22150"/>
            </a:xfrm>
            <a:custGeom>
              <a:avLst/>
              <a:gdLst/>
              <a:ahLst/>
              <a:cxnLst/>
              <a:rect l="l" t="t" r="r" b="b"/>
              <a:pathLst>
                <a:path w="1104" h="886" extrusionOk="0">
                  <a:moveTo>
                    <a:pt x="242" y="1"/>
                  </a:moveTo>
                  <a:cubicBezTo>
                    <a:pt x="101" y="1"/>
                    <a:pt x="0" y="26"/>
                    <a:pt x="0" y="26"/>
                  </a:cubicBezTo>
                  <a:cubicBezTo>
                    <a:pt x="0" y="26"/>
                    <a:pt x="26" y="452"/>
                    <a:pt x="326" y="677"/>
                  </a:cubicBezTo>
                  <a:cubicBezTo>
                    <a:pt x="468" y="819"/>
                    <a:pt x="648" y="886"/>
                    <a:pt x="794" y="886"/>
                  </a:cubicBezTo>
                  <a:cubicBezTo>
                    <a:pt x="855" y="886"/>
                    <a:pt x="909" y="875"/>
                    <a:pt x="953" y="853"/>
                  </a:cubicBezTo>
                  <a:cubicBezTo>
                    <a:pt x="878" y="677"/>
                    <a:pt x="677" y="527"/>
                    <a:pt x="677" y="527"/>
                  </a:cubicBezTo>
                  <a:lnTo>
                    <a:pt x="677" y="527"/>
                  </a:lnTo>
                  <a:cubicBezTo>
                    <a:pt x="677" y="527"/>
                    <a:pt x="903" y="677"/>
                    <a:pt x="1078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64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4" name="Google Shape;33704;p44"/>
            <p:cNvSpPr/>
            <p:nvPr/>
          </p:nvSpPr>
          <p:spPr>
            <a:xfrm>
              <a:off x="4629850" y="2319575"/>
              <a:ext cx="22575" cy="30725"/>
            </a:xfrm>
            <a:custGeom>
              <a:avLst/>
              <a:gdLst/>
              <a:ahLst/>
              <a:cxnLst/>
              <a:rect l="l" t="t" r="r" b="b"/>
              <a:pathLst>
                <a:path w="903" h="1229" extrusionOk="0">
                  <a:moveTo>
                    <a:pt x="702" y="1"/>
                  </a:moveTo>
                  <a:cubicBezTo>
                    <a:pt x="702" y="1"/>
                    <a:pt x="301" y="126"/>
                    <a:pt x="126" y="477"/>
                  </a:cubicBezTo>
                  <a:cubicBezTo>
                    <a:pt x="1" y="727"/>
                    <a:pt x="1" y="1003"/>
                    <a:pt x="101" y="1128"/>
                  </a:cubicBezTo>
                  <a:cubicBezTo>
                    <a:pt x="251" y="1028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76" y="1053"/>
                    <a:pt x="301" y="1229"/>
                  </a:cubicBezTo>
                  <a:cubicBezTo>
                    <a:pt x="477" y="1204"/>
                    <a:pt x="677" y="1028"/>
                    <a:pt x="778" y="752"/>
                  </a:cubicBezTo>
                  <a:cubicBezTo>
                    <a:pt x="903" y="402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5" name="Google Shape;33705;p44"/>
            <p:cNvSpPr/>
            <p:nvPr/>
          </p:nvSpPr>
          <p:spPr>
            <a:xfrm>
              <a:off x="4647400" y="2295025"/>
              <a:ext cx="26350" cy="25225"/>
            </a:xfrm>
            <a:custGeom>
              <a:avLst/>
              <a:gdLst/>
              <a:ahLst/>
              <a:cxnLst/>
              <a:rect l="l" t="t" r="r" b="b"/>
              <a:pathLst>
                <a:path w="1054" h="1009" extrusionOk="0">
                  <a:moveTo>
                    <a:pt x="786" y="1"/>
                  </a:moveTo>
                  <a:cubicBezTo>
                    <a:pt x="617" y="1"/>
                    <a:pt x="405" y="83"/>
                    <a:pt x="251" y="281"/>
                  </a:cubicBezTo>
                  <a:cubicBezTo>
                    <a:pt x="0" y="582"/>
                    <a:pt x="51" y="1008"/>
                    <a:pt x="51" y="1008"/>
                  </a:cubicBezTo>
                  <a:cubicBezTo>
                    <a:pt x="51" y="1008"/>
                    <a:pt x="61" y="1008"/>
                    <a:pt x="79" y="1008"/>
                  </a:cubicBezTo>
                  <a:cubicBezTo>
                    <a:pt x="178" y="1008"/>
                    <a:pt x="519" y="990"/>
                    <a:pt x="752" y="757"/>
                  </a:cubicBezTo>
                  <a:cubicBezTo>
                    <a:pt x="953" y="557"/>
                    <a:pt x="1053" y="306"/>
                    <a:pt x="1003" y="156"/>
                  </a:cubicBezTo>
                  <a:lnTo>
                    <a:pt x="1003" y="156"/>
                  </a:lnTo>
                  <a:cubicBezTo>
                    <a:pt x="828" y="206"/>
                    <a:pt x="627" y="381"/>
                    <a:pt x="627" y="381"/>
                  </a:cubicBezTo>
                  <a:cubicBezTo>
                    <a:pt x="627" y="381"/>
                    <a:pt x="828" y="181"/>
                    <a:pt x="853" y="5"/>
                  </a:cubicBezTo>
                  <a:cubicBezTo>
                    <a:pt x="831" y="2"/>
                    <a:pt x="809" y="1"/>
                    <a:pt x="78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6" name="Google Shape;33706;p44"/>
            <p:cNvSpPr/>
            <p:nvPr/>
          </p:nvSpPr>
          <p:spPr>
            <a:xfrm>
              <a:off x="4647400" y="2295150"/>
              <a:ext cx="5025" cy="18175"/>
            </a:xfrm>
            <a:custGeom>
              <a:avLst/>
              <a:gdLst/>
              <a:ahLst/>
              <a:cxnLst/>
              <a:rect l="l" t="t" r="r" b="b"/>
              <a:pathLst>
                <a:path w="201" h="727" fill="none" extrusionOk="0">
                  <a:moveTo>
                    <a:pt x="201" y="0"/>
                  </a:moveTo>
                  <a:lnTo>
                    <a:pt x="0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7" name="Google Shape;33707;p44"/>
            <p:cNvSpPr/>
            <p:nvPr/>
          </p:nvSpPr>
          <p:spPr>
            <a:xfrm>
              <a:off x="4650525" y="2292625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101" y="1"/>
                  </a:moveTo>
                  <a:cubicBezTo>
                    <a:pt x="76" y="1"/>
                    <a:pt x="26" y="1"/>
                    <a:pt x="26" y="51"/>
                  </a:cubicBezTo>
                  <a:cubicBezTo>
                    <a:pt x="1" y="76"/>
                    <a:pt x="26" y="101"/>
                    <a:pt x="51" y="126"/>
                  </a:cubicBezTo>
                  <a:cubicBezTo>
                    <a:pt x="101" y="126"/>
                    <a:pt x="126" y="126"/>
                    <a:pt x="151" y="76"/>
                  </a:cubicBezTo>
                  <a:cubicBezTo>
                    <a:pt x="151" y="51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8" name="Google Shape;33708;p44"/>
            <p:cNvSpPr/>
            <p:nvPr/>
          </p:nvSpPr>
          <p:spPr>
            <a:xfrm>
              <a:off x="4644275" y="2294525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9" name="Google Shape;33709;p44"/>
            <p:cNvSpPr/>
            <p:nvPr/>
          </p:nvSpPr>
          <p:spPr>
            <a:xfrm>
              <a:off x="4642375" y="22920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0" name="Google Shape;33710;p44"/>
            <p:cNvSpPr/>
            <p:nvPr/>
          </p:nvSpPr>
          <p:spPr>
            <a:xfrm>
              <a:off x="4647400" y="2298275"/>
              <a:ext cx="12550" cy="15050"/>
            </a:xfrm>
            <a:custGeom>
              <a:avLst/>
              <a:gdLst/>
              <a:ahLst/>
              <a:cxnLst/>
              <a:rect l="l" t="t" r="r" b="b"/>
              <a:pathLst>
                <a:path w="502" h="602" fill="none" extrusionOk="0">
                  <a:moveTo>
                    <a:pt x="502" y="0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1" name="Google Shape;33711;p44"/>
            <p:cNvSpPr/>
            <p:nvPr/>
          </p:nvSpPr>
          <p:spPr>
            <a:xfrm>
              <a:off x="4658050" y="22961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88" y="1"/>
                  </a:moveTo>
                  <a:cubicBezTo>
                    <a:pt x="61" y="1"/>
                    <a:pt x="43" y="19"/>
                    <a:pt x="26" y="36"/>
                  </a:cubicBezTo>
                  <a:cubicBezTo>
                    <a:pt x="0" y="61"/>
                    <a:pt x="26" y="112"/>
                    <a:pt x="51" y="112"/>
                  </a:cubicBezTo>
                  <a:cubicBezTo>
                    <a:pt x="63" y="124"/>
                    <a:pt x="82" y="130"/>
                    <a:pt x="98" y="130"/>
                  </a:cubicBezTo>
                  <a:cubicBezTo>
                    <a:pt x="113" y="130"/>
                    <a:pt x="126" y="124"/>
                    <a:pt x="126" y="112"/>
                  </a:cubicBezTo>
                  <a:cubicBezTo>
                    <a:pt x="151" y="61"/>
                    <a:pt x="151" y="36"/>
                    <a:pt x="126" y="11"/>
                  </a:cubicBezTo>
                  <a:cubicBezTo>
                    <a:pt x="111" y="4"/>
                    <a:pt x="99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2" name="Google Shape;33712;p44"/>
            <p:cNvSpPr/>
            <p:nvPr/>
          </p:nvSpPr>
          <p:spPr>
            <a:xfrm>
              <a:off x="4648025" y="23183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3" name="Google Shape;33713;p44"/>
            <p:cNvSpPr/>
            <p:nvPr/>
          </p:nvSpPr>
          <p:spPr>
            <a:xfrm>
              <a:off x="4652400" y="2335250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51" y="0"/>
                  </a:moveTo>
                  <a:cubicBezTo>
                    <a:pt x="1" y="25"/>
                    <a:pt x="1" y="50"/>
                    <a:pt x="1" y="75"/>
                  </a:cubicBezTo>
                  <a:cubicBezTo>
                    <a:pt x="1" y="112"/>
                    <a:pt x="14" y="135"/>
                    <a:pt x="41" y="135"/>
                  </a:cubicBezTo>
                  <a:cubicBezTo>
                    <a:pt x="51" y="135"/>
                    <a:pt x="63" y="132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4" name="Google Shape;33714;p44"/>
            <p:cNvSpPr/>
            <p:nvPr/>
          </p:nvSpPr>
          <p:spPr>
            <a:xfrm>
              <a:off x="4648025" y="2318325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527" y="5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5" name="Google Shape;33715;p44"/>
            <p:cNvSpPr/>
            <p:nvPr/>
          </p:nvSpPr>
          <p:spPr>
            <a:xfrm>
              <a:off x="4659300" y="233122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7" y="0"/>
                  </a:moveTo>
                  <a:cubicBezTo>
                    <a:pt x="68" y="0"/>
                    <a:pt x="58" y="3"/>
                    <a:pt x="51" y="11"/>
                  </a:cubicBezTo>
                  <a:cubicBezTo>
                    <a:pt x="26" y="36"/>
                    <a:pt x="1" y="86"/>
                    <a:pt x="26" y="111"/>
                  </a:cubicBezTo>
                  <a:cubicBezTo>
                    <a:pt x="38" y="124"/>
                    <a:pt x="57" y="130"/>
                    <a:pt x="76" y="130"/>
                  </a:cubicBezTo>
                  <a:cubicBezTo>
                    <a:pt x="95" y="130"/>
                    <a:pt x="113" y="124"/>
                    <a:pt x="126" y="111"/>
                  </a:cubicBezTo>
                  <a:cubicBezTo>
                    <a:pt x="151" y="111"/>
                    <a:pt x="151" y="61"/>
                    <a:pt x="126" y="36"/>
                  </a:cubicBezTo>
                  <a:cubicBezTo>
                    <a:pt x="126" y="18"/>
                    <a:pt x="101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6" name="Google Shape;33716;p44"/>
            <p:cNvSpPr/>
            <p:nvPr/>
          </p:nvSpPr>
          <p:spPr>
            <a:xfrm>
              <a:off x="4645525" y="231832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7" name="Google Shape;33717;p44"/>
            <p:cNvSpPr/>
            <p:nvPr/>
          </p:nvSpPr>
          <p:spPr>
            <a:xfrm>
              <a:off x="4644275" y="23365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0" y="126"/>
                    <a:pt x="125" y="101"/>
                    <a:pt x="125" y="50"/>
                  </a:cubicBezTo>
                  <a:cubicBezTo>
                    <a:pt x="125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8" name="Google Shape;33718;p44"/>
            <p:cNvSpPr/>
            <p:nvPr/>
          </p:nvSpPr>
          <p:spPr>
            <a:xfrm>
              <a:off x="4648650" y="2314575"/>
              <a:ext cx="18825" cy="650"/>
            </a:xfrm>
            <a:custGeom>
              <a:avLst/>
              <a:gdLst/>
              <a:ahLst/>
              <a:cxnLst/>
              <a:rect l="l" t="t" r="r" b="b"/>
              <a:pathLst>
                <a:path w="753" h="26" fill="none" extrusionOk="0">
                  <a:moveTo>
                    <a:pt x="752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9" name="Google Shape;33719;p44"/>
            <p:cNvSpPr/>
            <p:nvPr/>
          </p:nvSpPr>
          <p:spPr>
            <a:xfrm>
              <a:off x="4666825" y="2313150"/>
              <a:ext cx="3150" cy="3325"/>
            </a:xfrm>
            <a:custGeom>
              <a:avLst/>
              <a:gdLst/>
              <a:ahLst/>
              <a:cxnLst/>
              <a:rect l="l" t="t" r="r" b="b"/>
              <a:pathLst>
                <a:path w="126" h="133" extrusionOk="0">
                  <a:moveTo>
                    <a:pt x="50" y="0"/>
                  </a:moveTo>
                  <a:cubicBezTo>
                    <a:pt x="17" y="0"/>
                    <a:pt x="0" y="37"/>
                    <a:pt x="0" y="57"/>
                  </a:cubicBezTo>
                  <a:cubicBezTo>
                    <a:pt x="0" y="82"/>
                    <a:pt x="25" y="132"/>
                    <a:pt x="51" y="132"/>
                  </a:cubicBezTo>
                  <a:cubicBezTo>
                    <a:pt x="101" y="132"/>
                    <a:pt x="126" y="107"/>
                    <a:pt x="126" y="57"/>
                  </a:cubicBezTo>
                  <a:cubicBezTo>
                    <a:pt x="126" y="32"/>
                    <a:pt x="101" y="7"/>
                    <a:pt x="76" y="7"/>
                  </a:cubicBezTo>
                  <a:cubicBezTo>
                    <a:pt x="66" y="2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0" name="Google Shape;33720;p44"/>
            <p:cNvSpPr/>
            <p:nvPr/>
          </p:nvSpPr>
          <p:spPr>
            <a:xfrm>
              <a:off x="4648650" y="23064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1" name="Google Shape;33721;p44"/>
            <p:cNvSpPr/>
            <p:nvPr/>
          </p:nvSpPr>
          <p:spPr>
            <a:xfrm>
              <a:off x="4664950" y="23045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50" y="0"/>
                  </a:moveTo>
                  <a:cubicBezTo>
                    <a:pt x="0" y="25"/>
                    <a:pt x="0" y="50"/>
                    <a:pt x="0" y="100"/>
                  </a:cubicBezTo>
                  <a:cubicBezTo>
                    <a:pt x="18" y="118"/>
                    <a:pt x="36" y="136"/>
                    <a:pt x="53" y="136"/>
                  </a:cubicBezTo>
                  <a:cubicBezTo>
                    <a:pt x="61" y="136"/>
                    <a:pt x="68" y="133"/>
                    <a:pt x="75" y="125"/>
                  </a:cubicBezTo>
                  <a:cubicBezTo>
                    <a:pt x="126" y="125"/>
                    <a:pt x="126" y="75"/>
                    <a:pt x="126" y="50"/>
                  </a:cubicBezTo>
                  <a:cubicBezTo>
                    <a:pt x="100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2" name="Google Shape;33722;p44"/>
            <p:cNvSpPr/>
            <p:nvPr/>
          </p:nvSpPr>
          <p:spPr>
            <a:xfrm>
              <a:off x="4648650" y="2315200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2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3" name="Google Shape;33723;p44"/>
            <p:cNvSpPr/>
            <p:nvPr/>
          </p:nvSpPr>
          <p:spPr>
            <a:xfrm>
              <a:off x="4665575" y="232120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51" y="1"/>
                  </a:moveTo>
                  <a:cubicBezTo>
                    <a:pt x="27" y="1"/>
                    <a:pt x="0" y="24"/>
                    <a:pt x="0" y="61"/>
                  </a:cubicBezTo>
                  <a:cubicBezTo>
                    <a:pt x="0" y="86"/>
                    <a:pt x="0" y="111"/>
                    <a:pt x="50" y="136"/>
                  </a:cubicBezTo>
                  <a:cubicBezTo>
                    <a:pt x="75" y="136"/>
                    <a:pt x="126" y="111"/>
                    <a:pt x="126" y="86"/>
                  </a:cubicBezTo>
                  <a:cubicBezTo>
                    <a:pt x="126" y="61"/>
                    <a:pt x="126" y="11"/>
                    <a:pt x="75" y="11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4" name="Google Shape;33724;p44"/>
            <p:cNvSpPr/>
            <p:nvPr/>
          </p:nvSpPr>
          <p:spPr>
            <a:xfrm>
              <a:off x="4629850" y="2316450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5" name="Google Shape;33725;p44"/>
            <p:cNvSpPr/>
            <p:nvPr/>
          </p:nvSpPr>
          <p:spPr>
            <a:xfrm>
              <a:off x="4627975" y="2327250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0" y="44"/>
                    <a:pt x="0" y="95"/>
                    <a:pt x="26" y="120"/>
                  </a:cubicBezTo>
                  <a:cubicBezTo>
                    <a:pt x="38" y="132"/>
                    <a:pt x="51" y="138"/>
                    <a:pt x="63" y="138"/>
                  </a:cubicBezTo>
                  <a:cubicBezTo>
                    <a:pt x="76" y="138"/>
                    <a:pt x="88" y="132"/>
                    <a:pt x="101" y="120"/>
                  </a:cubicBezTo>
                  <a:cubicBezTo>
                    <a:pt x="126" y="95"/>
                    <a:pt x="126" y="44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6" name="Google Shape;33726;p44"/>
            <p:cNvSpPr/>
            <p:nvPr/>
          </p:nvSpPr>
          <p:spPr>
            <a:xfrm>
              <a:off x="4626100" y="2316450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7" name="Google Shape;33727;p44"/>
            <p:cNvSpPr/>
            <p:nvPr/>
          </p:nvSpPr>
          <p:spPr>
            <a:xfrm>
              <a:off x="4623600" y="23195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1"/>
                  </a:moveTo>
                  <a:cubicBezTo>
                    <a:pt x="25" y="26"/>
                    <a:pt x="0" y="51"/>
                    <a:pt x="25" y="76"/>
                  </a:cubicBezTo>
                  <a:cubicBezTo>
                    <a:pt x="25" y="126"/>
                    <a:pt x="75" y="126"/>
                    <a:pt x="100" y="126"/>
                  </a:cubicBezTo>
                  <a:cubicBezTo>
                    <a:pt x="150" y="101"/>
                    <a:pt x="150" y="76"/>
                    <a:pt x="150" y="51"/>
                  </a:cubicBezTo>
                  <a:cubicBezTo>
                    <a:pt x="125" y="1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8" name="Google Shape;33728;p44"/>
            <p:cNvSpPr/>
            <p:nvPr/>
          </p:nvSpPr>
          <p:spPr>
            <a:xfrm>
              <a:off x="4636125" y="231707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9" name="Google Shape;33729;p44"/>
            <p:cNvSpPr/>
            <p:nvPr/>
          </p:nvSpPr>
          <p:spPr>
            <a:xfrm>
              <a:off x="4634250" y="23327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100" y="1"/>
                  </a:moveTo>
                  <a:cubicBezTo>
                    <a:pt x="75" y="1"/>
                    <a:pt x="25" y="1"/>
                    <a:pt x="0" y="26"/>
                  </a:cubicBezTo>
                  <a:cubicBezTo>
                    <a:pt x="0" y="51"/>
                    <a:pt x="0" y="101"/>
                    <a:pt x="25" y="126"/>
                  </a:cubicBezTo>
                  <a:cubicBezTo>
                    <a:pt x="50" y="126"/>
                    <a:pt x="100" y="126"/>
                    <a:pt x="125" y="101"/>
                  </a:cubicBezTo>
                  <a:cubicBezTo>
                    <a:pt x="125" y="76"/>
                    <a:pt x="125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0" name="Google Shape;33730;p44"/>
            <p:cNvSpPr/>
            <p:nvPr/>
          </p:nvSpPr>
          <p:spPr>
            <a:xfrm>
              <a:off x="4627975" y="230455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0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1" name="Google Shape;33731;p44"/>
            <p:cNvSpPr/>
            <p:nvPr/>
          </p:nvSpPr>
          <p:spPr>
            <a:xfrm>
              <a:off x="4625475" y="230265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0" y="1"/>
                  </a:moveTo>
                  <a:cubicBezTo>
                    <a:pt x="75" y="1"/>
                    <a:pt x="25" y="1"/>
                    <a:pt x="25" y="26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75" y="126"/>
                    <a:pt x="126" y="126"/>
                    <a:pt x="126" y="76"/>
                  </a:cubicBezTo>
                  <a:cubicBezTo>
                    <a:pt x="151" y="51"/>
                    <a:pt x="126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2" name="Google Shape;33732;p44"/>
            <p:cNvSpPr/>
            <p:nvPr/>
          </p:nvSpPr>
          <p:spPr>
            <a:xfrm>
              <a:off x="4633625" y="2298275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0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3" name="Google Shape;33733;p44"/>
            <p:cNvSpPr/>
            <p:nvPr/>
          </p:nvSpPr>
          <p:spPr>
            <a:xfrm>
              <a:off x="4631100" y="2296125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73" y="1"/>
                  </a:moveTo>
                  <a:cubicBezTo>
                    <a:pt x="66" y="1"/>
                    <a:pt x="58" y="4"/>
                    <a:pt x="51" y="11"/>
                  </a:cubicBezTo>
                  <a:cubicBezTo>
                    <a:pt x="1" y="36"/>
                    <a:pt x="1" y="86"/>
                    <a:pt x="26" y="112"/>
                  </a:cubicBezTo>
                  <a:cubicBezTo>
                    <a:pt x="38" y="124"/>
                    <a:pt x="57" y="130"/>
                    <a:pt x="76" y="130"/>
                  </a:cubicBezTo>
                  <a:cubicBezTo>
                    <a:pt x="95" y="130"/>
                    <a:pt x="114" y="124"/>
                    <a:pt x="126" y="112"/>
                  </a:cubicBezTo>
                  <a:cubicBezTo>
                    <a:pt x="151" y="86"/>
                    <a:pt x="151" y="61"/>
                    <a:pt x="126" y="36"/>
                  </a:cubicBezTo>
                  <a:cubicBezTo>
                    <a:pt x="108" y="19"/>
                    <a:pt x="91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4" name="Google Shape;33734;p44"/>
            <p:cNvSpPr/>
            <p:nvPr/>
          </p:nvSpPr>
          <p:spPr>
            <a:xfrm>
              <a:off x="4624850" y="2312050"/>
              <a:ext cx="19450" cy="2550"/>
            </a:xfrm>
            <a:custGeom>
              <a:avLst/>
              <a:gdLst/>
              <a:ahLst/>
              <a:cxnLst/>
              <a:rect l="l" t="t" r="r" b="b"/>
              <a:pathLst>
                <a:path w="778" h="102" fill="none" extrusionOk="0">
                  <a:moveTo>
                    <a:pt x="0" y="1"/>
                  </a:moveTo>
                  <a:lnTo>
                    <a:pt x="777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5" name="Google Shape;33735;p44"/>
            <p:cNvSpPr/>
            <p:nvPr/>
          </p:nvSpPr>
          <p:spPr>
            <a:xfrm>
              <a:off x="4622325" y="231017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101" y="1"/>
                  </a:moveTo>
                  <a:cubicBezTo>
                    <a:pt x="76" y="1"/>
                    <a:pt x="26" y="26"/>
                    <a:pt x="26" y="51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83" y="133"/>
                    <a:pt x="91" y="136"/>
                    <a:pt x="98" y="136"/>
                  </a:cubicBezTo>
                  <a:cubicBezTo>
                    <a:pt x="116" y="136"/>
                    <a:pt x="134" y="119"/>
                    <a:pt x="151" y="101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6" name="Google Shape;33736;p44"/>
            <p:cNvSpPr/>
            <p:nvPr/>
          </p:nvSpPr>
          <p:spPr>
            <a:xfrm>
              <a:off x="4637375" y="2305800"/>
              <a:ext cx="20700" cy="17875"/>
            </a:xfrm>
            <a:custGeom>
              <a:avLst/>
              <a:gdLst/>
              <a:ahLst/>
              <a:cxnLst/>
              <a:rect l="l" t="t" r="r" b="b"/>
              <a:pathLst>
                <a:path w="828" h="715" extrusionOk="0">
                  <a:moveTo>
                    <a:pt x="401" y="0"/>
                  </a:moveTo>
                  <a:cubicBezTo>
                    <a:pt x="257" y="0"/>
                    <a:pt x="114" y="91"/>
                    <a:pt x="76" y="226"/>
                  </a:cubicBezTo>
                  <a:cubicBezTo>
                    <a:pt x="0" y="426"/>
                    <a:pt x="101" y="627"/>
                    <a:pt x="301" y="702"/>
                  </a:cubicBezTo>
                  <a:cubicBezTo>
                    <a:pt x="332" y="711"/>
                    <a:pt x="363" y="715"/>
                    <a:pt x="394" y="715"/>
                  </a:cubicBezTo>
                  <a:cubicBezTo>
                    <a:pt x="543" y="715"/>
                    <a:pt x="690" y="621"/>
                    <a:pt x="752" y="476"/>
                  </a:cubicBezTo>
                  <a:cubicBezTo>
                    <a:pt x="827" y="276"/>
                    <a:pt x="727" y="75"/>
                    <a:pt x="527" y="25"/>
                  </a:cubicBezTo>
                  <a:cubicBezTo>
                    <a:pt x="487" y="8"/>
                    <a:pt x="444" y="0"/>
                    <a:pt x="4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7" name="Google Shape;33737;p44"/>
            <p:cNvSpPr/>
            <p:nvPr/>
          </p:nvSpPr>
          <p:spPr>
            <a:xfrm>
              <a:off x="4720075" y="211720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978" y="0"/>
                  </a:moveTo>
                  <a:cubicBezTo>
                    <a:pt x="652" y="101"/>
                    <a:pt x="276" y="552"/>
                    <a:pt x="151" y="1178"/>
                  </a:cubicBezTo>
                  <a:cubicBezTo>
                    <a:pt x="1" y="1980"/>
                    <a:pt x="527" y="2732"/>
                    <a:pt x="527" y="2732"/>
                  </a:cubicBezTo>
                  <a:cubicBezTo>
                    <a:pt x="527" y="2732"/>
                    <a:pt x="1354" y="2356"/>
                    <a:pt x="1605" y="1554"/>
                  </a:cubicBezTo>
                  <a:cubicBezTo>
                    <a:pt x="1805" y="953"/>
                    <a:pt x="1705" y="376"/>
                    <a:pt x="1454" y="126"/>
                  </a:cubicBezTo>
                  <a:cubicBezTo>
                    <a:pt x="1154" y="401"/>
                    <a:pt x="978" y="953"/>
                    <a:pt x="978" y="953"/>
                  </a:cubicBezTo>
                  <a:cubicBezTo>
                    <a:pt x="978" y="953"/>
                    <a:pt x="1129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8" name="Google Shape;33738;p44"/>
            <p:cNvSpPr/>
            <p:nvPr/>
          </p:nvSpPr>
          <p:spPr>
            <a:xfrm>
              <a:off x="4673100" y="2137800"/>
              <a:ext cx="58275" cy="51225"/>
            </a:xfrm>
            <a:custGeom>
              <a:avLst/>
              <a:gdLst/>
              <a:ahLst/>
              <a:cxnLst/>
              <a:rect l="l" t="t" r="r" b="b"/>
              <a:pathLst>
                <a:path w="2331" h="2049" extrusionOk="0">
                  <a:moveTo>
                    <a:pt x="578" y="1"/>
                  </a:moveTo>
                  <a:cubicBezTo>
                    <a:pt x="504" y="1"/>
                    <a:pt x="436" y="10"/>
                    <a:pt x="376" y="28"/>
                  </a:cubicBezTo>
                  <a:cubicBezTo>
                    <a:pt x="476" y="429"/>
                    <a:pt x="902" y="856"/>
                    <a:pt x="902" y="856"/>
                  </a:cubicBezTo>
                  <a:cubicBezTo>
                    <a:pt x="902" y="856"/>
                    <a:pt x="426" y="455"/>
                    <a:pt x="50" y="404"/>
                  </a:cubicBezTo>
                  <a:lnTo>
                    <a:pt x="50" y="404"/>
                  </a:lnTo>
                  <a:cubicBezTo>
                    <a:pt x="0" y="755"/>
                    <a:pt x="226" y="1307"/>
                    <a:pt x="727" y="1683"/>
                  </a:cubicBezTo>
                  <a:cubicBezTo>
                    <a:pt x="1154" y="1995"/>
                    <a:pt x="1699" y="2048"/>
                    <a:pt x="2024" y="2048"/>
                  </a:cubicBezTo>
                  <a:cubicBezTo>
                    <a:pt x="2196" y="2048"/>
                    <a:pt x="2306" y="2033"/>
                    <a:pt x="2306" y="2033"/>
                  </a:cubicBezTo>
                  <a:cubicBezTo>
                    <a:pt x="2306" y="2033"/>
                    <a:pt x="2331" y="1106"/>
                    <a:pt x="1729" y="530"/>
                  </a:cubicBezTo>
                  <a:cubicBezTo>
                    <a:pt x="1361" y="182"/>
                    <a:pt x="909" y="1"/>
                    <a:pt x="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9" name="Google Shape;33739;p44"/>
            <p:cNvSpPr/>
            <p:nvPr/>
          </p:nvSpPr>
          <p:spPr>
            <a:xfrm>
              <a:off x="4721950" y="2186125"/>
              <a:ext cx="48900" cy="66425"/>
            </a:xfrm>
            <a:custGeom>
              <a:avLst/>
              <a:gdLst/>
              <a:ahLst/>
              <a:cxnLst/>
              <a:rect l="l" t="t" r="r" b="b"/>
              <a:pathLst>
                <a:path w="1956" h="2657" extrusionOk="0">
                  <a:moveTo>
                    <a:pt x="452" y="0"/>
                  </a:moveTo>
                  <a:cubicBezTo>
                    <a:pt x="452" y="0"/>
                    <a:pt x="1" y="827"/>
                    <a:pt x="302" y="1604"/>
                  </a:cubicBezTo>
                  <a:cubicBezTo>
                    <a:pt x="502" y="2206"/>
                    <a:pt x="928" y="2607"/>
                    <a:pt x="1279" y="2657"/>
                  </a:cubicBezTo>
                  <a:cubicBezTo>
                    <a:pt x="1354" y="2256"/>
                    <a:pt x="1179" y="1705"/>
                    <a:pt x="1179" y="1704"/>
                  </a:cubicBezTo>
                  <a:lnTo>
                    <a:pt x="1179" y="1704"/>
                  </a:lnTo>
                  <a:cubicBezTo>
                    <a:pt x="1179" y="1705"/>
                    <a:pt x="1405" y="2256"/>
                    <a:pt x="1730" y="2481"/>
                  </a:cubicBezTo>
                  <a:cubicBezTo>
                    <a:pt x="1931" y="2181"/>
                    <a:pt x="1956" y="1579"/>
                    <a:pt x="1680" y="1028"/>
                  </a:cubicBezTo>
                  <a:cubicBezTo>
                    <a:pt x="1304" y="301"/>
                    <a:pt x="452" y="0"/>
                    <a:pt x="4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0" name="Google Shape;33740;p44"/>
            <p:cNvSpPr/>
            <p:nvPr/>
          </p:nvSpPr>
          <p:spPr>
            <a:xfrm>
              <a:off x="4672450" y="2185925"/>
              <a:ext cx="60825" cy="47150"/>
            </a:xfrm>
            <a:custGeom>
              <a:avLst/>
              <a:gdLst/>
              <a:ahLst/>
              <a:cxnLst/>
              <a:rect l="l" t="t" r="r" b="b"/>
              <a:pathLst>
                <a:path w="2433" h="1886" extrusionOk="0">
                  <a:moveTo>
                    <a:pt x="1807" y="0"/>
                  </a:moveTo>
                  <a:cubicBezTo>
                    <a:pt x="1513" y="0"/>
                    <a:pt x="1155" y="56"/>
                    <a:pt x="828" y="259"/>
                  </a:cubicBezTo>
                  <a:cubicBezTo>
                    <a:pt x="302" y="560"/>
                    <a:pt x="1" y="1061"/>
                    <a:pt x="1" y="1412"/>
                  </a:cubicBezTo>
                  <a:cubicBezTo>
                    <a:pt x="402" y="1412"/>
                    <a:pt x="928" y="1136"/>
                    <a:pt x="928" y="1136"/>
                  </a:cubicBezTo>
                  <a:lnTo>
                    <a:pt x="928" y="1136"/>
                  </a:lnTo>
                  <a:cubicBezTo>
                    <a:pt x="928" y="1136"/>
                    <a:pt x="402" y="1462"/>
                    <a:pt x="252" y="1813"/>
                  </a:cubicBezTo>
                  <a:cubicBezTo>
                    <a:pt x="355" y="1860"/>
                    <a:pt x="486" y="1885"/>
                    <a:pt x="632" y="1885"/>
                  </a:cubicBezTo>
                  <a:cubicBezTo>
                    <a:pt x="948" y="1885"/>
                    <a:pt x="1338" y="1769"/>
                    <a:pt x="1680" y="1512"/>
                  </a:cubicBezTo>
                  <a:cubicBezTo>
                    <a:pt x="2307" y="1011"/>
                    <a:pt x="2432" y="83"/>
                    <a:pt x="2432" y="83"/>
                  </a:cubicBezTo>
                  <a:cubicBezTo>
                    <a:pt x="2432" y="83"/>
                    <a:pt x="2167" y="0"/>
                    <a:pt x="18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1" name="Google Shape;33741;p44"/>
            <p:cNvSpPr/>
            <p:nvPr/>
          </p:nvSpPr>
          <p:spPr>
            <a:xfrm>
              <a:off x="4735125" y="2160600"/>
              <a:ext cx="68950" cy="39525"/>
            </a:xfrm>
            <a:custGeom>
              <a:avLst/>
              <a:gdLst/>
              <a:ahLst/>
              <a:cxnLst/>
              <a:rect l="l" t="t" r="r" b="b"/>
              <a:pathLst>
                <a:path w="2758" h="1581" extrusionOk="0">
                  <a:moveTo>
                    <a:pt x="1776" y="0"/>
                  </a:moveTo>
                  <a:cubicBezTo>
                    <a:pt x="1595" y="0"/>
                    <a:pt x="1401" y="28"/>
                    <a:pt x="1203" y="94"/>
                  </a:cubicBezTo>
                  <a:cubicBezTo>
                    <a:pt x="426" y="345"/>
                    <a:pt x="0" y="1147"/>
                    <a:pt x="0" y="1147"/>
                  </a:cubicBezTo>
                  <a:cubicBezTo>
                    <a:pt x="0" y="1147"/>
                    <a:pt x="548" y="1581"/>
                    <a:pt x="1233" y="1581"/>
                  </a:cubicBezTo>
                  <a:cubicBezTo>
                    <a:pt x="1337" y="1581"/>
                    <a:pt x="1445" y="1571"/>
                    <a:pt x="1554" y="1548"/>
                  </a:cubicBezTo>
                  <a:cubicBezTo>
                    <a:pt x="2181" y="1447"/>
                    <a:pt x="2632" y="1071"/>
                    <a:pt x="2757" y="746"/>
                  </a:cubicBezTo>
                  <a:cubicBezTo>
                    <a:pt x="2575" y="689"/>
                    <a:pt x="2356" y="673"/>
                    <a:pt x="2172" y="673"/>
                  </a:cubicBezTo>
                  <a:cubicBezTo>
                    <a:pt x="1951" y="673"/>
                    <a:pt x="1780" y="695"/>
                    <a:pt x="1780" y="695"/>
                  </a:cubicBezTo>
                  <a:cubicBezTo>
                    <a:pt x="1780" y="695"/>
                    <a:pt x="2381" y="570"/>
                    <a:pt x="2632" y="269"/>
                  </a:cubicBezTo>
                  <a:cubicBezTo>
                    <a:pt x="2463" y="118"/>
                    <a:pt x="2148" y="0"/>
                    <a:pt x="17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2" name="Google Shape;33742;p44"/>
            <p:cNvSpPr/>
            <p:nvPr/>
          </p:nvSpPr>
          <p:spPr>
            <a:xfrm>
              <a:off x="4718200" y="2156050"/>
              <a:ext cx="21325" cy="30725"/>
            </a:xfrm>
            <a:custGeom>
              <a:avLst/>
              <a:gdLst/>
              <a:ahLst/>
              <a:cxnLst/>
              <a:rect l="l" t="t" r="r" b="b"/>
              <a:pathLst>
                <a:path w="853" h="1229" extrusionOk="0">
                  <a:moveTo>
                    <a:pt x="351" y="0"/>
                  </a:moveTo>
                  <a:cubicBezTo>
                    <a:pt x="301" y="176"/>
                    <a:pt x="351" y="451"/>
                    <a:pt x="351" y="451"/>
                  </a:cubicBezTo>
                  <a:cubicBezTo>
                    <a:pt x="351" y="451"/>
                    <a:pt x="276" y="176"/>
                    <a:pt x="126" y="75"/>
                  </a:cubicBezTo>
                  <a:cubicBezTo>
                    <a:pt x="26" y="201"/>
                    <a:pt x="1" y="451"/>
                    <a:pt x="101" y="727"/>
                  </a:cubicBezTo>
                  <a:cubicBezTo>
                    <a:pt x="251" y="1078"/>
                    <a:pt x="627" y="1228"/>
                    <a:pt x="627" y="1228"/>
                  </a:cubicBezTo>
                  <a:cubicBezTo>
                    <a:pt x="627" y="1228"/>
                    <a:pt x="853" y="877"/>
                    <a:pt x="752" y="501"/>
                  </a:cubicBezTo>
                  <a:cubicBezTo>
                    <a:pt x="677" y="226"/>
                    <a:pt x="502" y="50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3" name="Google Shape;33743;p44"/>
            <p:cNvSpPr/>
            <p:nvPr/>
          </p:nvSpPr>
          <p:spPr>
            <a:xfrm>
              <a:off x="4701900" y="2177575"/>
              <a:ext cx="32000" cy="17375"/>
            </a:xfrm>
            <a:custGeom>
              <a:avLst/>
              <a:gdLst/>
              <a:ahLst/>
              <a:cxnLst/>
              <a:rect l="l" t="t" r="r" b="b"/>
              <a:pathLst>
                <a:path w="1280" h="695" extrusionOk="0">
                  <a:moveTo>
                    <a:pt x="505" y="1"/>
                  </a:moveTo>
                  <a:cubicBezTo>
                    <a:pt x="301" y="1"/>
                    <a:pt x="124" y="68"/>
                    <a:pt x="26" y="167"/>
                  </a:cubicBezTo>
                  <a:cubicBezTo>
                    <a:pt x="176" y="292"/>
                    <a:pt x="452" y="342"/>
                    <a:pt x="452" y="342"/>
                  </a:cubicBezTo>
                  <a:cubicBezTo>
                    <a:pt x="452" y="342"/>
                    <a:pt x="377" y="330"/>
                    <a:pt x="283" y="330"/>
                  </a:cubicBezTo>
                  <a:cubicBezTo>
                    <a:pt x="189" y="330"/>
                    <a:pt x="76" y="342"/>
                    <a:pt x="1" y="392"/>
                  </a:cubicBezTo>
                  <a:cubicBezTo>
                    <a:pt x="76" y="518"/>
                    <a:pt x="302" y="668"/>
                    <a:pt x="577" y="693"/>
                  </a:cubicBezTo>
                  <a:cubicBezTo>
                    <a:pt x="594" y="694"/>
                    <a:pt x="610" y="695"/>
                    <a:pt x="626" y="695"/>
                  </a:cubicBezTo>
                  <a:cubicBezTo>
                    <a:pt x="981" y="695"/>
                    <a:pt x="1279" y="442"/>
                    <a:pt x="1279" y="442"/>
                  </a:cubicBezTo>
                  <a:cubicBezTo>
                    <a:pt x="1279" y="442"/>
                    <a:pt x="1054" y="92"/>
                    <a:pt x="678" y="16"/>
                  </a:cubicBezTo>
                  <a:cubicBezTo>
                    <a:pt x="619" y="6"/>
                    <a:pt x="561" y="1"/>
                    <a:pt x="50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4" name="Google Shape;33744;p44"/>
            <p:cNvSpPr/>
            <p:nvPr/>
          </p:nvSpPr>
          <p:spPr>
            <a:xfrm>
              <a:off x="4735125" y="2187025"/>
              <a:ext cx="27575" cy="22125"/>
            </a:xfrm>
            <a:custGeom>
              <a:avLst/>
              <a:gdLst/>
              <a:ahLst/>
              <a:cxnLst/>
              <a:rect l="l" t="t" r="r" b="b"/>
              <a:pathLst>
                <a:path w="1103" h="885" extrusionOk="0">
                  <a:moveTo>
                    <a:pt x="184" y="1"/>
                  </a:moveTo>
                  <a:cubicBezTo>
                    <a:pt x="74" y="1"/>
                    <a:pt x="0" y="14"/>
                    <a:pt x="0" y="14"/>
                  </a:cubicBezTo>
                  <a:cubicBezTo>
                    <a:pt x="0" y="14"/>
                    <a:pt x="25" y="440"/>
                    <a:pt x="326" y="691"/>
                  </a:cubicBezTo>
                  <a:cubicBezTo>
                    <a:pt x="478" y="824"/>
                    <a:pt x="673" y="885"/>
                    <a:pt x="824" y="885"/>
                  </a:cubicBezTo>
                  <a:cubicBezTo>
                    <a:pt x="872" y="885"/>
                    <a:pt x="916" y="879"/>
                    <a:pt x="953" y="866"/>
                  </a:cubicBezTo>
                  <a:cubicBezTo>
                    <a:pt x="877" y="691"/>
                    <a:pt x="677" y="516"/>
                    <a:pt x="677" y="516"/>
                  </a:cubicBezTo>
                  <a:lnTo>
                    <a:pt x="677" y="516"/>
                  </a:lnTo>
                  <a:cubicBezTo>
                    <a:pt x="677" y="516"/>
                    <a:pt x="903" y="691"/>
                    <a:pt x="1078" y="691"/>
                  </a:cubicBezTo>
                  <a:cubicBezTo>
                    <a:pt x="1103" y="516"/>
                    <a:pt x="978" y="290"/>
                    <a:pt x="727" y="140"/>
                  </a:cubicBezTo>
                  <a:cubicBezTo>
                    <a:pt x="541" y="25"/>
                    <a:pt x="330" y="1"/>
                    <a:pt x="18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5" name="Google Shape;33745;p44"/>
            <p:cNvSpPr/>
            <p:nvPr/>
          </p:nvSpPr>
          <p:spPr>
            <a:xfrm>
              <a:off x="4716950" y="2188000"/>
              <a:ext cx="22575" cy="30100"/>
            </a:xfrm>
            <a:custGeom>
              <a:avLst/>
              <a:gdLst/>
              <a:ahLst/>
              <a:cxnLst/>
              <a:rect l="l" t="t" r="r" b="b"/>
              <a:pathLst>
                <a:path w="903" h="1204" extrusionOk="0">
                  <a:moveTo>
                    <a:pt x="702" y="0"/>
                  </a:moveTo>
                  <a:cubicBezTo>
                    <a:pt x="702" y="0"/>
                    <a:pt x="301" y="101"/>
                    <a:pt x="126" y="452"/>
                  </a:cubicBezTo>
                  <a:cubicBezTo>
                    <a:pt x="0" y="702"/>
                    <a:pt x="0" y="978"/>
                    <a:pt x="101" y="1103"/>
                  </a:cubicBezTo>
                  <a:cubicBezTo>
                    <a:pt x="251" y="1003"/>
                    <a:pt x="376" y="778"/>
                    <a:pt x="376" y="777"/>
                  </a:cubicBezTo>
                  <a:lnTo>
                    <a:pt x="376" y="777"/>
                  </a:lnTo>
                  <a:cubicBezTo>
                    <a:pt x="376" y="778"/>
                    <a:pt x="276" y="1028"/>
                    <a:pt x="301" y="1203"/>
                  </a:cubicBezTo>
                  <a:cubicBezTo>
                    <a:pt x="477" y="1178"/>
                    <a:pt x="677" y="1003"/>
                    <a:pt x="777" y="727"/>
                  </a:cubicBezTo>
                  <a:cubicBezTo>
                    <a:pt x="903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6" name="Google Shape;33746;p44"/>
            <p:cNvSpPr/>
            <p:nvPr/>
          </p:nvSpPr>
          <p:spPr>
            <a:xfrm>
              <a:off x="4734500" y="2162850"/>
              <a:ext cx="26325" cy="25200"/>
            </a:xfrm>
            <a:custGeom>
              <a:avLst/>
              <a:gdLst/>
              <a:ahLst/>
              <a:cxnLst/>
              <a:rect l="l" t="t" r="r" b="b"/>
              <a:pathLst>
                <a:path w="1053" h="1008" extrusionOk="0">
                  <a:moveTo>
                    <a:pt x="798" y="0"/>
                  </a:moveTo>
                  <a:cubicBezTo>
                    <a:pt x="627" y="0"/>
                    <a:pt x="409" y="102"/>
                    <a:pt x="251" y="305"/>
                  </a:cubicBezTo>
                  <a:cubicBezTo>
                    <a:pt x="0" y="580"/>
                    <a:pt x="50" y="1006"/>
                    <a:pt x="50" y="1006"/>
                  </a:cubicBezTo>
                  <a:cubicBezTo>
                    <a:pt x="50" y="1006"/>
                    <a:pt x="62" y="1007"/>
                    <a:pt x="83" y="1007"/>
                  </a:cubicBezTo>
                  <a:cubicBezTo>
                    <a:pt x="188" y="1007"/>
                    <a:pt x="522" y="990"/>
                    <a:pt x="752" y="781"/>
                  </a:cubicBezTo>
                  <a:cubicBezTo>
                    <a:pt x="953" y="580"/>
                    <a:pt x="1053" y="330"/>
                    <a:pt x="1003" y="154"/>
                  </a:cubicBezTo>
                  <a:lnTo>
                    <a:pt x="1003" y="154"/>
                  </a:lnTo>
                  <a:cubicBezTo>
                    <a:pt x="827" y="204"/>
                    <a:pt x="627" y="380"/>
                    <a:pt x="627" y="380"/>
                  </a:cubicBezTo>
                  <a:cubicBezTo>
                    <a:pt x="627" y="380"/>
                    <a:pt x="827" y="179"/>
                    <a:pt x="852" y="4"/>
                  </a:cubicBezTo>
                  <a:cubicBezTo>
                    <a:pt x="835" y="1"/>
                    <a:pt x="816" y="0"/>
                    <a:pt x="79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7" name="Google Shape;33747;p44"/>
            <p:cNvSpPr/>
            <p:nvPr/>
          </p:nvSpPr>
          <p:spPr>
            <a:xfrm>
              <a:off x="4734500" y="2162925"/>
              <a:ext cx="5025" cy="18200"/>
            </a:xfrm>
            <a:custGeom>
              <a:avLst/>
              <a:gdLst/>
              <a:ahLst/>
              <a:cxnLst/>
              <a:rect l="l" t="t" r="r" b="b"/>
              <a:pathLst>
                <a:path w="201" h="728" fill="none" extrusionOk="0">
                  <a:moveTo>
                    <a:pt x="201" y="1"/>
                  </a:moveTo>
                  <a:lnTo>
                    <a:pt x="0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8" name="Google Shape;33748;p44"/>
            <p:cNvSpPr/>
            <p:nvPr/>
          </p:nvSpPr>
          <p:spPr>
            <a:xfrm>
              <a:off x="4737625" y="21608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0"/>
                  </a:moveTo>
                  <a:cubicBezTo>
                    <a:pt x="51" y="0"/>
                    <a:pt x="26" y="18"/>
                    <a:pt x="26" y="36"/>
                  </a:cubicBezTo>
                  <a:cubicBezTo>
                    <a:pt x="0" y="61"/>
                    <a:pt x="26" y="111"/>
                    <a:pt x="51" y="111"/>
                  </a:cubicBezTo>
                  <a:cubicBezTo>
                    <a:pt x="65" y="118"/>
                    <a:pt x="78" y="121"/>
                    <a:pt x="89" y="121"/>
                  </a:cubicBezTo>
                  <a:cubicBezTo>
                    <a:pt x="115" y="121"/>
                    <a:pt x="133" y="104"/>
                    <a:pt x="151" y="86"/>
                  </a:cubicBezTo>
                  <a:cubicBezTo>
                    <a:pt x="151" y="61"/>
                    <a:pt x="151" y="11"/>
                    <a:pt x="101" y="11"/>
                  </a:cubicBezTo>
                  <a:cubicBezTo>
                    <a:pt x="93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9" name="Google Shape;33749;p44"/>
            <p:cNvSpPr/>
            <p:nvPr/>
          </p:nvSpPr>
          <p:spPr>
            <a:xfrm>
              <a:off x="4731350" y="2162300"/>
              <a:ext cx="3175" cy="18825"/>
            </a:xfrm>
            <a:custGeom>
              <a:avLst/>
              <a:gdLst/>
              <a:ahLst/>
              <a:cxnLst/>
              <a:rect l="l" t="t" r="r" b="b"/>
              <a:pathLst>
                <a:path w="127" h="753" fill="none" extrusionOk="0">
                  <a:moveTo>
                    <a:pt x="1" y="1"/>
                  </a:moveTo>
                  <a:lnTo>
                    <a:pt x="126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0" name="Google Shape;33750;p44"/>
            <p:cNvSpPr/>
            <p:nvPr/>
          </p:nvSpPr>
          <p:spPr>
            <a:xfrm>
              <a:off x="4729475" y="21604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1" name="Google Shape;33751;p44"/>
            <p:cNvSpPr/>
            <p:nvPr/>
          </p:nvSpPr>
          <p:spPr>
            <a:xfrm>
              <a:off x="4734500" y="2166700"/>
              <a:ext cx="12550" cy="14425"/>
            </a:xfrm>
            <a:custGeom>
              <a:avLst/>
              <a:gdLst/>
              <a:ahLst/>
              <a:cxnLst/>
              <a:rect l="l" t="t" r="r" b="b"/>
              <a:pathLst>
                <a:path w="502" h="577" fill="none" extrusionOk="0">
                  <a:moveTo>
                    <a:pt x="501" y="0"/>
                  </a:moveTo>
                  <a:lnTo>
                    <a:pt x="0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2" name="Google Shape;33752;p44"/>
            <p:cNvSpPr/>
            <p:nvPr/>
          </p:nvSpPr>
          <p:spPr>
            <a:xfrm>
              <a:off x="4745150" y="216435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66" y="0"/>
                  </a:moveTo>
                  <a:cubicBezTo>
                    <a:pt x="50" y="0"/>
                    <a:pt x="38" y="7"/>
                    <a:pt x="25" y="19"/>
                  </a:cubicBezTo>
                  <a:cubicBezTo>
                    <a:pt x="0" y="69"/>
                    <a:pt x="25" y="94"/>
                    <a:pt x="50" y="119"/>
                  </a:cubicBezTo>
                  <a:cubicBezTo>
                    <a:pt x="58" y="127"/>
                    <a:pt x="67" y="130"/>
                    <a:pt x="77" y="130"/>
                  </a:cubicBezTo>
                  <a:cubicBezTo>
                    <a:pt x="100" y="130"/>
                    <a:pt x="126" y="112"/>
                    <a:pt x="126" y="94"/>
                  </a:cubicBezTo>
                  <a:cubicBezTo>
                    <a:pt x="151" y="69"/>
                    <a:pt x="151" y="19"/>
                    <a:pt x="126" y="19"/>
                  </a:cubicBezTo>
                  <a:cubicBezTo>
                    <a:pt x="100" y="7"/>
                    <a:pt x="82" y="0"/>
                    <a:pt x="6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3" name="Google Shape;33753;p44"/>
            <p:cNvSpPr/>
            <p:nvPr/>
          </p:nvSpPr>
          <p:spPr>
            <a:xfrm>
              <a:off x="4735125" y="2186125"/>
              <a:ext cx="5650" cy="18200"/>
            </a:xfrm>
            <a:custGeom>
              <a:avLst/>
              <a:gdLst/>
              <a:ahLst/>
              <a:cxnLst/>
              <a:rect l="l" t="t" r="r" b="b"/>
              <a:pathLst>
                <a:path w="226" h="728" fill="none" extrusionOk="0">
                  <a:moveTo>
                    <a:pt x="226" y="72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4" name="Google Shape;33754;p44"/>
            <p:cNvSpPr/>
            <p:nvPr/>
          </p:nvSpPr>
          <p:spPr>
            <a:xfrm>
              <a:off x="4739500" y="220365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5" name="Google Shape;33755;p44"/>
            <p:cNvSpPr/>
            <p:nvPr/>
          </p:nvSpPr>
          <p:spPr>
            <a:xfrm>
              <a:off x="4735125" y="2186125"/>
              <a:ext cx="13175" cy="14425"/>
            </a:xfrm>
            <a:custGeom>
              <a:avLst/>
              <a:gdLst/>
              <a:ahLst/>
              <a:cxnLst/>
              <a:rect l="l" t="t" r="r" b="b"/>
              <a:pathLst>
                <a:path w="527" h="577" fill="none" extrusionOk="0">
                  <a:moveTo>
                    <a:pt x="527" y="57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6" name="Google Shape;33756;p44"/>
            <p:cNvSpPr/>
            <p:nvPr/>
          </p:nvSpPr>
          <p:spPr>
            <a:xfrm>
              <a:off x="4746400" y="21994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97" y="1"/>
                  </a:moveTo>
                  <a:cubicBezTo>
                    <a:pt x="82" y="1"/>
                    <a:pt x="63" y="7"/>
                    <a:pt x="50" y="20"/>
                  </a:cubicBezTo>
                  <a:cubicBezTo>
                    <a:pt x="25" y="20"/>
                    <a:pt x="0" y="70"/>
                    <a:pt x="25" y="95"/>
                  </a:cubicBezTo>
                  <a:cubicBezTo>
                    <a:pt x="43" y="113"/>
                    <a:pt x="73" y="130"/>
                    <a:pt x="98" y="130"/>
                  </a:cubicBezTo>
                  <a:cubicBezTo>
                    <a:pt x="109" y="130"/>
                    <a:pt x="118" y="127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26" y="7"/>
                    <a:pt x="113" y="1"/>
                    <a:pt x="9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7" name="Google Shape;33757;p44"/>
            <p:cNvSpPr/>
            <p:nvPr/>
          </p:nvSpPr>
          <p:spPr>
            <a:xfrm>
              <a:off x="4732600" y="2186125"/>
              <a:ext cx="2550" cy="19450"/>
            </a:xfrm>
            <a:custGeom>
              <a:avLst/>
              <a:gdLst/>
              <a:ahLst/>
              <a:cxnLst/>
              <a:rect l="l" t="t" r="r" b="b"/>
              <a:pathLst>
                <a:path w="102" h="778" fill="none" extrusionOk="0">
                  <a:moveTo>
                    <a:pt x="1" y="777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8" name="Google Shape;33758;p44"/>
            <p:cNvSpPr/>
            <p:nvPr/>
          </p:nvSpPr>
          <p:spPr>
            <a:xfrm>
              <a:off x="4731350" y="2204300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0"/>
                  </a:moveTo>
                  <a:cubicBezTo>
                    <a:pt x="26" y="0"/>
                    <a:pt x="1" y="25"/>
                    <a:pt x="1" y="75"/>
                  </a:cubicBezTo>
                  <a:cubicBezTo>
                    <a:pt x="1" y="100"/>
                    <a:pt x="26" y="125"/>
                    <a:pt x="51" y="125"/>
                  </a:cubicBezTo>
                  <a:cubicBezTo>
                    <a:pt x="101" y="125"/>
                    <a:pt x="126" y="100"/>
                    <a:pt x="126" y="75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9" name="Google Shape;33759;p44"/>
            <p:cNvSpPr/>
            <p:nvPr/>
          </p:nvSpPr>
          <p:spPr>
            <a:xfrm>
              <a:off x="4735750" y="2182975"/>
              <a:ext cx="18825" cy="25"/>
            </a:xfrm>
            <a:custGeom>
              <a:avLst/>
              <a:gdLst/>
              <a:ahLst/>
              <a:cxnLst/>
              <a:rect l="l" t="t" r="r" b="b"/>
              <a:pathLst>
                <a:path w="753" h="1" fill="none" extrusionOk="0">
                  <a:moveTo>
                    <a:pt x="752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0" name="Google Shape;33760;p44"/>
            <p:cNvSpPr/>
            <p:nvPr/>
          </p:nvSpPr>
          <p:spPr>
            <a:xfrm>
              <a:off x="4753925" y="21811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5" y="1"/>
                  </a:moveTo>
                  <a:cubicBezTo>
                    <a:pt x="50" y="1"/>
                    <a:pt x="0" y="26"/>
                    <a:pt x="0" y="51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0" y="126"/>
                    <a:pt x="125" y="101"/>
                    <a:pt x="125" y="76"/>
                  </a:cubicBezTo>
                  <a:cubicBezTo>
                    <a:pt x="125" y="51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1" name="Google Shape;33761;p44"/>
            <p:cNvSpPr/>
            <p:nvPr/>
          </p:nvSpPr>
          <p:spPr>
            <a:xfrm>
              <a:off x="4735750" y="2174850"/>
              <a:ext cx="16925" cy="8150"/>
            </a:xfrm>
            <a:custGeom>
              <a:avLst/>
              <a:gdLst/>
              <a:ahLst/>
              <a:cxnLst/>
              <a:rect l="l" t="t" r="r" b="b"/>
              <a:pathLst>
                <a:path w="677" h="326" fill="none" extrusionOk="0">
                  <a:moveTo>
                    <a:pt x="677" y="0"/>
                  </a:moveTo>
                  <a:lnTo>
                    <a:pt x="0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2" name="Google Shape;33762;p44"/>
            <p:cNvSpPr/>
            <p:nvPr/>
          </p:nvSpPr>
          <p:spPr>
            <a:xfrm>
              <a:off x="4752025" y="2172700"/>
              <a:ext cx="3175" cy="3425"/>
            </a:xfrm>
            <a:custGeom>
              <a:avLst/>
              <a:gdLst/>
              <a:ahLst/>
              <a:cxnLst/>
              <a:rect l="l" t="t" r="r" b="b"/>
              <a:pathLst>
                <a:path w="127" h="137" extrusionOk="0">
                  <a:moveTo>
                    <a:pt x="73" y="1"/>
                  </a:moveTo>
                  <a:cubicBezTo>
                    <a:pt x="66" y="1"/>
                    <a:pt x="58" y="4"/>
                    <a:pt x="51" y="11"/>
                  </a:cubicBezTo>
                  <a:cubicBezTo>
                    <a:pt x="1" y="11"/>
                    <a:pt x="1" y="61"/>
                    <a:pt x="1" y="86"/>
                  </a:cubicBezTo>
                  <a:cubicBezTo>
                    <a:pt x="26" y="111"/>
                    <a:pt x="51" y="136"/>
                    <a:pt x="76" y="136"/>
                  </a:cubicBezTo>
                  <a:cubicBezTo>
                    <a:pt x="126" y="111"/>
                    <a:pt x="126" y="86"/>
                    <a:pt x="126" y="36"/>
                  </a:cubicBezTo>
                  <a:cubicBezTo>
                    <a:pt x="109" y="18"/>
                    <a:pt x="91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3" name="Google Shape;33763;p44"/>
            <p:cNvSpPr/>
            <p:nvPr/>
          </p:nvSpPr>
          <p:spPr>
            <a:xfrm>
              <a:off x="4735750" y="2183600"/>
              <a:ext cx="17575" cy="6925"/>
            </a:xfrm>
            <a:custGeom>
              <a:avLst/>
              <a:gdLst/>
              <a:ahLst/>
              <a:cxnLst/>
              <a:rect l="l" t="t" r="r" b="b"/>
              <a:pathLst>
                <a:path w="703" h="277" fill="none" extrusionOk="0">
                  <a:moveTo>
                    <a:pt x="702" y="2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4" name="Google Shape;33764;p44"/>
            <p:cNvSpPr/>
            <p:nvPr/>
          </p:nvSpPr>
          <p:spPr>
            <a:xfrm>
              <a:off x="4752650" y="2189250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76"/>
                    <a:pt x="1" y="126"/>
                    <a:pt x="51" y="126"/>
                  </a:cubicBezTo>
                  <a:cubicBezTo>
                    <a:pt x="58" y="133"/>
                    <a:pt x="66" y="136"/>
                    <a:pt x="75" y="136"/>
                  </a:cubicBezTo>
                  <a:cubicBezTo>
                    <a:pt x="99" y="136"/>
                    <a:pt x="126" y="112"/>
                    <a:pt x="126" y="76"/>
                  </a:cubicBezTo>
                  <a:cubicBezTo>
                    <a:pt x="126" y="51"/>
                    <a:pt x="12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5" name="Google Shape;33765;p44"/>
            <p:cNvSpPr/>
            <p:nvPr/>
          </p:nvSpPr>
          <p:spPr>
            <a:xfrm>
              <a:off x="4716950" y="2184875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0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6" name="Google Shape;33766;p44"/>
            <p:cNvSpPr/>
            <p:nvPr/>
          </p:nvSpPr>
          <p:spPr>
            <a:xfrm>
              <a:off x="4715075" y="2195675"/>
              <a:ext cx="3150" cy="2850"/>
            </a:xfrm>
            <a:custGeom>
              <a:avLst/>
              <a:gdLst/>
              <a:ahLst/>
              <a:cxnLst/>
              <a:rect l="l" t="t" r="r" b="b"/>
              <a:pathLst>
                <a:path w="126" h="114" extrusionOk="0">
                  <a:moveTo>
                    <a:pt x="63" y="0"/>
                  </a:moveTo>
                  <a:cubicBezTo>
                    <a:pt x="50" y="0"/>
                    <a:pt x="38" y="7"/>
                    <a:pt x="25" y="19"/>
                  </a:cubicBezTo>
                  <a:cubicBezTo>
                    <a:pt x="0" y="44"/>
                    <a:pt x="0" y="69"/>
                    <a:pt x="25" y="94"/>
                  </a:cubicBezTo>
                  <a:cubicBezTo>
                    <a:pt x="38" y="107"/>
                    <a:pt x="50" y="113"/>
                    <a:pt x="63" y="113"/>
                  </a:cubicBezTo>
                  <a:cubicBezTo>
                    <a:pt x="75" y="113"/>
                    <a:pt x="88" y="107"/>
                    <a:pt x="100" y="94"/>
                  </a:cubicBezTo>
                  <a:cubicBezTo>
                    <a:pt x="126" y="69"/>
                    <a:pt x="126" y="19"/>
                    <a:pt x="100" y="19"/>
                  </a:cubicBezTo>
                  <a:cubicBezTo>
                    <a:pt x="88" y="7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7" name="Google Shape;33767;p44"/>
            <p:cNvSpPr/>
            <p:nvPr/>
          </p:nvSpPr>
          <p:spPr>
            <a:xfrm>
              <a:off x="4713200" y="2184875"/>
              <a:ext cx="18800" cy="4400"/>
            </a:xfrm>
            <a:custGeom>
              <a:avLst/>
              <a:gdLst/>
              <a:ahLst/>
              <a:cxnLst/>
              <a:rect l="l" t="t" r="r" b="b"/>
              <a:pathLst>
                <a:path w="752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8" name="Google Shape;33768;p44"/>
            <p:cNvSpPr/>
            <p:nvPr/>
          </p:nvSpPr>
          <p:spPr>
            <a:xfrm>
              <a:off x="4710675" y="2187750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89" y="0"/>
                  </a:moveTo>
                  <a:cubicBezTo>
                    <a:pt x="78" y="0"/>
                    <a:pt x="66" y="3"/>
                    <a:pt x="51" y="10"/>
                  </a:cubicBezTo>
                  <a:cubicBezTo>
                    <a:pt x="26" y="10"/>
                    <a:pt x="1" y="61"/>
                    <a:pt x="26" y="86"/>
                  </a:cubicBezTo>
                  <a:cubicBezTo>
                    <a:pt x="26" y="103"/>
                    <a:pt x="51" y="121"/>
                    <a:pt x="74" y="121"/>
                  </a:cubicBezTo>
                  <a:cubicBezTo>
                    <a:pt x="84" y="121"/>
                    <a:pt x="94" y="118"/>
                    <a:pt x="101" y="111"/>
                  </a:cubicBezTo>
                  <a:cubicBezTo>
                    <a:pt x="151" y="111"/>
                    <a:pt x="151" y="61"/>
                    <a:pt x="151" y="35"/>
                  </a:cubicBezTo>
                  <a:cubicBezTo>
                    <a:pt x="133" y="18"/>
                    <a:pt x="116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9" name="Google Shape;33769;p44"/>
            <p:cNvSpPr/>
            <p:nvPr/>
          </p:nvSpPr>
          <p:spPr>
            <a:xfrm>
              <a:off x="4723225" y="2184875"/>
              <a:ext cx="8775" cy="16925"/>
            </a:xfrm>
            <a:custGeom>
              <a:avLst/>
              <a:gdLst/>
              <a:ahLst/>
              <a:cxnLst/>
              <a:rect l="l" t="t" r="r" b="b"/>
              <a:pathLst>
                <a:path w="351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0" name="Google Shape;33770;p44"/>
            <p:cNvSpPr/>
            <p:nvPr/>
          </p:nvSpPr>
          <p:spPr>
            <a:xfrm>
              <a:off x="4721325" y="2200750"/>
              <a:ext cx="3175" cy="3350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61" y="0"/>
                  </a:moveTo>
                  <a:cubicBezTo>
                    <a:pt x="39" y="0"/>
                    <a:pt x="16" y="12"/>
                    <a:pt x="1" y="42"/>
                  </a:cubicBezTo>
                  <a:cubicBezTo>
                    <a:pt x="1" y="67"/>
                    <a:pt x="1" y="92"/>
                    <a:pt x="26" y="117"/>
                  </a:cubicBezTo>
                  <a:cubicBezTo>
                    <a:pt x="36" y="127"/>
                    <a:pt x="51" y="133"/>
                    <a:pt x="66" y="133"/>
                  </a:cubicBezTo>
                  <a:cubicBezTo>
                    <a:pt x="88" y="133"/>
                    <a:pt x="111" y="121"/>
                    <a:pt x="126" y="92"/>
                  </a:cubicBezTo>
                  <a:cubicBezTo>
                    <a:pt x="126" y="67"/>
                    <a:pt x="126" y="42"/>
                    <a:pt x="101" y="17"/>
                  </a:cubicBezTo>
                  <a:cubicBezTo>
                    <a:pt x="91" y="6"/>
                    <a:pt x="76" y="0"/>
                    <a:pt x="6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1" name="Google Shape;33771;p44"/>
            <p:cNvSpPr/>
            <p:nvPr/>
          </p:nvSpPr>
          <p:spPr>
            <a:xfrm>
              <a:off x="4715075" y="2172325"/>
              <a:ext cx="16300" cy="10050"/>
            </a:xfrm>
            <a:custGeom>
              <a:avLst/>
              <a:gdLst/>
              <a:ahLst/>
              <a:cxnLst/>
              <a:rect l="l" t="t" r="r" b="b"/>
              <a:pathLst>
                <a:path w="652" h="402" fill="none" extrusionOk="0">
                  <a:moveTo>
                    <a:pt x="0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2" name="Google Shape;33772;p44"/>
            <p:cNvSpPr/>
            <p:nvPr/>
          </p:nvSpPr>
          <p:spPr>
            <a:xfrm>
              <a:off x="4712550" y="2170825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75" y="0"/>
                  </a:moveTo>
                  <a:cubicBezTo>
                    <a:pt x="51" y="0"/>
                    <a:pt x="26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58" y="118"/>
                    <a:pt x="68" y="121"/>
                    <a:pt x="78" y="121"/>
                  </a:cubicBezTo>
                  <a:cubicBezTo>
                    <a:pt x="101" y="121"/>
                    <a:pt x="126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4" y="3"/>
                    <a:pt x="8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3" name="Google Shape;33773;p44"/>
            <p:cNvSpPr/>
            <p:nvPr/>
          </p:nvSpPr>
          <p:spPr>
            <a:xfrm>
              <a:off x="4720700" y="216670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1" y="0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4" name="Google Shape;33774;p44"/>
            <p:cNvSpPr/>
            <p:nvPr/>
          </p:nvSpPr>
          <p:spPr>
            <a:xfrm>
              <a:off x="4718200" y="21643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88" y="0"/>
                  </a:moveTo>
                  <a:cubicBezTo>
                    <a:pt x="76" y="0"/>
                    <a:pt x="63" y="7"/>
                    <a:pt x="51" y="19"/>
                  </a:cubicBezTo>
                  <a:cubicBezTo>
                    <a:pt x="1" y="44"/>
                    <a:pt x="1" y="69"/>
                    <a:pt x="26" y="94"/>
                  </a:cubicBezTo>
                  <a:cubicBezTo>
                    <a:pt x="40" y="124"/>
                    <a:pt x="64" y="136"/>
                    <a:pt x="85" y="136"/>
                  </a:cubicBezTo>
                  <a:cubicBezTo>
                    <a:pt x="101" y="136"/>
                    <a:pt x="115" y="130"/>
                    <a:pt x="126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3" y="7"/>
                    <a:pt x="101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5" name="Google Shape;33775;p44"/>
            <p:cNvSpPr/>
            <p:nvPr/>
          </p:nvSpPr>
          <p:spPr>
            <a:xfrm>
              <a:off x="4711925" y="2180475"/>
              <a:ext cx="19450" cy="1900"/>
            </a:xfrm>
            <a:custGeom>
              <a:avLst/>
              <a:gdLst/>
              <a:ahLst/>
              <a:cxnLst/>
              <a:rect l="l" t="t" r="r" b="b"/>
              <a:pathLst>
                <a:path w="778" h="76" fill="none" extrusionOk="0">
                  <a:moveTo>
                    <a:pt x="1" y="1"/>
                  </a:moveTo>
                  <a:lnTo>
                    <a:pt x="778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6" name="Google Shape;33776;p44"/>
            <p:cNvSpPr/>
            <p:nvPr/>
          </p:nvSpPr>
          <p:spPr>
            <a:xfrm>
              <a:off x="4709425" y="217860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0"/>
                  </a:moveTo>
                  <a:cubicBezTo>
                    <a:pt x="76" y="0"/>
                    <a:pt x="26" y="0"/>
                    <a:pt x="26" y="51"/>
                  </a:cubicBezTo>
                  <a:cubicBezTo>
                    <a:pt x="1" y="76"/>
                    <a:pt x="26" y="101"/>
                    <a:pt x="76" y="126"/>
                  </a:cubicBezTo>
                  <a:cubicBezTo>
                    <a:pt x="101" y="126"/>
                    <a:pt x="126" y="101"/>
                    <a:pt x="151" y="76"/>
                  </a:cubicBezTo>
                  <a:cubicBezTo>
                    <a:pt x="151" y="51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7" name="Google Shape;33777;p44"/>
            <p:cNvSpPr/>
            <p:nvPr/>
          </p:nvSpPr>
          <p:spPr>
            <a:xfrm>
              <a:off x="4724475" y="2173600"/>
              <a:ext cx="20700" cy="18175"/>
            </a:xfrm>
            <a:custGeom>
              <a:avLst/>
              <a:gdLst/>
              <a:ahLst/>
              <a:cxnLst/>
              <a:rect l="l" t="t" r="r" b="b"/>
              <a:pathLst>
                <a:path w="828" h="727" extrusionOk="0">
                  <a:moveTo>
                    <a:pt x="403" y="0"/>
                  </a:moveTo>
                  <a:cubicBezTo>
                    <a:pt x="258" y="0"/>
                    <a:pt x="114" y="95"/>
                    <a:pt x="75" y="251"/>
                  </a:cubicBezTo>
                  <a:cubicBezTo>
                    <a:pt x="0" y="426"/>
                    <a:pt x="100" y="652"/>
                    <a:pt x="301" y="702"/>
                  </a:cubicBezTo>
                  <a:cubicBezTo>
                    <a:pt x="340" y="719"/>
                    <a:pt x="381" y="727"/>
                    <a:pt x="422" y="727"/>
                  </a:cubicBezTo>
                  <a:cubicBezTo>
                    <a:pt x="560" y="727"/>
                    <a:pt x="694" y="632"/>
                    <a:pt x="752" y="476"/>
                  </a:cubicBezTo>
                  <a:cubicBezTo>
                    <a:pt x="827" y="301"/>
                    <a:pt x="727" y="100"/>
                    <a:pt x="526" y="25"/>
                  </a:cubicBezTo>
                  <a:cubicBezTo>
                    <a:pt x="487" y="8"/>
                    <a:pt x="445" y="0"/>
                    <a:pt x="40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8" name="Google Shape;33778;p44"/>
            <p:cNvSpPr/>
            <p:nvPr/>
          </p:nvSpPr>
          <p:spPr>
            <a:xfrm>
              <a:off x="4691250" y="196305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652" y="101"/>
                    <a:pt x="277" y="552"/>
                    <a:pt x="151" y="1179"/>
                  </a:cubicBezTo>
                  <a:cubicBezTo>
                    <a:pt x="1" y="1981"/>
                    <a:pt x="527" y="2733"/>
                    <a:pt x="527" y="2733"/>
                  </a:cubicBezTo>
                  <a:cubicBezTo>
                    <a:pt x="527" y="2733"/>
                    <a:pt x="1379" y="2357"/>
                    <a:pt x="1630" y="1555"/>
                  </a:cubicBezTo>
                  <a:cubicBezTo>
                    <a:pt x="1805" y="953"/>
                    <a:pt x="1705" y="377"/>
                    <a:pt x="1454" y="126"/>
                  </a:cubicBezTo>
                  <a:cubicBezTo>
                    <a:pt x="1154" y="402"/>
                    <a:pt x="978" y="953"/>
                    <a:pt x="978" y="953"/>
                  </a:cubicBezTo>
                  <a:cubicBezTo>
                    <a:pt x="978" y="953"/>
                    <a:pt x="1129" y="352"/>
                    <a:pt x="10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9" name="Google Shape;33779;p44"/>
            <p:cNvSpPr/>
            <p:nvPr/>
          </p:nvSpPr>
          <p:spPr>
            <a:xfrm>
              <a:off x="4644275" y="1984250"/>
              <a:ext cx="58275" cy="50625"/>
            </a:xfrm>
            <a:custGeom>
              <a:avLst/>
              <a:gdLst/>
              <a:ahLst/>
              <a:cxnLst/>
              <a:rect l="l" t="t" r="r" b="b"/>
              <a:pathLst>
                <a:path w="2331" h="2025" extrusionOk="0">
                  <a:moveTo>
                    <a:pt x="606" y="0"/>
                  </a:moveTo>
                  <a:cubicBezTo>
                    <a:pt x="523" y="0"/>
                    <a:pt x="446" y="10"/>
                    <a:pt x="376" y="30"/>
                  </a:cubicBezTo>
                  <a:cubicBezTo>
                    <a:pt x="501" y="406"/>
                    <a:pt x="902" y="832"/>
                    <a:pt x="902" y="832"/>
                  </a:cubicBezTo>
                  <a:cubicBezTo>
                    <a:pt x="902" y="832"/>
                    <a:pt x="426" y="431"/>
                    <a:pt x="50" y="381"/>
                  </a:cubicBezTo>
                  <a:lnTo>
                    <a:pt x="50" y="381"/>
                  </a:lnTo>
                  <a:cubicBezTo>
                    <a:pt x="0" y="732"/>
                    <a:pt x="251" y="1283"/>
                    <a:pt x="752" y="1659"/>
                  </a:cubicBezTo>
                  <a:cubicBezTo>
                    <a:pt x="1179" y="1971"/>
                    <a:pt x="1713" y="2025"/>
                    <a:pt x="2031" y="2025"/>
                  </a:cubicBezTo>
                  <a:cubicBezTo>
                    <a:pt x="2199" y="2025"/>
                    <a:pt x="2306" y="2010"/>
                    <a:pt x="2306" y="2010"/>
                  </a:cubicBezTo>
                  <a:cubicBezTo>
                    <a:pt x="2306" y="2010"/>
                    <a:pt x="2331" y="1083"/>
                    <a:pt x="1729" y="506"/>
                  </a:cubicBezTo>
                  <a:cubicBezTo>
                    <a:pt x="1368" y="165"/>
                    <a:pt x="941" y="0"/>
                    <a:pt x="6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0" name="Google Shape;33780;p44"/>
            <p:cNvSpPr/>
            <p:nvPr/>
          </p:nvSpPr>
          <p:spPr>
            <a:xfrm>
              <a:off x="4693775" y="2032600"/>
              <a:ext cx="48875" cy="65825"/>
            </a:xfrm>
            <a:custGeom>
              <a:avLst/>
              <a:gdLst/>
              <a:ahLst/>
              <a:cxnLst/>
              <a:rect l="l" t="t" r="r" b="b"/>
              <a:pathLst>
                <a:path w="1955" h="2633" extrusionOk="0">
                  <a:moveTo>
                    <a:pt x="426" y="1"/>
                  </a:moveTo>
                  <a:cubicBezTo>
                    <a:pt x="426" y="1"/>
                    <a:pt x="0" y="803"/>
                    <a:pt x="276" y="1580"/>
                  </a:cubicBezTo>
                  <a:cubicBezTo>
                    <a:pt x="501" y="2181"/>
                    <a:pt x="927" y="2582"/>
                    <a:pt x="1278" y="2632"/>
                  </a:cubicBezTo>
                  <a:cubicBezTo>
                    <a:pt x="1328" y="2232"/>
                    <a:pt x="1153" y="1680"/>
                    <a:pt x="1153" y="1680"/>
                  </a:cubicBezTo>
                  <a:lnTo>
                    <a:pt x="1153" y="1680"/>
                  </a:lnTo>
                  <a:cubicBezTo>
                    <a:pt x="1153" y="1680"/>
                    <a:pt x="1404" y="2257"/>
                    <a:pt x="1704" y="2457"/>
                  </a:cubicBezTo>
                  <a:cubicBezTo>
                    <a:pt x="1905" y="2156"/>
                    <a:pt x="1955" y="1580"/>
                    <a:pt x="1654" y="1003"/>
                  </a:cubicBezTo>
                  <a:cubicBezTo>
                    <a:pt x="1303" y="277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1" name="Google Shape;33781;p44"/>
            <p:cNvSpPr/>
            <p:nvPr/>
          </p:nvSpPr>
          <p:spPr>
            <a:xfrm>
              <a:off x="4643650" y="2032300"/>
              <a:ext cx="61425" cy="46850"/>
            </a:xfrm>
            <a:custGeom>
              <a:avLst/>
              <a:gdLst/>
              <a:ahLst/>
              <a:cxnLst/>
              <a:rect l="l" t="t" r="r" b="b"/>
              <a:pathLst>
                <a:path w="2457" h="1874" extrusionOk="0">
                  <a:moveTo>
                    <a:pt x="1793" y="0"/>
                  </a:moveTo>
                  <a:cubicBezTo>
                    <a:pt x="1502" y="0"/>
                    <a:pt x="1158" y="53"/>
                    <a:pt x="852" y="238"/>
                  </a:cubicBezTo>
                  <a:cubicBezTo>
                    <a:pt x="301" y="564"/>
                    <a:pt x="0" y="1040"/>
                    <a:pt x="0" y="1391"/>
                  </a:cubicBezTo>
                  <a:cubicBezTo>
                    <a:pt x="426" y="1391"/>
                    <a:pt x="927" y="1116"/>
                    <a:pt x="927" y="1116"/>
                  </a:cubicBezTo>
                  <a:lnTo>
                    <a:pt x="927" y="1116"/>
                  </a:lnTo>
                  <a:cubicBezTo>
                    <a:pt x="927" y="1116"/>
                    <a:pt x="401" y="1467"/>
                    <a:pt x="276" y="1817"/>
                  </a:cubicBezTo>
                  <a:cubicBezTo>
                    <a:pt x="371" y="1854"/>
                    <a:pt x="487" y="1873"/>
                    <a:pt x="616" y="1873"/>
                  </a:cubicBezTo>
                  <a:cubicBezTo>
                    <a:pt x="931" y="1873"/>
                    <a:pt x="1324" y="1758"/>
                    <a:pt x="1679" y="1492"/>
                  </a:cubicBezTo>
                  <a:cubicBezTo>
                    <a:pt x="2331" y="990"/>
                    <a:pt x="2456" y="88"/>
                    <a:pt x="2456" y="88"/>
                  </a:cubicBezTo>
                  <a:cubicBezTo>
                    <a:pt x="2456" y="88"/>
                    <a:pt x="2169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2" name="Google Shape;33782;p44"/>
            <p:cNvSpPr/>
            <p:nvPr/>
          </p:nvSpPr>
          <p:spPr>
            <a:xfrm>
              <a:off x="4706300" y="2006750"/>
              <a:ext cx="68950" cy="39700"/>
            </a:xfrm>
            <a:custGeom>
              <a:avLst/>
              <a:gdLst/>
              <a:ahLst/>
              <a:cxnLst/>
              <a:rect l="l" t="t" r="r" b="b"/>
              <a:pathLst>
                <a:path w="2758" h="1588" extrusionOk="0">
                  <a:moveTo>
                    <a:pt x="1766" y="1"/>
                  </a:moveTo>
                  <a:cubicBezTo>
                    <a:pt x="1588" y="1"/>
                    <a:pt x="1397" y="26"/>
                    <a:pt x="1203" y="82"/>
                  </a:cubicBezTo>
                  <a:cubicBezTo>
                    <a:pt x="426" y="333"/>
                    <a:pt x="0" y="1160"/>
                    <a:pt x="0" y="1160"/>
                  </a:cubicBezTo>
                  <a:cubicBezTo>
                    <a:pt x="0" y="1160"/>
                    <a:pt x="583" y="1587"/>
                    <a:pt x="1269" y="1587"/>
                  </a:cubicBezTo>
                  <a:cubicBezTo>
                    <a:pt x="1362" y="1587"/>
                    <a:pt x="1458" y="1579"/>
                    <a:pt x="1554" y="1561"/>
                  </a:cubicBezTo>
                  <a:cubicBezTo>
                    <a:pt x="2181" y="1436"/>
                    <a:pt x="2632" y="1085"/>
                    <a:pt x="2757" y="734"/>
                  </a:cubicBezTo>
                  <a:cubicBezTo>
                    <a:pt x="2603" y="686"/>
                    <a:pt x="2423" y="671"/>
                    <a:pt x="2259" y="671"/>
                  </a:cubicBezTo>
                  <a:cubicBezTo>
                    <a:pt x="1998" y="671"/>
                    <a:pt x="1780" y="709"/>
                    <a:pt x="1780" y="709"/>
                  </a:cubicBezTo>
                  <a:cubicBezTo>
                    <a:pt x="1780" y="709"/>
                    <a:pt x="2381" y="559"/>
                    <a:pt x="2632" y="283"/>
                  </a:cubicBezTo>
                  <a:cubicBezTo>
                    <a:pt x="2462" y="113"/>
                    <a:pt x="2142" y="1"/>
                    <a:pt x="17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3" name="Google Shape;33783;p44"/>
            <p:cNvSpPr/>
            <p:nvPr/>
          </p:nvSpPr>
          <p:spPr>
            <a:xfrm>
              <a:off x="4689375" y="2001900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2" y="1"/>
                  </a:moveTo>
                  <a:lnTo>
                    <a:pt x="352" y="1"/>
                  </a:lnTo>
                  <a:cubicBezTo>
                    <a:pt x="301" y="176"/>
                    <a:pt x="377" y="452"/>
                    <a:pt x="377" y="452"/>
                  </a:cubicBezTo>
                  <a:cubicBezTo>
                    <a:pt x="377" y="452"/>
                    <a:pt x="276" y="176"/>
                    <a:pt x="126" y="76"/>
                  </a:cubicBezTo>
                  <a:cubicBezTo>
                    <a:pt x="26" y="201"/>
                    <a:pt x="1" y="477"/>
                    <a:pt x="101" y="728"/>
                  </a:cubicBezTo>
                  <a:cubicBezTo>
                    <a:pt x="251" y="1078"/>
                    <a:pt x="652" y="1254"/>
                    <a:pt x="652" y="1254"/>
                  </a:cubicBezTo>
                  <a:cubicBezTo>
                    <a:pt x="652" y="1254"/>
                    <a:pt x="878" y="878"/>
                    <a:pt x="753" y="527"/>
                  </a:cubicBezTo>
                  <a:cubicBezTo>
                    <a:pt x="677" y="251"/>
                    <a:pt x="502" y="51"/>
                    <a:pt x="3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4" name="Google Shape;33784;p44"/>
            <p:cNvSpPr/>
            <p:nvPr/>
          </p:nvSpPr>
          <p:spPr>
            <a:xfrm>
              <a:off x="4673100" y="2023450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5" y="0"/>
                  </a:moveTo>
                  <a:cubicBezTo>
                    <a:pt x="301" y="0"/>
                    <a:pt x="129" y="68"/>
                    <a:pt x="50" y="166"/>
                  </a:cubicBezTo>
                  <a:cubicBezTo>
                    <a:pt x="175" y="292"/>
                    <a:pt x="451" y="342"/>
                    <a:pt x="451" y="342"/>
                  </a:cubicBezTo>
                  <a:cubicBezTo>
                    <a:pt x="451" y="342"/>
                    <a:pt x="407" y="338"/>
                    <a:pt x="343" y="338"/>
                  </a:cubicBezTo>
                  <a:cubicBezTo>
                    <a:pt x="247" y="338"/>
                    <a:pt x="105" y="347"/>
                    <a:pt x="0" y="392"/>
                  </a:cubicBezTo>
                  <a:cubicBezTo>
                    <a:pt x="75" y="542"/>
                    <a:pt x="301" y="693"/>
                    <a:pt x="602" y="693"/>
                  </a:cubicBezTo>
                  <a:cubicBezTo>
                    <a:pt x="617" y="694"/>
                    <a:pt x="632" y="694"/>
                    <a:pt x="647" y="694"/>
                  </a:cubicBezTo>
                  <a:cubicBezTo>
                    <a:pt x="980" y="694"/>
                    <a:pt x="1278" y="442"/>
                    <a:pt x="1278" y="442"/>
                  </a:cubicBezTo>
                  <a:cubicBezTo>
                    <a:pt x="1278" y="442"/>
                    <a:pt x="1053" y="91"/>
                    <a:pt x="677" y="16"/>
                  </a:cubicBezTo>
                  <a:cubicBezTo>
                    <a:pt x="618" y="5"/>
                    <a:pt x="560" y="0"/>
                    <a:pt x="50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5" name="Google Shape;33785;p44"/>
            <p:cNvSpPr/>
            <p:nvPr/>
          </p:nvSpPr>
          <p:spPr>
            <a:xfrm>
              <a:off x="4706300" y="2033225"/>
              <a:ext cx="27600" cy="21800"/>
            </a:xfrm>
            <a:custGeom>
              <a:avLst/>
              <a:gdLst/>
              <a:ahLst/>
              <a:cxnLst/>
              <a:rect l="l" t="t" r="r" b="b"/>
              <a:pathLst>
                <a:path w="1104" h="872" extrusionOk="0">
                  <a:moveTo>
                    <a:pt x="242" y="1"/>
                  </a:moveTo>
                  <a:cubicBezTo>
                    <a:pt x="101" y="1"/>
                    <a:pt x="0" y="26"/>
                    <a:pt x="0" y="26"/>
                  </a:cubicBezTo>
                  <a:cubicBezTo>
                    <a:pt x="0" y="26"/>
                    <a:pt x="25" y="427"/>
                    <a:pt x="326" y="678"/>
                  </a:cubicBezTo>
                  <a:cubicBezTo>
                    <a:pt x="497" y="810"/>
                    <a:pt x="682" y="871"/>
                    <a:pt x="827" y="871"/>
                  </a:cubicBezTo>
                  <a:cubicBezTo>
                    <a:pt x="874" y="871"/>
                    <a:pt x="916" y="865"/>
                    <a:pt x="953" y="853"/>
                  </a:cubicBezTo>
                  <a:cubicBezTo>
                    <a:pt x="878" y="678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28" y="678"/>
                    <a:pt x="1078" y="678"/>
                  </a:cubicBezTo>
                  <a:cubicBezTo>
                    <a:pt x="1103" y="527"/>
                    <a:pt x="978" y="277"/>
                    <a:pt x="727" y="126"/>
                  </a:cubicBezTo>
                  <a:cubicBezTo>
                    <a:pt x="564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6" name="Google Shape;33786;p44"/>
            <p:cNvSpPr/>
            <p:nvPr/>
          </p:nvSpPr>
          <p:spPr>
            <a:xfrm>
              <a:off x="4688750" y="203385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1"/>
                  </a:moveTo>
                  <a:cubicBezTo>
                    <a:pt x="702" y="1"/>
                    <a:pt x="276" y="126"/>
                    <a:pt x="126" y="452"/>
                  </a:cubicBezTo>
                  <a:cubicBezTo>
                    <a:pt x="1" y="728"/>
                    <a:pt x="1" y="978"/>
                    <a:pt x="76" y="1129"/>
                  </a:cubicBezTo>
                  <a:cubicBezTo>
                    <a:pt x="251" y="1004"/>
                    <a:pt x="376" y="778"/>
                    <a:pt x="377" y="778"/>
                  </a:cubicBezTo>
                  <a:lnTo>
                    <a:pt x="377" y="778"/>
                  </a:lnTo>
                  <a:cubicBezTo>
                    <a:pt x="376" y="778"/>
                    <a:pt x="251" y="1029"/>
                    <a:pt x="276" y="1204"/>
                  </a:cubicBezTo>
                  <a:cubicBezTo>
                    <a:pt x="452" y="1179"/>
                    <a:pt x="652" y="1003"/>
                    <a:pt x="752" y="728"/>
                  </a:cubicBezTo>
                  <a:cubicBezTo>
                    <a:pt x="878" y="377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7" name="Google Shape;33787;p44"/>
            <p:cNvSpPr/>
            <p:nvPr/>
          </p:nvSpPr>
          <p:spPr>
            <a:xfrm>
              <a:off x="4706300" y="2009100"/>
              <a:ext cx="25700" cy="24800"/>
            </a:xfrm>
            <a:custGeom>
              <a:avLst/>
              <a:gdLst/>
              <a:ahLst/>
              <a:cxnLst/>
              <a:rect l="l" t="t" r="r" b="b"/>
              <a:pathLst>
                <a:path w="1028" h="992" extrusionOk="0">
                  <a:moveTo>
                    <a:pt x="743" y="1"/>
                  </a:moveTo>
                  <a:cubicBezTo>
                    <a:pt x="594" y="1"/>
                    <a:pt x="393" y="102"/>
                    <a:pt x="226" y="289"/>
                  </a:cubicBezTo>
                  <a:cubicBezTo>
                    <a:pt x="0" y="565"/>
                    <a:pt x="25" y="991"/>
                    <a:pt x="25" y="991"/>
                  </a:cubicBezTo>
                  <a:cubicBezTo>
                    <a:pt x="25" y="991"/>
                    <a:pt x="37" y="992"/>
                    <a:pt x="58" y="992"/>
                  </a:cubicBezTo>
                  <a:cubicBezTo>
                    <a:pt x="163" y="992"/>
                    <a:pt x="497" y="974"/>
                    <a:pt x="727" y="765"/>
                  </a:cubicBezTo>
                  <a:cubicBezTo>
                    <a:pt x="928" y="565"/>
                    <a:pt x="1028" y="314"/>
                    <a:pt x="978" y="164"/>
                  </a:cubicBezTo>
                  <a:lnTo>
                    <a:pt x="978" y="164"/>
                  </a:lnTo>
                  <a:cubicBezTo>
                    <a:pt x="802" y="189"/>
                    <a:pt x="602" y="389"/>
                    <a:pt x="602" y="389"/>
                  </a:cubicBezTo>
                  <a:cubicBezTo>
                    <a:pt x="602" y="389"/>
                    <a:pt x="802" y="164"/>
                    <a:pt x="827" y="14"/>
                  </a:cubicBezTo>
                  <a:cubicBezTo>
                    <a:pt x="802" y="5"/>
                    <a:pt x="774" y="1"/>
                    <a:pt x="74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8" name="Google Shape;33788;p44"/>
            <p:cNvSpPr/>
            <p:nvPr/>
          </p:nvSpPr>
          <p:spPr>
            <a:xfrm>
              <a:off x="4705675" y="2008800"/>
              <a:ext cx="5025" cy="18825"/>
            </a:xfrm>
            <a:custGeom>
              <a:avLst/>
              <a:gdLst/>
              <a:ahLst/>
              <a:cxnLst/>
              <a:rect l="l" t="t" r="r" b="b"/>
              <a:pathLst>
                <a:path w="201" h="753" fill="none" extrusionOk="0">
                  <a:moveTo>
                    <a:pt x="2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9" name="Google Shape;33789;p44"/>
            <p:cNvSpPr/>
            <p:nvPr/>
          </p:nvSpPr>
          <p:spPr>
            <a:xfrm>
              <a:off x="4709425" y="200665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63" y="1"/>
                  </a:moveTo>
                  <a:cubicBezTo>
                    <a:pt x="36" y="1"/>
                    <a:pt x="18" y="19"/>
                    <a:pt x="1" y="36"/>
                  </a:cubicBezTo>
                  <a:cubicBezTo>
                    <a:pt x="1" y="61"/>
                    <a:pt x="1" y="112"/>
                    <a:pt x="51" y="137"/>
                  </a:cubicBezTo>
                  <a:cubicBezTo>
                    <a:pt x="76" y="137"/>
                    <a:pt x="101" y="112"/>
                    <a:pt x="126" y="86"/>
                  </a:cubicBezTo>
                  <a:cubicBezTo>
                    <a:pt x="126" y="61"/>
                    <a:pt x="126" y="11"/>
                    <a:pt x="101" y="11"/>
                  </a:cubicBezTo>
                  <a:cubicBezTo>
                    <a:pt x="86" y="4"/>
                    <a:pt x="74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0" name="Google Shape;33790;p44"/>
            <p:cNvSpPr/>
            <p:nvPr/>
          </p:nvSpPr>
          <p:spPr>
            <a:xfrm>
              <a:off x="4702525" y="2008175"/>
              <a:ext cx="3175" cy="18825"/>
            </a:xfrm>
            <a:custGeom>
              <a:avLst/>
              <a:gdLst/>
              <a:ahLst/>
              <a:cxnLst/>
              <a:rect l="l" t="t" r="r" b="b"/>
              <a:pathLst>
                <a:path w="127" h="753" fill="none" extrusionOk="0">
                  <a:moveTo>
                    <a:pt x="1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1" name="Google Shape;33791;p44"/>
            <p:cNvSpPr/>
            <p:nvPr/>
          </p:nvSpPr>
          <p:spPr>
            <a:xfrm>
              <a:off x="4700650" y="200630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100"/>
                    <a:pt x="51" y="126"/>
                    <a:pt x="76" y="126"/>
                  </a:cubicBezTo>
                  <a:cubicBezTo>
                    <a:pt x="101" y="126"/>
                    <a:pt x="151" y="100"/>
                    <a:pt x="126" y="50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2" name="Google Shape;33792;p44"/>
            <p:cNvSpPr/>
            <p:nvPr/>
          </p:nvSpPr>
          <p:spPr>
            <a:xfrm>
              <a:off x="4706300" y="2012550"/>
              <a:ext cx="11925" cy="15075"/>
            </a:xfrm>
            <a:custGeom>
              <a:avLst/>
              <a:gdLst/>
              <a:ahLst/>
              <a:cxnLst/>
              <a:rect l="l" t="t" r="r" b="b"/>
              <a:pathLst>
                <a:path w="477" h="603" fill="none" extrusionOk="0">
                  <a:moveTo>
                    <a:pt x="477" y="1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3" name="Google Shape;33793;p44"/>
            <p:cNvSpPr/>
            <p:nvPr/>
          </p:nvSpPr>
          <p:spPr>
            <a:xfrm>
              <a:off x="4716950" y="2010275"/>
              <a:ext cx="3150" cy="3350"/>
            </a:xfrm>
            <a:custGeom>
              <a:avLst/>
              <a:gdLst/>
              <a:ahLst/>
              <a:cxnLst/>
              <a:rect l="l" t="t" r="r" b="b"/>
              <a:pathLst>
                <a:path w="126" h="134" extrusionOk="0">
                  <a:moveTo>
                    <a:pt x="60" y="0"/>
                  </a:moveTo>
                  <a:cubicBezTo>
                    <a:pt x="38" y="0"/>
                    <a:pt x="15" y="12"/>
                    <a:pt x="0" y="42"/>
                  </a:cubicBezTo>
                  <a:cubicBezTo>
                    <a:pt x="0" y="67"/>
                    <a:pt x="0" y="92"/>
                    <a:pt x="25" y="117"/>
                  </a:cubicBezTo>
                  <a:cubicBezTo>
                    <a:pt x="36" y="127"/>
                    <a:pt x="51" y="133"/>
                    <a:pt x="66" y="133"/>
                  </a:cubicBezTo>
                  <a:cubicBezTo>
                    <a:pt x="88" y="133"/>
                    <a:pt x="111" y="121"/>
                    <a:pt x="126" y="92"/>
                  </a:cubicBezTo>
                  <a:cubicBezTo>
                    <a:pt x="126" y="67"/>
                    <a:pt x="126" y="42"/>
                    <a:pt x="101" y="17"/>
                  </a:cubicBezTo>
                  <a:cubicBezTo>
                    <a:pt x="90" y="6"/>
                    <a:pt x="76" y="0"/>
                    <a:pt x="6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4" name="Google Shape;33794;p44"/>
            <p:cNvSpPr/>
            <p:nvPr/>
          </p:nvSpPr>
          <p:spPr>
            <a:xfrm>
              <a:off x="4706300" y="2031975"/>
              <a:ext cx="5650" cy="18200"/>
            </a:xfrm>
            <a:custGeom>
              <a:avLst/>
              <a:gdLst/>
              <a:ahLst/>
              <a:cxnLst/>
              <a:rect l="l" t="t" r="r" b="b"/>
              <a:pathLst>
                <a:path w="226" h="728" fill="none" extrusionOk="0">
                  <a:moveTo>
                    <a:pt x="226" y="728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5" name="Google Shape;33795;p44"/>
            <p:cNvSpPr/>
            <p:nvPr/>
          </p:nvSpPr>
          <p:spPr>
            <a:xfrm>
              <a:off x="4710675" y="204952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1"/>
                  </a:moveTo>
                  <a:cubicBezTo>
                    <a:pt x="26" y="1"/>
                    <a:pt x="1" y="51"/>
                    <a:pt x="1" y="76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6" name="Google Shape;33796;p44"/>
            <p:cNvSpPr/>
            <p:nvPr/>
          </p:nvSpPr>
          <p:spPr>
            <a:xfrm>
              <a:off x="4706300" y="2031975"/>
              <a:ext cx="13175" cy="14450"/>
            </a:xfrm>
            <a:custGeom>
              <a:avLst/>
              <a:gdLst/>
              <a:ahLst/>
              <a:cxnLst/>
              <a:rect l="l" t="t" r="r" b="b"/>
              <a:pathLst>
                <a:path w="527" h="578" fill="none" extrusionOk="0">
                  <a:moveTo>
                    <a:pt x="527" y="5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7" name="Google Shape;33797;p44"/>
            <p:cNvSpPr/>
            <p:nvPr/>
          </p:nvSpPr>
          <p:spPr>
            <a:xfrm>
              <a:off x="4718200" y="204530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6" y="0"/>
                  </a:moveTo>
                  <a:cubicBezTo>
                    <a:pt x="57" y="0"/>
                    <a:pt x="38" y="7"/>
                    <a:pt x="26" y="19"/>
                  </a:cubicBezTo>
                  <a:cubicBezTo>
                    <a:pt x="1" y="44"/>
                    <a:pt x="1" y="69"/>
                    <a:pt x="26" y="94"/>
                  </a:cubicBezTo>
                  <a:cubicBezTo>
                    <a:pt x="26" y="112"/>
                    <a:pt x="51" y="130"/>
                    <a:pt x="74" y="130"/>
                  </a:cubicBezTo>
                  <a:cubicBezTo>
                    <a:pt x="84" y="130"/>
                    <a:pt x="93" y="127"/>
                    <a:pt x="101" y="119"/>
                  </a:cubicBezTo>
                  <a:cubicBezTo>
                    <a:pt x="126" y="94"/>
                    <a:pt x="151" y="69"/>
                    <a:pt x="126" y="19"/>
                  </a:cubicBezTo>
                  <a:cubicBezTo>
                    <a:pt x="113" y="7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8" name="Google Shape;33798;p44"/>
            <p:cNvSpPr/>
            <p:nvPr/>
          </p:nvSpPr>
          <p:spPr>
            <a:xfrm>
              <a:off x="4703800" y="203260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3"/>
                  </a:moveTo>
                  <a:lnTo>
                    <a:pt x="10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9" name="Google Shape;33799;p44"/>
            <p:cNvSpPr/>
            <p:nvPr/>
          </p:nvSpPr>
          <p:spPr>
            <a:xfrm>
              <a:off x="4702525" y="2050150"/>
              <a:ext cx="3175" cy="3775"/>
            </a:xfrm>
            <a:custGeom>
              <a:avLst/>
              <a:gdLst/>
              <a:ahLst/>
              <a:cxnLst/>
              <a:rect l="l" t="t" r="r" b="b"/>
              <a:pathLst>
                <a:path w="127" h="151" extrusionOk="0">
                  <a:moveTo>
                    <a:pt x="51" y="1"/>
                  </a:moveTo>
                  <a:cubicBezTo>
                    <a:pt x="26" y="1"/>
                    <a:pt x="1" y="51"/>
                    <a:pt x="1" y="76"/>
                  </a:cubicBezTo>
                  <a:cubicBezTo>
                    <a:pt x="1" y="101"/>
                    <a:pt x="26" y="151"/>
                    <a:pt x="51" y="151"/>
                  </a:cubicBezTo>
                  <a:cubicBezTo>
                    <a:pt x="101" y="151"/>
                    <a:pt x="126" y="101"/>
                    <a:pt x="126" y="76"/>
                  </a:cubicBezTo>
                  <a:cubicBezTo>
                    <a:pt x="126" y="51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0" name="Google Shape;33800;p44"/>
            <p:cNvSpPr/>
            <p:nvPr/>
          </p:nvSpPr>
          <p:spPr>
            <a:xfrm>
              <a:off x="4706925" y="2028850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7" y="0"/>
                  </a:moveTo>
                  <a:lnTo>
                    <a:pt x="0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1" name="Google Shape;33801;p44"/>
            <p:cNvSpPr/>
            <p:nvPr/>
          </p:nvSpPr>
          <p:spPr>
            <a:xfrm>
              <a:off x="4725100" y="20269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50" y="0"/>
                    <a:pt x="25" y="25"/>
                    <a:pt x="0" y="75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0" y="126"/>
                    <a:pt x="126" y="101"/>
                    <a:pt x="126" y="75"/>
                  </a:cubicBezTo>
                  <a:cubicBezTo>
                    <a:pt x="151" y="50"/>
                    <a:pt x="126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2" name="Google Shape;33802;p44"/>
            <p:cNvSpPr/>
            <p:nvPr/>
          </p:nvSpPr>
          <p:spPr>
            <a:xfrm>
              <a:off x="4706925" y="2020700"/>
              <a:ext cx="17575" cy="8800"/>
            </a:xfrm>
            <a:custGeom>
              <a:avLst/>
              <a:gdLst/>
              <a:ahLst/>
              <a:cxnLst/>
              <a:rect l="l" t="t" r="r" b="b"/>
              <a:pathLst>
                <a:path w="703" h="352" fill="none" extrusionOk="0">
                  <a:moveTo>
                    <a:pt x="702" y="1"/>
                  </a:moveTo>
                  <a:lnTo>
                    <a:pt x="0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3" name="Google Shape;33803;p44"/>
            <p:cNvSpPr/>
            <p:nvPr/>
          </p:nvSpPr>
          <p:spPr>
            <a:xfrm>
              <a:off x="4723225" y="20188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0"/>
                  </a:moveTo>
                  <a:cubicBezTo>
                    <a:pt x="25" y="26"/>
                    <a:pt x="0" y="51"/>
                    <a:pt x="0" y="76"/>
                  </a:cubicBezTo>
                  <a:cubicBezTo>
                    <a:pt x="25" y="126"/>
                    <a:pt x="50" y="126"/>
                    <a:pt x="100" y="126"/>
                  </a:cubicBezTo>
                  <a:cubicBezTo>
                    <a:pt x="125" y="101"/>
                    <a:pt x="150" y="76"/>
                    <a:pt x="125" y="51"/>
                  </a:cubicBezTo>
                  <a:cubicBezTo>
                    <a:pt x="125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4" name="Google Shape;33804;p44"/>
            <p:cNvSpPr/>
            <p:nvPr/>
          </p:nvSpPr>
          <p:spPr>
            <a:xfrm>
              <a:off x="4707550" y="2029475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2" y="3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5" name="Google Shape;33805;p44"/>
            <p:cNvSpPr/>
            <p:nvPr/>
          </p:nvSpPr>
          <p:spPr>
            <a:xfrm>
              <a:off x="4723850" y="203512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5" y="0"/>
                  </a:moveTo>
                  <a:cubicBezTo>
                    <a:pt x="50" y="0"/>
                    <a:pt x="25" y="25"/>
                    <a:pt x="0" y="50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58" y="133"/>
                    <a:pt x="67" y="136"/>
                    <a:pt x="77" y="136"/>
                  </a:cubicBezTo>
                  <a:cubicBezTo>
                    <a:pt x="100" y="136"/>
                    <a:pt x="125" y="118"/>
                    <a:pt x="125" y="100"/>
                  </a:cubicBezTo>
                  <a:cubicBezTo>
                    <a:pt x="150" y="50"/>
                    <a:pt x="125" y="25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6" name="Google Shape;33806;p44"/>
            <p:cNvSpPr/>
            <p:nvPr/>
          </p:nvSpPr>
          <p:spPr>
            <a:xfrm>
              <a:off x="4688750" y="2030725"/>
              <a:ext cx="14450" cy="11925"/>
            </a:xfrm>
            <a:custGeom>
              <a:avLst/>
              <a:gdLst/>
              <a:ahLst/>
              <a:cxnLst/>
              <a:rect l="l" t="t" r="r" b="b"/>
              <a:pathLst>
                <a:path w="578" h="477" fill="none" extrusionOk="0">
                  <a:moveTo>
                    <a:pt x="1" y="477"/>
                  </a:moveTo>
                  <a:lnTo>
                    <a:pt x="5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7" name="Google Shape;33807;p44"/>
            <p:cNvSpPr/>
            <p:nvPr/>
          </p:nvSpPr>
          <p:spPr>
            <a:xfrm>
              <a:off x="4686250" y="2041525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76" y="1"/>
                  </a:moveTo>
                  <a:cubicBezTo>
                    <a:pt x="57" y="1"/>
                    <a:pt x="38" y="7"/>
                    <a:pt x="25" y="20"/>
                  </a:cubicBezTo>
                  <a:cubicBezTo>
                    <a:pt x="0" y="45"/>
                    <a:pt x="0" y="70"/>
                    <a:pt x="25" y="95"/>
                  </a:cubicBezTo>
                  <a:cubicBezTo>
                    <a:pt x="38" y="108"/>
                    <a:pt x="57" y="114"/>
                    <a:pt x="76" y="114"/>
                  </a:cubicBezTo>
                  <a:cubicBezTo>
                    <a:pt x="94" y="114"/>
                    <a:pt x="113" y="108"/>
                    <a:pt x="126" y="95"/>
                  </a:cubicBezTo>
                  <a:cubicBezTo>
                    <a:pt x="151" y="70"/>
                    <a:pt x="151" y="45"/>
                    <a:pt x="126" y="20"/>
                  </a:cubicBezTo>
                  <a:cubicBezTo>
                    <a:pt x="113" y="7"/>
                    <a:pt x="94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8" name="Google Shape;33808;p44"/>
            <p:cNvSpPr/>
            <p:nvPr/>
          </p:nvSpPr>
          <p:spPr>
            <a:xfrm>
              <a:off x="4685000" y="2030725"/>
              <a:ext cx="18200" cy="4425"/>
            </a:xfrm>
            <a:custGeom>
              <a:avLst/>
              <a:gdLst/>
              <a:ahLst/>
              <a:cxnLst/>
              <a:rect l="l" t="t" r="r" b="b"/>
              <a:pathLst>
                <a:path w="728" h="177" fill="none" extrusionOk="0">
                  <a:moveTo>
                    <a:pt x="0" y="176"/>
                  </a:moveTo>
                  <a:lnTo>
                    <a:pt x="7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9" name="Google Shape;33809;p44"/>
            <p:cNvSpPr/>
            <p:nvPr/>
          </p:nvSpPr>
          <p:spPr>
            <a:xfrm>
              <a:off x="4682475" y="2033600"/>
              <a:ext cx="3175" cy="3425"/>
            </a:xfrm>
            <a:custGeom>
              <a:avLst/>
              <a:gdLst/>
              <a:ahLst/>
              <a:cxnLst/>
              <a:rect l="l" t="t" r="r" b="b"/>
              <a:pathLst>
                <a:path w="127" h="137" extrusionOk="0">
                  <a:moveTo>
                    <a:pt x="78" y="1"/>
                  </a:moveTo>
                  <a:cubicBezTo>
                    <a:pt x="68" y="1"/>
                    <a:pt x="58" y="4"/>
                    <a:pt x="51" y="11"/>
                  </a:cubicBezTo>
                  <a:cubicBezTo>
                    <a:pt x="1" y="11"/>
                    <a:pt x="1" y="61"/>
                    <a:pt x="1" y="86"/>
                  </a:cubicBezTo>
                  <a:cubicBezTo>
                    <a:pt x="26" y="111"/>
                    <a:pt x="51" y="136"/>
                    <a:pt x="76" y="136"/>
                  </a:cubicBezTo>
                  <a:cubicBezTo>
                    <a:pt x="126" y="111"/>
                    <a:pt x="126" y="86"/>
                    <a:pt x="126" y="36"/>
                  </a:cubicBezTo>
                  <a:cubicBezTo>
                    <a:pt x="126" y="18"/>
                    <a:pt x="101" y="1"/>
                    <a:pt x="7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0" name="Google Shape;33810;p44"/>
            <p:cNvSpPr/>
            <p:nvPr/>
          </p:nvSpPr>
          <p:spPr>
            <a:xfrm>
              <a:off x="4694400" y="2030725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0" y="677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1" name="Google Shape;33811;p44"/>
            <p:cNvSpPr/>
            <p:nvPr/>
          </p:nvSpPr>
          <p:spPr>
            <a:xfrm>
              <a:off x="4692500" y="2046750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79" y="1"/>
                  </a:moveTo>
                  <a:cubicBezTo>
                    <a:pt x="61" y="1"/>
                    <a:pt x="44" y="19"/>
                    <a:pt x="26" y="36"/>
                  </a:cubicBezTo>
                  <a:cubicBezTo>
                    <a:pt x="1" y="61"/>
                    <a:pt x="1" y="86"/>
                    <a:pt x="26" y="112"/>
                  </a:cubicBezTo>
                  <a:cubicBezTo>
                    <a:pt x="39" y="124"/>
                    <a:pt x="57" y="130"/>
                    <a:pt x="76" y="130"/>
                  </a:cubicBezTo>
                  <a:cubicBezTo>
                    <a:pt x="95" y="130"/>
                    <a:pt x="114" y="124"/>
                    <a:pt x="126" y="112"/>
                  </a:cubicBezTo>
                  <a:cubicBezTo>
                    <a:pt x="151" y="86"/>
                    <a:pt x="126" y="36"/>
                    <a:pt x="101" y="11"/>
                  </a:cubicBezTo>
                  <a:cubicBezTo>
                    <a:pt x="94" y="4"/>
                    <a:pt x="87" y="1"/>
                    <a:pt x="7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2" name="Google Shape;33812;p44"/>
            <p:cNvSpPr/>
            <p:nvPr/>
          </p:nvSpPr>
          <p:spPr>
            <a:xfrm>
              <a:off x="4686250" y="2018825"/>
              <a:ext cx="16300" cy="9425"/>
            </a:xfrm>
            <a:custGeom>
              <a:avLst/>
              <a:gdLst/>
              <a:ahLst/>
              <a:cxnLst/>
              <a:rect l="l" t="t" r="r" b="b"/>
              <a:pathLst>
                <a:path w="652" h="377" fill="none" extrusionOk="0">
                  <a:moveTo>
                    <a:pt x="0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3" name="Google Shape;33813;p44"/>
            <p:cNvSpPr/>
            <p:nvPr/>
          </p:nvSpPr>
          <p:spPr>
            <a:xfrm>
              <a:off x="4683750" y="201667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1"/>
                  </a:moveTo>
                  <a:cubicBezTo>
                    <a:pt x="50" y="1"/>
                    <a:pt x="25" y="19"/>
                    <a:pt x="25" y="36"/>
                  </a:cubicBezTo>
                  <a:cubicBezTo>
                    <a:pt x="0" y="61"/>
                    <a:pt x="25" y="112"/>
                    <a:pt x="50" y="112"/>
                  </a:cubicBezTo>
                  <a:cubicBezTo>
                    <a:pt x="58" y="119"/>
                    <a:pt x="67" y="122"/>
                    <a:pt x="77" y="122"/>
                  </a:cubicBezTo>
                  <a:cubicBezTo>
                    <a:pt x="100" y="122"/>
                    <a:pt x="125" y="104"/>
                    <a:pt x="125" y="86"/>
                  </a:cubicBezTo>
                  <a:cubicBezTo>
                    <a:pt x="150" y="61"/>
                    <a:pt x="125" y="11"/>
                    <a:pt x="100" y="11"/>
                  </a:cubicBezTo>
                  <a:cubicBezTo>
                    <a:pt x="93" y="4"/>
                    <a:pt x="83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4" name="Google Shape;33814;p44"/>
            <p:cNvSpPr/>
            <p:nvPr/>
          </p:nvSpPr>
          <p:spPr>
            <a:xfrm>
              <a:off x="4691875" y="201255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1" y="1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5" name="Google Shape;33815;p44"/>
            <p:cNvSpPr/>
            <p:nvPr/>
          </p:nvSpPr>
          <p:spPr>
            <a:xfrm>
              <a:off x="4690000" y="2010200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63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45"/>
                    <a:pt x="1" y="95"/>
                    <a:pt x="26" y="120"/>
                  </a:cubicBezTo>
                  <a:cubicBezTo>
                    <a:pt x="26" y="132"/>
                    <a:pt x="38" y="139"/>
                    <a:pt x="54" y="139"/>
                  </a:cubicBezTo>
                  <a:cubicBezTo>
                    <a:pt x="70" y="139"/>
                    <a:pt x="88" y="132"/>
                    <a:pt x="101" y="120"/>
                  </a:cubicBezTo>
                  <a:cubicBezTo>
                    <a:pt x="126" y="95"/>
                    <a:pt x="126" y="45"/>
                    <a:pt x="101" y="20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6" name="Google Shape;33816;p44"/>
            <p:cNvSpPr/>
            <p:nvPr/>
          </p:nvSpPr>
          <p:spPr>
            <a:xfrm>
              <a:off x="4683750" y="2026350"/>
              <a:ext cx="18800" cy="1900"/>
            </a:xfrm>
            <a:custGeom>
              <a:avLst/>
              <a:gdLst/>
              <a:ahLst/>
              <a:cxnLst/>
              <a:rect l="l" t="t" r="r" b="b"/>
              <a:pathLst>
                <a:path w="752" h="76" fill="none" extrusionOk="0">
                  <a:moveTo>
                    <a:pt x="0" y="0"/>
                  </a:moveTo>
                  <a:lnTo>
                    <a:pt x="752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7" name="Google Shape;33817;p44"/>
            <p:cNvSpPr/>
            <p:nvPr/>
          </p:nvSpPr>
          <p:spPr>
            <a:xfrm>
              <a:off x="4681225" y="202447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76" y="0"/>
                  </a:moveTo>
                  <a:cubicBezTo>
                    <a:pt x="51" y="0"/>
                    <a:pt x="1" y="25"/>
                    <a:pt x="1" y="50"/>
                  </a:cubicBezTo>
                  <a:cubicBezTo>
                    <a:pt x="1" y="75"/>
                    <a:pt x="26" y="125"/>
                    <a:pt x="51" y="125"/>
                  </a:cubicBezTo>
                  <a:cubicBezTo>
                    <a:pt x="76" y="125"/>
                    <a:pt x="126" y="125"/>
                    <a:pt x="126" y="75"/>
                  </a:cubicBezTo>
                  <a:cubicBezTo>
                    <a:pt x="126" y="50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8" name="Google Shape;33818;p44"/>
            <p:cNvSpPr/>
            <p:nvPr/>
          </p:nvSpPr>
          <p:spPr>
            <a:xfrm>
              <a:off x="4696275" y="2019750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408" y="1"/>
                  </a:moveTo>
                  <a:cubicBezTo>
                    <a:pt x="260" y="1"/>
                    <a:pt x="113" y="94"/>
                    <a:pt x="50" y="239"/>
                  </a:cubicBezTo>
                  <a:cubicBezTo>
                    <a:pt x="0" y="440"/>
                    <a:pt x="101" y="640"/>
                    <a:pt x="276" y="690"/>
                  </a:cubicBezTo>
                  <a:cubicBezTo>
                    <a:pt x="321" y="707"/>
                    <a:pt x="366" y="715"/>
                    <a:pt x="410" y="715"/>
                  </a:cubicBezTo>
                  <a:cubicBezTo>
                    <a:pt x="559" y="715"/>
                    <a:pt x="688" y="620"/>
                    <a:pt x="727" y="465"/>
                  </a:cubicBezTo>
                  <a:cubicBezTo>
                    <a:pt x="802" y="289"/>
                    <a:pt x="702" y="89"/>
                    <a:pt x="502" y="14"/>
                  </a:cubicBezTo>
                  <a:cubicBezTo>
                    <a:pt x="471" y="5"/>
                    <a:pt x="440" y="1"/>
                    <a:pt x="40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9" name="Google Shape;33819;p44"/>
            <p:cNvSpPr/>
            <p:nvPr/>
          </p:nvSpPr>
          <p:spPr>
            <a:xfrm>
              <a:off x="4599775" y="2632225"/>
              <a:ext cx="30100" cy="46400"/>
            </a:xfrm>
            <a:custGeom>
              <a:avLst/>
              <a:gdLst/>
              <a:ahLst/>
              <a:cxnLst/>
              <a:rect l="l" t="t" r="r" b="b"/>
              <a:pathLst>
                <a:path w="1204" h="1856" extrusionOk="0">
                  <a:moveTo>
                    <a:pt x="652" y="1"/>
                  </a:moveTo>
                  <a:cubicBezTo>
                    <a:pt x="427" y="76"/>
                    <a:pt x="176" y="377"/>
                    <a:pt x="101" y="803"/>
                  </a:cubicBezTo>
                  <a:cubicBezTo>
                    <a:pt x="1" y="1329"/>
                    <a:pt x="352" y="1856"/>
                    <a:pt x="352" y="1856"/>
                  </a:cubicBezTo>
                  <a:cubicBezTo>
                    <a:pt x="352" y="1856"/>
                    <a:pt x="903" y="1580"/>
                    <a:pt x="1078" y="1054"/>
                  </a:cubicBezTo>
                  <a:cubicBezTo>
                    <a:pt x="1204" y="653"/>
                    <a:pt x="1128" y="252"/>
                    <a:pt x="978" y="76"/>
                  </a:cubicBezTo>
                  <a:cubicBezTo>
                    <a:pt x="778" y="277"/>
                    <a:pt x="652" y="653"/>
                    <a:pt x="652" y="653"/>
                  </a:cubicBezTo>
                  <a:cubicBezTo>
                    <a:pt x="652" y="653"/>
                    <a:pt x="753" y="252"/>
                    <a:pt x="6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0" name="Google Shape;33820;p44"/>
            <p:cNvSpPr/>
            <p:nvPr/>
          </p:nvSpPr>
          <p:spPr>
            <a:xfrm>
              <a:off x="4567825" y="2646675"/>
              <a:ext cx="39500" cy="34200"/>
            </a:xfrm>
            <a:custGeom>
              <a:avLst/>
              <a:gdLst/>
              <a:ahLst/>
              <a:cxnLst/>
              <a:rect l="l" t="t" r="r" b="b"/>
              <a:pathLst>
                <a:path w="1580" h="1368" extrusionOk="0">
                  <a:moveTo>
                    <a:pt x="412" y="1"/>
                  </a:moveTo>
                  <a:cubicBezTo>
                    <a:pt x="353" y="1"/>
                    <a:pt x="299" y="9"/>
                    <a:pt x="251" y="24"/>
                  </a:cubicBezTo>
                  <a:cubicBezTo>
                    <a:pt x="326" y="275"/>
                    <a:pt x="602" y="551"/>
                    <a:pt x="602" y="551"/>
                  </a:cubicBezTo>
                  <a:cubicBezTo>
                    <a:pt x="602" y="551"/>
                    <a:pt x="276" y="275"/>
                    <a:pt x="26" y="250"/>
                  </a:cubicBezTo>
                  <a:lnTo>
                    <a:pt x="26" y="250"/>
                  </a:lnTo>
                  <a:cubicBezTo>
                    <a:pt x="0" y="501"/>
                    <a:pt x="151" y="852"/>
                    <a:pt x="502" y="1127"/>
                  </a:cubicBezTo>
                  <a:cubicBezTo>
                    <a:pt x="765" y="1329"/>
                    <a:pt x="1106" y="1367"/>
                    <a:pt x="1327" y="1367"/>
                  </a:cubicBezTo>
                  <a:cubicBezTo>
                    <a:pt x="1463" y="1367"/>
                    <a:pt x="1554" y="1353"/>
                    <a:pt x="1554" y="1353"/>
                  </a:cubicBezTo>
                  <a:cubicBezTo>
                    <a:pt x="1554" y="1353"/>
                    <a:pt x="1579" y="726"/>
                    <a:pt x="1153" y="350"/>
                  </a:cubicBezTo>
                  <a:cubicBezTo>
                    <a:pt x="916" y="113"/>
                    <a:pt x="632" y="1"/>
                    <a:pt x="4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1" name="Google Shape;33821;p44"/>
            <p:cNvSpPr/>
            <p:nvPr/>
          </p:nvSpPr>
          <p:spPr>
            <a:xfrm>
              <a:off x="4601025" y="2679225"/>
              <a:ext cx="32625" cy="44525"/>
            </a:xfrm>
            <a:custGeom>
              <a:avLst/>
              <a:gdLst/>
              <a:ahLst/>
              <a:cxnLst/>
              <a:rect l="l" t="t" r="r" b="b"/>
              <a:pathLst>
                <a:path w="1305" h="1781" extrusionOk="0">
                  <a:moveTo>
                    <a:pt x="276" y="1"/>
                  </a:moveTo>
                  <a:cubicBezTo>
                    <a:pt x="276" y="1"/>
                    <a:pt x="1" y="552"/>
                    <a:pt x="176" y="1078"/>
                  </a:cubicBezTo>
                  <a:cubicBezTo>
                    <a:pt x="327" y="1479"/>
                    <a:pt x="627" y="1730"/>
                    <a:pt x="853" y="1780"/>
                  </a:cubicBezTo>
                  <a:cubicBezTo>
                    <a:pt x="903" y="1505"/>
                    <a:pt x="778" y="1129"/>
                    <a:pt x="778" y="1128"/>
                  </a:cubicBezTo>
                  <a:lnTo>
                    <a:pt x="778" y="1128"/>
                  </a:lnTo>
                  <a:cubicBezTo>
                    <a:pt x="778" y="1129"/>
                    <a:pt x="953" y="1530"/>
                    <a:pt x="1154" y="1655"/>
                  </a:cubicBezTo>
                  <a:cubicBezTo>
                    <a:pt x="1304" y="1454"/>
                    <a:pt x="1304" y="1053"/>
                    <a:pt x="1129" y="677"/>
                  </a:cubicBezTo>
                  <a:cubicBezTo>
                    <a:pt x="878" y="201"/>
                    <a:pt x="276" y="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2" name="Google Shape;33822;p44"/>
            <p:cNvSpPr/>
            <p:nvPr/>
          </p:nvSpPr>
          <p:spPr>
            <a:xfrm>
              <a:off x="4567200" y="2678850"/>
              <a:ext cx="41375" cy="31700"/>
            </a:xfrm>
            <a:custGeom>
              <a:avLst/>
              <a:gdLst/>
              <a:ahLst/>
              <a:cxnLst/>
              <a:rect l="l" t="t" r="r" b="b"/>
              <a:pathLst>
                <a:path w="1655" h="1268" extrusionOk="0">
                  <a:moveTo>
                    <a:pt x="1201" y="0"/>
                  </a:moveTo>
                  <a:cubicBezTo>
                    <a:pt x="1008" y="0"/>
                    <a:pt x="781" y="37"/>
                    <a:pt x="577" y="166"/>
                  </a:cubicBezTo>
                  <a:cubicBezTo>
                    <a:pt x="201" y="392"/>
                    <a:pt x="0" y="717"/>
                    <a:pt x="0" y="943"/>
                  </a:cubicBezTo>
                  <a:cubicBezTo>
                    <a:pt x="276" y="943"/>
                    <a:pt x="627" y="768"/>
                    <a:pt x="627" y="768"/>
                  </a:cubicBezTo>
                  <a:lnTo>
                    <a:pt x="627" y="768"/>
                  </a:lnTo>
                  <a:cubicBezTo>
                    <a:pt x="627" y="768"/>
                    <a:pt x="276" y="993"/>
                    <a:pt x="176" y="1219"/>
                  </a:cubicBezTo>
                  <a:cubicBezTo>
                    <a:pt x="247" y="1250"/>
                    <a:pt x="336" y="1267"/>
                    <a:pt x="435" y="1267"/>
                  </a:cubicBezTo>
                  <a:cubicBezTo>
                    <a:pt x="648" y="1267"/>
                    <a:pt x="906" y="1189"/>
                    <a:pt x="1128" y="1018"/>
                  </a:cubicBezTo>
                  <a:cubicBezTo>
                    <a:pt x="1579" y="667"/>
                    <a:pt x="1655" y="66"/>
                    <a:pt x="1655" y="66"/>
                  </a:cubicBezTo>
                  <a:cubicBezTo>
                    <a:pt x="1655" y="66"/>
                    <a:pt x="1458" y="0"/>
                    <a:pt x="1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3" name="Google Shape;33823;p44"/>
            <p:cNvSpPr/>
            <p:nvPr/>
          </p:nvSpPr>
          <p:spPr>
            <a:xfrm>
              <a:off x="4609800" y="2661700"/>
              <a:ext cx="46400" cy="26750"/>
            </a:xfrm>
            <a:custGeom>
              <a:avLst/>
              <a:gdLst/>
              <a:ahLst/>
              <a:cxnLst/>
              <a:rect l="l" t="t" r="r" b="b"/>
              <a:pathLst>
                <a:path w="1856" h="1070" extrusionOk="0">
                  <a:moveTo>
                    <a:pt x="1212" y="1"/>
                  </a:moveTo>
                  <a:cubicBezTo>
                    <a:pt x="1082" y="1"/>
                    <a:pt x="942" y="23"/>
                    <a:pt x="803" y="75"/>
                  </a:cubicBezTo>
                  <a:cubicBezTo>
                    <a:pt x="276" y="225"/>
                    <a:pt x="1" y="777"/>
                    <a:pt x="1" y="777"/>
                  </a:cubicBezTo>
                  <a:cubicBezTo>
                    <a:pt x="1" y="777"/>
                    <a:pt x="391" y="1070"/>
                    <a:pt x="862" y="1070"/>
                  </a:cubicBezTo>
                  <a:cubicBezTo>
                    <a:pt x="924" y="1070"/>
                    <a:pt x="988" y="1064"/>
                    <a:pt x="1053" y="1053"/>
                  </a:cubicBezTo>
                  <a:cubicBezTo>
                    <a:pt x="1454" y="977"/>
                    <a:pt x="1780" y="727"/>
                    <a:pt x="1855" y="501"/>
                  </a:cubicBezTo>
                  <a:cubicBezTo>
                    <a:pt x="1745" y="461"/>
                    <a:pt x="1619" y="449"/>
                    <a:pt x="1507" y="449"/>
                  </a:cubicBezTo>
                  <a:cubicBezTo>
                    <a:pt x="1339" y="449"/>
                    <a:pt x="1204" y="476"/>
                    <a:pt x="1204" y="476"/>
                  </a:cubicBezTo>
                  <a:cubicBezTo>
                    <a:pt x="1204" y="476"/>
                    <a:pt x="1605" y="376"/>
                    <a:pt x="1780" y="175"/>
                  </a:cubicBezTo>
                  <a:cubicBezTo>
                    <a:pt x="1666" y="77"/>
                    <a:pt x="1456" y="1"/>
                    <a:pt x="1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4" name="Google Shape;33824;p44"/>
            <p:cNvSpPr/>
            <p:nvPr/>
          </p:nvSpPr>
          <p:spPr>
            <a:xfrm>
              <a:off x="4597900" y="2658550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251" y="1"/>
                  </a:moveTo>
                  <a:cubicBezTo>
                    <a:pt x="201" y="126"/>
                    <a:pt x="251" y="301"/>
                    <a:pt x="251" y="301"/>
                  </a:cubicBezTo>
                  <a:cubicBezTo>
                    <a:pt x="251" y="301"/>
                    <a:pt x="201" y="126"/>
                    <a:pt x="101" y="51"/>
                  </a:cubicBezTo>
                  <a:cubicBezTo>
                    <a:pt x="26" y="126"/>
                    <a:pt x="0" y="326"/>
                    <a:pt x="76" y="502"/>
                  </a:cubicBezTo>
                  <a:cubicBezTo>
                    <a:pt x="176" y="727"/>
                    <a:pt x="452" y="828"/>
                    <a:pt x="452" y="828"/>
                  </a:cubicBezTo>
                  <a:cubicBezTo>
                    <a:pt x="452" y="828"/>
                    <a:pt x="602" y="602"/>
                    <a:pt x="527" y="351"/>
                  </a:cubicBezTo>
                  <a:cubicBezTo>
                    <a:pt x="477" y="151"/>
                    <a:pt x="351" y="26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5" name="Google Shape;33825;p44"/>
            <p:cNvSpPr/>
            <p:nvPr/>
          </p:nvSpPr>
          <p:spPr>
            <a:xfrm>
              <a:off x="4587250" y="2673100"/>
              <a:ext cx="21325" cy="11850"/>
            </a:xfrm>
            <a:custGeom>
              <a:avLst/>
              <a:gdLst/>
              <a:ahLst/>
              <a:cxnLst/>
              <a:rect l="l" t="t" r="r" b="b"/>
              <a:pathLst>
                <a:path w="853" h="474" extrusionOk="0">
                  <a:moveTo>
                    <a:pt x="312" y="0"/>
                  </a:moveTo>
                  <a:cubicBezTo>
                    <a:pt x="189" y="0"/>
                    <a:pt x="81" y="47"/>
                    <a:pt x="25" y="120"/>
                  </a:cubicBezTo>
                  <a:cubicBezTo>
                    <a:pt x="126" y="196"/>
                    <a:pt x="301" y="221"/>
                    <a:pt x="301" y="221"/>
                  </a:cubicBezTo>
                  <a:cubicBezTo>
                    <a:pt x="301" y="221"/>
                    <a:pt x="269" y="217"/>
                    <a:pt x="224" y="217"/>
                  </a:cubicBezTo>
                  <a:cubicBezTo>
                    <a:pt x="157" y="217"/>
                    <a:pt x="61" y="226"/>
                    <a:pt x="0" y="271"/>
                  </a:cubicBezTo>
                  <a:cubicBezTo>
                    <a:pt x="51" y="346"/>
                    <a:pt x="201" y="471"/>
                    <a:pt x="401" y="471"/>
                  </a:cubicBezTo>
                  <a:cubicBezTo>
                    <a:pt x="416" y="473"/>
                    <a:pt x="431" y="473"/>
                    <a:pt x="445" y="473"/>
                  </a:cubicBezTo>
                  <a:cubicBezTo>
                    <a:pt x="675" y="473"/>
                    <a:pt x="853" y="296"/>
                    <a:pt x="853" y="296"/>
                  </a:cubicBezTo>
                  <a:cubicBezTo>
                    <a:pt x="853" y="296"/>
                    <a:pt x="702" y="70"/>
                    <a:pt x="452" y="20"/>
                  </a:cubicBezTo>
                  <a:cubicBezTo>
                    <a:pt x="405" y="7"/>
                    <a:pt x="358" y="0"/>
                    <a:pt x="31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6" name="Google Shape;33826;p44"/>
            <p:cNvSpPr/>
            <p:nvPr/>
          </p:nvSpPr>
          <p:spPr>
            <a:xfrm>
              <a:off x="4609800" y="2679600"/>
              <a:ext cx="18200" cy="14900"/>
            </a:xfrm>
            <a:custGeom>
              <a:avLst/>
              <a:gdLst/>
              <a:ahLst/>
              <a:cxnLst/>
              <a:rect l="l" t="t" r="r" b="b"/>
              <a:pathLst>
                <a:path w="728" h="596" extrusionOk="0">
                  <a:moveTo>
                    <a:pt x="133" y="1"/>
                  </a:moveTo>
                  <a:cubicBezTo>
                    <a:pt x="55" y="1"/>
                    <a:pt x="1" y="11"/>
                    <a:pt x="1" y="11"/>
                  </a:cubicBezTo>
                  <a:cubicBezTo>
                    <a:pt x="1" y="11"/>
                    <a:pt x="1" y="311"/>
                    <a:pt x="201" y="462"/>
                  </a:cubicBezTo>
                  <a:cubicBezTo>
                    <a:pt x="318" y="559"/>
                    <a:pt x="449" y="596"/>
                    <a:pt x="549" y="596"/>
                  </a:cubicBezTo>
                  <a:cubicBezTo>
                    <a:pt x="578" y="596"/>
                    <a:pt x="605" y="593"/>
                    <a:pt x="627" y="587"/>
                  </a:cubicBezTo>
                  <a:cubicBezTo>
                    <a:pt x="577" y="462"/>
                    <a:pt x="452" y="337"/>
                    <a:pt x="452" y="337"/>
                  </a:cubicBezTo>
                  <a:lnTo>
                    <a:pt x="452" y="337"/>
                  </a:lnTo>
                  <a:cubicBezTo>
                    <a:pt x="452" y="337"/>
                    <a:pt x="602" y="462"/>
                    <a:pt x="727" y="462"/>
                  </a:cubicBezTo>
                  <a:cubicBezTo>
                    <a:pt x="727" y="362"/>
                    <a:pt x="652" y="186"/>
                    <a:pt x="477" y="86"/>
                  </a:cubicBezTo>
                  <a:cubicBezTo>
                    <a:pt x="365" y="16"/>
                    <a:pt x="231" y="1"/>
                    <a:pt x="13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7" name="Google Shape;33827;p44"/>
            <p:cNvSpPr/>
            <p:nvPr/>
          </p:nvSpPr>
          <p:spPr>
            <a:xfrm>
              <a:off x="4597275" y="2679850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477" y="1"/>
                  </a:moveTo>
                  <a:cubicBezTo>
                    <a:pt x="477" y="1"/>
                    <a:pt x="201" y="101"/>
                    <a:pt x="101" y="327"/>
                  </a:cubicBezTo>
                  <a:cubicBezTo>
                    <a:pt x="0" y="502"/>
                    <a:pt x="25" y="677"/>
                    <a:pt x="76" y="753"/>
                  </a:cubicBezTo>
                  <a:cubicBezTo>
                    <a:pt x="176" y="702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201" y="703"/>
                    <a:pt x="201" y="828"/>
                  </a:cubicBezTo>
                  <a:cubicBezTo>
                    <a:pt x="326" y="803"/>
                    <a:pt x="452" y="677"/>
                    <a:pt x="527" y="502"/>
                  </a:cubicBezTo>
                  <a:cubicBezTo>
                    <a:pt x="602" y="276"/>
                    <a:pt x="477" y="1"/>
                    <a:pt x="4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8" name="Google Shape;33828;p44"/>
            <p:cNvSpPr/>
            <p:nvPr/>
          </p:nvSpPr>
          <p:spPr>
            <a:xfrm>
              <a:off x="4609175" y="2663400"/>
              <a:ext cx="17575" cy="17100"/>
            </a:xfrm>
            <a:custGeom>
              <a:avLst/>
              <a:gdLst/>
              <a:ahLst/>
              <a:cxnLst/>
              <a:rect l="l" t="t" r="r" b="b"/>
              <a:pathLst>
                <a:path w="703" h="684" extrusionOk="0">
                  <a:moveTo>
                    <a:pt x="523" y="1"/>
                  </a:moveTo>
                  <a:cubicBezTo>
                    <a:pt x="421" y="1"/>
                    <a:pt x="281" y="57"/>
                    <a:pt x="176" y="183"/>
                  </a:cubicBezTo>
                  <a:cubicBezTo>
                    <a:pt x="1" y="383"/>
                    <a:pt x="26" y="684"/>
                    <a:pt x="26" y="684"/>
                  </a:cubicBezTo>
                  <a:cubicBezTo>
                    <a:pt x="26" y="684"/>
                    <a:pt x="326" y="684"/>
                    <a:pt x="502" y="508"/>
                  </a:cubicBezTo>
                  <a:cubicBezTo>
                    <a:pt x="652" y="383"/>
                    <a:pt x="702" y="208"/>
                    <a:pt x="677" y="107"/>
                  </a:cubicBezTo>
                  <a:lnTo>
                    <a:pt x="677" y="107"/>
                  </a:lnTo>
                  <a:cubicBezTo>
                    <a:pt x="552" y="132"/>
                    <a:pt x="427" y="258"/>
                    <a:pt x="427" y="258"/>
                  </a:cubicBezTo>
                  <a:cubicBezTo>
                    <a:pt x="427" y="258"/>
                    <a:pt x="552" y="107"/>
                    <a:pt x="577" y="7"/>
                  </a:cubicBezTo>
                  <a:cubicBezTo>
                    <a:pt x="561" y="3"/>
                    <a:pt x="543" y="1"/>
                    <a:pt x="52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9" name="Google Shape;33829;p44"/>
            <p:cNvSpPr/>
            <p:nvPr/>
          </p:nvSpPr>
          <p:spPr>
            <a:xfrm>
              <a:off x="4609175" y="2663575"/>
              <a:ext cx="3150" cy="11925"/>
            </a:xfrm>
            <a:custGeom>
              <a:avLst/>
              <a:gdLst/>
              <a:ahLst/>
              <a:cxnLst/>
              <a:rect l="l" t="t" r="r" b="b"/>
              <a:pathLst>
                <a:path w="126" h="477" fill="none" extrusionOk="0">
                  <a:moveTo>
                    <a:pt x="126" y="0"/>
                  </a:moveTo>
                  <a:lnTo>
                    <a:pt x="1" y="4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0" name="Google Shape;33830;p44"/>
            <p:cNvSpPr/>
            <p:nvPr/>
          </p:nvSpPr>
          <p:spPr>
            <a:xfrm>
              <a:off x="4611675" y="2661675"/>
              <a:ext cx="2550" cy="2200"/>
            </a:xfrm>
            <a:custGeom>
              <a:avLst/>
              <a:gdLst/>
              <a:ahLst/>
              <a:cxnLst/>
              <a:rect l="l" t="t" r="r" b="b"/>
              <a:pathLst>
                <a:path w="102" h="88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34" y="84"/>
                    <a:pt x="43" y="87"/>
                    <a:pt x="50" y="87"/>
                  </a:cubicBezTo>
                  <a:cubicBezTo>
                    <a:pt x="65" y="87"/>
                    <a:pt x="76" y="76"/>
                    <a:pt x="76" y="76"/>
                  </a:cubicBezTo>
                  <a:cubicBezTo>
                    <a:pt x="101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1" name="Google Shape;33831;p44"/>
            <p:cNvSpPr/>
            <p:nvPr/>
          </p:nvSpPr>
          <p:spPr>
            <a:xfrm>
              <a:off x="4607300" y="2662950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0"/>
                  </a:moveTo>
                  <a:lnTo>
                    <a:pt x="76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2" name="Google Shape;33832;p44"/>
            <p:cNvSpPr/>
            <p:nvPr/>
          </p:nvSpPr>
          <p:spPr>
            <a:xfrm>
              <a:off x="4606050" y="2661675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51"/>
                    <a:pt x="25" y="76"/>
                    <a:pt x="25" y="76"/>
                  </a:cubicBezTo>
                  <a:cubicBezTo>
                    <a:pt x="50" y="76"/>
                    <a:pt x="75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3" name="Google Shape;33833;p44"/>
            <p:cNvSpPr/>
            <p:nvPr/>
          </p:nvSpPr>
          <p:spPr>
            <a:xfrm>
              <a:off x="4609175" y="2665450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0"/>
                  </a:moveTo>
                  <a:lnTo>
                    <a:pt x="1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4" name="Google Shape;33834;p44"/>
            <p:cNvSpPr/>
            <p:nvPr/>
          </p:nvSpPr>
          <p:spPr>
            <a:xfrm>
              <a:off x="4616700" y="266420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76" y="0"/>
                  </a:moveTo>
                  <a:cubicBezTo>
                    <a:pt x="50" y="0"/>
                    <a:pt x="25" y="0"/>
                    <a:pt x="0" y="25"/>
                  </a:cubicBezTo>
                  <a:cubicBezTo>
                    <a:pt x="0" y="50"/>
                    <a:pt x="0" y="75"/>
                    <a:pt x="25" y="75"/>
                  </a:cubicBezTo>
                  <a:cubicBezTo>
                    <a:pt x="38" y="88"/>
                    <a:pt x="50" y="94"/>
                    <a:pt x="60" y="94"/>
                  </a:cubicBezTo>
                  <a:cubicBezTo>
                    <a:pt x="69" y="94"/>
                    <a:pt x="76" y="88"/>
                    <a:pt x="76" y="75"/>
                  </a:cubicBezTo>
                  <a:cubicBezTo>
                    <a:pt x="101" y="50"/>
                    <a:pt x="7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5" name="Google Shape;33835;p44"/>
            <p:cNvSpPr/>
            <p:nvPr/>
          </p:nvSpPr>
          <p:spPr>
            <a:xfrm>
              <a:off x="4609800" y="2679225"/>
              <a:ext cx="3800" cy="11925"/>
            </a:xfrm>
            <a:custGeom>
              <a:avLst/>
              <a:gdLst/>
              <a:ahLst/>
              <a:cxnLst/>
              <a:rect l="l" t="t" r="r" b="b"/>
              <a:pathLst>
                <a:path w="152" h="477" fill="none" extrusionOk="0">
                  <a:moveTo>
                    <a:pt x="151" y="4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6" name="Google Shape;33836;p44"/>
            <p:cNvSpPr/>
            <p:nvPr/>
          </p:nvSpPr>
          <p:spPr>
            <a:xfrm>
              <a:off x="4612300" y="2690500"/>
              <a:ext cx="2550" cy="2550"/>
            </a:xfrm>
            <a:custGeom>
              <a:avLst/>
              <a:gdLst/>
              <a:ahLst/>
              <a:cxnLst/>
              <a:rect l="l" t="t" r="r" b="b"/>
              <a:pathLst>
                <a:path w="102" h="102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76"/>
                    <a:pt x="26" y="101"/>
                    <a:pt x="51" y="101"/>
                  </a:cubicBezTo>
                  <a:cubicBezTo>
                    <a:pt x="76" y="101"/>
                    <a:pt x="101" y="76"/>
                    <a:pt x="101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7" name="Google Shape;33837;p44"/>
            <p:cNvSpPr/>
            <p:nvPr/>
          </p:nvSpPr>
          <p:spPr>
            <a:xfrm>
              <a:off x="4609800" y="2679225"/>
              <a:ext cx="8800" cy="9425"/>
            </a:xfrm>
            <a:custGeom>
              <a:avLst/>
              <a:gdLst/>
              <a:ahLst/>
              <a:cxnLst/>
              <a:rect l="l" t="t" r="r" b="b"/>
              <a:pathLst>
                <a:path w="352" h="377" fill="none" extrusionOk="0">
                  <a:moveTo>
                    <a:pt x="352" y="3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8" name="Google Shape;33838;p44"/>
            <p:cNvSpPr/>
            <p:nvPr/>
          </p:nvSpPr>
          <p:spPr>
            <a:xfrm>
              <a:off x="4617325" y="268800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1"/>
                  </a:moveTo>
                  <a:cubicBezTo>
                    <a:pt x="0" y="26"/>
                    <a:pt x="0" y="51"/>
                    <a:pt x="25" y="51"/>
                  </a:cubicBezTo>
                  <a:cubicBezTo>
                    <a:pt x="25" y="76"/>
                    <a:pt x="51" y="76"/>
                    <a:pt x="76" y="76"/>
                  </a:cubicBezTo>
                  <a:cubicBezTo>
                    <a:pt x="101" y="51"/>
                    <a:pt x="101" y="26"/>
                    <a:pt x="101" y="26"/>
                  </a:cubicBezTo>
                  <a:cubicBezTo>
                    <a:pt x="76" y="1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9" name="Google Shape;33839;p44"/>
            <p:cNvSpPr/>
            <p:nvPr/>
          </p:nvSpPr>
          <p:spPr>
            <a:xfrm>
              <a:off x="4607925" y="2679225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502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0" name="Google Shape;33840;p44"/>
            <p:cNvSpPr/>
            <p:nvPr/>
          </p:nvSpPr>
          <p:spPr>
            <a:xfrm>
              <a:off x="4606675" y="2691125"/>
              <a:ext cx="2525" cy="2550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101"/>
                    <a:pt x="50" y="101"/>
                  </a:cubicBezTo>
                  <a:cubicBezTo>
                    <a:pt x="76" y="101"/>
                    <a:pt x="101" y="76"/>
                    <a:pt x="101" y="51"/>
                  </a:cubicBezTo>
                  <a:cubicBezTo>
                    <a:pt x="101" y="26"/>
                    <a:pt x="76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1" name="Google Shape;33841;p44"/>
            <p:cNvSpPr/>
            <p:nvPr/>
          </p:nvSpPr>
          <p:spPr>
            <a:xfrm>
              <a:off x="4609800" y="2676725"/>
              <a:ext cx="13175" cy="25"/>
            </a:xfrm>
            <a:custGeom>
              <a:avLst/>
              <a:gdLst/>
              <a:ahLst/>
              <a:cxnLst/>
              <a:rect l="l" t="t" r="r" b="b"/>
              <a:pathLst>
                <a:path w="527" h="1" fill="none" extrusionOk="0">
                  <a:moveTo>
                    <a:pt x="527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2" name="Google Shape;33842;p44"/>
            <p:cNvSpPr/>
            <p:nvPr/>
          </p:nvSpPr>
          <p:spPr>
            <a:xfrm>
              <a:off x="4622325" y="2675475"/>
              <a:ext cx="2550" cy="2525"/>
            </a:xfrm>
            <a:custGeom>
              <a:avLst/>
              <a:gdLst/>
              <a:ahLst/>
              <a:cxnLst/>
              <a:rect l="l" t="t" r="r" b="b"/>
              <a:pathLst>
                <a:path w="102" h="101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75"/>
                    <a:pt x="26" y="75"/>
                    <a:pt x="51" y="101"/>
                  </a:cubicBezTo>
                  <a:cubicBezTo>
                    <a:pt x="76" y="101"/>
                    <a:pt x="76" y="75"/>
                    <a:pt x="76" y="50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3" name="Google Shape;33843;p44"/>
            <p:cNvSpPr/>
            <p:nvPr/>
          </p:nvSpPr>
          <p:spPr>
            <a:xfrm>
              <a:off x="4610425" y="2671075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2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4" name="Google Shape;33844;p44"/>
            <p:cNvSpPr/>
            <p:nvPr/>
          </p:nvSpPr>
          <p:spPr>
            <a:xfrm>
              <a:off x="4621075" y="2669825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26" y="1"/>
                  </a:moveTo>
                  <a:cubicBezTo>
                    <a:pt x="1" y="26"/>
                    <a:pt x="1" y="51"/>
                    <a:pt x="1" y="51"/>
                  </a:cubicBezTo>
                  <a:cubicBezTo>
                    <a:pt x="1" y="69"/>
                    <a:pt x="13" y="86"/>
                    <a:pt x="30" y="86"/>
                  </a:cubicBezTo>
                  <a:cubicBezTo>
                    <a:pt x="36" y="86"/>
                    <a:pt x="44" y="83"/>
                    <a:pt x="51" y="76"/>
                  </a:cubicBezTo>
                  <a:cubicBezTo>
                    <a:pt x="76" y="76"/>
                    <a:pt x="101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5" name="Google Shape;33845;p44"/>
            <p:cNvSpPr/>
            <p:nvPr/>
          </p:nvSpPr>
          <p:spPr>
            <a:xfrm>
              <a:off x="4610425" y="2677350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fill="none" extrusionOk="0">
                  <a:moveTo>
                    <a:pt x="477" y="1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6" name="Google Shape;33846;p44"/>
            <p:cNvSpPr/>
            <p:nvPr/>
          </p:nvSpPr>
          <p:spPr>
            <a:xfrm>
              <a:off x="4621075" y="2681100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76" y="1"/>
                  </a:moveTo>
                  <a:cubicBezTo>
                    <a:pt x="51" y="1"/>
                    <a:pt x="26" y="1"/>
                    <a:pt x="26" y="26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58" y="83"/>
                    <a:pt x="66" y="86"/>
                    <a:pt x="72" y="86"/>
                  </a:cubicBezTo>
                  <a:cubicBezTo>
                    <a:pt x="89" y="86"/>
                    <a:pt x="101" y="69"/>
                    <a:pt x="101" y="51"/>
                  </a:cubicBezTo>
                  <a:cubicBezTo>
                    <a:pt x="101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7" name="Google Shape;33847;p44"/>
            <p:cNvSpPr/>
            <p:nvPr/>
          </p:nvSpPr>
          <p:spPr>
            <a:xfrm>
              <a:off x="4597275" y="2677975"/>
              <a:ext cx="10050" cy="8175"/>
            </a:xfrm>
            <a:custGeom>
              <a:avLst/>
              <a:gdLst/>
              <a:ahLst/>
              <a:cxnLst/>
              <a:rect l="l" t="t" r="r" b="b"/>
              <a:pathLst>
                <a:path w="402" h="327" fill="none" extrusionOk="0">
                  <a:moveTo>
                    <a:pt x="0" y="326"/>
                  </a:moveTo>
                  <a:lnTo>
                    <a:pt x="4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8" name="Google Shape;33848;p44"/>
            <p:cNvSpPr/>
            <p:nvPr/>
          </p:nvSpPr>
          <p:spPr>
            <a:xfrm>
              <a:off x="4596025" y="2685025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0"/>
                  </a:moveTo>
                  <a:cubicBezTo>
                    <a:pt x="32" y="0"/>
                    <a:pt x="25" y="7"/>
                    <a:pt x="25" y="19"/>
                  </a:cubicBezTo>
                  <a:cubicBezTo>
                    <a:pt x="0" y="44"/>
                    <a:pt x="0" y="69"/>
                    <a:pt x="25" y="69"/>
                  </a:cubicBezTo>
                  <a:cubicBezTo>
                    <a:pt x="25" y="82"/>
                    <a:pt x="32" y="88"/>
                    <a:pt x="41" y="88"/>
                  </a:cubicBezTo>
                  <a:cubicBezTo>
                    <a:pt x="50" y="88"/>
                    <a:pt x="63" y="82"/>
                    <a:pt x="75" y="69"/>
                  </a:cubicBezTo>
                  <a:cubicBezTo>
                    <a:pt x="101" y="69"/>
                    <a:pt x="101" y="44"/>
                    <a:pt x="75" y="19"/>
                  </a:cubicBezTo>
                  <a:cubicBezTo>
                    <a:pt x="63" y="7"/>
                    <a:pt x="50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9" name="Google Shape;33849;p44"/>
            <p:cNvSpPr/>
            <p:nvPr/>
          </p:nvSpPr>
          <p:spPr>
            <a:xfrm>
              <a:off x="4594775" y="2677975"/>
              <a:ext cx="12550" cy="3150"/>
            </a:xfrm>
            <a:custGeom>
              <a:avLst/>
              <a:gdLst/>
              <a:ahLst/>
              <a:cxnLst/>
              <a:rect l="l" t="t" r="r" b="b"/>
              <a:pathLst>
                <a:path w="502" h="126" fill="none" extrusionOk="0">
                  <a:moveTo>
                    <a:pt x="0" y="126"/>
                  </a:moveTo>
                  <a:lnTo>
                    <a:pt x="5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0" name="Google Shape;33850;p44"/>
            <p:cNvSpPr/>
            <p:nvPr/>
          </p:nvSpPr>
          <p:spPr>
            <a:xfrm>
              <a:off x="4593525" y="26798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5" y="1"/>
                  </a:moveTo>
                  <a:cubicBezTo>
                    <a:pt x="0" y="26"/>
                    <a:pt x="0" y="51"/>
                    <a:pt x="0" y="51"/>
                  </a:cubicBezTo>
                  <a:cubicBezTo>
                    <a:pt x="0" y="69"/>
                    <a:pt x="13" y="86"/>
                    <a:pt x="29" y="86"/>
                  </a:cubicBezTo>
                  <a:cubicBezTo>
                    <a:pt x="35" y="86"/>
                    <a:pt x="43" y="83"/>
                    <a:pt x="50" y="76"/>
                  </a:cubicBezTo>
                  <a:cubicBezTo>
                    <a:pt x="75" y="76"/>
                    <a:pt x="100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1" name="Google Shape;33851;p44"/>
            <p:cNvSpPr/>
            <p:nvPr/>
          </p:nvSpPr>
          <p:spPr>
            <a:xfrm>
              <a:off x="4601650" y="2677975"/>
              <a:ext cx="6300" cy="11300"/>
            </a:xfrm>
            <a:custGeom>
              <a:avLst/>
              <a:gdLst/>
              <a:ahLst/>
              <a:cxnLst/>
              <a:rect l="l" t="t" r="r" b="b"/>
              <a:pathLst>
                <a:path w="252" h="452" fill="none" extrusionOk="0">
                  <a:moveTo>
                    <a:pt x="1" y="452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2" name="Google Shape;33852;p44"/>
            <p:cNvSpPr/>
            <p:nvPr/>
          </p:nvSpPr>
          <p:spPr>
            <a:xfrm>
              <a:off x="4600400" y="2688775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38" y="1"/>
                  </a:moveTo>
                  <a:cubicBezTo>
                    <a:pt x="26" y="1"/>
                    <a:pt x="13" y="7"/>
                    <a:pt x="1" y="20"/>
                  </a:cubicBezTo>
                  <a:cubicBezTo>
                    <a:pt x="1" y="45"/>
                    <a:pt x="1" y="70"/>
                    <a:pt x="26" y="70"/>
                  </a:cubicBezTo>
                  <a:cubicBezTo>
                    <a:pt x="26" y="82"/>
                    <a:pt x="32" y="89"/>
                    <a:pt x="41" y="89"/>
                  </a:cubicBezTo>
                  <a:cubicBezTo>
                    <a:pt x="51" y="89"/>
                    <a:pt x="63" y="82"/>
                    <a:pt x="76" y="70"/>
                  </a:cubicBezTo>
                  <a:cubicBezTo>
                    <a:pt x="101" y="45"/>
                    <a:pt x="76" y="20"/>
                    <a:pt x="76" y="20"/>
                  </a:cubicBezTo>
                  <a:cubicBezTo>
                    <a:pt x="63" y="7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3" name="Google Shape;33853;p44"/>
            <p:cNvSpPr/>
            <p:nvPr/>
          </p:nvSpPr>
          <p:spPr>
            <a:xfrm>
              <a:off x="4596025" y="2669825"/>
              <a:ext cx="11300" cy="6300"/>
            </a:xfrm>
            <a:custGeom>
              <a:avLst/>
              <a:gdLst/>
              <a:ahLst/>
              <a:cxnLst/>
              <a:rect l="l" t="t" r="r" b="b"/>
              <a:pathLst>
                <a:path w="452" h="252" fill="none" extrusionOk="0">
                  <a:moveTo>
                    <a:pt x="0" y="1"/>
                  </a:moveTo>
                  <a:lnTo>
                    <a:pt x="4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4" name="Google Shape;33854;p44"/>
            <p:cNvSpPr/>
            <p:nvPr/>
          </p:nvSpPr>
          <p:spPr>
            <a:xfrm>
              <a:off x="4594150" y="266857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75" y="1"/>
                  </a:moveTo>
                  <a:cubicBezTo>
                    <a:pt x="50" y="1"/>
                    <a:pt x="25" y="1"/>
                    <a:pt x="25" y="26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58" y="83"/>
                    <a:pt x="65" y="86"/>
                    <a:pt x="72" y="86"/>
                  </a:cubicBezTo>
                  <a:cubicBezTo>
                    <a:pt x="88" y="86"/>
                    <a:pt x="100" y="68"/>
                    <a:pt x="100" y="51"/>
                  </a:cubicBezTo>
                  <a:cubicBezTo>
                    <a:pt x="100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5" name="Google Shape;33855;p44"/>
            <p:cNvSpPr/>
            <p:nvPr/>
          </p:nvSpPr>
          <p:spPr>
            <a:xfrm>
              <a:off x="4599775" y="2665450"/>
              <a:ext cx="7550" cy="10675"/>
            </a:xfrm>
            <a:custGeom>
              <a:avLst/>
              <a:gdLst/>
              <a:ahLst/>
              <a:cxnLst/>
              <a:rect l="l" t="t" r="r" b="b"/>
              <a:pathLst>
                <a:path w="302" h="427" fill="none" extrusionOk="0">
                  <a:moveTo>
                    <a:pt x="1" y="0"/>
                  </a:moveTo>
                  <a:lnTo>
                    <a:pt x="301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6" name="Google Shape;33856;p44"/>
            <p:cNvSpPr/>
            <p:nvPr/>
          </p:nvSpPr>
          <p:spPr>
            <a:xfrm>
              <a:off x="4598525" y="266420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26" y="0"/>
                  </a:moveTo>
                  <a:cubicBezTo>
                    <a:pt x="1" y="25"/>
                    <a:pt x="1" y="50"/>
                    <a:pt x="1" y="75"/>
                  </a:cubicBezTo>
                  <a:cubicBezTo>
                    <a:pt x="13" y="88"/>
                    <a:pt x="26" y="94"/>
                    <a:pt x="38" y="94"/>
                  </a:cubicBezTo>
                  <a:cubicBezTo>
                    <a:pt x="51" y="94"/>
                    <a:pt x="63" y="88"/>
                    <a:pt x="76" y="75"/>
                  </a:cubicBezTo>
                  <a:cubicBezTo>
                    <a:pt x="101" y="50"/>
                    <a:pt x="101" y="25"/>
                    <a:pt x="76" y="25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7" name="Google Shape;33857;p44"/>
            <p:cNvSpPr/>
            <p:nvPr/>
          </p:nvSpPr>
          <p:spPr>
            <a:xfrm>
              <a:off x="4594150" y="2674850"/>
              <a:ext cx="12550" cy="1900"/>
            </a:xfrm>
            <a:custGeom>
              <a:avLst/>
              <a:gdLst/>
              <a:ahLst/>
              <a:cxnLst/>
              <a:rect l="l" t="t" r="r" b="b"/>
              <a:pathLst>
                <a:path w="502" h="76" fill="none" extrusionOk="0">
                  <a:moveTo>
                    <a:pt x="0" y="0"/>
                  </a:moveTo>
                  <a:lnTo>
                    <a:pt x="501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8" name="Google Shape;33858;p44"/>
            <p:cNvSpPr/>
            <p:nvPr/>
          </p:nvSpPr>
          <p:spPr>
            <a:xfrm>
              <a:off x="4592250" y="2673600"/>
              <a:ext cx="2550" cy="2525"/>
            </a:xfrm>
            <a:custGeom>
              <a:avLst/>
              <a:gdLst/>
              <a:ahLst/>
              <a:cxnLst/>
              <a:rect l="l" t="t" r="r" b="b"/>
              <a:pathLst>
                <a:path w="102" h="101" extrusionOk="0">
                  <a:moveTo>
                    <a:pt x="76" y="0"/>
                  </a:moveTo>
                  <a:cubicBezTo>
                    <a:pt x="51" y="0"/>
                    <a:pt x="26" y="25"/>
                    <a:pt x="26" y="50"/>
                  </a:cubicBezTo>
                  <a:cubicBezTo>
                    <a:pt x="1" y="50"/>
                    <a:pt x="26" y="75"/>
                    <a:pt x="51" y="100"/>
                  </a:cubicBezTo>
                  <a:cubicBezTo>
                    <a:pt x="76" y="100"/>
                    <a:pt x="101" y="75"/>
                    <a:pt x="101" y="50"/>
                  </a:cubicBezTo>
                  <a:cubicBezTo>
                    <a:pt x="101" y="25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9" name="Google Shape;33859;p44"/>
            <p:cNvSpPr/>
            <p:nvPr/>
          </p:nvSpPr>
          <p:spPr>
            <a:xfrm>
              <a:off x="4602275" y="2670700"/>
              <a:ext cx="13825" cy="12075"/>
            </a:xfrm>
            <a:custGeom>
              <a:avLst/>
              <a:gdLst/>
              <a:ahLst/>
              <a:cxnLst/>
              <a:rect l="l" t="t" r="r" b="b"/>
              <a:pathLst>
                <a:path w="553" h="483" extrusionOk="0">
                  <a:moveTo>
                    <a:pt x="284" y="0"/>
                  </a:moveTo>
                  <a:cubicBezTo>
                    <a:pt x="176" y="0"/>
                    <a:pt x="90" y="68"/>
                    <a:pt x="51" y="166"/>
                  </a:cubicBezTo>
                  <a:cubicBezTo>
                    <a:pt x="1" y="292"/>
                    <a:pt x="76" y="417"/>
                    <a:pt x="201" y="467"/>
                  </a:cubicBezTo>
                  <a:cubicBezTo>
                    <a:pt x="228" y="478"/>
                    <a:pt x="256" y="483"/>
                    <a:pt x="284" y="483"/>
                  </a:cubicBezTo>
                  <a:cubicBezTo>
                    <a:pt x="386" y="483"/>
                    <a:pt x="488" y="415"/>
                    <a:pt x="527" y="317"/>
                  </a:cubicBezTo>
                  <a:cubicBezTo>
                    <a:pt x="552" y="191"/>
                    <a:pt x="502" y="41"/>
                    <a:pt x="377" y="16"/>
                  </a:cubicBezTo>
                  <a:cubicBezTo>
                    <a:pt x="345" y="5"/>
                    <a:pt x="314" y="0"/>
                    <a:pt x="28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0" name="Google Shape;33860;p44"/>
            <p:cNvSpPr/>
            <p:nvPr/>
          </p:nvSpPr>
          <p:spPr>
            <a:xfrm>
              <a:off x="4719450" y="2368450"/>
              <a:ext cx="30100" cy="45775"/>
            </a:xfrm>
            <a:custGeom>
              <a:avLst/>
              <a:gdLst/>
              <a:ahLst/>
              <a:cxnLst/>
              <a:rect l="l" t="t" r="r" b="b"/>
              <a:pathLst>
                <a:path w="1204" h="1831" extrusionOk="0">
                  <a:moveTo>
                    <a:pt x="677" y="0"/>
                  </a:moveTo>
                  <a:cubicBezTo>
                    <a:pt x="452" y="76"/>
                    <a:pt x="176" y="376"/>
                    <a:pt x="101" y="777"/>
                  </a:cubicBezTo>
                  <a:cubicBezTo>
                    <a:pt x="1" y="1329"/>
                    <a:pt x="352" y="1830"/>
                    <a:pt x="352" y="1830"/>
                  </a:cubicBezTo>
                  <a:cubicBezTo>
                    <a:pt x="352" y="1830"/>
                    <a:pt x="928" y="1579"/>
                    <a:pt x="1078" y="1028"/>
                  </a:cubicBezTo>
                  <a:cubicBezTo>
                    <a:pt x="1204" y="627"/>
                    <a:pt x="1154" y="251"/>
                    <a:pt x="978" y="76"/>
                  </a:cubicBezTo>
                  <a:cubicBezTo>
                    <a:pt x="778" y="251"/>
                    <a:pt x="652" y="627"/>
                    <a:pt x="652" y="627"/>
                  </a:cubicBezTo>
                  <a:cubicBezTo>
                    <a:pt x="652" y="627"/>
                    <a:pt x="753" y="226"/>
                    <a:pt x="6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1" name="Google Shape;33861;p44"/>
            <p:cNvSpPr/>
            <p:nvPr/>
          </p:nvSpPr>
          <p:spPr>
            <a:xfrm>
              <a:off x="4687500" y="2382325"/>
              <a:ext cx="39500" cy="34575"/>
            </a:xfrm>
            <a:custGeom>
              <a:avLst/>
              <a:gdLst/>
              <a:ahLst/>
              <a:cxnLst/>
              <a:rect l="l" t="t" r="r" b="b"/>
              <a:pathLst>
                <a:path w="1580" h="1383" extrusionOk="0">
                  <a:moveTo>
                    <a:pt x="408" y="0"/>
                  </a:moveTo>
                  <a:cubicBezTo>
                    <a:pt x="352" y="0"/>
                    <a:pt x="299" y="7"/>
                    <a:pt x="251" y="22"/>
                  </a:cubicBezTo>
                  <a:cubicBezTo>
                    <a:pt x="351" y="298"/>
                    <a:pt x="627" y="573"/>
                    <a:pt x="627" y="573"/>
                  </a:cubicBezTo>
                  <a:cubicBezTo>
                    <a:pt x="627" y="573"/>
                    <a:pt x="301" y="298"/>
                    <a:pt x="51" y="273"/>
                  </a:cubicBezTo>
                  <a:lnTo>
                    <a:pt x="51" y="273"/>
                  </a:lnTo>
                  <a:cubicBezTo>
                    <a:pt x="0" y="498"/>
                    <a:pt x="176" y="874"/>
                    <a:pt x="502" y="1125"/>
                  </a:cubicBezTo>
                  <a:cubicBezTo>
                    <a:pt x="810" y="1348"/>
                    <a:pt x="1189" y="1383"/>
                    <a:pt x="1398" y="1383"/>
                  </a:cubicBezTo>
                  <a:cubicBezTo>
                    <a:pt x="1494" y="1383"/>
                    <a:pt x="1554" y="1375"/>
                    <a:pt x="1554" y="1375"/>
                  </a:cubicBezTo>
                  <a:cubicBezTo>
                    <a:pt x="1554" y="1375"/>
                    <a:pt x="1579" y="749"/>
                    <a:pt x="1178" y="348"/>
                  </a:cubicBezTo>
                  <a:cubicBezTo>
                    <a:pt x="935" y="125"/>
                    <a:pt x="643" y="0"/>
                    <a:pt x="4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2" name="Google Shape;33862;p44"/>
            <p:cNvSpPr/>
            <p:nvPr/>
          </p:nvSpPr>
          <p:spPr>
            <a:xfrm>
              <a:off x="4720700" y="2414825"/>
              <a:ext cx="33250" cy="45125"/>
            </a:xfrm>
            <a:custGeom>
              <a:avLst/>
              <a:gdLst/>
              <a:ahLst/>
              <a:cxnLst/>
              <a:rect l="l" t="t" r="r" b="b"/>
              <a:pathLst>
                <a:path w="1330" h="1805" extrusionOk="0">
                  <a:moveTo>
                    <a:pt x="302" y="0"/>
                  </a:moveTo>
                  <a:cubicBezTo>
                    <a:pt x="302" y="0"/>
                    <a:pt x="1" y="552"/>
                    <a:pt x="201" y="1078"/>
                  </a:cubicBezTo>
                  <a:cubicBezTo>
                    <a:pt x="352" y="1479"/>
                    <a:pt x="627" y="1755"/>
                    <a:pt x="878" y="1805"/>
                  </a:cubicBezTo>
                  <a:cubicBezTo>
                    <a:pt x="928" y="1529"/>
                    <a:pt x="803" y="1153"/>
                    <a:pt x="803" y="1153"/>
                  </a:cubicBezTo>
                  <a:lnTo>
                    <a:pt x="803" y="1153"/>
                  </a:lnTo>
                  <a:cubicBezTo>
                    <a:pt x="803" y="1153"/>
                    <a:pt x="953" y="1529"/>
                    <a:pt x="1179" y="1679"/>
                  </a:cubicBezTo>
                  <a:cubicBezTo>
                    <a:pt x="1304" y="1479"/>
                    <a:pt x="1329" y="1078"/>
                    <a:pt x="1129" y="702"/>
                  </a:cubicBezTo>
                  <a:cubicBezTo>
                    <a:pt x="878" y="201"/>
                    <a:pt x="302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3" name="Google Shape;33863;p44"/>
            <p:cNvSpPr/>
            <p:nvPr/>
          </p:nvSpPr>
          <p:spPr>
            <a:xfrm>
              <a:off x="4687500" y="2414800"/>
              <a:ext cx="40750" cy="31925"/>
            </a:xfrm>
            <a:custGeom>
              <a:avLst/>
              <a:gdLst/>
              <a:ahLst/>
              <a:cxnLst/>
              <a:rect l="l" t="t" r="r" b="b"/>
              <a:pathLst>
                <a:path w="1630" h="1277" extrusionOk="0">
                  <a:moveTo>
                    <a:pt x="1230" y="0"/>
                  </a:moveTo>
                  <a:cubicBezTo>
                    <a:pt x="1031" y="0"/>
                    <a:pt x="783" y="38"/>
                    <a:pt x="552" y="177"/>
                  </a:cubicBezTo>
                  <a:cubicBezTo>
                    <a:pt x="201" y="377"/>
                    <a:pt x="0" y="703"/>
                    <a:pt x="0" y="954"/>
                  </a:cubicBezTo>
                  <a:cubicBezTo>
                    <a:pt x="276" y="954"/>
                    <a:pt x="602" y="753"/>
                    <a:pt x="602" y="753"/>
                  </a:cubicBezTo>
                  <a:lnTo>
                    <a:pt x="602" y="753"/>
                  </a:lnTo>
                  <a:cubicBezTo>
                    <a:pt x="602" y="753"/>
                    <a:pt x="276" y="979"/>
                    <a:pt x="176" y="1229"/>
                  </a:cubicBezTo>
                  <a:cubicBezTo>
                    <a:pt x="238" y="1260"/>
                    <a:pt x="319" y="1277"/>
                    <a:pt x="412" y="1277"/>
                  </a:cubicBezTo>
                  <a:cubicBezTo>
                    <a:pt x="620" y="1277"/>
                    <a:pt x="886" y="1194"/>
                    <a:pt x="1128" y="1004"/>
                  </a:cubicBezTo>
                  <a:cubicBezTo>
                    <a:pt x="1554" y="678"/>
                    <a:pt x="1630" y="51"/>
                    <a:pt x="1630" y="51"/>
                  </a:cubicBezTo>
                  <a:cubicBezTo>
                    <a:pt x="1630" y="51"/>
                    <a:pt x="1462" y="0"/>
                    <a:pt x="12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4" name="Google Shape;33864;p44"/>
            <p:cNvSpPr/>
            <p:nvPr/>
          </p:nvSpPr>
          <p:spPr>
            <a:xfrm>
              <a:off x="4729475" y="2397600"/>
              <a:ext cx="46400" cy="26650"/>
            </a:xfrm>
            <a:custGeom>
              <a:avLst/>
              <a:gdLst/>
              <a:ahLst/>
              <a:cxnLst/>
              <a:rect l="l" t="t" r="r" b="b"/>
              <a:pathLst>
                <a:path w="1856" h="1066" extrusionOk="0">
                  <a:moveTo>
                    <a:pt x="1223" y="0"/>
                  </a:moveTo>
                  <a:cubicBezTo>
                    <a:pt x="1099" y="0"/>
                    <a:pt x="965" y="20"/>
                    <a:pt x="828" y="63"/>
                  </a:cubicBezTo>
                  <a:cubicBezTo>
                    <a:pt x="301" y="238"/>
                    <a:pt x="1" y="789"/>
                    <a:pt x="1" y="789"/>
                  </a:cubicBezTo>
                  <a:cubicBezTo>
                    <a:pt x="1" y="789"/>
                    <a:pt x="369" y="1066"/>
                    <a:pt x="821" y="1066"/>
                  </a:cubicBezTo>
                  <a:cubicBezTo>
                    <a:pt x="897" y="1066"/>
                    <a:pt x="975" y="1058"/>
                    <a:pt x="1053" y="1040"/>
                  </a:cubicBezTo>
                  <a:cubicBezTo>
                    <a:pt x="1479" y="965"/>
                    <a:pt x="1780" y="739"/>
                    <a:pt x="1855" y="514"/>
                  </a:cubicBezTo>
                  <a:cubicBezTo>
                    <a:pt x="1755" y="474"/>
                    <a:pt x="1631" y="462"/>
                    <a:pt x="1518" y="462"/>
                  </a:cubicBezTo>
                  <a:cubicBezTo>
                    <a:pt x="1348" y="462"/>
                    <a:pt x="1204" y="489"/>
                    <a:pt x="1204" y="489"/>
                  </a:cubicBezTo>
                  <a:cubicBezTo>
                    <a:pt x="1204" y="489"/>
                    <a:pt x="1605" y="388"/>
                    <a:pt x="1780" y="188"/>
                  </a:cubicBezTo>
                  <a:cubicBezTo>
                    <a:pt x="1665" y="72"/>
                    <a:pt x="1462" y="0"/>
                    <a:pt x="12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5" name="Google Shape;33865;p44"/>
            <p:cNvSpPr/>
            <p:nvPr/>
          </p:nvSpPr>
          <p:spPr>
            <a:xfrm>
              <a:off x="4718200" y="2394775"/>
              <a:ext cx="14425" cy="20700"/>
            </a:xfrm>
            <a:custGeom>
              <a:avLst/>
              <a:gdLst/>
              <a:ahLst/>
              <a:cxnLst/>
              <a:rect l="l" t="t" r="r" b="b"/>
              <a:pathLst>
                <a:path w="577" h="828" extrusionOk="0">
                  <a:moveTo>
                    <a:pt x="226" y="0"/>
                  </a:moveTo>
                  <a:lnTo>
                    <a:pt x="226" y="0"/>
                  </a:lnTo>
                  <a:cubicBezTo>
                    <a:pt x="201" y="100"/>
                    <a:pt x="251" y="276"/>
                    <a:pt x="251" y="276"/>
                  </a:cubicBezTo>
                  <a:cubicBezTo>
                    <a:pt x="251" y="276"/>
                    <a:pt x="176" y="100"/>
                    <a:pt x="76" y="25"/>
                  </a:cubicBezTo>
                  <a:cubicBezTo>
                    <a:pt x="26" y="125"/>
                    <a:pt x="1" y="301"/>
                    <a:pt x="76" y="476"/>
                  </a:cubicBezTo>
                  <a:cubicBezTo>
                    <a:pt x="176" y="727"/>
                    <a:pt x="427" y="827"/>
                    <a:pt x="427" y="827"/>
                  </a:cubicBezTo>
                  <a:cubicBezTo>
                    <a:pt x="427" y="827"/>
                    <a:pt x="577" y="577"/>
                    <a:pt x="502" y="326"/>
                  </a:cubicBezTo>
                  <a:cubicBezTo>
                    <a:pt x="452" y="151"/>
                    <a:pt x="326" y="25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6" name="Google Shape;33866;p44"/>
            <p:cNvSpPr/>
            <p:nvPr/>
          </p:nvSpPr>
          <p:spPr>
            <a:xfrm>
              <a:off x="4707550" y="2409025"/>
              <a:ext cx="21325" cy="12075"/>
            </a:xfrm>
            <a:custGeom>
              <a:avLst/>
              <a:gdLst/>
              <a:ahLst/>
              <a:cxnLst/>
              <a:rect l="l" t="t" r="r" b="b"/>
              <a:pathLst>
                <a:path w="853" h="483" extrusionOk="0">
                  <a:moveTo>
                    <a:pt x="348" y="0"/>
                  </a:moveTo>
                  <a:cubicBezTo>
                    <a:pt x="192" y="0"/>
                    <a:pt x="62" y="45"/>
                    <a:pt x="0" y="107"/>
                  </a:cubicBezTo>
                  <a:cubicBezTo>
                    <a:pt x="101" y="182"/>
                    <a:pt x="276" y="232"/>
                    <a:pt x="276" y="232"/>
                  </a:cubicBezTo>
                  <a:cubicBezTo>
                    <a:pt x="276" y="232"/>
                    <a:pt x="232" y="226"/>
                    <a:pt x="176" y="226"/>
                  </a:cubicBezTo>
                  <a:cubicBezTo>
                    <a:pt x="120" y="226"/>
                    <a:pt x="51" y="232"/>
                    <a:pt x="0" y="257"/>
                  </a:cubicBezTo>
                  <a:cubicBezTo>
                    <a:pt x="26" y="357"/>
                    <a:pt x="176" y="458"/>
                    <a:pt x="376" y="483"/>
                  </a:cubicBezTo>
                  <a:cubicBezTo>
                    <a:pt x="627" y="483"/>
                    <a:pt x="853" y="307"/>
                    <a:pt x="853" y="307"/>
                  </a:cubicBezTo>
                  <a:cubicBezTo>
                    <a:pt x="853" y="307"/>
                    <a:pt x="702" y="57"/>
                    <a:pt x="452" y="7"/>
                  </a:cubicBezTo>
                  <a:cubicBezTo>
                    <a:pt x="416" y="2"/>
                    <a:pt x="381" y="0"/>
                    <a:pt x="34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7" name="Google Shape;33867;p44"/>
            <p:cNvSpPr/>
            <p:nvPr/>
          </p:nvSpPr>
          <p:spPr>
            <a:xfrm>
              <a:off x="4729475" y="2415600"/>
              <a:ext cx="18825" cy="14775"/>
            </a:xfrm>
            <a:custGeom>
              <a:avLst/>
              <a:gdLst/>
              <a:ahLst/>
              <a:cxnLst/>
              <a:rect l="l" t="t" r="r" b="b"/>
              <a:pathLst>
                <a:path w="753" h="591" extrusionOk="0">
                  <a:moveTo>
                    <a:pt x="167" y="0"/>
                  </a:moveTo>
                  <a:cubicBezTo>
                    <a:pt x="70" y="0"/>
                    <a:pt x="1" y="19"/>
                    <a:pt x="1" y="19"/>
                  </a:cubicBezTo>
                  <a:cubicBezTo>
                    <a:pt x="1" y="19"/>
                    <a:pt x="26" y="295"/>
                    <a:pt x="226" y="470"/>
                  </a:cubicBezTo>
                  <a:cubicBezTo>
                    <a:pt x="336" y="544"/>
                    <a:pt x="460" y="590"/>
                    <a:pt x="557" y="590"/>
                  </a:cubicBezTo>
                  <a:cubicBezTo>
                    <a:pt x="593" y="590"/>
                    <a:pt x="625" y="584"/>
                    <a:pt x="652" y="571"/>
                  </a:cubicBezTo>
                  <a:cubicBezTo>
                    <a:pt x="602" y="470"/>
                    <a:pt x="477" y="345"/>
                    <a:pt x="477" y="345"/>
                  </a:cubicBezTo>
                  <a:lnTo>
                    <a:pt x="477" y="345"/>
                  </a:lnTo>
                  <a:cubicBezTo>
                    <a:pt x="477" y="345"/>
                    <a:pt x="627" y="445"/>
                    <a:pt x="727" y="470"/>
                  </a:cubicBezTo>
                  <a:cubicBezTo>
                    <a:pt x="753" y="345"/>
                    <a:pt x="652" y="195"/>
                    <a:pt x="502" y="94"/>
                  </a:cubicBezTo>
                  <a:cubicBezTo>
                    <a:pt x="389" y="19"/>
                    <a:pt x="264" y="0"/>
                    <a:pt x="16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8" name="Google Shape;33868;p44"/>
            <p:cNvSpPr/>
            <p:nvPr/>
          </p:nvSpPr>
          <p:spPr>
            <a:xfrm>
              <a:off x="4717575" y="2416075"/>
              <a:ext cx="15050" cy="20075"/>
            </a:xfrm>
            <a:custGeom>
              <a:avLst/>
              <a:gdLst/>
              <a:ahLst/>
              <a:cxnLst/>
              <a:rect l="l" t="t" r="r" b="b"/>
              <a:pathLst>
                <a:path w="602" h="803" extrusionOk="0">
                  <a:moveTo>
                    <a:pt x="477" y="0"/>
                  </a:moveTo>
                  <a:cubicBezTo>
                    <a:pt x="477" y="0"/>
                    <a:pt x="201" y="75"/>
                    <a:pt x="76" y="301"/>
                  </a:cubicBezTo>
                  <a:cubicBezTo>
                    <a:pt x="0" y="476"/>
                    <a:pt x="0" y="652"/>
                    <a:pt x="51" y="752"/>
                  </a:cubicBezTo>
                  <a:cubicBezTo>
                    <a:pt x="176" y="677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2"/>
                    <a:pt x="201" y="802"/>
                  </a:cubicBezTo>
                  <a:cubicBezTo>
                    <a:pt x="301" y="802"/>
                    <a:pt x="452" y="677"/>
                    <a:pt x="502" y="502"/>
                  </a:cubicBezTo>
                  <a:cubicBezTo>
                    <a:pt x="602" y="251"/>
                    <a:pt x="477" y="0"/>
                    <a:pt x="4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9" name="Google Shape;33869;p44"/>
            <p:cNvSpPr/>
            <p:nvPr/>
          </p:nvSpPr>
          <p:spPr>
            <a:xfrm>
              <a:off x="4729475" y="2399025"/>
              <a:ext cx="17575" cy="17100"/>
            </a:xfrm>
            <a:custGeom>
              <a:avLst/>
              <a:gdLst/>
              <a:ahLst/>
              <a:cxnLst/>
              <a:rect l="l" t="t" r="r" b="b"/>
              <a:pathLst>
                <a:path w="703" h="684" extrusionOk="0">
                  <a:moveTo>
                    <a:pt x="510" y="1"/>
                  </a:moveTo>
                  <a:cubicBezTo>
                    <a:pt x="408" y="1"/>
                    <a:pt x="260" y="75"/>
                    <a:pt x="151" y="206"/>
                  </a:cubicBezTo>
                  <a:cubicBezTo>
                    <a:pt x="1" y="407"/>
                    <a:pt x="26" y="682"/>
                    <a:pt x="26" y="682"/>
                  </a:cubicBezTo>
                  <a:cubicBezTo>
                    <a:pt x="26" y="682"/>
                    <a:pt x="39" y="684"/>
                    <a:pt x="63" y="684"/>
                  </a:cubicBezTo>
                  <a:cubicBezTo>
                    <a:pt x="145" y="684"/>
                    <a:pt x="346" y="668"/>
                    <a:pt x="502" y="532"/>
                  </a:cubicBezTo>
                  <a:cubicBezTo>
                    <a:pt x="627" y="382"/>
                    <a:pt x="702" y="231"/>
                    <a:pt x="677" y="106"/>
                  </a:cubicBezTo>
                  <a:lnTo>
                    <a:pt x="677" y="106"/>
                  </a:lnTo>
                  <a:cubicBezTo>
                    <a:pt x="552" y="156"/>
                    <a:pt x="402" y="256"/>
                    <a:pt x="402" y="256"/>
                  </a:cubicBezTo>
                  <a:cubicBezTo>
                    <a:pt x="402" y="256"/>
                    <a:pt x="552" y="131"/>
                    <a:pt x="552" y="6"/>
                  </a:cubicBezTo>
                  <a:cubicBezTo>
                    <a:pt x="539" y="2"/>
                    <a:pt x="525" y="1"/>
                    <a:pt x="51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0" name="Google Shape;33870;p44"/>
            <p:cNvSpPr/>
            <p:nvPr/>
          </p:nvSpPr>
          <p:spPr>
            <a:xfrm>
              <a:off x="4728850" y="2399150"/>
              <a:ext cx="3775" cy="12550"/>
            </a:xfrm>
            <a:custGeom>
              <a:avLst/>
              <a:gdLst/>
              <a:ahLst/>
              <a:cxnLst/>
              <a:rect l="l" t="t" r="r" b="b"/>
              <a:pathLst>
                <a:path w="151" h="502" fill="none" extrusionOk="0">
                  <a:moveTo>
                    <a:pt x="151" y="1"/>
                  </a:moveTo>
                  <a:lnTo>
                    <a:pt x="1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1" name="Google Shape;33871;p44"/>
            <p:cNvSpPr/>
            <p:nvPr/>
          </p:nvSpPr>
          <p:spPr>
            <a:xfrm>
              <a:off x="4731350" y="2397650"/>
              <a:ext cx="2550" cy="2150"/>
            </a:xfrm>
            <a:custGeom>
              <a:avLst/>
              <a:gdLst/>
              <a:ahLst/>
              <a:cxnLst/>
              <a:rect l="l" t="t" r="r" b="b"/>
              <a:pathLst>
                <a:path w="102" h="86" extrusionOk="0">
                  <a:moveTo>
                    <a:pt x="55" y="0"/>
                  </a:moveTo>
                  <a:cubicBezTo>
                    <a:pt x="38" y="0"/>
                    <a:pt x="26" y="18"/>
                    <a:pt x="26" y="36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51" y="86"/>
                    <a:pt x="76" y="86"/>
                    <a:pt x="101" y="61"/>
                  </a:cubicBezTo>
                  <a:cubicBezTo>
                    <a:pt x="101" y="36"/>
                    <a:pt x="101" y="10"/>
                    <a:pt x="76" y="10"/>
                  </a:cubicBezTo>
                  <a:cubicBezTo>
                    <a:pt x="69" y="3"/>
                    <a:pt x="61" y="0"/>
                    <a:pt x="5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2" name="Google Shape;33872;p44"/>
            <p:cNvSpPr/>
            <p:nvPr/>
          </p:nvSpPr>
          <p:spPr>
            <a:xfrm>
              <a:off x="4726975" y="2399150"/>
              <a:ext cx="2525" cy="12550"/>
            </a:xfrm>
            <a:custGeom>
              <a:avLst/>
              <a:gdLst/>
              <a:ahLst/>
              <a:cxnLst/>
              <a:rect l="l" t="t" r="r" b="b"/>
              <a:pathLst>
                <a:path w="101" h="502" fill="none" extrusionOk="0">
                  <a:moveTo>
                    <a:pt x="0" y="1"/>
                  </a:moveTo>
                  <a:lnTo>
                    <a:pt x="101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3" name="Google Shape;33873;p44"/>
            <p:cNvSpPr/>
            <p:nvPr/>
          </p:nvSpPr>
          <p:spPr>
            <a:xfrm>
              <a:off x="4725725" y="239727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0" y="0"/>
                  </a:moveTo>
                  <a:cubicBezTo>
                    <a:pt x="25" y="0"/>
                    <a:pt x="0" y="25"/>
                    <a:pt x="0" y="51"/>
                  </a:cubicBezTo>
                  <a:cubicBezTo>
                    <a:pt x="0" y="76"/>
                    <a:pt x="25" y="101"/>
                    <a:pt x="50" y="101"/>
                  </a:cubicBezTo>
                  <a:cubicBezTo>
                    <a:pt x="75" y="101"/>
                    <a:pt x="101" y="76"/>
                    <a:pt x="101" y="51"/>
                  </a:cubicBezTo>
                  <a:cubicBezTo>
                    <a:pt x="101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4" name="Google Shape;33874;p44"/>
            <p:cNvSpPr/>
            <p:nvPr/>
          </p:nvSpPr>
          <p:spPr>
            <a:xfrm>
              <a:off x="4729475" y="2401650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1"/>
                  </a:moveTo>
                  <a:lnTo>
                    <a:pt x="1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5" name="Google Shape;33875;p44"/>
            <p:cNvSpPr/>
            <p:nvPr/>
          </p:nvSpPr>
          <p:spPr>
            <a:xfrm>
              <a:off x="4736375" y="24001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1" y="1"/>
                  </a:moveTo>
                  <a:cubicBezTo>
                    <a:pt x="37" y="1"/>
                    <a:pt x="25" y="12"/>
                    <a:pt x="25" y="12"/>
                  </a:cubicBezTo>
                  <a:cubicBezTo>
                    <a:pt x="0" y="37"/>
                    <a:pt x="0" y="62"/>
                    <a:pt x="25" y="87"/>
                  </a:cubicBezTo>
                  <a:cubicBezTo>
                    <a:pt x="50" y="87"/>
                    <a:pt x="76" y="87"/>
                    <a:pt x="101" y="62"/>
                  </a:cubicBezTo>
                  <a:cubicBezTo>
                    <a:pt x="101" y="37"/>
                    <a:pt x="101" y="12"/>
                    <a:pt x="76" y="12"/>
                  </a:cubicBezTo>
                  <a:cubicBezTo>
                    <a:pt x="67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6" name="Google Shape;33876;p44"/>
            <p:cNvSpPr/>
            <p:nvPr/>
          </p:nvSpPr>
          <p:spPr>
            <a:xfrm>
              <a:off x="4729475" y="2414825"/>
              <a:ext cx="3800" cy="12550"/>
            </a:xfrm>
            <a:custGeom>
              <a:avLst/>
              <a:gdLst/>
              <a:ahLst/>
              <a:cxnLst/>
              <a:rect l="l" t="t" r="r" b="b"/>
              <a:pathLst>
                <a:path w="152" h="502" fill="none" extrusionOk="0">
                  <a:moveTo>
                    <a:pt x="151" y="5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7" name="Google Shape;33877;p44"/>
            <p:cNvSpPr/>
            <p:nvPr/>
          </p:nvSpPr>
          <p:spPr>
            <a:xfrm>
              <a:off x="4732600" y="2426725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0"/>
                  </a:moveTo>
                  <a:cubicBezTo>
                    <a:pt x="1" y="0"/>
                    <a:pt x="1" y="25"/>
                    <a:pt x="1" y="50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76" y="76"/>
                    <a:pt x="76" y="50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8" name="Google Shape;33878;p44"/>
            <p:cNvSpPr/>
            <p:nvPr/>
          </p:nvSpPr>
          <p:spPr>
            <a:xfrm>
              <a:off x="4729475" y="2414825"/>
              <a:ext cx="8800" cy="9425"/>
            </a:xfrm>
            <a:custGeom>
              <a:avLst/>
              <a:gdLst/>
              <a:ahLst/>
              <a:cxnLst/>
              <a:rect l="l" t="t" r="r" b="b"/>
              <a:pathLst>
                <a:path w="352" h="377" fill="none" extrusionOk="0">
                  <a:moveTo>
                    <a:pt x="352" y="3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9" name="Google Shape;33879;p44"/>
            <p:cNvSpPr/>
            <p:nvPr/>
          </p:nvSpPr>
          <p:spPr>
            <a:xfrm>
              <a:off x="4737625" y="242375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41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0" y="19"/>
                    <a:pt x="0" y="44"/>
                    <a:pt x="0" y="69"/>
                  </a:cubicBezTo>
                  <a:cubicBezTo>
                    <a:pt x="13" y="82"/>
                    <a:pt x="26" y="88"/>
                    <a:pt x="38" y="88"/>
                  </a:cubicBezTo>
                  <a:cubicBezTo>
                    <a:pt x="51" y="88"/>
                    <a:pt x="63" y="82"/>
                    <a:pt x="76" y="69"/>
                  </a:cubicBezTo>
                  <a:cubicBezTo>
                    <a:pt x="76" y="69"/>
                    <a:pt x="101" y="44"/>
                    <a:pt x="76" y="19"/>
                  </a:cubicBezTo>
                  <a:cubicBezTo>
                    <a:pt x="63" y="7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0" name="Google Shape;33880;p44"/>
            <p:cNvSpPr/>
            <p:nvPr/>
          </p:nvSpPr>
          <p:spPr>
            <a:xfrm>
              <a:off x="4728225" y="2414825"/>
              <a:ext cx="1275" cy="13175"/>
            </a:xfrm>
            <a:custGeom>
              <a:avLst/>
              <a:gdLst/>
              <a:ahLst/>
              <a:cxnLst/>
              <a:rect l="l" t="t" r="r" b="b"/>
              <a:pathLst>
                <a:path w="51" h="527" fill="none" extrusionOk="0">
                  <a:moveTo>
                    <a:pt x="1" y="526"/>
                  </a:moveTo>
                  <a:lnTo>
                    <a:pt x="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1" name="Google Shape;33881;p44"/>
            <p:cNvSpPr/>
            <p:nvPr/>
          </p:nvSpPr>
          <p:spPr>
            <a:xfrm>
              <a:off x="4726975" y="24273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25" y="0"/>
                    <a:pt x="0" y="25"/>
                    <a:pt x="0" y="51"/>
                  </a:cubicBezTo>
                  <a:cubicBezTo>
                    <a:pt x="0" y="51"/>
                    <a:pt x="25" y="76"/>
                    <a:pt x="51" y="76"/>
                  </a:cubicBezTo>
                  <a:cubicBezTo>
                    <a:pt x="76" y="76"/>
                    <a:pt x="76" y="51"/>
                    <a:pt x="76" y="51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2" name="Google Shape;33882;p44"/>
            <p:cNvSpPr/>
            <p:nvPr/>
          </p:nvSpPr>
          <p:spPr>
            <a:xfrm>
              <a:off x="4730100" y="2412300"/>
              <a:ext cx="12550" cy="650"/>
            </a:xfrm>
            <a:custGeom>
              <a:avLst/>
              <a:gdLst/>
              <a:ahLst/>
              <a:cxnLst/>
              <a:rect l="l" t="t" r="r" b="b"/>
              <a:pathLst>
                <a:path w="502" h="26" fill="none" extrusionOk="0">
                  <a:moveTo>
                    <a:pt x="502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3" name="Google Shape;33883;p44"/>
            <p:cNvSpPr/>
            <p:nvPr/>
          </p:nvSpPr>
          <p:spPr>
            <a:xfrm>
              <a:off x="4742000" y="2411675"/>
              <a:ext cx="2550" cy="1925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76" y="76"/>
                    <a:pt x="101" y="76"/>
                    <a:pt x="101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4" name="Google Shape;33884;p44"/>
            <p:cNvSpPr/>
            <p:nvPr/>
          </p:nvSpPr>
          <p:spPr>
            <a:xfrm>
              <a:off x="4730100" y="2407300"/>
              <a:ext cx="11300" cy="5650"/>
            </a:xfrm>
            <a:custGeom>
              <a:avLst/>
              <a:gdLst/>
              <a:ahLst/>
              <a:cxnLst/>
              <a:rect l="l" t="t" r="r" b="b"/>
              <a:pathLst>
                <a:path w="452" h="226" fill="none" extrusionOk="0">
                  <a:moveTo>
                    <a:pt x="452" y="0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5" name="Google Shape;33885;p44"/>
            <p:cNvSpPr/>
            <p:nvPr/>
          </p:nvSpPr>
          <p:spPr>
            <a:xfrm>
              <a:off x="4740750" y="2405775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57" y="1"/>
                  </a:moveTo>
                  <a:cubicBezTo>
                    <a:pt x="53" y="1"/>
                    <a:pt x="51" y="4"/>
                    <a:pt x="51" y="11"/>
                  </a:cubicBezTo>
                  <a:cubicBezTo>
                    <a:pt x="26" y="11"/>
                    <a:pt x="1" y="36"/>
                    <a:pt x="26" y="61"/>
                  </a:cubicBezTo>
                  <a:cubicBezTo>
                    <a:pt x="26" y="86"/>
                    <a:pt x="51" y="86"/>
                    <a:pt x="76" y="86"/>
                  </a:cubicBezTo>
                  <a:cubicBezTo>
                    <a:pt x="101" y="86"/>
                    <a:pt x="101" y="61"/>
                    <a:pt x="101" y="36"/>
                  </a:cubicBezTo>
                  <a:cubicBezTo>
                    <a:pt x="83" y="19"/>
                    <a:pt x="66" y="1"/>
                    <a:pt x="5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6" name="Google Shape;33886;p44"/>
            <p:cNvSpPr/>
            <p:nvPr/>
          </p:nvSpPr>
          <p:spPr>
            <a:xfrm>
              <a:off x="4730100" y="2412925"/>
              <a:ext cx="11925" cy="5050"/>
            </a:xfrm>
            <a:custGeom>
              <a:avLst/>
              <a:gdLst/>
              <a:ahLst/>
              <a:cxnLst/>
              <a:rect l="l" t="t" r="r" b="b"/>
              <a:pathLst>
                <a:path w="477" h="202" fill="none" extrusionOk="0">
                  <a:moveTo>
                    <a:pt x="477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7" name="Google Shape;33887;p44"/>
            <p:cNvSpPr/>
            <p:nvPr/>
          </p:nvSpPr>
          <p:spPr>
            <a:xfrm>
              <a:off x="4741375" y="2417075"/>
              <a:ext cx="2550" cy="2150"/>
            </a:xfrm>
            <a:custGeom>
              <a:avLst/>
              <a:gdLst/>
              <a:ahLst/>
              <a:cxnLst/>
              <a:rect l="l" t="t" r="r" b="b"/>
              <a:pathLst>
                <a:path w="102" h="86" extrusionOk="0">
                  <a:moveTo>
                    <a:pt x="30" y="0"/>
                  </a:moveTo>
                  <a:cubicBezTo>
                    <a:pt x="13" y="0"/>
                    <a:pt x="1" y="18"/>
                    <a:pt x="1" y="35"/>
                  </a:cubicBezTo>
                  <a:cubicBezTo>
                    <a:pt x="1" y="61"/>
                    <a:pt x="1" y="86"/>
                    <a:pt x="26" y="86"/>
                  </a:cubicBezTo>
                  <a:cubicBezTo>
                    <a:pt x="51" y="86"/>
                    <a:pt x="76" y="86"/>
                    <a:pt x="76" y="61"/>
                  </a:cubicBezTo>
                  <a:cubicBezTo>
                    <a:pt x="101" y="35"/>
                    <a:pt x="76" y="10"/>
                    <a:pt x="51" y="10"/>
                  </a:cubicBezTo>
                  <a:cubicBezTo>
                    <a:pt x="44" y="3"/>
                    <a:pt x="36" y="0"/>
                    <a:pt x="3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8" name="Google Shape;33888;p44"/>
            <p:cNvSpPr/>
            <p:nvPr/>
          </p:nvSpPr>
          <p:spPr>
            <a:xfrm>
              <a:off x="4717575" y="2413575"/>
              <a:ext cx="10050" cy="8150"/>
            </a:xfrm>
            <a:custGeom>
              <a:avLst/>
              <a:gdLst/>
              <a:ahLst/>
              <a:cxnLst/>
              <a:rect l="l" t="t" r="r" b="b"/>
              <a:pathLst>
                <a:path w="402" h="326" fill="none" extrusionOk="0">
                  <a:moveTo>
                    <a:pt x="0" y="326"/>
                  </a:moveTo>
                  <a:lnTo>
                    <a:pt x="4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9" name="Google Shape;33889;p44"/>
            <p:cNvSpPr/>
            <p:nvPr/>
          </p:nvSpPr>
          <p:spPr>
            <a:xfrm>
              <a:off x="4715700" y="2421075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101" y="1"/>
                  </a:moveTo>
                  <a:cubicBezTo>
                    <a:pt x="75" y="1"/>
                    <a:pt x="50" y="1"/>
                    <a:pt x="25" y="26"/>
                  </a:cubicBezTo>
                  <a:cubicBezTo>
                    <a:pt x="0" y="26"/>
                    <a:pt x="0" y="51"/>
                    <a:pt x="25" y="76"/>
                  </a:cubicBezTo>
                  <a:cubicBezTo>
                    <a:pt x="38" y="88"/>
                    <a:pt x="50" y="95"/>
                    <a:pt x="63" y="95"/>
                  </a:cubicBezTo>
                  <a:cubicBezTo>
                    <a:pt x="75" y="95"/>
                    <a:pt x="88" y="88"/>
                    <a:pt x="101" y="76"/>
                  </a:cubicBezTo>
                  <a:cubicBezTo>
                    <a:pt x="101" y="51"/>
                    <a:pt x="101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0" name="Google Shape;33890;p44"/>
            <p:cNvSpPr/>
            <p:nvPr/>
          </p:nvSpPr>
          <p:spPr>
            <a:xfrm>
              <a:off x="4715075" y="2414200"/>
              <a:ext cx="12550" cy="2525"/>
            </a:xfrm>
            <a:custGeom>
              <a:avLst/>
              <a:gdLst/>
              <a:ahLst/>
              <a:cxnLst/>
              <a:rect l="l" t="t" r="r" b="b"/>
              <a:pathLst>
                <a:path w="502" h="101" fill="none" extrusionOk="0">
                  <a:moveTo>
                    <a:pt x="0" y="100"/>
                  </a:moveTo>
                  <a:lnTo>
                    <a:pt x="5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1" name="Google Shape;33891;p44"/>
            <p:cNvSpPr/>
            <p:nvPr/>
          </p:nvSpPr>
          <p:spPr>
            <a:xfrm>
              <a:off x="4713200" y="24158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6" y="1"/>
                  </a:moveTo>
                  <a:cubicBezTo>
                    <a:pt x="52" y="1"/>
                    <a:pt x="50" y="4"/>
                    <a:pt x="50" y="11"/>
                  </a:cubicBezTo>
                  <a:cubicBezTo>
                    <a:pt x="25" y="11"/>
                    <a:pt x="0" y="36"/>
                    <a:pt x="25" y="61"/>
                  </a:cubicBezTo>
                  <a:cubicBezTo>
                    <a:pt x="25" y="86"/>
                    <a:pt x="50" y="86"/>
                    <a:pt x="75" y="86"/>
                  </a:cubicBezTo>
                  <a:cubicBezTo>
                    <a:pt x="100" y="86"/>
                    <a:pt x="100" y="61"/>
                    <a:pt x="100" y="36"/>
                  </a:cubicBezTo>
                  <a:cubicBezTo>
                    <a:pt x="83" y="19"/>
                    <a:pt x="65" y="1"/>
                    <a:pt x="5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2" name="Google Shape;33892;p44"/>
            <p:cNvSpPr/>
            <p:nvPr/>
          </p:nvSpPr>
          <p:spPr>
            <a:xfrm>
              <a:off x="4721325" y="2414200"/>
              <a:ext cx="6300" cy="11300"/>
            </a:xfrm>
            <a:custGeom>
              <a:avLst/>
              <a:gdLst/>
              <a:ahLst/>
              <a:cxnLst/>
              <a:rect l="l" t="t" r="r" b="b"/>
              <a:pathLst>
                <a:path w="252" h="452" fill="none" extrusionOk="0">
                  <a:moveTo>
                    <a:pt x="1" y="451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3" name="Google Shape;33893;p44"/>
            <p:cNvSpPr/>
            <p:nvPr/>
          </p:nvSpPr>
          <p:spPr>
            <a:xfrm>
              <a:off x="4720075" y="24248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76" y="0"/>
                  </a:moveTo>
                  <a:cubicBezTo>
                    <a:pt x="51" y="0"/>
                    <a:pt x="26" y="0"/>
                    <a:pt x="26" y="25"/>
                  </a:cubicBezTo>
                  <a:cubicBezTo>
                    <a:pt x="1" y="25"/>
                    <a:pt x="1" y="50"/>
                    <a:pt x="26" y="75"/>
                  </a:cubicBezTo>
                  <a:cubicBezTo>
                    <a:pt x="34" y="84"/>
                    <a:pt x="42" y="86"/>
                    <a:pt x="50" y="86"/>
                  </a:cubicBezTo>
                  <a:cubicBezTo>
                    <a:pt x="65" y="86"/>
                    <a:pt x="76" y="75"/>
                    <a:pt x="76" y="75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4" name="Google Shape;33894;p44"/>
            <p:cNvSpPr/>
            <p:nvPr/>
          </p:nvSpPr>
          <p:spPr>
            <a:xfrm>
              <a:off x="4716325" y="2405425"/>
              <a:ext cx="10675" cy="6900"/>
            </a:xfrm>
            <a:custGeom>
              <a:avLst/>
              <a:gdLst/>
              <a:ahLst/>
              <a:cxnLst/>
              <a:rect l="l" t="t" r="r" b="b"/>
              <a:pathLst>
                <a:path w="427" h="276" fill="none" extrusionOk="0">
                  <a:moveTo>
                    <a:pt x="0" y="0"/>
                  </a:moveTo>
                  <a:lnTo>
                    <a:pt x="426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5" name="Google Shape;33895;p44"/>
            <p:cNvSpPr/>
            <p:nvPr/>
          </p:nvSpPr>
          <p:spPr>
            <a:xfrm>
              <a:off x="4714450" y="240450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50" y="1"/>
                  </a:moveTo>
                  <a:cubicBezTo>
                    <a:pt x="34" y="1"/>
                    <a:pt x="17" y="12"/>
                    <a:pt x="0" y="12"/>
                  </a:cubicBezTo>
                  <a:cubicBezTo>
                    <a:pt x="0" y="37"/>
                    <a:pt x="0" y="62"/>
                    <a:pt x="25" y="87"/>
                  </a:cubicBezTo>
                  <a:cubicBezTo>
                    <a:pt x="50" y="87"/>
                    <a:pt x="75" y="87"/>
                    <a:pt x="75" y="62"/>
                  </a:cubicBezTo>
                  <a:cubicBezTo>
                    <a:pt x="100" y="37"/>
                    <a:pt x="75" y="12"/>
                    <a:pt x="75" y="12"/>
                  </a:cubicBezTo>
                  <a:cubicBezTo>
                    <a:pt x="67" y="4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6" name="Google Shape;33896;p44"/>
            <p:cNvSpPr/>
            <p:nvPr/>
          </p:nvSpPr>
          <p:spPr>
            <a:xfrm>
              <a:off x="4720075" y="2401650"/>
              <a:ext cx="6925" cy="10675"/>
            </a:xfrm>
            <a:custGeom>
              <a:avLst/>
              <a:gdLst/>
              <a:ahLst/>
              <a:cxnLst/>
              <a:rect l="l" t="t" r="r" b="b"/>
              <a:pathLst>
                <a:path w="277" h="427" fill="none" extrusionOk="0">
                  <a:moveTo>
                    <a:pt x="1" y="1"/>
                  </a:moveTo>
                  <a:lnTo>
                    <a:pt x="276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7" name="Google Shape;33897;p44"/>
            <p:cNvSpPr/>
            <p:nvPr/>
          </p:nvSpPr>
          <p:spPr>
            <a:xfrm>
              <a:off x="4718200" y="2399925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60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45"/>
                    <a:pt x="1" y="70"/>
                    <a:pt x="26" y="70"/>
                  </a:cubicBezTo>
                  <a:cubicBezTo>
                    <a:pt x="51" y="95"/>
                    <a:pt x="76" y="95"/>
                    <a:pt x="76" y="95"/>
                  </a:cubicBezTo>
                  <a:cubicBezTo>
                    <a:pt x="101" y="70"/>
                    <a:pt x="101" y="45"/>
                    <a:pt x="76" y="20"/>
                  </a:cubicBezTo>
                  <a:cubicBezTo>
                    <a:pt x="76" y="7"/>
                    <a:pt x="69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8" name="Google Shape;33898;p44"/>
            <p:cNvSpPr/>
            <p:nvPr/>
          </p:nvSpPr>
          <p:spPr>
            <a:xfrm>
              <a:off x="4714450" y="2411050"/>
              <a:ext cx="12550" cy="1275"/>
            </a:xfrm>
            <a:custGeom>
              <a:avLst/>
              <a:gdLst/>
              <a:ahLst/>
              <a:cxnLst/>
              <a:rect l="l" t="t" r="r" b="b"/>
              <a:pathLst>
                <a:path w="502" h="51" fill="none" extrusionOk="0">
                  <a:moveTo>
                    <a:pt x="0" y="1"/>
                  </a:moveTo>
                  <a:lnTo>
                    <a:pt x="50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9" name="Google Shape;33899;p44"/>
            <p:cNvSpPr/>
            <p:nvPr/>
          </p:nvSpPr>
          <p:spPr>
            <a:xfrm>
              <a:off x="4712550" y="240980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0" name="Google Shape;33900;p44"/>
            <p:cNvSpPr/>
            <p:nvPr/>
          </p:nvSpPr>
          <p:spPr>
            <a:xfrm>
              <a:off x="4722575" y="2406525"/>
              <a:ext cx="13825" cy="12225"/>
            </a:xfrm>
            <a:custGeom>
              <a:avLst/>
              <a:gdLst/>
              <a:ahLst/>
              <a:cxnLst/>
              <a:rect l="l" t="t" r="r" b="b"/>
              <a:pathLst>
                <a:path w="553" h="489" extrusionOk="0">
                  <a:moveTo>
                    <a:pt x="288" y="0"/>
                  </a:moveTo>
                  <a:cubicBezTo>
                    <a:pt x="180" y="0"/>
                    <a:pt x="72" y="52"/>
                    <a:pt x="51" y="157"/>
                  </a:cubicBezTo>
                  <a:cubicBezTo>
                    <a:pt x="1" y="282"/>
                    <a:pt x="76" y="432"/>
                    <a:pt x="201" y="483"/>
                  </a:cubicBezTo>
                  <a:cubicBezTo>
                    <a:pt x="222" y="487"/>
                    <a:pt x="243" y="489"/>
                    <a:pt x="264" y="489"/>
                  </a:cubicBezTo>
                  <a:cubicBezTo>
                    <a:pt x="366" y="489"/>
                    <a:pt x="460" y="437"/>
                    <a:pt x="502" y="332"/>
                  </a:cubicBezTo>
                  <a:cubicBezTo>
                    <a:pt x="552" y="182"/>
                    <a:pt x="477" y="56"/>
                    <a:pt x="352" y="6"/>
                  </a:cubicBezTo>
                  <a:cubicBezTo>
                    <a:pt x="331" y="2"/>
                    <a:pt x="309" y="0"/>
                    <a:pt x="2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1" name="Google Shape;33901;p44"/>
            <p:cNvSpPr/>
            <p:nvPr/>
          </p:nvSpPr>
          <p:spPr>
            <a:xfrm>
              <a:off x="4636750" y="2837750"/>
              <a:ext cx="30725" cy="46400"/>
            </a:xfrm>
            <a:custGeom>
              <a:avLst/>
              <a:gdLst/>
              <a:ahLst/>
              <a:cxnLst/>
              <a:rect l="l" t="t" r="r" b="b"/>
              <a:pathLst>
                <a:path w="1229" h="1856" extrusionOk="0">
                  <a:moveTo>
                    <a:pt x="677" y="1"/>
                  </a:moveTo>
                  <a:cubicBezTo>
                    <a:pt x="451" y="76"/>
                    <a:pt x="201" y="376"/>
                    <a:pt x="101" y="803"/>
                  </a:cubicBezTo>
                  <a:cubicBezTo>
                    <a:pt x="0" y="1354"/>
                    <a:pt x="351" y="1855"/>
                    <a:pt x="351" y="1855"/>
                  </a:cubicBezTo>
                  <a:cubicBezTo>
                    <a:pt x="351" y="1855"/>
                    <a:pt x="928" y="1605"/>
                    <a:pt x="1103" y="1053"/>
                  </a:cubicBezTo>
                  <a:cubicBezTo>
                    <a:pt x="1228" y="652"/>
                    <a:pt x="1153" y="276"/>
                    <a:pt x="1003" y="101"/>
                  </a:cubicBezTo>
                  <a:cubicBezTo>
                    <a:pt x="777" y="276"/>
                    <a:pt x="652" y="652"/>
                    <a:pt x="652" y="652"/>
                  </a:cubicBezTo>
                  <a:cubicBezTo>
                    <a:pt x="652" y="652"/>
                    <a:pt x="752" y="251"/>
                    <a:pt x="6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2" name="Google Shape;33902;p44"/>
            <p:cNvSpPr/>
            <p:nvPr/>
          </p:nvSpPr>
          <p:spPr>
            <a:xfrm>
              <a:off x="4605425" y="2852250"/>
              <a:ext cx="38875" cy="34575"/>
            </a:xfrm>
            <a:custGeom>
              <a:avLst/>
              <a:gdLst/>
              <a:ahLst/>
              <a:cxnLst/>
              <a:rect l="l" t="t" r="r" b="b"/>
              <a:pathLst>
                <a:path w="1555" h="1383" extrusionOk="0">
                  <a:moveTo>
                    <a:pt x="396" y="1"/>
                  </a:moveTo>
                  <a:cubicBezTo>
                    <a:pt x="343" y="1"/>
                    <a:pt x="294" y="8"/>
                    <a:pt x="251" y="22"/>
                  </a:cubicBezTo>
                  <a:cubicBezTo>
                    <a:pt x="326" y="273"/>
                    <a:pt x="602" y="573"/>
                    <a:pt x="602" y="573"/>
                  </a:cubicBezTo>
                  <a:cubicBezTo>
                    <a:pt x="602" y="573"/>
                    <a:pt x="276" y="298"/>
                    <a:pt x="25" y="273"/>
                  </a:cubicBezTo>
                  <a:lnTo>
                    <a:pt x="25" y="273"/>
                  </a:lnTo>
                  <a:cubicBezTo>
                    <a:pt x="0" y="498"/>
                    <a:pt x="151" y="874"/>
                    <a:pt x="501" y="1125"/>
                  </a:cubicBezTo>
                  <a:cubicBezTo>
                    <a:pt x="793" y="1348"/>
                    <a:pt x="1178" y="1383"/>
                    <a:pt x="1393" y="1383"/>
                  </a:cubicBezTo>
                  <a:cubicBezTo>
                    <a:pt x="1492" y="1383"/>
                    <a:pt x="1554" y="1375"/>
                    <a:pt x="1554" y="1375"/>
                  </a:cubicBezTo>
                  <a:cubicBezTo>
                    <a:pt x="1554" y="1375"/>
                    <a:pt x="1554" y="749"/>
                    <a:pt x="1153" y="348"/>
                  </a:cubicBezTo>
                  <a:cubicBezTo>
                    <a:pt x="910" y="125"/>
                    <a:pt x="618" y="1"/>
                    <a:pt x="3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3" name="Google Shape;33903;p44"/>
            <p:cNvSpPr/>
            <p:nvPr/>
          </p:nvSpPr>
          <p:spPr>
            <a:xfrm>
              <a:off x="4638625" y="2884750"/>
              <a:ext cx="32600" cy="44500"/>
            </a:xfrm>
            <a:custGeom>
              <a:avLst/>
              <a:gdLst/>
              <a:ahLst/>
              <a:cxnLst/>
              <a:rect l="l" t="t" r="r" b="b"/>
              <a:pathLst>
                <a:path w="1304" h="1780" extrusionOk="0">
                  <a:moveTo>
                    <a:pt x="276" y="0"/>
                  </a:moveTo>
                  <a:cubicBezTo>
                    <a:pt x="276" y="0"/>
                    <a:pt x="1" y="552"/>
                    <a:pt x="176" y="1078"/>
                  </a:cubicBezTo>
                  <a:cubicBezTo>
                    <a:pt x="326" y="1479"/>
                    <a:pt x="627" y="1755"/>
                    <a:pt x="853" y="1780"/>
                  </a:cubicBezTo>
                  <a:cubicBezTo>
                    <a:pt x="903" y="1504"/>
                    <a:pt x="778" y="1154"/>
                    <a:pt x="777" y="1153"/>
                  </a:cubicBezTo>
                  <a:lnTo>
                    <a:pt x="777" y="1153"/>
                  </a:lnTo>
                  <a:cubicBezTo>
                    <a:pt x="778" y="1154"/>
                    <a:pt x="928" y="1529"/>
                    <a:pt x="1153" y="1654"/>
                  </a:cubicBezTo>
                  <a:cubicBezTo>
                    <a:pt x="1279" y="1454"/>
                    <a:pt x="1304" y="1078"/>
                    <a:pt x="1128" y="702"/>
                  </a:cubicBezTo>
                  <a:cubicBezTo>
                    <a:pt x="878" y="201"/>
                    <a:pt x="276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4" name="Google Shape;33904;p44"/>
            <p:cNvSpPr/>
            <p:nvPr/>
          </p:nvSpPr>
          <p:spPr>
            <a:xfrm>
              <a:off x="4604800" y="2884625"/>
              <a:ext cx="41375" cy="31650"/>
            </a:xfrm>
            <a:custGeom>
              <a:avLst/>
              <a:gdLst/>
              <a:ahLst/>
              <a:cxnLst/>
              <a:rect l="l" t="t" r="r" b="b"/>
              <a:pathLst>
                <a:path w="1655" h="1266" extrusionOk="0">
                  <a:moveTo>
                    <a:pt x="1216" y="0"/>
                  </a:moveTo>
                  <a:cubicBezTo>
                    <a:pt x="1020" y="0"/>
                    <a:pt x="786" y="34"/>
                    <a:pt x="577" y="156"/>
                  </a:cubicBezTo>
                  <a:cubicBezTo>
                    <a:pt x="201" y="381"/>
                    <a:pt x="0" y="707"/>
                    <a:pt x="0" y="958"/>
                  </a:cubicBezTo>
                  <a:cubicBezTo>
                    <a:pt x="276" y="958"/>
                    <a:pt x="626" y="757"/>
                    <a:pt x="627" y="757"/>
                  </a:cubicBezTo>
                  <a:lnTo>
                    <a:pt x="627" y="757"/>
                  </a:lnTo>
                  <a:cubicBezTo>
                    <a:pt x="626" y="757"/>
                    <a:pt x="276" y="983"/>
                    <a:pt x="176" y="1233"/>
                  </a:cubicBezTo>
                  <a:cubicBezTo>
                    <a:pt x="238" y="1254"/>
                    <a:pt x="314" y="1265"/>
                    <a:pt x="398" y="1265"/>
                  </a:cubicBezTo>
                  <a:cubicBezTo>
                    <a:pt x="618" y="1265"/>
                    <a:pt x="892" y="1189"/>
                    <a:pt x="1128" y="1008"/>
                  </a:cubicBezTo>
                  <a:cubicBezTo>
                    <a:pt x="1554" y="682"/>
                    <a:pt x="1654" y="55"/>
                    <a:pt x="1654" y="55"/>
                  </a:cubicBezTo>
                  <a:cubicBezTo>
                    <a:pt x="1654" y="55"/>
                    <a:pt x="1466" y="0"/>
                    <a:pt x="1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5" name="Google Shape;33905;p44"/>
            <p:cNvSpPr/>
            <p:nvPr/>
          </p:nvSpPr>
          <p:spPr>
            <a:xfrm>
              <a:off x="4647400" y="2867525"/>
              <a:ext cx="45750" cy="26625"/>
            </a:xfrm>
            <a:custGeom>
              <a:avLst/>
              <a:gdLst/>
              <a:ahLst/>
              <a:cxnLst/>
              <a:rect l="l" t="t" r="r" b="b"/>
              <a:pathLst>
                <a:path w="1830" h="1065" extrusionOk="0">
                  <a:moveTo>
                    <a:pt x="1203" y="0"/>
                  </a:moveTo>
                  <a:cubicBezTo>
                    <a:pt x="1076" y="0"/>
                    <a:pt x="939" y="20"/>
                    <a:pt x="802" y="63"/>
                  </a:cubicBezTo>
                  <a:cubicBezTo>
                    <a:pt x="276" y="213"/>
                    <a:pt x="0" y="764"/>
                    <a:pt x="0" y="764"/>
                  </a:cubicBezTo>
                  <a:cubicBezTo>
                    <a:pt x="0" y="764"/>
                    <a:pt x="357" y="1064"/>
                    <a:pt x="810" y="1064"/>
                  </a:cubicBezTo>
                  <a:cubicBezTo>
                    <a:pt x="880" y="1064"/>
                    <a:pt x="953" y="1057"/>
                    <a:pt x="1028" y="1040"/>
                  </a:cubicBezTo>
                  <a:cubicBezTo>
                    <a:pt x="1454" y="965"/>
                    <a:pt x="1755" y="714"/>
                    <a:pt x="1830" y="489"/>
                  </a:cubicBezTo>
                  <a:cubicBezTo>
                    <a:pt x="1723" y="457"/>
                    <a:pt x="1592" y="447"/>
                    <a:pt x="1478" y="447"/>
                  </a:cubicBezTo>
                  <a:cubicBezTo>
                    <a:pt x="1326" y="447"/>
                    <a:pt x="1203" y="464"/>
                    <a:pt x="1203" y="464"/>
                  </a:cubicBezTo>
                  <a:cubicBezTo>
                    <a:pt x="1203" y="464"/>
                    <a:pt x="1604" y="363"/>
                    <a:pt x="1755" y="188"/>
                  </a:cubicBezTo>
                  <a:cubicBezTo>
                    <a:pt x="1656" y="72"/>
                    <a:pt x="1448" y="0"/>
                    <a:pt x="12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6" name="Google Shape;33906;p44"/>
            <p:cNvSpPr/>
            <p:nvPr/>
          </p:nvSpPr>
          <p:spPr>
            <a:xfrm>
              <a:off x="4635500" y="2864075"/>
              <a:ext cx="14425" cy="21325"/>
            </a:xfrm>
            <a:custGeom>
              <a:avLst/>
              <a:gdLst/>
              <a:ahLst/>
              <a:cxnLst/>
              <a:rect l="l" t="t" r="r" b="b"/>
              <a:pathLst>
                <a:path w="577" h="853" extrusionOk="0">
                  <a:moveTo>
                    <a:pt x="226" y="0"/>
                  </a:moveTo>
                  <a:cubicBezTo>
                    <a:pt x="201" y="125"/>
                    <a:pt x="251" y="301"/>
                    <a:pt x="251" y="301"/>
                  </a:cubicBezTo>
                  <a:cubicBezTo>
                    <a:pt x="251" y="301"/>
                    <a:pt x="201" y="125"/>
                    <a:pt x="100" y="50"/>
                  </a:cubicBezTo>
                  <a:cubicBezTo>
                    <a:pt x="25" y="151"/>
                    <a:pt x="0" y="326"/>
                    <a:pt x="75" y="501"/>
                  </a:cubicBezTo>
                  <a:cubicBezTo>
                    <a:pt x="176" y="727"/>
                    <a:pt x="426" y="852"/>
                    <a:pt x="426" y="852"/>
                  </a:cubicBezTo>
                  <a:cubicBezTo>
                    <a:pt x="426" y="852"/>
                    <a:pt x="577" y="602"/>
                    <a:pt x="527" y="351"/>
                  </a:cubicBezTo>
                  <a:cubicBezTo>
                    <a:pt x="476" y="176"/>
                    <a:pt x="351" y="25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7" name="Google Shape;33907;p44"/>
            <p:cNvSpPr/>
            <p:nvPr/>
          </p:nvSpPr>
          <p:spPr>
            <a:xfrm>
              <a:off x="4624850" y="2878950"/>
              <a:ext cx="21325" cy="11525"/>
            </a:xfrm>
            <a:custGeom>
              <a:avLst/>
              <a:gdLst/>
              <a:ahLst/>
              <a:cxnLst/>
              <a:rect l="l" t="t" r="r" b="b"/>
              <a:pathLst>
                <a:path w="853" h="461" extrusionOk="0">
                  <a:moveTo>
                    <a:pt x="359" y="0"/>
                  </a:moveTo>
                  <a:cubicBezTo>
                    <a:pt x="217" y="0"/>
                    <a:pt x="87" y="45"/>
                    <a:pt x="25" y="107"/>
                  </a:cubicBezTo>
                  <a:cubicBezTo>
                    <a:pt x="125" y="182"/>
                    <a:pt x="301" y="232"/>
                    <a:pt x="301" y="232"/>
                  </a:cubicBezTo>
                  <a:cubicBezTo>
                    <a:pt x="301" y="232"/>
                    <a:pt x="251" y="226"/>
                    <a:pt x="188" y="226"/>
                  </a:cubicBezTo>
                  <a:cubicBezTo>
                    <a:pt x="125" y="226"/>
                    <a:pt x="50" y="232"/>
                    <a:pt x="0" y="257"/>
                  </a:cubicBezTo>
                  <a:cubicBezTo>
                    <a:pt x="50" y="358"/>
                    <a:pt x="201" y="458"/>
                    <a:pt x="401" y="458"/>
                  </a:cubicBezTo>
                  <a:cubicBezTo>
                    <a:pt x="418" y="459"/>
                    <a:pt x="434" y="460"/>
                    <a:pt x="451" y="460"/>
                  </a:cubicBezTo>
                  <a:cubicBezTo>
                    <a:pt x="678" y="460"/>
                    <a:pt x="852" y="307"/>
                    <a:pt x="852" y="307"/>
                  </a:cubicBezTo>
                  <a:cubicBezTo>
                    <a:pt x="852" y="307"/>
                    <a:pt x="702" y="57"/>
                    <a:pt x="451" y="7"/>
                  </a:cubicBezTo>
                  <a:cubicBezTo>
                    <a:pt x="420" y="2"/>
                    <a:pt x="389" y="0"/>
                    <a:pt x="35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8" name="Google Shape;33908;p44"/>
            <p:cNvSpPr/>
            <p:nvPr/>
          </p:nvSpPr>
          <p:spPr>
            <a:xfrm>
              <a:off x="4646775" y="2885125"/>
              <a:ext cx="18825" cy="15150"/>
            </a:xfrm>
            <a:custGeom>
              <a:avLst/>
              <a:gdLst/>
              <a:ahLst/>
              <a:cxnLst/>
              <a:rect l="l" t="t" r="r" b="b"/>
              <a:pathLst>
                <a:path w="753" h="606" extrusionOk="0">
                  <a:moveTo>
                    <a:pt x="135" y="0"/>
                  </a:moveTo>
                  <a:cubicBezTo>
                    <a:pt x="55" y="0"/>
                    <a:pt x="0" y="10"/>
                    <a:pt x="0" y="10"/>
                  </a:cubicBezTo>
                  <a:cubicBezTo>
                    <a:pt x="0" y="10"/>
                    <a:pt x="25" y="311"/>
                    <a:pt x="226" y="461"/>
                  </a:cubicBezTo>
                  <a:cubicBezTo>
                    <a:pt x="337" y="554"/>
                    <a:pt x="463" y="606"/>
                    <a:pt x="561" y="606"/>
                  </a:cubicBezTo>
                  <a:cubicBezTo>
                    <a:pt x="595" y="606"/>
                    <a:pt x="626" y="600"/>
                    <a:pt x="652" y="587"/>
                  </a:cubicBezTo>
                  <a:cubicBezTo>
                    <a:pt x="602" y="461"/>
                    <a:pt x="477" y="361"/>
                    <a:pt x="477" y="361"/>
                  </a:cubicBezTo>
                  <a:lnTo>
                    <a:pt x="477" y="361"/>
                  </a:lnTo>
                  <a:cubicBezTo>
                    <a:pt x="477" y="361"/>
                    <a:pt x="627" y="461"/>
                    <a:pt x="752" y="461"/>
                  </a:cubicBezTo>
                  <a:cubicBezTo>
                    <a:pt x="752" y="361"/>
                    <a:pt x="677" y="186"/>
                    <a:pt x="502" y="85"/>
                  </a:cubicBezTo>
                  <a:cubicBezTo>
                    <a:pt x="376" y="16"/>
                    <a:pt x="236" y="0"/>
                    <a:pt x="13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9" name="Google Shape;33909;p44"/>
            <p:cNvSpPr/>
            <p:nvPr/>
          </p:nvSpPr>
          <p:spPr>
            <a:xfrm>
              <a:off x="4634875" y="2886000"/>
              <a:ext cx="15050" cy="20075"/>
            </a:xfrm>
            <a:custGeom>
              <a:avLst/>
              <a:gdLst/>
              <a:ahLst/>
              <a:cxnLst/>
              <a:rect l="l" t="t" r="r" b="b"/>
              <a:pathLst>
                <a:path w="602" h="803" extrusionOk="0">
                  <a:moveTo>
                    <a:pt x="476" y="0"/>
                  </a:moveTo>
                  <a:cubicBezTo>
                    <a:pt x="476" y="0"/>
                    <a:pt x="201" y="76"/>
                    <a:pt x="100" y="301"/>
                  </a:cubicBezTo>
                  <a:cubicBezTo>
                    <a:pt x="0" y="477"/>
                    <a:pt x="0" y="652"/>
                    <a:pt x="75" y="752"/>
                  </a:cubicBezTo>
                  <a:cubicBezTo>
                    <a:pt x="176" y="677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2"/>
                    <a:pt x="201" y="802"/>
                  </a:cubicBezTo>
                  <a:cubicBezTo>
                    <a:pt x="326" y="802"/>
                    <a:pt x="451" y="677"/>
                    <a:pt x="526" y="502"/>
                  </a:cubicBezTo>
                  <a:cubicBezTo>
                    <a:pt x="602" y="251"/>
                    <a:pt x="476" y="0"/>
                    <a:pt x="4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0" name="Google Shape;33910;p44"/>
            <p:cNvSpPr/>
            <p:nvPr/>
          </p:nvSpPr>
          <p:spPr>
            <a:xfrm>
              <a:off x="4646775" y="2868950"/>
              <a:ext cx="17575" cy="17100"/>
            </a:xfrm>
            <a:custGeom>
              <a:avLst/>
              <a:gdLst/>
              <a:ahLst/>
              <a:cxnLst/>
              <a:rect l="l" t="t" r="r" b="b"/>
              <a:pathLst>
                <a:path w="703" h="684" extrusionOk="0">
                  <a:moveTo>
                    <a:pt x="528" y="1"/>
                  </a:moveTo>
                  <a:cubicBezTo>
                    <a:pt x="414" y="1"/>
                    <a:pt x="285" y="75"/>
                    <a:pt x="176" y="206"/>
                  </a:cubicBezTo>
                  <a:cubicBezTo>
                    <a:pt x="0" y="407"/>
                    <a:pt x="25" y="682"/>
                    <a:pt x="25" y="682"/>
                  </a:cubicBezTo>
                  <a:cubicBezTo>
                    <a:pt x="25" y="682"/>
                    <a:pt x="40" y="684"/>
                    <a:pt x="65" y="684"/>
                  </a:cubicBezTo>
                  <a:cubicBezTo>
                    <a:pt x="153" y="684"/>
                    <a:pt x="365" y="668"/>
                    <a:pt x="502" y="532"/>
                  </a:cubicBezTo>
                  <a:cubicBezTo>
                    <a:pt x="652" y="382"/>
                    <a:pt x="702" y="206"/>
                    <a:pt x="677" y="106"/>
                  </a:cubicBezTo>
                  <a:lnTo>
                    <a:pt x="677" y="106"/>
                  </a:lnTo>
                  <a:cubicBezTo>
                    <a:pt x="552" y="131"/>
                    <a:pt x="426" y="256"/>
                    <a:pt x="426" y="256"/>
                  </a:cubicBezTo>
                  <a:cubicBezTo>
                    <a:pt x="426" y="256"/>
                    <a:pt x="552" y="131"/>
                    <a:pt x="577" y="6"/>
                  </a:cubicBezTo>
                  <a:cubicBezTo>
                    <a:pt x="561" y="2"/>
                    <a:pt x="545" y="1"/>
                    <a:pt x="52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1" name="Google Shape;33911;p44"/>
            <p:cNvSpPr/>
            <p:nvPr/>
          </p:nvSpPr>
          <p:spPr>
            <a:xfrm>
              <a:off x="4646775" y="2869075"/>
              <a:ext cx="3150" cy="12550"/>
            </a:xfrm>
            <a:custGeom>
              <a:avLst/>
              <a:gdLst/>
              <a:ahLst/>
              <a:cxnLst/>
              <a:rect l="l" t="t" r="r" b="b"/>
              <a:pathLst>
                <a:path w="126" h="502" fill="none" extrusionOk="0">
                  <a:moveTo>
                    <a:pt x="126" y="1"/>
                  </a:moveTo>
                  <a:lnTo>
                    <a:pt x="0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2" name="Google Shape;33912;p44"/>
            <p:cNvSpPr/>
            <p:nvPr/>
          </p:nvSpPr>
          <p:spPr>
            <a:xfrm>
              <a:off x="4649275" y="2867550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27" y="0"/>
                  </a:moveTo>
                  <a:cubicBezTo>
                    <a:pt x="12" y="0"/>
                    <a:pt x="1" y="12"/>
                    <a:pt x="1" y="12"/>
                  </a:cubicBezTo>
                  <a:cubicBezTo>
                    <a:pt x="1" y="37"/>
                    <a:pt x="1" y="62"/>
                    <a:pt x="26" y="87"/>
                  </a:cubicBezTo>
                  <a:cubicBezTo>
                    <a:pt x="51" y="87"/>
                    <a:pt x="76" y="87"/>
                    <a:pt x="76" y="62"/>
                  </a:cubicBezTo>
                  <a:cubicBezTo>
                    <a:pt x="76" y="37"/>
                    <a:pt x="76" y="12"/>
                    <a:pt x="51" y="12"/>
                  </a:cubicBezTo>
                  <a:cubicBezTo>
                    <a:pt x="42" y="3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3" name="Google Shape;33913;p44"/>
            <p:cNvSpPr/>
            <p:nvPr/>
          </p:nvSpPr>
          <p:spPr>
            <a:xfrm>
              <a:off x="4644275" y="2868450"/>
              <a:ext cx="2525" cy="13175"/>
            </a:xfrm>
            <a:custGeom>
              <a:avLst/>
              <a:gdLst/>
              <a:ahLst/>
              <a:cxnLst/>
              <a:rect l="l" t="t" r="r" b="b"/>
              <a:pathLst>
                <a:path w="101" h="527" fill="none" extrusionOk="0">
                  <a:moveTo>
                    <a:pt x="0" y="1"/>
                  </a:moveTo>
                  <a:lnTo>
                    <a:pt x="100" y="5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4" name="Google Shape;33914;p44"/>
            <p:cNvSpPr/>
            <p:nvPr/>
          </p:nvSpPr>
          <p:spPr>
            <a:xfrm>
              <a:off x="4643000" y="286720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51" y="0"/>
                  </a:moveTo>
                  <a:cubicBezTo>
                    <a:pt x="26" y="0"/>
                    <a:pt x="1" y="26"/>
                    <a:pt x="26" y="51"/>
                  </a:cubicBezTo>
                  <a:cubicBezTo>
                    <a:pt x="26" y="76"/>
                    <a:pt x="26" y="76"/>
                    <a:pt x="51" y="76"/>
                  </a:cubicBezTo>
                  <a:cubicBezTo>
                    <a:pt x="76" y="76"/>
                    <a:pt x="101" y="51"/>
                    <a:pt x="101" y="26"/>
                  </a:cubicBezTo>
                  <a:cubicBezTo>
                    <a:pt x="101" y="26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5" name="Google Shape;33915;p44"/>
            <p:cNvSpPr/>
            <p:nvPr/>
          </p:nvSpPr>
          <p:spPr>
            <a:xfrm>
              <a:off x="4646775" y="287157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1"/>
                  </a:moveTo>
                  <a:lnTo>
                    <a:pt x="0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6" name="Google Shape;33916;p44"/>
            <p:cNvSpPr/>
            <p:nvPr/>
          </p:nvSpPr>
          <p:spPr>
            <a:xfrm>
              <a:off x="4654300" y="286985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35" y="1"/>
                  </a:moveTo>
                  <a:cubicBezTo>
                    <a:pt x="25" y="1"/>
                    <a:pt x="13" y="7"/>
                    <a:pt x="0" y="20"/>
                  </a:cubicBezTo>
                  <a:cubicBezTo>
                    <a:pt x="0" y="45"/>
                    <a:pt x="0" y="70"/>
                    <a:pt x="25" y="95"/>
                  </a:cubicBezTo>
                  <a:cubicBezTo>
                    <a:pt x="25" y="95"/>
                    <a:pt x="75" y="95"/>
                    <a:pt x="75" y="70"/>
                  </a:cubicBezTo>
                  <a:cubicBezTo>
                    <a:pt x="100" y="45"/>
                    <a:pt x="75" y="20"/>
                    <a:pt x="50" y="20"/>
                  </a:cubicBezTo>
                  <a:cubicBezTo>
                    <a:pt x="50" y="7"/>
                    <a:pt x="44" y="1"/>
                    <a:pt x="3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7" name="Google Shape;33917;p44"/>
            <p:cNvSpPr/>
            <p:nvPr/>
          </p:nvSpPr>
          <p:spPr>
            <a:xfrm>
              <a:off x="4647400" y="2884750"/>
              <a:ext cx="3775" cy="12550"/>
            </a:xfrm>
            <a:custGeom>
              <a:avLst/>
              <a:gdLst/>
              <a:ahLst/>
              <a:cxnLst/>
              <a:rect l="l" t="t" r="r" b="b"/>
              <a:pathLst>
                <a:path w="151" h="502" fill="none" extrusionOk="0">
                  <a:moveTo>
                    <a:pt x="151" y="5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8" name="Google Shape;33918;p44"/>
            <p:cNvSpPr/>
            <p:nvPr/>
          </p:nvSpPr>
          <p:spPr>
            <a:xfrm>
              <a:off x="4649900" y="289640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68" y="0"/>
                  </a:moveTo>
                  <a:cubicBezTo>
                    <a:pt x="63" y="0"/>
                    <a:pt x="58" y="3"/>
                    <a:pt x="51" y="10"/>
                  </a:cubicBezTo>
                  <a:cubicBezTo>
                    <a:pt x="26" y="10"/>
                    <a:pt x="1" y="35"/>
                    <a:pt x="1" y="61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76" y="86"/>
                    <a:pt x="101" y="61"/>
                    <a:pt x="101" y="35"/>
                  </a:cubicBezTo>
                  <a:cubicBezTo>
                    <a:pt x="83" y="18"/>
                    <a:pt x="78" y="0"/>
                    <a:pt x="6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9" name="Google Shape;33919;p44"/>
            <p:cNvSpPr/>
            <p:nvPr/>
          </p:nvSpPr>
          <p:spPr>
            <a:xfrm>
              <a:off x="4647400" y="2884750"/>
              <a:ext cx="8175" cy="9425"/>
            </a:xfrm>
            <a:custGeom>
              <a:avLst/>
              <a:gdLst/>
              <a:ahLst/>
              <a:cxnLst/>
              <a:rect l="l" t="t" r="r" b="b"/>
              <a:pathLst>
                <a:path w="327" h="377" fill="none" extrusionOk="0">
                  <a:moveTo>
                    <a:pt x="326" y="3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0" name="Google Shape;33920;p44"/>
            <p:cNvSpPr/>
            <p:nvPr/>
          </p:nvSpPr>
          <p:spPr>
            <a:xfrm>
              <a:off x="4654925" y="2893525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25" y="0"/>
                  </a:moveTo>
                  <a:cubicBezTo>
                    <a:pt x="0" y="25"/>
                    <a:pt x="0" y="50"/>
                    <a:pt x="25" y="75"/>
                  </a:cubicBezTo>
                  <a:cubicBezTo>
                    <a:pt x="25" y="88"/>
                    <a:pt x="32" y="94"/>
                    <a:pt x="41" y="94"/>
                  </a:cubicBezTo>
                  <a:cubicBezTo>
                    <a:pt x="50" y="94"/>
                    <a:pt x="63" y="88"/>
                    <a:pt x="75" y="75"/>
                  </a:cubicBezTo>
                  <a:cubicBezTo>
                    <a:pt x="100" y="75"/>
                    <a:pt x="100" y="50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1" name="Google Shape;33921;p44"/>
            <p:cNvSpPr/>
            <p:nvPr/>
          </p:nvSpPr>
          <p:spPr>
            <a:xfrm>
              <a:off x="4645525" y="2884750"/>
              <a:ext cx="1275" cy="12550"/>
            </a:xfrm>
            <a:custGeom>
              <a:avLst/>
              <a:gdLst/>
              <a:ahLst/>
              <a:cxnLst/>
              <a:rect l="l" t="t" r="r" b="b"/>
              <a:pathLst>
                <a:path w="51" h="502" fill="none" extrusionOk="0">
                  <a:moveTo>
                    <a:pt x="0" y="501"/>
                  </a:moveTo>
                  <a:lnTo>
                    <a:pt x="5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2" name="Google Shape;33922;p44"/>
            <p:cNvSpPr/>
            <p:nvPr/>
          </p:nvSpPr>
          <p:spPr>
            <a:xfrm>
              <a:off x="4644275" y="289727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0" y="0"/>
                  </a:moveTo>
                  <a:cubicBezTo>
                    <a:pt x="25" y="0"/>
                    <a:pt x="0" y="0"/>
                    <a:pt x="0" y="26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75" y="76"/>
                    <a:pt x="100" y="51"/>
                    <a:pt x="100" y="26"/>
                  </a:cubicBezTo>
                  <a:cubicBezTo>
                    <a:pt x="100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3" name="Google Shape;33923;p44"/>
            <p:cNvSpPr/>
            <p:nvPr/>
          </p:nvSpPr>
          <p:spPr>
            <a:xfrm>
              <a:off x="4647400" y="2882225"/>
              <a:ext cx="13175" cy="675"/>
            </a:xfrm>
            <a:custGeom>
              <a:avLst/>
              <a:gdLst/>
              <a:ahLst/>
              <a:cxnLst/>
              <a:rect l="l" t="t" r="r" b="b"/>
              <a:pathLst>
                <a:path w="527" h="27" fill="none" extrusionOk="0">
                  <a:moveTo>
                    <a:pt x="527" y="1"/>
                  </a:moveTo>
                  <a:lnTo>
                    <a:pt x="0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4" name="Google Shape;33924;p44"/>
            <p:cNvSpPr/>
            <p:nvPr/>
          </p:nvSpPr>
          <p:spPr>
            <a:xfrm>
              <a:off x="4659925" y="2880975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76"/>
                    <a:pt x="1" y="101"/>
                    <a:pt x="26" y="101"/>
                  </a:cubicBezTo>
                  <a:cubicBezTo>
                    <a:pt x="51" y="101"/>
                    <a:pt x="76" y="76"/>
                    <a:pt x="76" y="51"/>
                  </a:cubicBezTo>
                  <a:cubicBezTo>
                    <a:pt x="76" y="26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5" name="Google Shape;33925;p44"/>
            <p:cNvSpPr/>
            <p:nvPr/>
          </p:nvSpPr>
          <p:spPr>
            <a:xfrm>
              <a:off x="4647400" y="2876600"/>
              <a:ext cx="11925" cy="6300"/>
            </a:xfrm>
            <a:custGeom>
              <a:avLst/>
              <a:gdLst/>
              <a:ahLst/>
              <a:cxnLst/>
              <a:rect l="l" t="t" r="r" b="b"/>
              <a:pathLst>
                <a:path w="477" h="252" fill="none" extrusionOk="0">
                  <a:moveTo>
                    <a:pt x="477" y="0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6" name="Google Shape;33926;p44"/>
            <p:cNvSpPr/>
            <p:nvPr/>
          </p:nvSpPr>
          <p:spPr>
            <a:xfrm>
              <a:off x="4658675" y="2875700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47" y="1"/>
                  </a:moveTo>
                  <a:cubicBezTo>
                    <a:pt x="40" y="1"/>
                    <a:pt x="33" y="4"/>
                    <a:pt x="26" y="11"/>
                  </a:cubicBezTo>
                  <a:cubicBezTo>
                    <a:pt x="1" y="11"/>
                    <a:pt x="1" y="36"/>
                    <a:pt x="1" y="61"/>
                  </a:cubicBezTo>
                  <a:cubicBezTo>
                    <a:pt x="1" y="87"/>
                    <a:pt x="26" y="87"/>
                    <a:pt x="51" y="87"/>
                  </a:cubicBezTo>
                  <a:cubicBezTo>
                    <a:pt x="76" y="61"/>
                    <a:pt x="76" y="36"/>
                    <a:pt x="76" y="36"/>
                  </a:cubicBezTo>
                  <a:cubicBezTo>
                    <a:pt x="76" y="19"/>
                    <a:pt x="63" y="1"/>
                    <a:pt x="4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7" name="Google Shape;33927;p44"/>
            <p:cNvSpPr/>
            <p:nvPr/>
          </p:nvSpPr>
          <p:spPr>
            <a:xfrm>
              <a:off x="4647400" y="2882875"/>
              <a:ext cx="11925" cy="5025"/>
            </a:xfrm>
            <a:custGeom>
              <a:avLst/>
              <a:gdLst/>
              <a:ahLst/>
              <a:cxnLst/>
              <a:rect l="l" t="t" r="r" b="b"/>
              <a:pathLst>
                <a:path w="477" h="201" fill="none" extrusionOk="0">
                  <a:moveTo>
                    <a:pt x="477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8" name="Google Shape;33928;p44"/>
            <p:cNvSpPr/>
            <p:nvPr/>
          </p:nvSpPr>
          <p:spPr>
            <a:xfrm>
              <a:off x="4658675" y="288662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76" y="0"/>
                  </a:moveTo>
                  <a:cubicBezTo>
                    <a:pt x="51" y="0"/>
                    <a:pt x="26" y="25"/>
                    <a:pt x="1" y="51"/>
                  </a:cubicBezTo>
                  <a:cubicBezTo>
                    <a:pt x="1" y="51"/>
                    <a:pt x="26" y="76"/>
                    <a:pt x="51" y="101"/>
                  </a:cubicBezTo>
                  <a:cubicBezTo>
                    <a:pt x="76" y="101"/>
                    <a:pt x="101" y="76"/>
                    <a:pt x="101" y="51"/>
                  </a:cubicBezTo>
                  <a:cubicBezTo>
                    <a:pt x="101" y="51"/>
                    <a:pt x="7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9" name="Google Shape;33929;p44"/>
            <p:cNvSpPr/>
            <p:nvPr/>
          </p:nvSpPr>
          <p:spPr>
            <a:xfrm>
              <a:off x="4634875" y="2883500"/>
              <a:ext cx="10050" cy="8150"/>
            </a:xfrm>
            <a:custGeom>
              <a:avLst/>
              <a:gdLst/>
              <a:ahLst/>
              <a:cxnLst/>
              <a:rect l="l" t="t" r="r" b="b"/>
              <a:pathLst>
                <a:path w="402" h="326" fill="none" extrusionOk="0">
                  <a:moveTo>
                    <a:pt x="0" y="326"/>
                  </a:moveTo>
                  <a:lnTo>
                    <a:pt x="4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0" name="Google Shape;33930;p44"/>
            <p:cNvSpPr/>
            <p:nvPr/>
          </p:nvSpPr>
          <p:spPr>
            <a:xfrm>
              <a:off x="4633625" y="2891000"/>
              <a:ext cx="2525" cy="1925"/>
            </a:xfrm>
            <a:custGeom>
              <a:avLst/>
              <a:gdLst/>
              <a:ahLst/>
              <a:cxnLst/>
              <a:rect l="l" t="t" r="r" b="b"/>
              <a:pathLst>
                <a:path w="101" h="77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75" y="76"/>
                  </a:lnTo>
                  <a:cubicBezTo>
                    <a:pt x="100" y="51"/>
                    <a:pt x="100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1" name="Google Shape;33931;p44"/>
            <p:cNvSpPr/>
            <p:nvPr/>
          </p:nvSpPr>
          <p:spPr>
            <a:xfrm>
              <a:off x="4632350" y="2883500"/>
              <a:ext cx="12575" cy="3150"/>
            </a:xfrm>
            <a:custGeom>
              <a:avLst/>
              <a:gdLst/>
              <a:ahLst/>
              <a:cxnLst/>
              <a:rect l="l" t="t" r="r" b="b"/>
              <a:pathLst>
                <a:path w="503" h="126" fill="none" extrusionOk="0">
                  <a:moveTo>
                    <a:pt x="1" y="125"/>
                  </a:moveTo>
                  <a:lnTo>
                    <a:pt x="5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2" name="Google Shape;33932;p44"/>
            <p:cNvSpPr/>
            <p:nvPr/>
          </p:nvSpPr>
          <p:spPr>
            <a:xfrm>
              <a:off x="4631100" y="2885725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47" y="1"/>
                  </a:moveTo>
                  <a:cubicBezTo>
                    <a:pt x="41" y="1"/>
                    <a:pt x="33" y="4"/>
                    <a:pt x="26" y="11"/>
                  </a:cubicBezTo>
                  <a:cubicBezTo>
                    <a:pt x="1" y="11"/>
                    <a:pt x="1" y="36"/>
                    <a:pt x="1" y="61"/>
                  </a:cubicBezTo>
                  <a:cubicBezTo>
                    <a:pt x="1" y="87"/>
                    <a:pt x="26" y="87"/>
                    <a:pt x="51" y="87"/>
                  </a:cubicBezTo>
                  <a:cubicBezTo>
                    <a:pt x="76" y="61"/>
                    <a:pt x="76" y="36"/>
                    <a:pt x="76" y="36"/>
                  </a:cubicBezTo>
                  <a:cubicBezTo>
                    <a:pt x="76" y="19"/>
                    <a:pt x="63" y="1"/>
                    <a:pt x="4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3" name="Google Shape;33933;p44"/>
            <p:cNvSpPr/>
            <p:nvPr/>
          </p:nvSpPr>
          <p:spPr>
            <a:xfrm>
              <a:off x="4639250" y="2883500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fill="none" extrusionOk="0">
                  <a:moveTo>
                    <a:pt x="1" y="476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4" name="Google Shape;33934;p44"/>
            <p:cNvSpPr/>
            <p:nvPr/>
          </p:nvSpPr>
          <p:spPr>
            <a:xfrm>
              <a:off x="4637375" y="28945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68" y="0"/>
                  </a:moveTo>
                  <a:cubicBezTo>
                    <a:pt x="59" y="0"/>
                    <a:pt x="42" y="11"/>
                    <a:pt x="25" y="11"/>
                  </a:cubicBezTo>
                  <a:cubicBezTo>
                    <a:pt x="0" y="36"/>
                    <a:pt x="25" y="61"/>
                    <a:pt x="25" y="86"/>
                  </a:cubicBezTo>
                  <a:cubicBezTo>
                    <a:pt x="51" y="86"/>
                    <a:pt x="76" y="86"/>
                    <a:pt x="101" y="61"/>
                  </a:cubicBezTo>
                  <a:cubicBezTo>
                    <a:pt x="101" y="61"/>
                    <a:pt x="101" y="11"/>
                    <a:pt x="76" y="11"/>
                  </a:cubicBezTo>
                  <a:cubicBezTo>
                    <a:pt x="76" y="3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5" name="Google Shape;33935;p44"/>
            <p:cNvSpPr/>
            <p:nvPr/>
          </p:nvSpPr>
          <p:spPr>
            <a:xfrm>
              <a:off x="4633625" y="2875350"/>
              <a:ext cx="11300" cy="6900"/>
            </a:xfrm>
            <a:custGeom>
              <a:avLst/>
              <a:gdLst/>
              <a:ahLst/>
              <a:cxnLst/>
              <a:rect l="l" t="t" r="r" b="b"/>
              <a:pathLst>
                <a:path w="452" h="276" fill="none" extrusionOk="0">
                  <a:moveTo>
                    <a:pt x="0" y="0"/>
                  </a:moveTo>
                  <a:lnTo>
                    <a:pt x="451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6" name="Google Shape;33936;p44"/>
            <p:cNvSpPr/>
            <p:nvPr/>
          </p:nvSpPr>
          <p:spPr>
            <a:xfrm>
              <a:off x="4631725" y="2874100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76" y="0"/>
                  </a:moveTo>
                  <a:cubicBezTo>
                    <a:pt x="51" y="0"/>
                    <a:pt x="26" y="0"/>
                    <a:pt x="26" y="25"/>
                  </a:cubicBezTo>
                  <a:cubicBezTo>
                    <a:pt x="1" y="50"/>
                    <a:pt x="26" y="75"/>
                    <a:pt x="51" y="75"/>
                  </a:cubicBezTo>
                  <a:cubicBezTo>
                    <a:pt x="51" y="84"/>
                    <a:pt x="54" y="86"/>
                    <a:pt x="58" y="86"/>
                  </a:cubicBezTo>
                  <a:cubicBezTo>
                    <a:pt x="68" y="86"/>
                    <a:pt x="84" y="75"/>
                    <a:pt x="101" y="75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7" name="Google Shape;33937;p44"/>
            <p:cNvSpPr/>
            <p:nvPr/>
          </p:nvSpPr>
          <p:spPr>
            <a:xfrm>
              <a:off x="4637375" y="2871575"/>
              <a:ext cx="6925" cy="10675"/>
            </a:xfrm>
            <a:custGeom>
              <a:avLst/>
              <a:gdLst/>
              <a:ahLst/>
              <a:cxnLst/>
              <a:rect l="l" t="t" r="r" b="b"/>
              <a:pathLst>
                <a:path w="277" h="427" fill="none" extrusionOk="0">
                  <a:moveTo>
                    <a:pt x="0" y="1"/>
                  </a:moveTo>
                  <a:lnTo>
                    <a:pt x="276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8" name="Google Shape;33938;p44"/>
            <p:cNvSpPr/>
            <p:nvPr/>
          </p:nvSpPr>
          <p:spPr>
            <a:xfrm>
              <a:off x="4636125" y="2869850"/>
              <a:ext cx="1900" cy="2225"/>
            </a:xfrm>
            <a:custGeom>
              <a:avLst/>
              <a:gdLst/>
              <a:ahLst/>
              <a:cxnLst/>
              <a:rect l="l" t="t" r="r" b="b"/>
              <a:pathLst>
                <a:path w="76" h="89" extrusionOk="0">
                  <a:moveTo>
                    <a:pt x="38" y="1"/>
                  </a:moveTo>
                  <a:cubicBezTo>
                    <a:pt x="25" y="1"/>
                    <a:pt x="13" y="7"/>
                    <a:pt x="0" y="20"/>
                  </a:cubicBezTo>
                  <a:cubicBezTo>
                    <a:pt x="0" y="20"/>
                    <a:pt x="0" y="45"/>
                    <a:pt x="0" y="70"/>
                  </a:cubicBezTo>
                  <a:cubicBezTo>
                    <a:pt x="13" y="82"/>
                    <a:pt x="25" y="89"/>
                    <a:pt x="38" y="89"/>
                  </a:cubicBezTo>
                  <a:cubicBezTo>
                    <a:pt x="50" y="89"/>
                    <a:pt x="63" y="82"/>
                    <a:pt x="75" y="70"/>
                  </a:cubicBezTo>
                  <a:cubicBezTo>
                    <a:pt x="75" y="70"/>
                    <a:pt x="75" y="45"/>
                    <a:pt x="75" y="20"/>
                  </a:cubicBezTo>
                  <a:cubicBezTo>
                    <a:pt x="63" y="7"/>
                    <a:pt x="50" y="1"/>
                    <a:pt x="3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9" name="Google Shape;33939;p44"/>
            <p:cNvSpPr/>
            <p:nvPr/>
          </p:nvSpPr>
          <p:spPr>
            <a:xfrm>
              <a:off x="4631725" y="2880350"/>
              <a:ext cx="12575" cy="1900"/>
            </a:xfrm>
            <a:custGeom>
              <a:avLst/>
              <a:gdLst/>
              <a:ahLst/>
              <a:cxnLst/>
              <a:rect l="l" t="t" r="r" b="b"/>
              <a:pathLst>
                <a:path w="503" h="76" fill="none" extrusionOk="0">
                  <a:moveTo>
                    <a:pt x="1" y="1"/>
                  </a:moveTo>
                  <a:lnTo>
                    <a:pt x="502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0" name="Google Shape;33940;p44"/>
            <p:cNvSpPr/>
            <p:nvPr/>
          </p:nvSpPr>
          <p:spPr>
            <a:xfrm>
              <a:off x="4629850" y="2879475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54" y="0"/>
                  </a:moveTo>
                  <a:cubicBezTo>
                    <a:pt x="36" y="0"/>
                    <a:pt x="18" y="18"/>
                    <a:pt x="1" y="36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76" y="86"/>
                    <a:pt x="101" y="86"/>
                    <a:pt x="101" y="61"/>
                  </a:cubicBezTo>
                  <a:cubicBezTo>
                    <a:pt x="101" y="36"/>
                    <a:pt x="76" y="11"/>
                    <a:pt x="76" y="11"/>
                  </a:cubicBezTo>
                  <a:cubicBezTo>
                    <a:pt x="69" y="3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1" name="Google Shape;33941;p44"/>
            <p:cNvSpPr/>
            <p:nvPr/>
          </p:nvSpPr>
          <p:spPr>
            <a:xfrm>
              <a:off x="4639875" y="2876200"/>
              <a:ext cx="13825" cy="12100"/>
            </a:xfrm>
            <a:custGeom>
              <a:avLst/>
              <a:gdLst/>
              <a:ahLst/>
              <a:cxnLst/>
              <a:rect l="l" t="t" r="r" b="b"/>
              <a:pathLst>
                <a:path w="553" h="484" extrusionOk="0">
                  <a:moveTo>
                    <a:pt x="272" y="1"/>
                  </a:moveTo>
                  <a:cubicBezTo>
                    <a:pt x="176" y="1"/>
                    <a:pt x="90" y="68"/>
                    <a:pt x="51" y="167"/>
                  </a:cubicBezTo>
                  <a:cubicBezTo>
                    <a:pt x="1" y="292"/>
                    <a:pt x="76" y="442"/>
                    <a:pt x="201" y="468"/>
                  </a:cubicBezTo>
                  <a:cubicBezTo>
                    <a:pt x="228" y="478"/>
                    <a:pt x="256" y="483"/>
                    <a:pt x="283" y="483"/>
                  </a:cubicBezTo>
                  <a:cubicBezTo>
                    <a:pt x="385" y="483"/>
                    <a:pt x="482" y="416"/>
                    <a:pt x="502" y="317"/>
                  </a:cubicBezTo>
                  <a:cubicBezTo>
                    <a:pt x="552" y="192"/>
                    <a:pt x="477" y="67"/>
                    <a:pt x="352" y="16"/>
                  </a:cubicBezTo>
                  <a:cubicBezTo>
                    <a:pt x="325" y="6"/>
                    <a:pt x="298" y="1"/>
                    <a:pt x="27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2" name="Google Shape;33942;p44"/>
            <p:cNvSpPr/>
            <p:nvPr/>
          </p:nvSpPr>
          <p:spPr>
            <a:xfrm>
              <a:off x="4592250" y="3355925"/>
              <a:ext cx="30100" cy="45775"/>
            </a:xfrm>
            <a:custGeom>
              <a:avLst/>
              <a:gdLst/>
              <a:ahLst/>
              <a:cxnLst/>
              <a:rect l="l" t="t" r="r" b="b"/>
              <a:pathLst>
                <a:path w="1204" h="1831" extrusionOk="0">
                  <a:moveTo>
                    <a:pt x="653" y="0"/>
                  </a:moveTo>
                  <a:cubicBezTo>
                    <a:pt x="427" y="51"/>
                    <a:pt x="176" y="376"/>
                    <a:pt x="101" y="777"/>
                  </a:cubicBezTo>
                  <a:cubicBezTo>
                    <a:pt x="1" y="1329"/>
                    <a:pt x="352" y="1830"/>
                    <a:pt x="352" y="1830"/>
                  </a:cubicBezTo>
                  <a:cubicBezTo>
                    <a:pt x="352" y="1830"/>
                    <a:pt x="928" y="1579"/>
                    <a:pt x="1079" y="1028"/>
                  </a:cubicBezTo>
                  <a:cubicBezTo>
                    <a:pt x="1204" y="627"/>
                    <a:pt x="1129" y="251"/>
                    <a:pt x="978" y="76"/>
                  </a:cubicBezTo>
                  <a:cubicBezTo>
                    <a:pt x="778" y="251"/>
                    <a:pt x="653" y="627"/>
                    <a:pt x="653" y="627"/>
                  </a:cubicBezTo>
                  <a:cubicBezTo>
                    <a:pt x="653" y="627"/>
                    <a:pt x="753" y="226"/>
                    <a:pt x="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3" name="Google Shape;33943;p44"/>
            <p:cNvSpPr/>
            <p:nvPr/>
          </p:nvSpPr>
          <p:spPr>
            <a:xfrm>
              <a:off x="4560300" y="3369800"/>
              <a:ext cx="39500" cy="34575"/>
            </a:xfrm>
            <a:custGeom>
              <a:avLst/>
              <a:gdLst/>
              <a:ahLst/>
              <a:cxnLst/>
              <a:rect l="l" t="t" r="r" b="b"/>
              <a:pathLst>
                <a:path w="1580" h="1383" extrusionOk="0">
                  <a:moveTo>
                    <a:pt x="397" y="0"/>
                  </a:moveTo>
                  <a:cubicBezTo>
                    <a:pt x="344" y="0"/>
                    <a:pt x="295" y="7"/>
                    <a:pt x="251" y="22"/>
                  </a:cubicBezTo>
                  <a:cubicBezTo>
                    <a:pt x="327" y="298"/>
                    <a:pt x="602" y="573"/>
                    <a:pt x="602" y="573"/>
                  </a:cubicBezTo>
                  <a:cubicBezTo>
                    <a:pt x="602" y="573"/>
                    <a:pt x="301" y="298"/>
                    <a:pt x="51" y="273"/>
                  </a:cubicBezTo>
                  <a:lnTo>
                    <a:pt x="51" y="273"/>
                  </a:lnTo>
                  <a:cubicBezTo>
                    <a:pt x="1" y="498"/>
                    <a:pt x="176" y="874"/>
                    <a:pt x="502" y="1125"/>
                  </a:cubicBezTo>
                  <a:cubicBezTo>
                    <a:pt x="811" y="1348"/>
                    <a:pt x="1190" y="1383"/>
                    <a:pt x="1398" y="1383"/>
                  </a:cubicBezTo>
                  <a:cubicBezTo>
                    <a:pt x="1495" y="1383"/>
                    <a:pt x="1555" y="1375"/>
                    <a:pt x="1555" y="1375"/>
                  </a:cubicBezTo>
                  <a:cubicBezTo>
                    <a:pt x="1555" y="1375"/>
                    <a:pt x="1580" y="749"/>
                    <a:pt x="1179" y="348"/>
                  </a:cubicBezTo>
                  <a:cubicBezTo>
                    <a:pt x="915" y="125"/>
                    <a:pt x="619" y="0"/>
                    <a:pt x="3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4" name="Google Shape;33944;p44"/>
            <p:cNvSpPr/>
            <p:nvPr/>
          </p:nvSpPr>
          <p:spPr>
            <a:xfrm>
              <a:off x="4593525" y="3402300"/>
              <a:ext cx="33225" cy="44500"/>
            </a:xfrm>
            <a:custGeom>
              <a:avLst/>
              <a:gdLst/>
              <a:ahLst/>
              <a:cxnLst/>
              <a:rect l="l" t="t" r="r" b="b"/>
              <a:pathLst>
                <a:path w="1329" h="1780" extrusionOk="0">
                  <a:moveTo>
                    <a:pt x="301" y="0"/>
                  </a:moveTo>
                  <a:cubicBezTo>
                    <a:pt x="301" y="0"/>
                    <a:pt x="0" y="551"/>
                    <a:pt x="201" y="1078"/>
                  </a:cubicBezTo>
                  <a:cubicBezTo>
                    <a:pt x="351" y="1479"/>
                    <a:pt x="627" y="1755"/>
                    <a:pt x="852" y="1780"/>
                  </a:cubicBezTo>
                  <a:cubicBezTo>
                    <a:pt x="902" y="1529"/>
                    <a:pt x="777" y="1153"/>
                    <a:pt x="777" y="1153"/>
                  </a:cubicBezTo>
                  <a:lnTo>
                    <a:pt x="777" y="1153"/>
                  </a:lnTo>
                  <a:cubicBezTo>
                    <a:pt x="777" y="1153"/>
                    <a:pt x="952" y="1529"/>
                    <a:pt x="1153" y="1654"/>
                  </a:cubicBezTo>
                  <a:cubicBezTo>
                    <a:pt x="1303" y="1479"/>
                    <a:pt x="1328" y="1078"/>
                    <a:pt x="1128" y="702"/>
                  </a:cubicBezTo>
                  <a:cubicBezTo>
                    <a:pt x="877" y="201"/>
                    <a:pt x="301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5" name="Google Shape;33945;p44"/>
            <p:cNvSpPr/>
            <p:nvPr/>
          </p:nvSpPr>
          <p:spPr>
            <a:xfrm>
              <a:off x="4559675" y="3402175"/>
              <a:ext cx="41375" cy="32025"/>
            </a:xfrm>
            <a:custGeom>
              <a:avLst/>
              <a:gdLst/>
              <a:ahLst/>
              <a:cxnLst/>
              <a:rect l="l" t="t" r="r" b="b"/>
              <a:pathLst>
                <a:path w="1655" h="1281" extrusionOk="0">
                  <a:moveTo>
                    <a:pt x="1217" y="0"/>
                  </a:moveTo>
                  <a:cubicBezTo>
                    <a:pt x="1020" y="0"/>
                    <a:pt x="787" y="34"/>
                    <a:pt x="577" y="155"/>
                  </a:cubicBezTo>
                  <a:cubicBezTo>
                    <a:pt x="226" y="381"/>
                    <a:pt x="1" y="707"/>
                    <a:pt x="1" y="957"/>
                  </a:cubicBezTo>
                  <a:cubicBezTo>
                    <a:pt x="301" y="957"/>
                    <a:pt x="627" y="757"/>
                    <a:pt x="627" y="757"/>
                  </a:cubicBezTo>
                  <a:lnTo>
                    <a:pt x="627" y="757"/>
                  </a:lnTo>
                  <a:cubicBezTo>
                    <a:pt x="627" y="757"/>
                    <a:pt x="276" y="983"/>
                    <a:pt x="201" y="1233"/>
                  </a:cubicBezTo>
                  <a:cubicBezTo>
                    <a:pt x="263" y="1264"/>
                    <a:pt x="344" y="1281"/>
                    <a:pt x="437" y="1281"/>
                  </a:cubicBezTo>
                  <a:cubicBezTo>
                    <a:pt x="643" y="1281"/>
                    <a:pt x="903" y="1198"/>
                    <a:pt x="1128" y="1008"/>
                  </a:cubicBezTo>
                  <a:cubicBezTo>
                    <a:pt x="1580" y="682"/>
                    <a:pt x="1655" y="55"/>
                    <a:pt x="1655" y="55"/>
                  </a:cubicBezTo>
                  <a:cubicBezTo>
                    <a:pt x="1655" y="55"/>
                    <a:pt x="1466" y="0"/>
                    <a:pt x="1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6" name="Google Shape;33946;p44"/>
            <p:cNvSpPr/>
            <p:nvPr/>
          </p:nvSpPr>
          <p:spPr>
            <a:xfrm>
              <a:off x="4602275" y="3385075"/>
              <a:ext cx="46400" cy="26650"/>
            </a:xfrm>
            <a:custGeom>
              <a:avLst/>
              <a:gdLst/>
              <a:ahLst/>
              <a:cxnLst/>
              <a:rect l="l" t="t" r="r" b="b"/>
              <a:pathLst>
                <a:path w="1856" h="1066" extrusionOk="0">
                  <a:moveTo>
                    <a:pt x="1223" y="0"/>
                  </a:moveTo>
                  <a:cubicBezTo>
                    <a:pt x="1099" y="0"/>
                    <a:pt x="965" y="20"/>
                    <a:pt x="828" y="63"/>
                  </a:cubicBezTo>
                  <a:cubicBezTo>
                    <a:pt x="277" y="238"/>
                    <a:pt x="1" y="789"/>
                    <a:pt x="1" y="789"/>
                  </a:cubicBezTo>
                  <a:cubicBezTo>
                    <a:pt x="1" y="789"/>
                    <a:pt x="369" y="1066"/>
                    <a:pt x="822" y="1066"/>
                  </a:cubicBezTo>
                  <a:cubicBezTo>
                    <a:pt x="897" y="1066"/>
                    <a:pt x="975" y="1058"/>
                    <a:pt x="1054" y="1040"/>
                  </a:cubicBezTo>
                  <a:cubicBezTo>
                    <a:pt x="1455" y="965"/>
                    <a:pt x="1780" y="739"/>
                    <a:pt x="1856" y="514"/>
                  </a:cubicBezTo>
                  <a:cubicBezTo>
                    <a:pt x="1730" y="464"/>
                    <a:pt x="1567" y="451"/>
                    <a:pt x="1436" y="451"/>
                  </a:cubicBezTo>
                  <a:cubicBezTo>
                    <a:pt x="1304" y="451"/>
                    <a:pt x="1204" y="464"/>
                    <a:pt x="1204" y="464"/>
                  </a:cubicBezTo>
                  <a:cubicBezTo>
                    <a:pt x="1204" y="464"/>
                    <a:pt x="1605" y="363"/>
                    <a:pt x="1780" y="188"/>
                  </a:cubicBezTo>
                  <a:cubicBezTo>
                    <a:pt x="1665" y="72"/>
                    <a:pt x="1462" y="0"/>
                    <a:pt x="12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7" name="Google Shape;33947;p44"/>
            <p:cNvSpPr/>
            <p:nvPr/>
          </p:nvSpPr>
          <p:spPr>
            <a:xfrm>
              <a:off x="4591000" y="3381625"/>
              <a:ext cx="14450" cy="21325"/>
            </a:xfrm>
            <a:custGeom>
              <a:avLst/>
              <a:gdLst/>
              <a:ahLst/>
              <a:cxnLst/>
              <a:rect l="l" t="t" r="r" b="b"/>
              <a:pathLst>
                <a:path w="578" h="853" extrusionOk="0">
                  <a:moveTo>
                    <a:pt x="226" y="0"/>
                  </a:moveTo>
                  <a:cubicBezTo>
                    <a:pt x="201" y="125"/>
                    <a:pt x="226" y="301"/>
                    <a:pt x="226" y="301"/>
                  </a:cubicBezTo>
                  <a:cubicBezTo>
                    <a:pt x="226" y="301"/>
                    <a:pt x="176" y="125"/>
                    <a:pt x="76" y="50"/>
                  </a:cubicBezTo>
                  <a:cubicBezTo>
                    <a:pt x="26" y="150"/>
                    <a:pt x="1" y="326"/>
                    <a:pt x="76" y="501"/>
                  </a:cubicBezTo>
                  <a:cubicBezTo>
                    <a:pt x="151" y="727"/>
                    <a:pt x="427" y="852"/>
                    <a:pt x="427" y="852"/>
                  </a:cubicBezTo>
                  <a:cubicBezTo>
                    <a:pt x="427" y="852"/>
                    <a:pt x="577" y="602"/>
                    <a:pt x="502" y="351"/>
                  </a:cubicBezTo>
                  <a:cubicBezTo>
                    <a:pt x="452" y="175"/>
                    <a:pt x="327" y="50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8" name="Google Shape;33948;p44"/>
            <p:cNvSpPr/>
            <p:nvPr/>
          </p:nvSpPr>
          <p:spPr>
            <a:xfrm>
              <a:off x="4579725" y="3396500"/>
              <a:ext cx="21950" cy="12075"/>
            </a:xfrm>
            <a:custGeom>
              <a:avLst/>
              <a:gdLst/>
              <a:ahLst/>
              <a:cxnLst/>
              <a:rect l="l" t="t" r="r" b="b"/>
              <a:pathLst>
                <a:path w="878" h="483" extrusionOk="0">
                  <a:moveTo>
                    <a:pt x="373" y="0"/>
                  </a:moveTo>
                  <a:cubicBezTo>
                    <a:pt x="217" y="0"/>
                    <a:pt x="88" y="45"/>
                    <a:pt x="26" y="107"/>
                  </a:cubicBezTo>
                  <a:cubicBezTo>
                    <a:pt x="126" y="182"/>
                    <a:pt x="301" y="232"/>
                    <a:pt x="301" y="232"/>
                  </a:cubicBezTo>
                  <a:cubicBezTo>
                    <a:pt x="301" y="232"/>
                    <a:pt x="258" y="226"/>
                    <a:pt x="198" y="226"/>
                  </a:cubicBezTo>
                  <a:cubicBezTo>
                    <a:pt x="138" y="226"/>
                    <a:pt x="63" y="232"/>
                    <a:pt x="1" y="257"/>
                  </a:cubicBezTo>
                  <a:cubicBezTo>
                    <a:pt x="51" y="357"/>
                    <a:pt x="201" y="458"/>
                    <a:pt x="402" y="483"/>
                  </a:cubicBezTo>
                  <a:cubicBezTo>
                    <a:pt x="652" y="483"/>
                    <a:pt x="878" y="307"/>
                    <a:pt x="878" y="307"/>
                  </a:cubicBezTo>
                  <a:cubicBezTo>
                    <a:pt x="878" y="307"/>
                    <a:pt x="727" y="57"/>
                    <a:pt x="477" y="7"/>
                  </a:cubicBezTo>
                  <a:cubicBezTo>
                    <a:pt x="441" y="2"/>
                    <a:pt x="407" y="0"/>
                    <a:pt x="37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9" name="Google Shape;33949;p44"/>
            <p:cNvSpPr/>
            <p:nvPr/>
          </p:nvSpPr>
          <p:spPr>
            <a:xfrm>
              <a:off x="4602275" y="3402975"/>
              <a:ext cx="18200" cy="14850"/>
            </a:xfrm>
            <a:custGeom>
              <a:avLst/>
              <a:gdLst/>
              <a:ahLst/>
              <a:cxnLst/>
              <a:rect l="l" t="t" r="r" b="b"/>
              <a:pathLst>
                <a:path w="728" h="594" extrusionOk="0">
                  <a:moveTo>
                    <a:pt x="194" y="1"/>
                  </a:moveTo>
                  <a:cubicBezTo>
                    <a:pt x="83" y="1"/>
                    <a:pt x="1" y="23"/>
                    <a:pt x="1" y="23"/>
                  </a:cubicBezTo>
                  <a:cubicBezTo>
                    <a:pt x="1" y="23"/>
                    <a:pt x="26" y="299"/>
                    <a:pt x="226" y="449"/>
                  </a:cubicBezTo>
                  <a:cubicBezTo>
                    <a:pt x="338" y="542"/>
                    <a:pt x="463" y="594"/>
                    <a:pt x="562" y="594"/>
                  </a:cubicBezTo>
                  <a:cubicBezTo>
                    <a:pt x="596" y="594"/>
                    <a:pt x="627" y="588"/>
                    <a:pt x="653" y="575"/>
                  </a:cubicBezTo>
                  <a:cubicBezTo>
                    <a:pt x="602" y="449"/>
                    <a:pt x="452" y="349"/>
                    <a:pt x="452" y="349"/>
                  </a:cubicBezTo>
                  <a:lnTo>
                    <a:pt x="452" y="349"/>
                  </a:lnTo>
                  <a:cubicBezTo>
                    <a:pt x="452" y="349"/>
                    <a:pt x="628" y="449"/>
                    <a:pt x="728" y="449"/>
                  </a:cubicBezTo>
                  <a:cubicBezTo>
                    <a:pt x="728" y="349"/>
                    <a:pt x="653" y="199"/>
                    <a:pt x="502" y="73"/>
                  </a:cubicBezTo>
                  <a:cubicBezTo>
                    <a:pt x="400" y="16"/>
                    <a:pt x="287" y="1"/>
                    <a:pt x="19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0" name="Google Shape;33950;p44"/>
            <p:cNvSpPr/>
            <p:nvPr/>
          </p:nvSpPr>
          <p:spPr>
            <a:xfrm>
              <a:off x="4590375" y="3403550"/>
              <a:ext cx="15075" cy="20075"/>
            </a:xfrm>
            <a:custGeom>
              <a:avLst/>
              <a:gdLst/>
              <a:ahLst/>
              <a:cxnLst/>
              <a:rect l="l" t="t" r="r" b="b"/>
              <a:pathLst>
                <a:path w="603" h="803" extrusionOk="0">
                  <a:moveTo>
                    <a:pt x="477" y="0"/>
                  </a:moveTo>
                  <a:cubicBezTo>
                    <a:pt x="477" y="0"/>
                    <a:pt x="201" y="75"/>
                    <a:pt x="76" y="301"/>
                  </a:cubicBezTo>
                  <a:cubicBezTo>
                    <a:pt x="1" y="476"/>
                    <a:pt x="1" y="652"/>
                    <a:pt x="51" y="752"/>
                  </a:cubicBezTo>
                  <a:cubicBezTo>
                    <a:pt x="151" y="677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2"/>
                    <a:pt x="201" y="802"/>
                  </a:cubicBezTo>
                  <a:cubicBezTo>
                    <a:pt x="301" y="802"/>
                    <a:pt x="452" y="677"/>
                    <a:pt x="502" y="501"/>
                  </a:cubicBezTo>
                  <a:cubicBezTo>
                    <a:pt x="602" y="251"/>
                    <a:pt x="477" y="0"/>
                    <a:pt x="4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1" name="Google Shape;33951;p44"/>
            <p:cNvSpPr/>
            <p:nvPr/>
          </p:nvSpPr>
          <p:spPr>
            <a:xfrm>
              <a:off x="4602275" y="3386500"/>
              <a:ext cx="16950" cy="17100"/>
            </a:xfrm>
            <a:custGeom>
              <a:avLst/>
              <a:gdLst/>
              <a:ahLst/>
              <a:cxnLst/>
              <a:rect l="l" t="t" r="r" b="b"/>
              <a:pathLst>
                <a:path w="678" h="684" extrusionOk="0">
                  <a:moveTo>
                    <a:pt x="511" y="1"/>
                  </a:moveTo>
                  <a:cubicBezTo>
                    <a:pt x="408" y="1"/>
                    <a:pt x="261" y="75"/>
                    <a:pt x="151" y="206"/>
                  </a:cubicBezTo>
                  <a:cubicBezTo>
                    <a:pt x="1" y="407"/>
                    <a:pt x="26" y="682"/>
                    <a:pt x="26" y="682"/>
                  </a:cubicBezTo>
                  <a:cubicBezTo>
                    <a:pt x="26" y="682"/>
                    <a:pt x="40" y="683"/>
                    <a:pt x="63" y="683"/>
                  </a:cubicBezTo>
                  <a:cubicBezTo>
                    <a:pt x="145" y="683"/>
                    <a:pt x="346" y="668"/>
                    <a:pt x="502" y="532"/>
                  </a:cubicBezTo>
                  <a:cubicBezTo>
                    <a:pt x="627" y="381"/>
                    <a:pt x="678" y="231"/>
                    <a:pt x="653" y="106"/>
                  </a:cubicBezTo>
                  <a:lnTo>
                    <a:pt x="653" y="106"/>
                  </a:lnTo>
                  <a:cubicBezTo>
                    <a:pt x="552" y="156"/>
                    <a:pt x="402" y="256"/>
                    <a:pt x="402" y="256"/>
                  </a:cubicBezTo>
                  <a:cubicBezTo>
                    <a:pt x="402" y="256"/>
                    <a:pt x="527" y="131"/>
                    <a:pt x="552" y="6"/>
                  </a:cubicBezTo>
                  <a:cubicBezTo>
                    <a:pt x="540" y="2"/>
                    <a:pt x="526" y="1"/>
                    <a:pt x="51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2" name="Google Shape;33952;p44"/>
            <p:cNvSpPr/>
            <p:nvPr/>
          </p:nvSpPr>
          <p:spPr>
            <a:xfrm>
              <a:off x="4601650" y="3386625"/>
              <a:ext cx="3800" cy="12550"/>
            </a:xfrm>
            <a:custGeom>
              <a:avLst/>
              <a:gdLst/>
              <a:ahLst/>
              <a:cxnLst/>
              <a:rect l="l" t="t" r="r" b="b"/>
              <a:pathLst>
                <a:path w="152" h="502" fill="none" extrusionOk="0">
                  <a:moveTo>
                    <a:pt x="151" y="1"/>
                  </a:moveTo>
                  <a:lnTo>
                    <a:pt x="1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3" name="Google Shape;33953;p44"/>
            <p:cNvSpPr/>
            <p:nvPr/>
          </p:nvSpPr>
          <p:spPr>
            <a:xfrm>
              <a:off x="4604175" y="3385125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53" y="0"/>
                  </a:moveTo>
                  <a:cubicBezTo>
                    <a:pt x="36" y="0"/>
                    <a:pt x="18" y="18"/>
                    <a:pt x="0" y="35"/>
                  </a:cubicBezTo>
                  <a:cubicBezTo>
                    <a:pt x="0" y="61"/>
                    <a:pt x="0" y="86"/>
                    <a:pt x="25" y="86"/>
                  </a:cubicBezTo>
                  <a:cubicBezTo>
                    <a:pt x="50" y="86"/>
                    <a:pt x="75" y="86"/>
                    <a:pt x="100" y="61"/>
                  </a:cubicBezTo>
                  <a:cubicBezTo>
                    <a:pt x="100" y="35"/>
                    <a:pt x="100" y="10"/>
                    <a:pt x="75" y="10"/>
                  </a:cubicBezTo>
                  <a:cubicBezTo>
                    <a:pt x="68" y="3"/>
                    <a:pt x="61" y="0"/>
                    <a:pt x="5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4" name="Google Shape;33954;p44"/>
            <p:cNvSpPr/>
            <p:nvPr/>
          </p:nvSpPr>
          <p:spPr>
            <a:xfrm>
              <a:off x="4599775" y="3386000"/>
              <a:ext cx="1900" cy="13175"/>
            </a:xfrm>
            <a:custGeom>
              <a:avLst/>
              <a:gdLst/>
              <a:ahLst/>
              <a:cxnLst/>
              <a:rect l="l" t="t" r="r" b="b"/>
              <a:pathLst>
                <a:path w="76" h="527" fill="none" extrusionOk="0">
                  <a:moveTo>
                    <a:pt x="1" y="0"/>
                  </a:moveTo>
                  <a:lnTo>
                    <a:pt x="76" y="5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5" name="Google Shape;33955;p44"/>
            <p:cNvSpPr/>
            <p:nvPr/>
          </p:nvSpPr>
          <p:spPr>
            <a:xfrm>
              <a:off x="4598525" y="33847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76" y="76"/>
                    <a:pt x="101" y="76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6" name="Google Shape;33956;p44"/>
            <p:cNvSpPr/>
            <p:nvPr/>
          </p:nvSpPr>
          <p:spPr>
            <a:xfrm>
              <a:off x="4602275" y="338912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7" y="1"/>
                  </a:moveTo>
                  <a:lnTo>
                    <a:pt x="1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7" name="Google Shape;33957;p44"/>
            <p:cNvSpPr/>
            <p:nvPr/>
          </p:nvSpPr>
          <p:spPr>
            <a:xfrm>
              <a:off x="4609175" y="33876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2" y="1"/>
                  </a:moveTo>
                  <a:cubicBezTo>
                    <a:pt x="37" y="1"/>
                    <a:pt x="26" y="12"/>
                    <a:pt x="26" y="12"/>
                  </a:cubicBezTo>
                  <a:cubicBezTo>
                    <a:pt x="1" y="37"/>
                    <a:pt x="1" y="62"/>
                    <a:pt x="26" y="87"/>
                  </a:cubicBezTo>
                  <a:cubicBezTo>
                    <a:pt x="51" y="87"/>
                    <a:pt x="76" y="87"/>
                    <a:pt x="101" y="62"/>
                  </a:cubicBezTo>
                  <a:cubicBezTo>
                    <a:pt x="101" y="37"/>
                    <a:pt x="101" y="12"/>
                    <a:pt x="76" y="12"/>
                  </a:cubicBezTo>
                  <a:cubicBezTo>
                    <a:pt x="67" y="3"/>
                    <a:pt x="59" y="1"/>
                    <a:pt x="5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8" name="Google Shape;33958;p44"/>
            <p:cNvSpPr/>
            <p:nvPr/>
          </p:nvSpPr>
          <p:spPr>
            <a:xfrm>
              <a:off x="4602275" y="3402300"/>
              <a:ext cx="3800" cy="12550"/>
            </a:xfrm>
            <a:custGeom>
              <a:avLst/>
              <a:gdLst/>
              <a:ahLst/>
              <a:cxnLst/>
              <a:rect l="l" t="t" r="r" b="b"/>
              <a:pathLst>
                <a:path w="152" h="502" fill="none" extrusionOk="0">
                  <a:moveTo>
                    <a:pt x="151" y="5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9" name="Google Shape;33959;p44"/>
            <p:cNvSpPr/>
            <p:nvPr/>
          </p:nvSpPr>
          <p:spPr>
            <a:xfrm>
              <a:off x="4605425" y="34142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0"/>
                    <a:pt x="0" y="25"/>
                    <a:pt x="0" y="50"/>
                  </a:cubicBezTo>
                  <a:cubicBezTo>
                    <a:pt x="0" y="75"/>
                    <a:pt x="25" y="75"/>
                    <a:pt x="50" y="75"/>
                  </a:cubicBezTo>
                  <a:cubicBezTo>
                    <a:pt x="75" y="75"/>
                    <a:pt x="75" y="50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0" name="Google Shape;33960;p44"/>
            <p:cNvSpPr/>
            <p:nvPr/>
          </p:nvSpPr>
          <p:spPr>
            <a:xfrm>
              <a:off x="4602275" y="3402300"/>
              <a:ext cx="8800" cy="9425"/>
            </a:xfrm>
            <a:custGeom>
              <a:avLst/>
              <a:gdLst/>
              <a:ahLst/>
              <a:cxnLst/>
              <a:rect l="l" t="t" r="r" b="b"/>
              <a:pathLst>
                <a:path w="352" h="377" fill="none" extrusionOk="0">
                  <a:moveTo>
                    <a:pt x="352" y="3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1" name="Google Shape;33961;p44"/>
            <p:cNvSpPr/>
            <p:nvPr/>
          </p:nvSpPr>
          <p:spPr>
            <a:xfrm>
              <a:off x="4610425" y="3411225"/>
              <a:ext cx="1900" cy="2200"/>
            </a:xfrm>
            <a:custGeom>
              <a:avLst/>
              <a:gdLst/>
              <a:ahLst/>
              <a:cxnLst/>
              <a:rect l="l" t="t" r="r" b="b"/>
              <a:pathLst>
                <a:path w="76" h="88" extrusionOk="0">
                  <a:moveTo>
                    <a:pt x="38" y="0"/>
                  </a:moveTo>
                  <a:cubicBezTo>
                    <a:pt x="26" y="0"/>
                    <a:pt x="13" y="7"/>
                    <a:pt x="1" y="19"/>
                  </a:cubicBezTo>
                  <a:cubicBezTo>
                    <a:pt x="1" y="19"/>
                    <a:pt x="1" y="44"/>
                    <a:pt x="1" y="69"/>
                  </a:cubicBezTo>
                  <a:cubicBezTo>
                    <a:pt x="13" y="82"/>
                    <a:pt x="26" y="88"/>
                    <a:pt x="35" y="88"/>
                  </a:cubicBezTo>
                  <a:cubicBezTo>
                    <a:pt x="45" y="88"/>
                    <a:pt x="51" y="82"/>
                    <a:pt x="51" y="69"/>
                  </a:cubicBezTo>
                  <a:cubicBezTo>
                    <a:pt x="76" y="69"/>
                    <a:pt x="76" y="44"/>
                    <a:pt x="76" y="19"/>
                  </a:cubicBezTo>
                  <a:cubicBezTo>
                    <a:pt x="63" y="7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2" name="Google Shape;33962;p44"/>
            <p:cNvSpPr/>
            <p:nvPr/>
          </p:nvSpPr>
          <p:spPr>
            <a:xfrm>
              <a:off x="4600400" y="3402300"/>
              <a:ext cx="1900" cy="13175"/>
            </a:xfrm>
            <a:custGeom>
              <a:avLst/>
              <a:gdLst/>
              <a:ahLst/>
              <a:cxnLst/>
              <a:rect l="l" t="t" r="r" b="b"/>
              <a:pathLst>
                <a:path w="76" h="527" fill="none" extrusionOk="0">
                  <a:moveTo>
                    <a:pt x="1" y="526"/>
                  </a:moveTo>
                  <a:lnTo>
                    <a:pt x="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3" name="Google Shape;33963;p44"/>
            <p:cNvSpPr/>
            <p:nvPr/>
          </p:nvSpPr>
          <p:spPr>
            <a:xfrm>
              <a:off x="4599775" y="34148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50"/>
                    <a:pt x="26" y="76"/>
                    <a:pt x="26" y="76"/>
                  </a:cubicBezTo>
                  <a:cubicBezTo>
                    <a:pt x="51" y="76"/>
                    <a:pt x="76" y="50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4" name="Google Shape;33964;p44"/>
            <p:cNvSpPr/>
            <p:nvPr/>
          </p:nvSpPr>
          <p:spPr>
            <a:xfrm>
              <a:off x="4602900" y="3399775"/>
              <a:ext cx="12575" cy="650"/>
            </a:xfrm>
            <a:custGeom>
              <a:avLst/>
              <a:gdLst/>
              <a:ahLst/>
              <a:cxnLst/>
              <a:rect l="l" t="t" r="r" b="b"/>
              <a:pathLst>
                <a:path w="503" h="26" fill="none" extrusionOk="0">
                  <a:moveTo>
                    <a:pt x="502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5" name="Google Shape;33965;p44"/>
            <p:cNvSpPr/>
            <p:nvPr/>
          </p:nvSpPr>
          <p:spPr>
            <a:xfrm>
              <a:off x="4614825" y="339890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29" y="0"/>
                  </a:moveTo>
                  <a:cubicBezTo>
                    <a:pt x="13" y="0"/>
                    <a:pt x="0" y="18"/>
                    <a:pt x="0" y="36"/>
                  </a:cubicBezTo>
                  <a:cubicBezTo>
                    <a:pt x="0" y="61"/>
                    <a:pt x="25" y="86"/>
                    <a:pt x="50" y="86"/>
                  </a:cubicBezTo>
                  <a:cubicBezTo>
                    <a:pt x="75" y="86"/>
                    <a:pt x="100" y="61"/>
                    <a:pt x="100" y="36"/>
                  </a:cubicBezTo>
                  <a:cubicBezTo>
                    <a:pt x="100" y="36"/>
                    <a:pt x="75" y="11"/>
                    <a:pt x="50" y="11"/>
                  </a:cubicBezTo>
                  <a:cubicBezTo>
                    <a:pt x="43" y="3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6" name="Google Shape;33966;p44"/>
            <p:cNvSpPr/>
            <p:nvPr/>
          </p:nvSpPr>
          <p:spPr>
            <a:xfrm>
              <a:off x="4602900" y="3394775"/>
              <a:ext cx="11325" cy="5650"/>
            </a:xfrm>
            <a:custGeom>
              <a:avLst/>
              <a:gdLst/>
              <a:ahLst/>
              <a:cxnLst/>
              <a:rect l="l" t="t" r="r" b="b"/>
              <a:pathLst>
                <a:path w="453" h="226" fill="none" extrusionOk="0">
                  <a:moveTo>
                    <a:pt x="452" y="0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7" name="Google Shape;33967;p44"/>
            <p:cNvSpPr/>
            <p:nvPr/>
          </p:nvSpPr>
          <p:spPr>
            <a:xfrm>
              <a:off x="4613575" y="33932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47" y="1"/>
                  </a:moveTo>
                  <a:cubicBezTo>
                    <a:pt x="40" y="1"/>
                    <a:pt x="32" y="4"/>
                    <a:pt x="25" y="11"/>
                  </a:cubicBezTo>
                  <a:cubicBezTo>
                    <a:pt x="0" y="11"/>
                    <a:pt x="0" y="36"/>
                    <a:pt x="0" y="61"/>
                  </a:cubicBezTo>
                  <a:cubicBezTo>
                    <a:pt x="25" y="86"/>
                    <a:pt x="50" y="86"/>
                    <a:pt x="75" y="86"/>
                  </a:cubicBezTo>
                  <a:cubicBezTo>
                    <a:pt x="75" y="86"/>
                    <a:pt x="100" y="61"/>
                    <a:pt x="100" y="36"/>
                  </a:cubicBezTo>
                  <a:cubicBezTo>
                    <a:pt x="83" y="19"/>
                    <a:pt x="65" y="1"/>
                    <a:pt x="4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8" name="Google Shape;33968;p44"/>
            <p:cNvSpPr/>
            <p:nvPr/>
          </p:nvSpPr>
          <p:spPr>
            <a:xfrm>
              <a:off x="4602900" y="3400400"/>
              <a:ext cx="11950" cy="5050"/>
            </a:xfrm>
            <a:custGeom>
              <a:avLst/>
              <a:gdLst/>
              <a:ahLst/>
              <a:cxnLst/>
              <a:rect l="l" t="t" r="r" b="b"/>
              <a:pathLst>
                <a:path w="478" h="202" fill="none" extrusionOk="0">
                  <a:moveTo>
                    <a:pt x="477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9" name="Google Shape;33969;p44"/>
            <p:cNvSpPr/>
            <p:nvPr/>
          </p:nvSpPr>
          <p:spPr>
            <a:xfrm>
              <a:off x="4614200" y="34045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9" y="1"/>
                  </a:moveTo>
                  <a:cubicBezTo>
                    <a:pt x="13" y="1"/>
                    <a:pt x="0" y="19"/>
                    <a:pt x="0" y="36"/>
                  </a:cubicBezTo>
                  <a:cubicBezTo>
                    <a:pt x="0" y="61"/>
                    <a:pt x="0" y="87"/>
                    <a:pt x="25" y="87"/>
                  </a:cubicBezTo>
                  <a:cubicBezTo>
                    <a:pt x="50" y="87"/>
                    <a:pt x="75" y="87"/>
                    <a:pt x="75" y="61"/>
                  </a:cubicBezTo>
                  <a:cubicBezTo>
                    <a:pt x="100" y="36"/>
                    <a:pt x="75" y="11"/>
                    <a:pt x="50" y="11"/>
                  </a:cubicBezTo>
                  <a:cubicBezTo>
                    <a:pt x="43" y="4"/>
                    <a:pt x="36" y="1"/>
                    <a:pt x="2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0" name="Google Shape;33970;p44"/>
            <p:cNvSpPr/>
            <p:nvPr/>
          </p:nvSpPr>
          <p:spPr>
            <a:xfrm>
              <a:off x="4590375" y="3401025"/>
              <a:ext cx="10050" cy="8175"/>
            </a:xfrm>
            <a:custGeom>
              <a:avLst/>
              <a:gdLst/>
              <a:ahLst/>
              <a:cxnLst/>
              <a:rect l="l" t="t" r="r" b="b"/>
              <a:pathLst>
                <a:path w="402" h="327" fill="none" extrusionOk="0">
                  <a:moveTo>
                    <a:pt x="1" y="327"/>
                  </a:moveTo>
                  <a:lnTo>
                    <a:pt x="4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1" name="Google Shape;33971;p44"/>
            <p:cNvSpPr/>
            <p:nvPr/>
          </p:nvSpPr>
          <p:spPr>
            <a:xfrm>
              <a:off x="4588500" y="340855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26" y="1"/>
                  </a:moveTo>
                  <a:cubicBezTo>
                    <a:pt x="1" y="26"/>
                    <a:pt x="1" y="51"/>
                    <a:pt x="26" y="76"/>
                  </a:cubicBezTo>
                  <a:cubicBezTo>
                    <a:pt x="34" y="84"/>
                    <a:pt x="42" y="87"/>
                    <a:pt x="50" y="87"/>
                  </a:cubicBezTo>
                  <a:cubicBezTo>
                    <a:pt x="65" y="87"/>
                    <a:pt x="76" y="76"/>
                    <a:pt x="76" y="76"/>
                  </a:cubicBezTo>
                  <a:cubicBezTo>
                    <a:pt x="101" y="51"/>
                    <a:pt x="101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2" name="Google Shape;33972;p44"/>
            <p:cNvSpPr/>
            <p:nvPr/>
          </p:nvSpPr>
          <p:spPr>
            <a:xfrm>
              <a:off x="4587875" y="3401025"/>
              <a:ext cx="12550" cy="3175"/>
            </a:xfrm>
            <a:custGeom>
              <a:avLst/>
              <a:gdLst/>
              <a:ahLst/>
              <a:cxnLst/>
              <a:rect l="l" t="t" r="r" b="b"/>
              <a:pathLst>
                <a:path w="502" h="127" fill="none" extrusionOk="0">
                  <a:moveTo>
                    <a:pt x="0" y="126"/>
                  </a:moveTo>
                  <a:lnTo>
                    <a:pt x="5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3" name="Google Shape;33973;p44"/>
            <p:cNvSpPr/>
            <p:nvPr/>
          </p:nvSpPr>
          <p:spPr>
            <a:xfrm>
              <a:off x="4586000" y="340327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47" y="1"/>
                  </a:moveTo>
                  <a:cubicBezTo>
                    <a:pt x="40" y="1"/>
                    <a:pt x="33" y="4"/>
                    <a:pt x="25" y="11"/>
                  </a:cubicBezTo>
                  <a:cubicBezTo>
                    <a:pt x="25" y="11"/>
                    <a:pt x="0" y="36"/>
                    <a:pt x="0" y="61"/>
                  </a:cubicBezTo>
                  <a:cubicBezTo>
                    <a:pt x="25" y="86"/>
                    <a:pt x="50" y="86"/>
                    <a:pt x="75" y="86"/>
                  </a:cubicBezTo>
                  <a:cubicBezTo>
                    <a:pt x="75" y="86"/>
                    <a:pt x="101" y="61"/>
                    <a:pt x="101" y="36"/>
                  </a:cubicBezTo>
                  <a:cubicBezTo>
                    <a:pt x="83" y="19"/>
                    <a:pt x="65" y="1"/>
                    <a:pt x="4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4" name="Google Shape;33974;p44"/>
            <p:cNvSpPr/>
            <p:nvPr/>
          </p:nvSpPr>
          <p:spPr>
            <a:xfrm>
              <a:off x="4594150" y="3401675"/>
              <a:ext cx="6275" cy="11300"/>
            </a:xfrm>
            <a:custGeom>
              <a:avLst/>
              <a:gdLst/>
              <a:ahLst/>
              <a:cxnLst/>
              <a:rect l="l" t="t" r="r" b="b"/>
              <a:pathLst>
                <a:path w="251" h="452" fill="none" extrusionOk="0">
                  <a:moveTo>
                    <a:pt x="0" y="451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5" name="Google Shape;33975;p44"/>
            <p:cNvSpPr/>
            <p:nvPr/>
          </p:nvSpPr>
          <p:spPr>
            <a:xfrm>
              <a:off x="4592875" y="3412325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76" y="0"/>
                  </a:moveTo>
                  <a:cubicBezTo>
                    <a:pt x="51" y="0"/>
                    <a:pt x="26" y="0"/>
                    <a:pt x="26" y="25"/>
                  </a:cubicBezTo>
                  <a:cubicBezTo>
                    <a:pt x="1" y="25"/>
                    <a:pt x="1" y="50"/>
                    <a:pt x="26" y="75"/>
                  </a:cubicBezTo>
                  <a:cubicBezTo>
                    <a:pt x="51" y="75"/>
                    <a:pt x="76" y="75"/>
                    <a:pt x="76" y="50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6" name="Google Shape;33976;p44"/>
            <p:cNvSpPr/>
            <p:nvPr/>
          </p:nvSpPr>
          <p:spPr>
            <a:xfrm>
              <a:off x="4588500" y="3392900"/>
              <a:ext cx="11300" cy="6900"/>
            </a:xfrm>
            <a:custGeom>
              <a:avLst/>
              <a:gdLst/>
              <a:ahLst/>
              <a:cxnLst/>
              <a:rect l="l" t="t" r="r" b="b"/>
              <a:pathLst>
                <a:path w="452" h="276" fill="none" extrusionOk="0">
                  <a:moveTo>
                    <a:pt x="1" y="0"/>
                  </a:moveTo>
                  <a:lnTo>
                    <a:pt x="452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7" name="Google Shape;33977;p44"/>
            <p:cNvSpPr/>
            <p:nvPr/>
          </p:nvSpPr>
          <p:spPr>
            <a:xfrm>
              <a:off x="4587250" y="33916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1" y="0"/>
                  </a:moveTo>
                  <a:cubicBezTo>
                    <a:pt x="51" y="0"/>
                    <a:pt x="25" y="0"/>
                    <a:pt x="0" y="25"/>
                  </a:cubicBezTo>
                  <a:cubicBezTo>
                    <a:pt x="0" y="50"/>
                    <a:pt x="0" y="75"/>
                    <a:pt x="25" y="100"/>
                  </a:cubicBezTo>
                  <a:cubicBezTo>
                    <a:pt x="51" y="100"/>
                    <a:pt x="76" y="100"/>
                    <a:pt x="76" y="75"/>
                  </a:cubicBezTo>
                  <a:cubicBezTo>
                    <a:pt x="101" y="50"/>
                    <a:pt x="76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8" name="Google Shape;33978;p44"/>
            <p:cNvSpPr/>
            <p:nvPr/>
          </p:nvSpPr>
          <p:spPr>
            <a:xfrm>
              <a:off x="4592250" y="3389125"/>
              <a:ext cx="7550" cy="10675"/>
            </a:xfrm>
            <a:custGeom>
              <a:avLst/>
              <a:gdLst/>
              <a:ahLst/>
              <a:cxnLst/>
              <a:rect l="l" t="t" r="r" b="b"/>
              <a:pathLst>
                <a:path w="302" h="427" fill="none" extrusionOk="0">
                  <a:moveTo>
                    <a:pt x="1" y="1"/>
                  </a:moveTo>
                  <a:lnTo>
                    <a:pt x="302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9" name="Google Shape;33979;p44"/>
            <p:cNvSpPr/>
            <p:nvPr/>
          </p:nvSpPr>
          <p:spPr>
            <a:xfrm>
              <a:off x="4591000" y="3387400"/>
              <a:ext cx="2550" cy="2225"/>
            </a:xfrm>
            <a:custGeom>
              <a:avLst/>
              <a:gdLst/>
              <a:ahLst/>
              <a:cxnLst/>
              <a:rect l="l" t="t" r="r" b="b"/>
              <a:pathLst>
                <a:path w="102" h="89" extrusionOk="0">
                  <a:moveTo>
                    <a:pt x="60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45"/>
                    <a:pt x="1" y="70"/>
                    <a:pt x="26" y="70"/>
                  </a:cubicBezTo>
                  <a:cubicBezTo>
                    <a:pt x="26" y="82"/>
                    <a:pt x="32" y="89"/>
                    <a:pt x="42" y="89"/>
                  </a:cubicBezTo>
                  <a:cubicBezTo>
                    <a:pt x="51" y="89"/>
                    <a:pt x="63" y="82"/>
                    <a:pt x="76" y="70"/>
                  </a:cubicBezTo>
                  <a:cubicBezTo>
                    <a:pt x="101" y="70"/>
                    <a:pt x="101" y="45"/>
                    <a:pt x="76" y="20"/>
                  </a:cubicBezTo>
                  <a:cubicBezTo>
                    <a:pt x="76" y="7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0" name="Google Shape;33980;p44"/>
            <p:cNvSpPr/>
            <p:nvPr/>
          </p:nvSpPr>
          <p:spPr>
            <a:xfrm>
              <a:off x="4586625" y="3398525"/>
              <a:ext cx="13175" cy="1275"/>
            </a:xfrm>
            <a:custGeom>
              <a:avLst/>
              <a:gdLst/>
              <a:ahLst/>
              <a:cxnLst/>
              <a:rect l="l" t="t" r="r" b="b"/>
              <a:pathLst>
                <a:path w="527" h="51" fill="none" extrusionOk="0">
                  <a:moveTo>
                    <a:pt x="0" y="1"/>
                  </a:moveTo>
                  <a:lnTo>
                    <a:pt x="527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1" name="Google Shape;33981;p44"/>
            <p:cNvSpPr/>
            <p:nvPr/>
          </p:nvSpPr>
          <p:spPr>
            <a:xfrm>
              <a:off x="4585375" y="339727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0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50" y="76"/>
                    <a:pt x="75" y="76"/>
                    <a:pt x="75" y="51"/>
                  </a:cubicBezTo>
                  <a:cubicBezTo>
                    <a:pt x="100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2" name="Google Shape;33982;p44"/>
            <p:cNvSpPr/>
            <p:nvPr/>
          </p:nvSpPr>
          <p:spPr>
            <a:xfrm>
              <a:off x="4595400" y="3393750"/>
              <a:ext cx="13800" cy="12100"/>
            </a:xfrm>
            <a:custGeom>
              <a:avLst/>
              <a:gdLst/>
              <a:ahLst/>
              <a:cxnLst/>
              <a:rect l="l" t="t" r="r" b="b"/>
              <a:pathLst>
                <a:path w="552" h="484" extrusionOk="0">
                  <a:moveTo>
                    <a:pt x="269" y="1"/>
                  </a:moveTo>
                  <a:cubicBezTo>
                    <a:pt x="167" y="1"/>
                    <a:pt x="70" y="68"/>
                    <a:pt x="50" y="167"/>
                  </a:cubicBezTo>
                  <a:cubicBezTo>
                    <a:pt x="0" y="292"/>
                    <a:pt x="75" y="442"/>
                    <a:pt x="201" y="467"/>
                  </a:cubicBezTo>
                  <a:cubicBezTo>
                    <a:pt x="227" y="478"/>
                    <a:pt x="254" y="483"/>
                    <a:pt x="280" y="483"/>
                  </a:cubicBezTo>
                  <a:cubicBezTo>
                    <a:pt x="376" y="483"/>
                    <a:pt x="462" y="416"/>
                    <a:pt x="501" y="317"/>
                  </a:cubicBezTo>
                  <a:cubicBezTo>
                    <a:pt x="552" y="192"/>
                    <a:pt x="476" y="66"/>
                    <a:pt x="351" y="16"/>
                  </a:cubicBezTo>
                  <a:cubicBezTo>
                    <a:pt x="324" y="6"/>
                    <a:pt x="296" y="1"/>
                    <a:pt x="26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3" name="Google Shape;33983;p44"/>
            <p:cNvSpPr/>
            <p:nvPr/>
          </p:nvSpPr>
          <p:spPr>
            <a:xfrm>
              <a:off x="4648650" y="2754425"/>
              <a:ext cx="12550" cy="20075"/>
            </a:xfrm>
            <a:custGeom>
              <a:avLst/>
              <a:gdLst/>
              <a:ahLst/>
              <a:cxnLst/>
              <a:rect l="l" t="t" r="r" b="b"/>
              <a:pathLst>
                <a:path w="502" h="803" extrusionOk="0">
                  <a:moveTo>
                    <a:pt x="276" y="0"/>
                  </a:moveTo>
                  <a:cubicBezTo>
                    <a:pt x="176" y="25"/>
                    <a:pt x="76" y="176"/>
                    <a:pt x="26" y="351"/>
                  </a:cubicBezTo>
                  <a:cubicBezTo>
                    <a:pt x="1" y="577"/>
                    <a:pt x="151" y="802"/>
                    <a:pt x="151" y="802"/>
                  </a:cubicBezTo>
                  <a:cubicBezTo>
                    <a:pt x="151" y="802"/>
                    <a:pt x="376" y="677"/>
                    <a:pt x="452" y="451"/>
                  </a:cubicBezTo>
                  <a:cubicBezTo>
                    <a:pt x="502" y="276"/>
                    <a:pt x="477" y="125"/>
                    <a:pt x="402" y="50"/>
                  </a:cubicBezTo>
                  <a:cubicBezTo>
                    <a:pt x="326" y="125"/>
                    <a:pt x="276" y="276"/>
                    <a:pt x="276" y="276"/>
                  </a:cubicBezTo>
                  <a:cubicBezTo>
                    <a:pt x="276" y="276"/>
                    <a:pt x="301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4" name="Google Shape;33984;p44"/>
            <p:cNvSpPr/>
            <p:nvPr/>
          </p:nvSpPr>
          <p:spPr>
            <a:xfrm>
              <a:off x="4634875" y="2760525"/>
              <a:ext cx="16925" cy="14800"/>
            </a:xfrm>
            <a:custGeom>
              <a:avLst/>
              <a:gdLst/>
              <a:ahLst/>
              <a:cxnLst/>
              <a:rect l="l" t="t" r="r" b="b"/>
              <a:pathLst>
                <a:path w="677" h="592" extrusionOk="0">
                  <a:moveTo>
                    <a:pt x="156" y="1"/>
                  </a:moveTo>
                  <a:cubicBezTo>
                    <a:pt x="136" y="1"/>
                    <a:pt x="117" y="3"/>
                    <a:pt x="100" y="7"/>
                  </a:cubicBezTo>
                  <a:cubicBezTo>
                    <a:pt x="151" y="132"/>
                    <a:pt x="251" y="257"/>
                    <a:pt x="251" y="257"/>
                  </a:cubicBezTo>
                  <a:cubicBezTo>
                    <a:pt x="251" y="257"/>
                    <a:pt x="125" y="132"/>
                    <a:pt x="25" y="107"/>
                  </a:cubicBezTo>
                  <a:lnTo>
                    <a:pt x="25" y="107"/>
                  </a:lnTo>
                  <a:cubicBezTo>
                    <a:pt x="0" y="207"/>
                    <a:pt x="75" y="383"/>
                    <a:pt x="201" y="483"/>
                  </a:cubicBezTo>
                  <a:cubicBezTo>
                    <a:pt x="321" y="573"/>
                    <a:pt x="459" y="591"/>
                    <a:pt x="551" y="591"/>
                  </a:cubicBezTo>
                  <a:cubicBezTo>
                    <a:pt x="612" y="591"/>
                    <a:pt x="652" y="583"/>
                    <a:pt x="652" y="583"/>
                  </a:cubicBezTo>
                  <a:cubicBezTo>
                    <a:pt x="652" y="583"/>
                    <a:pt x="677" y="333"/>
                    <a:pt x="501" y="157"/>
                  </a:cubicBezTo>
                  <a:cubicBezTo>
                    <a:pt x="397" y="53"/>
                    <a:pt x="258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5" name="Google Shape;33985;p44"/>
            <p:cNvSpPr/>
            <p:nvPr/>
          </p:nvSpPr>
          <p:spPr>
            <a:xfrm>
              <a:off x="4649275" y="2774475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126" y="0"/>
                  </a:moveTo>
                  <a:cubicBezTo>
                    <a:pt x="126" y="0"/>
                    <a:pt x="1" y="251"/>
                    <a:pt x="76" y="476"/>
                  </a:cubicBezTo>
                  <a:cubicBezTo>
                    <a:pt x="126" y="627"/>
                    <a:pt x="251" y="752"/>
                    <a:pt x="351" y="777"/>
                  </a:cubicBezTo>
                  <a:cubicBezTo>
                    <a:pt x="377" y="652"/>
                    <a:pt x="326" y="502"/>
                    <a:pt x="326" y="501"/>
                  </a:cubicBezTo>
                  <a:lnTo>
                    <a:pt x="326" y="501"/>
                  </a:lnTo>
                  <a:cubicBezTo>
                    <a:pt x="327" y="502"/>
                    <a:pt x="402" y="652"/>
                    <a:pt x="477" y="702"/>
                  </a:cubicBezTo>
                  <a:cubicBezTo>
                    <a:pt x="552" y="627"/>
                    <a:pt x="552" y="451"/>
                    <a:pt x="477" y="301"/>
                  </a:cubicBezTo>
                  <a:cubicBezTo>
                    <a:pt x="377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6" name="Google Shape;33986;p44"/>
            <p:cNvSpPr/>
            <p:nvPr/>
          </p:nvSpPr>
          <p:spPr>
            <a:xfrm>
              <a:off x="4634875" y="2774525"/>
              <a:ext cx="17550" cy="13725"/>
            </a:xfrm>
            <a:custGeom>
              <a:avLst/>
              <a:gdLst/>
              <a:ahLst/>
              <a:cxnLst/>
              <a:rect l="l" t="t" r="r" b="b"/>
              <a:pathLst>
                <a:path w="702" h="549" extrusionOk="0">
                  <a:moveTo>
                    <a:pt x="523" y="1"/>
                  </a:moveTo>
                  <a:cubicBezTo>
                    <a:pt x="436" y="1"/>
                    <a:pt x="328" y="16"/>
                    <a:pt x="226" y="73"/>
                  </a:cubicBezTo>
                  <a:cubicBezTo>
                    <a:pt x="75" y="149"/>
                    <a:pt x="0" y="299"/>
                    <a:pt x="0" y="399"/>
                  </a:cubicBezTo>
                  <a:cubicBezTo>
                    <a:pt x="100" y="399"/>
                    <a:pt x="251" y="324"/>
                    <a:pt x="251" y="324"/>
                  </a:cubicBezTo>
                  <a:lnTo>
                    <a:pt x="251" y="324"/>
                  </a:lnTo>
                  <a:cubicBezTo>
                    <a:pt x="251" y="324"/>
                    <a:pt x="100" y="424"/>
                    <a:pt x="75" y="525"/>
                  </a:cubicBezTo>
                  <a:cubicBezTo>
                    <a:pt x="99" y="540"/>
                    <a:pt x="133" y="549"/>
                    <a:pt x="173" y="549"/>
                  </a:cubicBezTo>
                  <a:cubicBezTo>
                    <a:pt x="259" y="549"/>
                    <a:pt x="374" y="510"/>
                    <a:pt x="476" y="424"/>
                  </a:cubicBezTo>
                  <a:cubicBezTo>
                    <a:pt x="652" y="274"/>
                    <a:pt x="702" y="23"/>
                    <a:pt x="702" y="23"/>
                  </a:cubicBezTo>
                  <a:cubicBezTo>
                    <a:pt x="702" y="23"/>
                    <a:pt x="627" y="1"/>
                    <a:pt x="5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7" name="Google Shape;33987;p44"/>
            <p:cNvSpPr/>
            <p:nvPr/>
          </p:nvSpPr>
          <p:spPr>
            <a:xfrm>
              <a:off x="4652400" y="2767050"/>
              <a:ext cx="20075" cy="11450"/>
            </a:xfrm>
            <a:custGeom>
              <a:avLst/>
              <a:gdLst/>
              <a:ahLst/>
              <a:cxnLst/>
              <a:rect l="l" t="t" r="r" b="b"/>
              <a:pathLst>
                <a:path w="803" h="458" extrusionOk="0">
                  <a:moveTo>
                    <a:pt x="503" y="1"/>
                  </a:moveTo>
                  <a:cubicBezTo>
                    <a:pt x="455" y="1"/>
                    <a:pt x="403" y="7"/>
                    <a:pt x="352" y="21"/>
                  </a:cubicBezTo>
                  <a:cubicBezTo>
                    <a:pt x="126" y="97"/>
                    <a:pt x="1" y="347"/>
                    <a:pt x="1" y="347"/>
                  </a:cubicBezTo>
                  <a:cubicBezTo>
                    <a:pt x="1" y="347"/>
                    <a:pt x="167" y="458"/>
                    <a:pt x="356" y="458"/>
                  </a:cubicBezTo>
                  <a:cubicBezTo>
                    <a:pt x="388" y="458"/>
                    <a:pt x="420" y="455"/>
                    <a:pt x="452" y="448"/>
                  </a:cubicBezTo>
                  <a:cubicBezTo>
                    <a:pt x="628" y="422"/>
                    <a:pt x="778" y="322"/>
                    <a:pt x="803" y="222"/>
                  </a:cubicBezTo>
                  <a:cubicBezTo>
                    <a:pt x="753" y="197"/>
                    <a:pt x="684" y="191"/>
                    <a:pt x="628" y="191"/>
                  </a:cubicBezTo>
                  <a:cubicBezTo>
                    <a:pt x="571" y="191"/>
                    <a:pt x="527" y="197"/>
                    <a:pt x="527" y="197"/>
                  </a:cubicBezTo>
                  <a:cubicBezTo>
                    <a:pt x="527" y="197"/>
                    <a:pt x="703" y="172"/>
                    <a:pt x="778" y="72"/>
                  </a:cubicBezTo>
                  <a:cubicBezTo>
                    <a:pt x="725" y="36"/>
                    <a:pt x="621" y="1"/>
                    <a:pt x="5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8" name="Google Shape;33988;p44"/>
            <p:cNvSpPr/>
            <p:nvPr/>
          </p:nvSpPr>
          <p:spPr>
            <a:xfrm>
              <a:off x="4648025" y="276570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0"/>
                  </a:moveTo>
                  <a:cubicBezTo>
                    <a:pt x="76" y="50"/>
                    <a:pt x="101" y="126"/>
                    <a:pt x="101" y="126"/>
                  </a:cubicBezTo>
                  <a:cubicBezTo>
                    <a:pt x="101" y="126"/>
                    <a:pt x="76" y="50"/>
                    <a:pt x="26" y="25"/>
                  </a:cubicBezTo>
                  <a:cubicBezTo>
                    <a:pt x="0" y="50"/>
                    <a:pt x="0" y="126"/>
                    <a:pt x="26" y="226"/>
                  </a:cubicBezTo>
                  <a:cubicBezTo>
                    <a:pt x="76" y="326"/>
                    <a:pt x="176" y="351"/>
                    <a:pt x="176" y="351"/>
                  </a:cubicBezTo>
                  <a:cubicBezTo>
                    <a:pt x="176" y="351"/>
                    <a:pt x="251" y="251"/>
                    <a:pt x="201" y="151"/>
                  </a:cubicBezTo>
                  <a:cubicBezTo>
                    <a:pt x="201" y="75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9" name="Google Shape;33989;p44"/>
            <p:cNvSpPr/>
            <p:nvPr/>
          </p:nvSpPr>
          <p:spPr>
            <a:xfrm>
              <a:off x="4643000" y="2771950"/>
              <a:ext cx="9425" cy="5050"/>
            </a:xfrm>
            <a:custGeom>
              <a:avLst/>
              <a:gdLst/>
              <a:ahLst/>
              <a:cxnLst/>
              <a:rect l="l" t="t" r="r" b="b"/>
              <a:pathLst>
                <a:path w="377" h="202" extrusionOk="0">
                  <a:moveTo>
                    <a:pt x="201" y="1"/>
                  </a:moveTo>
                  <a:cubicBezTo>
                    <a:pt x="126" y="1"/>
                    <a:pt x="51" y="26"/>
                    <a:pt x="26" y="51"/>
                  </a:cubicBezTo>
                  <a:cubicBezTo>
                    <a:pt x="51" y="76"/>
                    <a:pt x="126" y="101"/>
                    <a:pt x="126" y="101"/>
                  </a:cubicBezTo>
                  <a:lnTo>
                    <a:pt x="1" y="101"/>
                  </a:lnTo>
                  <a:cubicBezTo>
                    <a:pt x="26" y="151"/>
                    <a:pt x="101" y="201"/>
                    <a:pt x="176" y="201"/>
                  </a:cubicBezTo>
                  <a:cubicBezTo>
                    <a:pt x="277" y="201"/>
                    <a:pt x="377" y="126"/>
                    <a:pt x="377" y="126"/>
                  </a:cubicBezTo>
                  <a:cubicBezTo>
                    <a:pt x="377" y="126"/>
                    <a:pt x="302" y="26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0" name="Google Shape;33990;p44"/>
            <p:cNvSpPr/>
            <p:nvPr/>
          </p:nvSpPr>
          <p:spPr>
            <a:xfrm>
              <a:off x="4652400" y="2774925"/>
              <a:ext cx="8175" cy="6075"/>
            </a:xfrm>
            <a:custGeom>
              <a:avLst/>
              <a:gdLst/>
              <a:ahLst/>
              <a:cxnLst/>
              <a:rect l="l" t="t" r="r" b="b"/>
              <a:pathLst>
                <a:path w="327" h="243" extrusionOk="0">
                  <a:moveTo>
                    <a:pt x="76" y="1"/>
                  </a:moveTo>
                  <a:cubicBezTo>
                    <a:pt x="32" y="1"/>
                    <a:pt x="1" y="7"/>
                    <a:pt x="1" y="7"/>
                  </a:cubicBezTo>
                  <a:cubicBezTo>
                    <a:pt x="1" y="7"/>
                    <a:pt x="26" y="133"/>
                    <a:pt x="101" y="183"/>
                  </a:cubicBezTo>
                  <a:cubicBezTo>
                    <a:pt x="156" y="219"/>
                    <a:pt x="211" y="243"/>
                    <a:pt x="247" y="243"/>
                  </a:cubicBezTo>
                  <a:cubicBezTo>
                    <a:pt x="260" y="243"/>
                    <a:pt x="270" y="240"/>
                    <a:pt x="277" y="233"/>
                  </a:cubicBezTo>
                  <a:cubicBezTo>
                    <a:pt x="277" y="183"/>
                    <a:pt x="202" y="133"/>
                    <a:pt x="201" y="133"/>
                  </a:cubicBezTo>
                  <a:lnTo>
                    <a:pt x="201" y="133"/>
                  </a:lnTo>
                  <a:cubicBezTo>
                    <a:pt x="202" y="133"/>
                    <a:pt x="277" y="183"/>
                    <a:pt x="327" y="183"/>
                  </a:cubicBezTo>
                  <a:cubicBezTo>
                    <a:pt x="327" y="133"/>
                    <a:pt x="302" y="82"/>
                    <a:pt x="226" y="32"/>
                  </a:cubicBezTo>
                  <a:cubicBezTo>
                    <a:pt x="176" y="7"/>
                    <a:pt x="120" y="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1" name="Google Shape;33991;p44"/>
            <p:cNvSpPr/>
            <p:nvPr/>
          </p:nvSpPr>
          <p:spPr>
            <a:xfrm>
              <a:off x="4647400" y="277510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01" y="0"/>
                  </a:moveTo>
                  <a:cubicBezTo>
                    <a:pt x="201" y="0"/>
                    <a:pt x="101" y="25"/>
                    <a:pt x="51" y="126"/>
                  </a:cubicBezTo>
                  <a:cubicBezTo>
                    <a:pt x="0" y="201"/>
                    <a:pt x="0" y="276"/>
                    <a:pt x="25" y="326"/>
                  </a:cubicBezTo>
                  <a:cubicBezTo>
                    <a:pt x="76" y="276"/>
                    <a:pt x="126" y="226"/>
                    <a:pt x="126" y="226"/>
                  </a:cubicBezTo>
                  <a:lnTo>
                    <a:pt x="126" y="226"/>
                  </a:lnTo>
                  <a:cubicBezTo>
                    <a:pt x="126" y="226"/>
                    <a:pt x="76" y="301"/>
                    <a:pt x="101" y="351"/>
                  </a:cubicBezTo>
                  <a:cubicBezTo>
                    <a:pt x="126" y="326"/>
                    <a:pt x="201" y="276"/>
                    <a:pt x="226" y="201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2" name="Google Shape;33992;p44"/>
            <p:cNvSpPr/>
            <p:nvPr/>
          </p:nvSpPr>
          <p:spPr>
            <a:xfrm>
              <a:off x="4652400" y="276757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2" y="0"/>
                  </a:moveTo>
                  <a:cubicBezTo>
                    <a:pt x="201" y="0"/>
                    <a:pt x="126" y="26"/>
                    <a:pt x="76" y="101"/>
                  </a:cubicBezTo>
                  <a:cubicBezTo>
                    <a:pt x="1" y="176"/>
                    <a:pt x="26" y="301"/>
                    <a:pt x="26" y="301"/>
                  </a:cubicBezTo>
                  <a:cubicBezTo>
                    <a:pt x="26" y="301"/>
                    <a:pt x="151" y="301"/>
                    <a:pt x="226" y="226"/>
                  </a:cubicBezTo>
                  <a:cubicBezTo>
                    <a:pt x="277" y="176"/>
                    <a:pt x="302" y="101"/>
                    <a:pt x="302" y="51"/>
                  </a:cubicBezTo>
                  <a:lnTo>
                    <a:pt x="302" y="51"/>
                  </a:lnTo>
                  <a:cubicBezTo>
                    <a:pt x="252" y="76"/>
                    <a:pt x="176" y="126"/>
                    <a:pt x="176" y="126"/>
                  </a:cubicBezTo>
                  <a:cubicBezTo>
                    <a:pt x="176" y="126"/>
                    <a:pt x="252" y="51"/>
                    <a:pt x="2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3" name="Google Shape;33993;p44"/>
            <p:cNvSpPr/>
            <p:nvPr/>
          </p:nvSpPr>
          <p:spPr>
            <a:xfrm>
              <a:off x="4652400" y="2767575"/>
              <a:ext cx="1925" cy="5675"/>
            </a:xfrm>
            <a:custGeom>
              <a:avLst/>
              <a:gdLst/>
              <a:ahLst/>
              <a:cxnLst/>
              <a:rect l="l" t="t" r="r" b="b"/>
              <a:pathLst>
                <a:path w="77" h="227" fill="none" extrusionOk="0">
                  <a:moveTo>
                    <a:pt x="76" y="0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4" name="Google Shape;33994;p44"/>
            <p:cNvSpPr/>
            <p:nvPr/>
          </p:nvSpPr>
          <p:spPr>
            <a:xfrm>
              <a:off x="4653675" y="27669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1"/>
                    <a:pt x="0" y="51"/>
                  </a:cubicBezTo>
                  <a:cubicBezTo>
                    <a:pt x="25" y="51"/>
                    <a:pt x="25" y="51"/>
                    <a:pt x="25" y="25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5" name="Google Shape;33995;p44"/>
            <p:cNvSpPr/>
            <p:nvPr/>
          </p:nvSpPr>
          <p:spPr>
            <a:xfrm>
              <a:off x="4651775" y="276757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0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6" name="Google Shape;33996;p44"/>
            <p:cNvSpPr/>
            <p:nvPr/>
          </p:nvSpPr>
          <p:spPr>
            <a:xfrm>
              <a:off x="4651150" y="27669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25"/>
                    <a:pt x="1" y="51"/>
                    <a:pt x="26" y="51"/>
                  </a:cubicBezTo>
                  <a:cubicBezTo>
                    <a:pt x="26" y="51"/>
                    <a:pt x="26" y="25"/>
                    <a:pt x="26" y="25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7" name="Google Shape;33997;p44"/>
            <p:cNvSpPr/>
            <p:nvPr/>
          </p:nvSpPr>
          <p:spPr>
            <a:xfrm>
              <a:off x="4652400" y="2768825"/>
              <a:ext cx="3800" cy="4425"/>
            </a:xfrm>
            <a:custGeom>
              <a:avLst/>
              <a:gdLst/>
              <a:ahLst/>
              <a:cxnLst/>
              <a:rect l="l" t="t" r="r" b="b"/>
              <a:pathLst>
                <a:path w="152" h="177" fill="none" extrusionOk="0">
                  <a:moveTo>
                    <a:pt x="151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8" name="Google Shape;33998;p44"/>
            <p:cNvSpPr/>
            <p:nvPr/>
          </p:nvSpPr>
          <p:spPr>
            <a:xfrm>
              <a:off x="4655550" y="27682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34"/>
                    <a:pt x="25" y="37"/>
                    <a:pt x="26" y="37"/>
                  </a:cubicBezTo>
                  <a:cubicBezTo>
                    <a:pt x="28" y="37"/>
                    <a:pt x="34" y="26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9" name="Google Shape;33999;p44"/>
            <p:cNvSpPr/>
            <p:nvPr/>
          </p:nvSpPr>
          <p:spPr>
            <a:xfrm>
              <a:off x="4653025" y="2774475"/>
              <a:ext cx="1300" cy="5025"/>
            </a:xfrm>
            <a:custGeom>
              <a:avLst/>
              <a:gdLst/>
              <a:ahLst/>
              <a:cxnLst/>
              <a:rect l="l" t="t" r="r" b="b"/>
              <a:pathLst>
                <a:path w="52" h="201" fill="none" extrusionOk="0">
                  <a:moveTo>
                    <a:pt x="51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0" name="Google Shape;34000;p44"/>
            <p:cNvSpPr/>
            <p:nvPr/>
          </p:nvSpPr>
          <p:spPr>
            <a:xfrm>
              <a:off x="4653675" y="27794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17" y="26"/>
                    <a:pt x="22" y="37"/>
                    <a:pt x="24" y="37"/>
                  </a:cubicBezTo>
                  <a:cubicBezTo>
                    <a:pt x="25" y="37"/>
                    <a:pt x="25" y="34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1" name="Google Shape;34001;p44"/>
            <p:cNvSpPr/>
            <p:nvPr/>
          </p:nvSpPr>
          <p:spPr>
            <a:xfrm>
              <a:off x="4653025" y="2774475"/>
              <a:ext cx="3175" cy="4400"/>
            </a:xfrm>
            <a:custGeom>
              <a:avLst/>
              <a:gdLst/>
              <a:ahLst/>
              <a:cxnLst/>
              <a:rect l="l" t="t" r="r" b="b"/>
              <a:pathLst>
                <a:path w="127" h="176" fill="none" extrusionOk="0">
                  <a:moveTo>
                    <a:pt x="126" y="1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2" name="Google Shape;34002;p44"/>
            <p:cNvSpPr/>
            <p:nvPr/>
          </p:nvSpPr>
          <p:spPr>
            <a:xfrm>
              <a:off x="4656175" y="277822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38"/>
                    <a:pt x="7" y="44"/>
                    <a:pt x="13" y="44"/>
                  </a:cubicBezTo>
                  <a:cubicBezTo>
                    <a:pt x="19" y="44"/>
                    <a:pt x="25" y="38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3" name="Google Shape;34003;p44"/>
            <p:cNvSpPr/>
            <p:nvPr/>
          </p:nvSpPr>
          <p:spPr>
            <a:xfrm>
              <a:off x="4651775" y="277447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4" name="Google Shape;34004;p44"/>
            <p:cNvSpPr/>
            <p:nvPr/>
          </p:nvSpPr>
          <p:spPr>
            <a:xfrm>
              <a:off x="4651775" y="27794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5" name="Google Shape;34005;p44"/>
            <p:cNvSpPr/>
            <p:nvPr/>
          </p:nvSpPr>
          <p:spPr>
            <a:xfrm>
              <a:off x="4653025" y="2773225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227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6" name="Google Shape;34006;p44"/>
            <p:cNvSpPr/>
            <p:nvPr/>
          </p:nvSpPr>
          <p:spPr>
            <a:xfrm>
              <a:off x="4658050" y="27732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7" name="Google Shape;34007;p44"/>
            <p:cNvSpPr/>
            <p:nvPr/>
          </p:nvSpPr>
          <p:spPr>
            <a:xfrm>
              <a:off x="4653025" y="2771325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8" name="Google Shape;34008;p44"/>
            <p:cNvSpPr/>
            <p:nvPr/>
          </p:nvSpPr>
          <p:spPr>
            <a:xfrm>
              <a:off x="4657425" y="27707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9" name="Google Shape;34009;p44"/>
            <p:cNvSpPr/>
            <p:nvPr/>
          </p:nvSpPr>
          <p:spPr>
            <a:xfrm>
              <a:off x="4653025" y="2773850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5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0" name="Google Shape;34010;p44"/>
            <p:cNvSpPr/>
            <p:nvPr/>
          </p:nvSpPr>
          <p:spPr>
            <a:xfrm>
              <a:off x="4657425" y="27757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25" y="25"/>
                    <a:pt x="25" y="25"/>
                  </a:cubicBezTo>
                  <a:cubicBezTo>
                    <a:pt x="25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1" name="Google Shape;34011;p44"/>
            <p:cNvSpPr/>
            <p:nvPr/>
          </p:nvSpPr>
          <p:spPr>
            <a:xfrm>
              <a:off x="4647400" y="2773850"/>
              <a:ext cx="4400" cy="3775"/>
            </a:xfrm>
            <a:custGeom>
              <a:avLst/>
              <a:gdLst/>
              <a:ahLst/>
              <a:cxnLst/>
              <a:rect l="l" t="t" r="r" b="b"/>
              <a:pathLst>
                <a:path w="176" h="151" fill="none" extrusionOk="0">
                  <a:moveTo>
                    <a:pt x="0" y="150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2" name="Google Shape;34012;p44"/>
            <p:cNvSpPr/>
            <p:nvPr/>
          </p:nvSpPr>
          <p:spPr>
            <a:xfrm>
              <a:off x="4646775" y="2776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0" y="51"/>
                  </a:cubicBezTo>
                  <a:lnTo>
                    <a:pt x="50" y="51"/>
                  </a:ln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3" name="Google Shape;34013;p44"/>
            <p:cNvSpPr/>
            <p:nvPr/>
          </p:nvSpPr>
          <p:spPr>
            <a:xfrm>
              <a:off x="4646775" y="2773850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4" name="Google Shape;34014;p44"/>
            <p:cNvSpPr/>
            <p:nvPr/>
          </p:nvSpPr>
          <p:spPr>
            <a:xfrm>
              <a:off x="4645525" y="27751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25" y="0"/>
                    <a:pt x="0" y="0"/>
                    <a:pt x="25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5" name="Google Shape;34015;p44"/>
            <p:cNvSpPr/>
            <p:nvPr/>
          </p:nvSpPr>
          <p:spPr>
            <a:xfrm>
              <a:off x="4649275" y="277385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6" name="Google Shape;34016;p44"/>
            <p:cNvSpPr/>
            <p:nvPr/>
          </p:nvSpPr>
          <p:spPr>
            <a:xfrm>
              <a:off x="4648650" y="27788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lnTo>
                    <a:pt x="26" y="26"/>
                  </a:ln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7" name="Google Shape;34017;p44"/>
            <p:cNvSpPr/>
            <p:nvPr/>
          </p:nvSpPr>
          <p:spPr>
            <a:xfrm>
              <a:off x="4646775" y="2770700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0" y="1"/>
                  </a:moveTo>
                  <a:lnTo>
                    <a:pt x="20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8" name="Google Shape;34018;p44"/>
            <p:cNvSpPr/>
            <p:nvPr/>
          </p:nvSpPr>
          <p:spPr>
            <a:xfrm>
              <a:off x="4646150" y="27700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9" name="Google Shape;34019;p44"/>
            <p:cNvSpPr/>
            <p:nvPr/>
          </p:nvSpPr>
          <p:spPr>
            <a:xfrm>
              <a:off x="4648650" y="276882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0" name="Google Shape;34020;p44"/>
            <p:cNvSpPr/>
            <p:nvPr/>
          </p:nvSpPr>
          <p:spPr>
            <a:xfrm>
              <a:off x="4648025" y="276820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38"/>
                    <a:pt x="7" y="44"/>
                    <a:pt x="13" y="44"/>
                  </a:cubicBezTo>
                  <a:cubicBezTo>
                    <a:pt x="19" y="44"/>
                    <a:pt x="26" y="38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1" name="Google Shape;34021;p44"/>
            <p:cNvSpPr/>
            <p:nvPr/>
          </p:nvSpPr>
          <p:spPr>
            <a:xfrm>
              <a:off x="4646150" y="2772575"/>
              <a:ext cx="5650" cy="675"/>
            </a:xfrm>
            <a:custGeom>
              <a:avLst/>
              <a:gdLst/>
              <a:ahLst/>
              <a:cxnLst/>
              <a:rect l="l" t="t" r="r" b="b"/>
              <a:pathLst>
                <a:path w="226" h="27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2" name="Google Shape;34022;p44"/>
            <p:cNvSpPr/>
            <p:nvPr/>
          </p:nvSpPr>
          <p:spPr>
            <a:xfrm>
              <a:off x="4645525" y="277230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8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0" y="12"/>
                    <a:pt x="0" y="37"/>
                    <a:pt x="0" y="37"/>
                  </a:cubicBezTo>
                  <a:cubicBezTo>
                    <a:pt x="25" y="37"/>
                    <a:pt x="25" y="37"/>
                    <a:pt x="25" y="12"/>
                  </a:cubicBezTo>
                  <a:cubicBezTo>
                    <a:pt x="17" y="4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3" name="Google Shape;34023;p44"/>
            <p:cNvSpPr/>
            <p:nvPr/>
          </p:nvSpPr>
          <p:spPr>
            <a:xfrm>
              <a:off x="4649900" y="27711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7" y="0"/>
                  </a:moveTo>
                  <a:cubicBezTo>
                    <a:pt x="64" y="0"/>
                    <a:pt x="19" y="23"/>
                    <a:pt x="1" y="60"/>
                  </a:cubicBezTo>
                  <a:cubicBezTo>
                    <a:pt x="1" y="110"/>
                    <a:pt x="26" y="185"/>
                    <a:pt x="76" y="185"/>
                  </a:cubicBezTo>
                  <a:cubicBezTo>
                    <a:pt x="89" y="192"/>
                    <a:pt x="105" y="195"/>
                    <a:pt x="120" y="195"/>
                  </a:cubicBezTo>
                  <a:cubicBezTo>
                    <a:pt x="161" y="195"/>
                    <a:pt x="201" y="172"/>
                    <a:pt x="201" y="135"/>
                  </a:cubicBezTo>
                  <a:cubicBezTo>
                    <a:pt x="226" y="85"/>
                    <a:pt x="201" y="10"/>
                    <a:pt x="151" y="10"/>
                  </a:cubicBezTo>
                  <a:cubicBezTo>
                    <a:pt x="138" y="3"/>
                    <a:pt x="122" y="0"/>
                    <a:pt x="10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4" name="Google Shape;34024;p44"/>
            <p:cNvSpPr/>
            <p:nvPr/>
          </p:nvSpPr>
          <p:spPr>
            <a:xfrm>
              <a:off x="4750775" y="2664200"/>
              <a:ext cx="12575" cy="19450"/>
            </a:xfrm>
            <a:custGeom>
              <a:avLst/>
              <a:gdLst/>
              <a:ahLst/>
              <a:cxnLst/>
              <a:rect l="l" t="t" r="r" b="b"/>
              <a:pathLst>
                <a:path w="503" h="778" extrusionOk="0">
                  <a:moveTo>
                    <a:pt x="276" y="0"/>
                  </a:moveTo>
                  <a:cubicBezTo>
                    <a:pt x="176" y="25"/>
                    <a:pt x="76" y="151"/>
                    <a:pt x="26" y="326"/>
                  </a:cubicBezTo>
                  <a:cubicBezTo>
                    <a:pt x="1" y="552"/>
                    <a:pt x="151" y="777"/>
                    <a:pt x="151" y="777"/>
                  </a:cubicBezTo>
                  <a:cubicBezTo>
                    <a:pt x="151" y="777"/>
                    <a:pt x="377" y="677"/>
                    <a:pt x="452" y="426"/>
                  </a:cubicBezTo>
                  <a:cubicBezTo>
                    <a:pt x="502" y="276"/>
                    <a:pt x="477" y="100"/>
                    <a:pt x="402" y="25"/>
                  </a:cubicBezTo>
                  <a:cubicBezTo>
                    <a:pt x="327" y="100"/>
                    <a:pt x="276" y="251"/>
                    <a:pt x="276" y="251"/>
                  </a:cubicBezTo>
                  <a:cubicBezTo>
                    <a:pt x="276" y="251"/>
                    <a:pt x="302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5" name="Google Shape;34025;p44"/>
            <p:cNvSpPr/>
            <p:nvPr/>
          </p:nvSpPr>
          <p:spPr>
            <a:xfrm>
              <a:off x="4737000" y="2669975"/>
              <a:ext cx="16950" cy="14500"/>
            </a:xfrm>
            <a:custGeom>
              <a:avLst/>
              <a:gdLst/>
              <a:ahLst/>
              <a:cxnLst/>
              <a:rect l="l" t="t" r="r" b="b"/>
              <a:pathLst>
                <a:path w="678" h="580" extrusionOk="0">
                  <a:moveTo>
                    <a:pt x="191" y="1"/>
                  </a:moveTo>
                  <a:cubicBezTo>
                    <a:pt x="157" y="1"/>
                    <a:pt x="127" y="7"/>
                    <a:pt x="101" y="20"/>
                  </a:cubicBezTo>
                  <a:cubicBezTo>
                    <a:pt x="151" y="120"/>
                    <a:pt x="251" y="245"/>
                    <a:pt x="251" y="245"/>
                  </a:cubicBezTo>
                  <a:cubicBezTo>
                    <a:pt x="251" y="245"/>
                    <a:pt x="126" y="120"/>
                    <a:pt x="25" y="120"/>
                  </a:cubicBezTo>
                  <a:cubicBezTo>
                    <a:pt x="0" y="220"/>
                    <a:pt x="76" y="371"/>
                    <a:pt x="201" y="471"/>
                  </a:cubicBezTo>
                  <a:cubicBezTo>
                    <a:pt x="321" y="561"/>
                    <a:pt x="460" y="579"/>
                    <a:pt x="551" y="579"/>
                  </a:cubicBezTo>
                  <a:cubicBezTo>
                    <a:pt x="612" y="579"/>
                    <a:pt x="652" y="571"/>
                    <a:pt x="652" y="571"/>
                  </a:cubicBezTo>
                  <a:cubicBezTo>
                    <a:pt x="652" y="571"/>
                    <a:pt x="677" y="321"/>
                    <a:pt x="502" y="145"/>
                  </a:cubicBezTo>
                  <a:cubicBezTo>
                    <a:pt x="409" y="52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6" name="Google Shape;34026;p44"/>
            <p:cNvSpPr/>
            <p:nvPr/>
          </p:nvSpPr>
          <p:spPr>
            <a:xfrm>
              <a:off x="4751400" y="2683625"/>
              <a:ext cx="13825" cy="19450"/>
            </a:xfrm>
            <a:custGeom>
              <a:avLst/>
              <a:gdLst/>
              <a:ahLst/>
              <a:cxnLst/>
              <a:rect l="l" t="t" r="r" b="b"/>
              <a:pathLst>
                <a:path w="553" h="778" extrusionOk="0">
                  <a:moveTo>
                    <a:pt x="126" y="0"/>
                  </a:moveTo>
                  <a:cubicBezTo>
                    <a:pt x="126" y="0"/>
                    <a:pt x="1" y="251"/>
                    <a:pt x="76" y="476"/>
                  </a:cubicBezTo>
                  <a:cubicBezTo>
                    <a:pt x="126" y="652"/>
                    <a:pt x="251" y="752"/>
                    <a:pt x="352" y="777"/>
                  </a:cubicBezTo>
                  <a:cubicBezTo>
                    <a:pt x="377" y="652"/>
                    <a:pt x="327" y="501"/>
                    <a:pt x="327" y="501"/>
                  </a:cubicBezTo>
                  <a:lnTo>
                    <a:pt x="327" y="501"/>
                  </a:lnTo>
                  <a:cubicBezTo>
                    <a:pt x="327" y="501"/>
                    <a:pt x="402" y="652"/>
                    <a:pt x="477" y="727"/>
                  </a:cubicBezTo>
                  <a:cubicBezTo>
                    <a:pt x="552" y="627"/>
                    <a:pt x="552" y="476"/>
                    <a:pt x="477" y="301"/>
                  </a:cubicBezTo>
                  <a:cubicBezTo>
                    <a:pt x="377" y="100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7" name="Google Shape;34027;p44"/>
            <p:cNvSpPr/>
            <p:nvPr/>
          </p:nvSpPr>
          <p:spPr>
            <a:xfrm>
              <a:off x="4737000" y="2683675"/>
              <a:ext cx="17575" cy="13725"/>
            </a:xfrm>
            <a:custGeom>
              <a:avLst/>
              <a:gdLst/>
              <a:ahLst/>
              <a:cxnLst/>
              <a:rect l="l" t="t" r="r" b="b"/>
              <a:pathLst>
                <a:path w="703" h="549" extrusionOk="0">
                  <a:moveTo>
                    <a:pt x="523" y="1"/>
                  </a:moveTo>
                  <a:cubicBezTo>
                    <a:pt x="436" y="1"/>
                    <a:pt x="329" y="16"/>
                    <a:pt x="226" y="73"/>
                  </a:cubicBezTo>
                  <a:cubicBezTo>
                    <a:pt x="76" y="174"/>
                    <a:pt x="0" y="299"/>
                    <a:pt x="0" y="399"/>
                  </a:cubicBezTo>
                  <a:cubicBezTo>
                    <a:pt x="101" y="399"/>
                    <a:pt x="251" y="324"/>
                    <a:pt x="251" y="324"/>
                  </a:cubicBezTo>
                  <a:lnTo>
                    <a:pt x="251" y="324"/>
                  </a:lnTo>
                  <a:cubicBezTo>
                    <a:pt x="251" y="324"/>
                    <a:pt x="101" y="424"/>
                    <a:pt x="76" y="524"/>
                  </a:cubicBezTo>
                  <a:cubicBezTo>
                    <a:pt x="99" y="540"/>
                    <a:pt x="133" y="549"/>
                    <a:pt x="173" y="549"/>
                  </a:cubicBezTo>
                  <a:cubicBezTo>
                    <a:pt x="259" y="549"/>
                    <a:pt x="374" y="510"/>
                    <a:pt x="477" y="424"/>
                  </a:cubicBezTo>
                  <a:cubicBezTo>
                    <a:pt x="652" y="299"/>
                    <a:pt x="702" y="23"/>
                    <a:pt x="702" y="23"/>
                  </a:cubicBezTo>
                  <a:cubicBezTo>
                    <a:pt x="702" y="23"/>
                    <a:pt x="628" y="1"/>
                    <a:pt x="5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8" name="Google Shape;34028;p44"/>
            <p:cNvSpPr/>
            <p:nvPr/>
          </p:nvSpPr>
          <p:spPr>
            <a:xfrm>
              <a:off x="4755175" y="2676425"/>
              <a:ext cx="19450" cy="11225"/>
            </a:xfrm>
            <a:custGeom>
              <a:avLst/>
              <a:gdLst/>
              <a:ahLst/>
              <a:cxnLst/>
              <a:rect l="l" t="t" r="r" b="b"/>
              <a:pathLst>
                <a:path w="778" h="449" extrusionOk="0">
                  <a:moveTo>
                    <a:pt x="505" y="0"/>
                  </a:moveTo>
                  <a:cubicBezTo>
                    <a:pt x="448" y="0"/>
                    <a:pt x="387" y="11"/>
                    <a:pt x="326" y="37"/>
                  </a:cubicBezTo>
                  <a:cubicBezTo>
                    <a:pt x="100" y="88"/>
                    <a:pt x="0" y="338"/>
                    <a:pt x="0" y="338"/>
                  </a:cubicBezTo>
                  <a:cubicBezTo>
                    <a:pt x="0" y="338"/>
                    <a:pt x="148" y="449"/>
                    <a:pt x="332" y="449"/>
                  </a:cubicBezTo>
                  <a:cubicBezTo>
                    <a:pt x="362" y="449"/>
                    <a:pt x="394" y="446"/>
                    <a:pt x="426" y="438"/>
                  </a:cubicBezTo>
                  <a:cubicBezTo>
                    <a:pt x="627" y="413"/>
                    <a:pt x="752" y="313"/>
                    <a:pt x="777" y="213"/>
                  </a:cubicBezTo>
                  <a:cubicBezTo>
                    <a:pt x="744" y="205"/>
                    <a:pt x="702" y="202"/>
                    <a:pt x="661" y="202"/>
                  </a:cubicBezTo>
                  <a:cubicBezTo>
                    <a:pt x="579" y="202"/>
                    <a:pt x="501" y="213"/>
                    <a:pt x="501" y="213"/>
                  </a:cubicBezTo>
                  <a:cubicBezTo>
                    <a:pt x="501" y="213"/>
                    <a:pt x="677" y="163"/>
                    <a:pt x="752" y="88"/>
                  </a:cubicBezTo>
                  <a:cubicBezTo>
                    <a:pt x="703" y="39"/>
                    <a:pt x="612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9" name="Google Shape;34029;p44"/>
            <p:cNvSpPr/>
            <p:nvPr/>
          </p:nvSpPr>
          <p:spPr>
            <a:xfrm>
              <a:off x="4750150" y="2674850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0"/>
                  </a:moveTo>
                  <a:cubicBezTo>
                    <a:pt x="83" y="55"/>
                    <a:pt x="91" y="97"/>
                    <a:pt x="97" y="115"/>
                  </a:cubicBezTo>
                  <a:lnTo>
                    <a:pt x="97" y="115"/>
                  </a:lnTo>
                  <a:cubicBezTo>
                    <a:pt x="88" y="94"/>
                    <a:pt x="64" y="45"/>
                    <a:pt x="26" y="25"/>
                  </a:cubicBezTo>
                  <a:cubicBezTo>
                    <a:pt x="1" y="75"/>
                    <a:pt x="1" y="151"/>
                    <a:pt x="26" y="226"/>
                  </a:cubicBezTo>
                  <a:cubicBezTo>
                    <a:pt x="76" y="326"/>
                    <a:pt x="176" y="376"/>
                    <a:pt x="176" y="376"/>
                  </a:cubicBezTo>
                  <a:cubicBezTo>
                    <a:pt x="176" y="376"/>
                    <a:pt x="251" y="276"/>
                    <a:pt x="201" y="151"/>
                  </a:cubicBezTo>
                  <a:cubicBezTo>
                    <a:pt x="201" y="75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0" name="Google Shape;34030;p44"/>
            <p:cNvSpPr/>
            <p:nvPr/>
          </p:nvSpPr>
          <p:spPr>
            <a:xfrm>
              <a:off x="4745150" y="2681475"/>
              <a:ext cx="9425" cy="4800"/>
            </a:xfrm>
            <a:custGeom>
              <a:avLst/>
              <a:gdLst/>
              <a:ahLst/>
              <a:cxnLst/>
              <a:rect l="l" t="t" r="r" b="b"/>
              <a:pathLst>
                <a:path w="377" h="192" extrusionOk="0">
                  <a:moveTo>
                    <a:pt x="136" y="1"/>
                  </a:moveTo>
                  <a:cubicBezTo>
                    <a:pt x="86" y="1"/>
                    <a:pt x="43" y="18"/>
                    <a:pt x="25" y="36"/>
                  </a:cubicBezTo>
                  <a:cubicBezTo>
                    <a:pt x="50" y="86"/>
                    <a:pt x="126" y="86"/>
                    <a:pt x="126" y="86"/>
                  </a:cubicBezTo>
                  <a:cubicBezTo>
                    <a:pt x="126" y="86"/>
                    <a:pt x="50" y="86"/>
                    <a:pt x="0" y="111"/>
                  </a:cubicBezTo>
                  <a:cubicBezTo>
                    <a:pt x="25" y="136"/>
                    <a:pt x="100" y="186"/>
                    <a:pt x="176" y="186"/>
                  </a:cubicBezTo>
                  <a:cubicBezTo>
                    <a:pt x="190" y="190"/>
                    <a:pt x="204" y="191"/>
                    <a:pt x="218" y="191"/>
                  </a:cubicBezTo>
                  <a:cubicBezTo>
                    <a:pt x="303" y="191"/>
                    <a:pt x="376" y="136"/>
                    <a:pt x="376" y="136"/>
                  </a:cubicBezTo>
                  <a:cubicBezTo>
                    <a:pt x="376" y="136"/>
                    <a:pt x="301" y="11"/>
                    <a:pt x="201" y="11"/>
                  </a:cubicBezTo>
                  <a:cubicBezTo>
                    <a:pt x="179" y="4"/>
                    <a:pt x="157" y="1"/>
                    <a:pt x="13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1" name="Google Shape;34031;p44"/>
            <p:cNvSpPr/>
            <p:nvPr/>
          </p:nvSpPr>
          <p:spPr>
            <a:xfrm>
              <a:off x="4754550" y="2684075"/>
              <a:ext cx="8150" cy="6450"/>
            </a:xfrm>
            <a:custGeom>
              <a:avLst/>
              <a:gdLst/>
              <a:ahLst/>
              <a:cxnLst/>
              <a:rect l="l" t="t" r="r" b="b"/>
              <a:pathLst>
                <a:path w="326" h="258" extrusionOk="0">
                  <a:moveTo>
                    <a:pt x="75" y="1"/>
                  </a:moveTo>
                  <a:cubicBezTo>
                    <a:pt x="31" y="1"/>
                    <a:pt x="0" y="7"/>
                    <a:pt x="0" y="7"/>
                  </a:cubicBezTo>
                  <a:cubicBezTo>
                    <a:pt x="0" y="7"/>
                    <a:pt x="25" y="132"/>
                    <a:pt x="100" y="208"/>
                  </a:cubicBezTo>
                  <a:cubicBezTo>
                    <a:pt x="176" y="258"/>
                    <a:pt x="251" y="258"/>
                    <a:pt x="276" y="258"/>
                  </a:cubicBezTo>
                  <a:cubicBezTo>
                    <a:pt x="276" y="208"/>
                    <a:pt x="201" y="158"/>
                    <a:pt x="201" y="158"/>
                  </a:cubicBezTo>
                  <a:lnTo>
                    <a:pt x="201" y="158"/>
                  </a:lnTo>
                  <a:cubicBezTo>
                    <a:pt x="201" y="158"/>
                    <a:pt x="276" y="208"/>
                    <a:pt x="326" y="208"/>
                  </a:cubicBezTo>
                  <a:cubicBezTo>
                    <a:pt x="326" y="158"/>
                    <a:pt x="301" y="82"/>
                    <a:pt x="226" y="32"/>
                  </a:cubicBezTo>
                  <a:cubicBezTo>
                    <a:pt x="176" y="7"/>
                    <a:pt x="119" y="1"/>
                    <a:pt x="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2" name="Google Shape;34032;p44"/>
            <p:cNvSpPr/>
            <p:nvPr/>
          </p:nvSpPr>
          <p:spPr>
            <a:xfrm>
              <a:off x="4749525" y="268425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01" y="0"/>
                  </a:moveTo>
                  <a:cubicBezTo>
                    <a:pt x="201" y="0"/>
                    <a:pt x="101" y="25"/>
                    <a:pt x="51" y="125"/>
                  </a:cubicBezTo>
                  <a:cubicBezTo>
                    <a:pt x="1" y="201"/>
                    <a:pt x="1" y="276"/>
                    <a:pt x="26" y="326"/>
                  </a:cubicBezTo>
                  <a:cubicBezTo>
                    <a:pt x="76" y="301"/>
                    <a:pt x="125" y="227"/>
                    <a:pt x="126" y="226"/>
                  </a:cubicBezTo>
                  <a:lnTo>
                    <a:pt x="126" y="226"/>
                  </a:lnTo>
                  <a:cubicBezTo>
                    <a:pt x="125" y="227"/>
                    <a:pt x="76" y="301"/>
                    <a:pt x="101" y="351"/>
                  </a:cubicBezTo>
                  <a:cubicBezTo>
                    <a:pt x="151" y="351"/>
                    <a:pt x="201" y="301"/>
                    <a:pt x="226" y="226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3" name="Google Shape;34033;p44"/>
            <p:cNvSpPr/>
            <p:nvPr/>
          </p:nvSpPr>
          <p:spPr>
            <a:xfrm>
              <a:off x="4754550" y="2677125"/>
              <a:ext cx="7525" cy="7200"/>
            </a:xfrm>
            <a:custGeom>
              <a:avLst/>
              <a:gdLst/>
              <a:ahLst/>
              <a:cxnLst/>
              <a:rect l="l" t="t" r="r" b="b"/>
              <a:pathLst>
                <a:path w="301" h="288" extrusionOk="0">
                  <a:moveTo>
                    <a:pt x="209" y="0"/>
                  </a:moveTo>
                  <a:cubicBezTo>
                    <a:pt x="165" y="0"/>
                    <a:pt x="113" y="28"/>
                    <a:pt x="75" y="85"/>
                  </a:cubicBezTo>
                  <a:cubicBezTo>
                    <a:pt x="0" y="160"/>
                    <a:pt x="25" y="285"/>
                    <a:pt x="25" y="285"/>
                  </a:cubicBezTo>
                  <a:cubicBezTo>
                    <a:pt x="25" y="285"/>
                    <a:pt x="39" y="288"/>
                    <a:pt x="61" y="288"/>
                  </a:cubicBezTo>
                  <a:cubicBezTo>
                    <a:pt x="103" y="288"/>
                    <a:pt x="176" y="277"/>
                    <a:pt x="226" y="210"/>
                  </a:cubicBezTo>
                  <a:cubicBezTo>
                    <a:pt x="276" y="160"/>
                    <a:pt x="301" y="85"/>
                    <a:pt x="301" y="35"/>
                  </a:cubicBezTo>
                  <a:lnTo>
                    <a:pt x="301" y="35"/>
                  </a:lnTo>
                  <a:cubicBezTo>
                    <a:pt x="251" y="60"/>
                    <a:pt x="176" y="110"/>
                    <a:pt x="176" y="110"/>
                  </a:cubicBezTo>
                  <a:cubicBezTo>
                    <a:pt x="176" y="110"/>
                    <a:pt x="251" y="60"/>
                    <a:pt x="251" y="9"/>
                  </a:cubicBezTo>
                  <a:cubicBezTo>
                    <a:pt x="238" y="3"/>
                    <a:pt x="224" y="0"/>
                    <a:pt x="20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4" name="Google Shape;34034;p44"/>
            <p:cNvSpPr/>
            <p:nvPr/>
          </p:nvSpPr>
          <p:spPr>
            <a:xfrm>
              <a:off x="4754550" y="2677350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5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5" name="Google Shape;34035;p44"/>
            <p:cNvSpPr/>
            <p:nvPr/>
          </p:nvSpPr>
          <p:spPr>
            <a:xfrm>
              <a:off x="4755800" y="26764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0" y="36"/>
                    <a:pt x="0" y="36"/>
                  </a:cubicBezTo>
                  <a:lnTo>
                    <a:pt x="25" y="36"/>
                  </a:lnTo>
                  <a:cubicBezTo>
                    <a:pt x="50" y="11"/>
                    <a:pt x="25" y="11"/>
                    <a:pt x="25" y="11"/>
                  </a:cubicBezTo>
                  <a:cubicBezTo>
                    <a:pt x="25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6" name="Google Shape;34036;p44"/>
            <p:cNvSpPr/>
            <p:nvPr/>
          </p:nvSpPr>
          <p:spPr>
            <a:xfrm>
              <a:off x="4753925" y="26767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0"/>
                  </a:moveTo>
                  <a:lnTo>
                    <a:pt x="25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7" name="Google Shape;34037;p44"/>
            <p:cNvSpPr/>
            <p:nvPr/>
          </p:nvSpPr>
          <p:spPr>
            <a:xfrm>
              <a:off x="4753300" y="26761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25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8" name="Google Shape;34038;p44"/>
            <p:cNvSpPr/>
            <p:nvPr/>
          </p:nvSpPr>
          <p:spPr>
            <a:xfrm>
              <a:off x="4754550" y="267797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1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9" name="Google Shape;34039;p44"/>
            <p:cNvSpPr/>
            <p:nvPr/>
          </p:nvSpPr>
          <p:spPr>
            <a:xfrm>
              <a:off x="4757675" y="2677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0"/>
                  </a:moveTo>
                  <a:cubicBezTo>
                    <a:pt x="26" y="0"/>
                    <a:pt x="26" y="0"/>
                    <a:pt x="0" y="26"/>
                  </a:cubicBezTo>
                  <a:cubicBezTo>
                    <a:pt x="0" y="26"/>
                    <a:pt x="0" y="26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0" name="Google Shape;34040;p44"/>
            <p:cNvSpPr/>
            <p:nvPr/>
          </p:nvSpPr>
          <p:spPr>
            <a:xfrm>
              <a:off x="4755175" y="2683625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0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1" name="Google Shape;34041;p44"/>
            <p:cNvSpPr/>
            <p:nvPr/>
          </p:nvSpPr>
          <p:spPr>
            <a:xfrm>
              <a:off x="4755800" y="26886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26"/>
                    <a:pt x="25" y="26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50" y="51"/>
                    <a:pt x="50" y="26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2" name="Google Shape;34042;p44"/>
            <p:cNvSpPr/>
            <p:nvPr/>
          </p:nvSpPr>
          <p:spPr>
            <a:xfrm>
              <a:off x="4755175" y="26836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26" y="1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3" name="Google Shape;34043;p44"/>
            <p:cNvSpPr/>
            <p:nvPr/>
          </p:nvSpPr>
          <p:spPr>
            <a:xfrm>
              <a:off x="4758300" y="26875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2" y="1"/>
                  </a:moveTo>
                  <a:cubicBezTo>
                    <a:pt x="19" y="1"/>
                    <a:pt x="13" y="7"/>
                    <a:pt x="1" y="20"/>
                  </a:cubicBezTo>
                  <a:cubicBezTo>
                    <a:pt x="1" y="20"/>
                    <a:pt x="1" y="20"/>
                    <a:pt x="1" y="45"/>
                  </a:cubicBezTo>
                  <a:lnTo>
                    <a:pt x="26" y="45"/>
                  </a:lnTo>
                  <a:cubicBezTo>
                    <a:pt x="26" y="20"/>
                    <a:pt x="51" y="20"/>
                    <a:pt x="26" y="20"/>
                  </a:cubicBezTo>
                  <a:cubicBezTo>
                    <a:pt x="26" y="7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4" name="Google Shape;34044;p44"/>
            <p:cNvSpPr/>
            <p:nvPr/>
          </p:nvSpPr>
          <p:spPr>
            <a:xfrm>
              <a:off x="4753925" y="26836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226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5" name="Google Shape;34045;p44"/>
            <p:cNvSpPr/>
            <p:nvPr/>
          </p:nvSpPr>
          <p:spPr>
            <a:xfrm>
              <a:off x="4753925" y="2689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6" name="Google Shape;34046;p44"/>
            <p:cNvSpPr/>
            <p:nvPr/>
          </p:nvSpPr>
          <p:spPr>
            <a:xfrm>
              <a:off x="4755175" y="268300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7" name="Google Shape;34047;p44"/>
            <p:cNvSpPr/>
            <p:nvPr/>
          </p:nvSpPr>
          <p:spPr>
            <a:xfrm>
              <a:off x="4760175" y="268235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8" name="Google Shape;34048;p44"/>
            <p:cNvSpPr/>
            <p:nvPr/>
          </p:nvSpPr>
          <p:spPr>
            <a:xfrm>
              <a:off x="4755175" y="2680475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9" name="Google Shape;34049;p44"/>
            <p:cNvSpPr/>
            <p:nvPr/>
          </p:nvSpPr>
          <p:spPr>
            <a:xfrm>
              <a:off x="4759550" y="26798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0" name="Google Shape;34050;p44"/>
            <p:cNvSpPr/>
            <p:nvPr/>
          </p:nvSpPr>
          <p:spPr>
            <a:xfrm>
              <a:off x="4755175" y="2683000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1" name="Google Shape;34051;p44"/>
            <p:cNvSpPr/>
            <p:nvPr/>
          </p:nvSpPr>
          <p:spPr>
            <a:xfrm>
              <a:off x="4760175" y="26848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2" name="Google Shape;34052;p44"/>
            <p:cNvSpPr/>
            <p:nvPr/>
          </p:nvSpPr>
          <p:spPr>
            <a:xfrm>
              <a:off x="4749525" y="2683625"/>
              <a:ext cx="4425" cy="3150"/>
            </a:xfrm>
            <a:custGeom>
              <a:avLst/>
              <a:gdLst/>
              <a:ahLst/>
              <a:cxnLst/>
              <a:rect l="l" t="t" r="r" b="b"/>
              <a:pathLst>
                <a:path w="177" h="126" fill="none" extrusionOk="0">
                  <a:moveTo>
                    <a:pt x="1" y="125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3" name="Google Shape;34053;p44"/>
            <p:cNvSpPr/>
            <p:nvPr/>
          </p:nvSpPr>
          <p:spPr>
            <a:xfrm>
              <a:off x="4748900" y="26862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9" y="1"/>
                  </a:moveTo>
                  <a:cubicBezTo>
                    <a:pt x="26" y="1"/>
                    <a:pt x="26" y="7"/>
                    <a:pt x="26" y="19"/>
                  </a:cubicBezTo>
                  <a:cubicBezTo>
                    <a:pt x="1" y="19"/>
                    <a:pt x="1" y="44"/>
                    <a:pt x="26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4" name="Google Shape;34054;p44"/>
            <p:cNvSpPr/>
            <p:nvPr/>
          </p:nvSpPr>
          <p:spPr>
            <a:xfrm>
              <a:off x="4748900" y="2683625"/>
              <a:ext cx="5050" cy="1275"/>
            </a:xfrm>
            <a:custGeom>
              <a:avLst/>
              <a:gdLst/>
              <a:ahLst/>
              <a:cxnLst/>
              <a:rect l="l" t="t" r="r" b="b"/>
              <a:pathLst>
                <a:path w="202" h="51" fill="none" extrusionOk="0">
                  <a:moveTo>
                    <a:pt x="1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5" name="Google Shape;34055;p44"/>
            <p:cNvSpPr/>
            <p:nvPr/>
          </p:nvSpPr>
          <p:spPr>
            <a:xfrm>
              <a:off x="4747650" y="26842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0"/>
                  </a:moveTo>
                  <a:cubicBezTo>
                    <a:pt x="26" y="0"/>
                    <a:pt x="0" y="25"/>
                    <a:pt x="26" y="25"/>
                  </a:cubicBezTo>
                  <a:cubicBezTo>
                    <a:pt x="26" y="25"/>
                    <a:pt x="26" y="36"/>
                    <a:pt x="33" y="36"/>
                  </a:cubicBezTo>
                  <a:cubicBezTo>
                    <a:pt x="37" y="36"/>
                    <a:pt x="42" y="34"/>
                    <a:pt x="51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6" name="Google Shape;34056;p44"/>
            <p:cNvSpPr/>
            <p:nvPr/>
          </p:nvSpPr>
          <p:spPr>
            <a:xfrm>
              <a:off x="4751400" y="2683625"/>
              <a:ext cx="2550" cy="4400"/>
            </a:xfrm>
            <a:custGeom>
              <a:avLst/>
              <a:gdLst/>
              <a:ahLst/>
              <a:cxnLst/>
              <a:rect l="l" t="t" r="r" b="b"/>
              <a:pathLst>
                <a:path w="102" h="176" fill="none" extrusionOk="0">
                  <a:moveTo>
                    <a:pt x="1" y="176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7" name="Google Shape;34057;p44"/>
            <p:cNvSpPr/>
            <p:nvPr/>
          </p:nvSpPr>
          <p:spPr>
            <a:xfrm>
              <a:off x="4750775" y="26880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38"/>
                    <a:pt x="26" y="44"/>
                    <a:pt x="29" y="44"/>
                  </a:cubicBezTo>
                  <a:cubicBezTo>
                    <a:pt x="32" y="44"/>
                    <a:pt x="38" y="38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8" name="Google Shape;34058;p44"/>
            <p:cNvSpPr/>
            <p:nvPr/>
          </p:nvSpPr>
          <p:spPr>
            <a:xfrm>
              <a:off x="4748900" y="2679850"/>
              <a:ext cx="5050" cy="3175"/>
            </a:xfrm>
            <a:custGeom>
              <a:avLst/>
              <a:gdLst/>
              <a:ahLst/>
              <a:cxnLst/>
              <a:rect l="l" t="t" r="r" b="b"/>
              <a:pathLst>
                <a:path w="202" h="127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9" name="Google Shape;34059;p44"/>
            <p:cNvSpPr/>
            <p:nvPr/>
          </p:nvSpPr>
          <p:spPr>
            <a:xfrm>
              <a:off x="4748275" y="26792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0" name="Google Shape;34060;p44"/>
            <p:cNvSpPr/>
            <p:nvPr/>
          </p:nvSpPr>
          <p:spPr>
            <a:xfrm>
              <a:off x="4750775" y="2677975"/>
              <a:ext cx="3175" cy="5050"/>
            </a:xfrm>
            <a:custGeom>
              <a:avLst/>
              <a:gdLst/>
              <a:ahLst/>
              <a:cxnLst/>
              <a:rect l="l" t="t" r="r" b="b"/>
              <a:pathLst>
                <a:path w="127" h="202" fill="none" extrusionOk="0">
                  <a:moveTo>
                    <a:pt x="1" y="1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1" name="Google Shape;34061;p44"/>
            <p:cNvSpPr/>
            <p:nvPr/>
          </p:nvSpPr>
          <p:spPr>
            <a:xfrm>
              <a:off x="4750150" y="2677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26" y="26"/>
                    <a:pt x="51" y="26"/>
                    <a:pt x="26" y="26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2" name="Google Shape;34062;p44"/>
            <p:cNvSpPr/>
            <p:nvPr/>
          </p:nvSpPr>
          <p:spPr>
            <a:xfrm>
              <a:off x="4748275" y="2682350"/>
              <a:ext cx="5675" cy="675"/>
            </a:xfrm>
            <a:custGeom>
              <a:avLst/>
              <a:gdLst/>
              <a:ahLst/>
              <a:cxnLst/>
              <a:rect l="l" t="t" r="r" b="b"/>
              <a:pathLst>
                <a:path w="227" h="27" fill="none" extrusionOk="0">
                  <a:moveTo>
                    <a:pt x="1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3" name="Google Shape;34063;p44"/>
            <p:cNvSpPr/>
            <p:nvPr/>
          </p:nvSpPr>
          <p:spPr>
            <a:xfrm>
              <a:off x="4747650" y="26817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26"/>
                    <a:pt x="0" y="26"/>
                    <a:pt x="26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4" name="Google Shape;34064;p44"/>
            <p:cNvSpPr/>
            <p:nvPr/>
          </p:nvSpPr>
          <p:spPr>
            <a:xfrm>
              <a:off x="4752025" y="2680225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07" y="1"/>
                  </a:moveTo>
                  <a:cubicBezTo>
                    <a:pt x="64" y="1"/>
                    <a:pt x="19" y="24"/>
                    <a:pt x="1" y="61"/>
                  </a:cubicBezTo>
                  <a:cubicBezTo>
                    <a:pt x="1" y="136"/>
                    <a:pt x="26" y="186"/>
                    <a:pt x="76" y="211"/>
                  </a:cubicBezTo>
                  <a:cubicBezTo>
                    <a:pt x="126" y="211"/>
                    <a:pt x="201" y="186"/>
                    <a:pt x="201" y="136"/>
                  </a:cubicBezTo>
                  <a:cubicBezTo>
                    <a:pt x="226" y="86"/>
                    <a:pt x="201" y="36"/>
                    <a:pt x="151" y="11"/>
                  </a:cubicBezTo>
                  <a:cubicBezTo>
                    <a:pt x="138" y="4"/>
                    <a:pt x="123" y="1"/>
                    <a:pt x="10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5" name="Google Shape;34065;p44"/>
            <p:cNvSpPr/>
            <p:nvPr/>
          </p:nvSpPr>
          <p:spPr>
            <a:xfrm>
              <a:off x="4597275" y="3114700"/>
              <a:ext cx="13175" cy="20075"/>
            </a:xfrm>
            <a:custGeom>
              <a:avLst/>
              <a:gdLst/>
              <a:ahLst/>
              <a:cxnLst/>
              <a:rect l="l" t="t" r="r" b="b"/>
              <a:pathLst>
                <a:path w="527" h="803" extrusionOk="0">
                  <a:moveTo>
                    <a:pt x="276" y="0"/>
                  </a:moveTo>
                  <a:cubicBezTo>
                    <a:pt x="201" y="25"/>
                    <a:pt x="76" y="176"/>
                    <a:pt x="51" y="351"/>
                  </a:cubicBezTo>
                  <a:cubicBezTo>
                    <a:pt x="0" y="577"/>
                    <a:pt x="151" y="802"/>
                    <a:pt x="151" y="802"/>
                  </a:cubicBezTo>
                  <a:cubicBezTo>
                    <a:pt x="151" y="802"/>
                    <a:pt x="401" y="677"/>
                    <a:pt x="477" y="451"/>
                  </a:cubicBezTo>
                  <a:cubicBezTo>
                    <a:pt x="527" y="276"/>
                    <a:pt x="502" y="126"/>
                    <a:pt x="426" y="50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26" y="101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6" name="Google Shape;34066;p44"/>
            <p:cNvSpPr/>
            <p:nvPr/>
          </p:nvSpPr>
          <p:spPr>
            <a:xfrm>
              <a:off x="4583500" y="3120800"/>
              <a:ext cx="16925" cy="14800"/>
            </a:xfrm>
            <a:custGeom>
              <a:avLst/>
              <a:gdLst/>
              <a:ahLst/>
              <a:cxnLst/>
              <a:rect l="l" t="t" r="r" b="b"/>
              <a:pathLst>
                <a:path w="677" h="592" extrusionOk="0">
                  <a:moveTo>
                    <a:pt x="179" y="1"/>
                  </a:moveTo>
                  <a:cubicBezTo>
                    <a:pt x="160" y="1"/>
                    <a:pt x="142" y="3"/>
                    <a:pt x="125" y="7"/>
                  </a:cubicBezTo>
                  <a:cubicBezTo>
                    <a:pt x="150" y="132"/>
                    <a:pt x="276" y="258"/>
                    <a:pt x="276" y="258"/>
                  </a:cubicBezTo>
                  <a:cubicBezTo>
                    <a:pt x="276" y="258"/>
                    <a:pt x="125" y="132"/>
                    <a:pt x="25" y="107"/>
                  </a:cubicBezTo>
                  <a:lnTo>
                    <a:pt x="25" y="107"/>
                  </a:lnTo>
                  <a:cubicBezTo>
                    <a:pt x="0" y="207"/>
                    <a:pt x="75" y="383"/>
                    <a:pt x="226" y="483"/>
                  </a:cubicBezTo>
                  <a:cubicBezTo>
                    <a:pt x="331" y="573"/>
                    <a:pt x="472" y="591"/>
                    <a:pt x="568" y="591"/>
                  </a:cubicBezTo>
                  <a:cubicBezTo>
                    <a:pt x="633" y="591"/>
                    <a:pt x="677" y="583"/>
                    <a:pt x="677" y="583"/>
                  </a:cubicBezTo>
                  <a:cubicBezTo>
                    <a:pt x="677" y="583"/>
                    <a:pt x="677" y="333"/>
                    <a:pt x="501" y="157"/>
                  </a:cubicBezTo>
                  <a:cubicBezTo>
                    <a:pt x="397" y="53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7" name="Google Shape;34067;p44"/>
            <p:cNvSpPr/>
            <p:nvPr/>
          </p:nvSpPr>
          <p:spPr>
            <a:xfrm>
              <a:off x="4597900" y="3134750"/>
              <a:ext cx="14425" cy="19450"/>
            </a:xfrm>
            <a:custGeom>
              <a:avLst/>
              <a:gdLst/>
              <a:ahLst/>
              <a:cxnLst/>
              <a:rect l="l" t="t" r="r" b="b"/>
              <a:pathLst>
                <a:path w="577" h="778" extrusionOk="0">
                  <a:moveTo>
                    <a:pt x="126" y="0"/>
                  </a:moveTo>
                  <a:cubicBezTo>
                    <a:pt x="126" y="0"/>
                    <a:pt x="0" y="226"/>
                    <a:pt x="76" y="476"/>
                  </a:cubicBezTo>
                  <a:cubicBezTo>
                    <a:pt x="151" y="627"/>
                    <a:pt x="276" y="752"/>
                    <a:pt x="376" y="777"/>
                  </a:cubicBezTo>
                  <a:cubicBezTo>
                    <a:pt x="376" y="652"/>
                    <a:pt x="326" y="502"/>
                    <a:pt x="326" y="502"/>
                  </a:cubicBezTo>
                  <a:lnTo>
                    <a:pt x="326" y="502"/>
                  </a:lnTo>
                  <a:cubicBezTo>
                    <a:pt x="326" y="502"/>
                    <a:pt x="402" y="652"/>
                    <a:pt x="502" y="702"/>
                  </a:cubicBezTo>
                  <a:cubicBezTo>
                    <a:pt x="552" y="627"/>
                    <a:pt x="577" y="451"/>
                    <a:pt x="477" y="301"/>
                  </a:cubicBezTo>
                  <a:cubicBezTo>
                    <a:pt x="376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8" name="Google Shape;34068;p44"/>
            <p:cNvSpPr/>
            <p:nvPr/>
          </p:nvSpPr>
          <p:spPr>
            <a:xfrm>
              <a:off x="4583500" y="3134800"/>
              <a:ext cx="17550" cy="13450"/>
            </a:xfrm>
            <a:custGeom>
              <a:avLst/>
              <a:gdLst/>
              <a:ahLst/>
              <a:cxnLst/>
              <a:rect l="l" t="t" r="r" b="b"/>
              <a:pathLst>
                <a:path w="702" h="538" extrusionOk="0">
                  <a:moveTo>
                    <a:pt x="527" y="1"/>
                  </a:moveTo>
                  <a:cubicBezTo>
                    <a:pt x="443" y="1"/>
                    <a:pt x="342" y="17"/>
                    <a:pt x="251" y="73"/>
                  </a:cubicBezTo>
                  <a:cubicBezTo>
                    <a:pt x="100" y="149"/>
                    <a:pt x="0" y="299"/>
                    <a:pt x="0" y="399"/>
                  </a:cubicBezTo>
                  <a:cubicBezTo>
                    <a:pt x="125" y="399"/>
                    <a:pt x="276" y="324"/>
                    <a:pt x="276" y="324"/>
                  </a:cubicBezTo>
                  <a:lnTo>
                    <a:pt x="276" y="324"/>
                  </a:lnTo>
                  <a:cubicBezTo>
                    <a:pt x="276" y="324"/>
                    <a:pt x="125" y="424"/>
                    <a:pt x="75" y="525"/>
                  </a:cubicBezTo>
                  <a:cubicBezTo>
                    <a:pt x="106" y="532"/>
                    <a:pt x="144" y="538"/>
                    <a:pt x="186" y="538"/>
                  </a:cubicBezTo>
                  <a:cubicBezTo>
                    <a:pt x="279" y="538"/>
                    <a:pt x="390" y="511"/>
                    <a:pt x="476" y="424"/>
                  </a:cubicBezTo>
                  <a:cubicBezTo>
                    <a:pt x="677" y="274"/>
                    <a:pt x="702" y="23"/>
                    <a:pt x="702" y="23"/>
                  </a:cubicBezTo>
                  <a:cubicBezTo>
                    <a:pt x="702" y="23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9" name="Google Shape;34069;p44"/>
            <p:cNvSpPr/>
            <p:nvPr/>
          </p:nvSpPr>
          <p:spPr>
            <a:xfrm>
              <a:off x="4601650" y="3127325"/>
              <a:ext cx="20075" cy="11450"/>
            </a:xfrm>
            <a:custGeom>
              <a:avLst/>
              <a:gdLst/>
              <a:ahLst/>
              <a:cxnLst/>
              <a:rect l="l" t="t" r="r" b="b"/>
              <a:pathLst>
                <a:path w="803" h="458" extrusionOk="0">
                  <a:moveTo>
                    <a:pt x="498" y="1"/>
                  </a:moveTo>
                  <a:cubicBezTo>
                    <a:pt x="452" y="1"/>
                    <a:pt x="403" y="7"/>
                    <a:pt x="352" y="22"/>
                  </a:cubicBezTo>
                  <a:cubicBezTo>
                    <a:pt x="126" y="97"/>
                    <a:pt x="1" y="347"/>
                    <a:pt x="1" y="347"/>
                  </a:cubicBezTo>
                  <a:cubicBezTo>
                    <a:pt x="1" y="347"/>
                    <a:pt x="148" y="458"/>
                    <a:pt x="348" y="458"/>
                  </a:cubicBezTo>
                  <a:cubicBezTo>
                    <a:pt x="381" y="458"/>
                    <a:pt x="416" y="455"/>
                    <a:pt x="452" y="448"/>
                  </a:cubicBezTo>
                  <a:cubicBezTo>
                    <a:pt x="627" y="423"/>
                    <a:pt x="753" y="322"/>
                    <a:pt x="803" y="222"/>
                  </a:cubicBezTo>
                  <a:cubicBezTo>
                    <a:pt x="740" y="197"/>
                    <a:pt x="665" y="191"/>
                    <a:pt x="605" y="191"/>
                  </a:cubicBezTo>
                  <a:cubicBezTo>
                    <a:pt x="546" y="191"/>
                    <a:pt x="502" y="197"/>
                    <a:pt x="502" y="197"/>
                  </a:cubicBezTo>
                  <a:cubicBezTo>
                    <a:pt x="502" y="197"/>
                    <a:pt x="678" y="172"/>
                    <a:pt x="753" y="72"/>
                  </a:cubicBezTo>
                  <a:cubicBezTo>
                    <a:pt x="700" y="36"/>
                    <a:pt x="609" y="1"/>
                    <a:pt x="4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0" name="Google Shape;34070;p44"/>
            <p:cNvSpPr/>
            <p:nvPr/>
          </p:nvSpPr>
          <p:spPr>
            <a:xfrm>
              <a:off x="4596650" y="31259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101" y="0"/>
                  </a:moveTo>
                  <a:cubicBezTo>
                    <a:pt x="101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50" y="25"/>
                  </a:cubicBezTo>
                  <a:cubicBezTo>
                    <a:pt x="0" y="51"/>
                    <a:pt x="0" y="126"/>
                    <a:pt x="25" y="226"/>
                  </a:cubicBezTo>
                  <a:cubicBezTo>
                    <a:pt x="76" y="301"/>
                    <a:pt x="176" y="351"/>
                    <a:pt x="176" y="351"/>
                  </a:cubicBezTo>
                  <a:cubicBezTo>
                    <a:pt x="176" y="351"/>
                    <a:pt x="251" y="251"/>
                    <a:pt x="226" y="151"/>
                  </a:cubicBezTo>
                  <a:cubicBezTo>
                    <a:pt x="201" y="76"/>
                    <a:pt x="151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1" name="Google Shape;34071;p44"/>
            <p:cNvSpPr/>
            <p:nvPr/>
          </p:nvSpPr>
          <p:spPr>
            <a:xfrm>
              <a:off x="4592250" y="3132250"/>
              <a:ext cx="8800" cy="5025"/>
            </a:xfrm>
            <a:custGeom>
              <a:avLst/>
              <a:gdLst/>
              <a:ahLst/>
              <a:cxnLst/>
              <a:rect l="l" t="t" r="r" b="b"/>
              <a:pathLst>
                <a:path w="352" h="201" extrusionOk="0">
                  <a:moveTo>
                    <a:pt x="201" y="0"/>
                  </a:moveTo>
                  <a:cubicBezTo>
                    <a:pt x="101" y="0"/>
                    <a:pt x="26" y="25"/>
                    <a:pt x="1" y="50"/>
                  </a:cubicBezTo>
                  <a:cubicBezTo>
                    <a:pt x="51" y="75"/>
                    <a:pt x="126" y="100"/>
                    <a:pt x="126" y="100"/>
                  </a:cubicBezTo>
                  <a:lnTo>
                    <a:pt x="1" y="100"/>
                  </a:lnTo>
                  <a:cubicBezTo>
                    <a:pt x="26" y="150"/>
                    <a:pt x="76" y="201"/>
                    <a:pt x="151" y="201"/>
                  </a:cubicBezTo>
                  <a:cubicBezTo>
                    <a:pt x="277" y="201"/>
                    <a:pt x="352" y="125"/>
                    <a:pt x="352" y="125"/>
                  </a:cubicBezTo>
                  <a:cubicBezTo>
                    <a:pt x="352" y="125"/>
                    <a:pt x="302" y="25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2" name="Google Shape;34072;p44"/>
            <p:cNvSpPr/>
            <p:nvPr/>
          </p:nvSpPr>
          <p:spPr>
            <a:xfrm>
              <a:off x="4601650" y="3135225"/>
              <a:ext cx="8175" cy="6050"/>
            </a:xfrm>
            <a:custGeom>
              <a:avLst/>
              <a:gdLst/>
              <a:ahLst/>
              <a:cxnLst/>
              <a:rect l="l" t="t" r="r" b="b"/>
              <a:pathLst>
                <a:path w="327" h="242" extrusionOk="0">
                  <a:moveTo>
                    <a:pt x="73" y="0"/>
                  </a:moveTo>
                  <a:cubicBezTo>
                    <a:pt x="32" y="0"/>
                    <a:pt x="1" y="6"/>
                    <a:pt x="1" y="6"/>
                  </a:cubicBezTo>
                  <a:cubicBezTo>
                    <a:pt x="1" y="6"/>
                    <a:pt x="1" y="132"/>
                    <a:pt x="101" y="182"/>
                  </a:cubicBezTo>
                  <a:cubicBezTo>
                    <a:pt x="138" y="218"/>
                    <a:pt x="188" y="242"/>
                    <a:pt x="232" y="242"/>
                  </a:cubicBezTo>
                  <a:cubicBezTo>
                    <a:pt x="248" y="242"/>
                    <a:pt x="263" y="239"/>
                    <a:pt x="277" y="232"/>
                  </a:cubicBezTo>
                  <a:cubicBezTo>
                    <a:pt x="252" y="182"/>
                    <a:pt x="202" y="132"/>
                    <a:pt x="201" y="132"/>
                  </a:cubicBezTo>
                  <a:lnTo>
                    <a:pt x="201" y="132"/>
                  </a:lnTo>
                  <a:cubicBezTo>
                    <a:pt x="202" y="132"/>
                    <a:pt x="252" y="182"/>
                    <a:pt x="302" y="182"/>
                  </a:cubicBezTo>
                  <a:cubicBezTo>
                    <a:pt x="327" y="132"/>
                    <a:pt x="277" y="82"/>
                    <a:pt x="201" y="31"/>
                  </a:cubicBezTo>
                  <a:cubicBezTo>
                    <a:pt x="164" y="6"/>
                    <a:pt x="114" y="0"/>
                    <a:pt x="7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3" name="Google Shape;34073;p44"/>
            <p:cNvSpPr/>
            <p:nvPr/>
          </p:nvSpPr>
          <p:spPr>
            <a:xfrm>
              <a:off x="4596650" y="31353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0"/>
                  </a:moveTo>
                  <a:cubicBezTo>
                    <a:pt x="201" y="0"/>
                    <a:pt x="76" y="25"/>
                    <a:pt x="25" y="126"/>
                  </a:cubicBezTo>
                  <a:cubicBezTo>
                    <a:pt x="0" y="201"/>
                    <a:pt x="0" y="276"/>
                    <a:pt x="25" y="326"/>
                  </a:cubicBezTo>
                  <a:cubicBezTo>
                    <a:pt x="75" y="276"/>
                    <a:pt x="101" y="226"/>
                    <a:pt x="101" y="226"/>
                  </a:cubicBezTo>
                  <a:lnTo>
                    <a:pt x="101" y="226"/>
                  </a:lnTo>
                  <a:cubicBezTo>
                    <a:pt x="101" y="226"/>
                    <a:pt x="76" y="301"/>
                    <a:pt x="76" y="351"/>
                  </a:cubicBezTo>
                  <a:cubicBezTo>
                    <a:pt x="126" y="326"/>
                    <a:pt x="176" y="276"/>
                    <a:pt x="201" y="201"/>
                  </a:cubicBezTo>
                  <a:cubicBezTo>
                    <a:pt x="251" y="101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4" name="Google Shape;34074;p44"/>
            <p:cNvSpPr/>
            <p:nvPr/>
          </p:nvSpPr>
          <p:spPr>
            <a:xfrm>
              <a:off x="4601650" y="312785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26" y="1"/>
                  </a:moveTo>
                  <a:cubicBezTo>
                    <a:pt x="201" y="1"/>
                    <a:pt x="126" y="26"/>
                    <a:pt x="76" y="101"/>
                  </a:cubicBezTo>
                  <a:cubicBezTo>
                    <a:pt x="1" y="176"/>
                    <a:pt x="1" y="301"/>
                    <a:pt x="1" y="301"/>
                  </a:cubicBezTo>
                  <a:cubicBezTo>
                    <a:pt x="1" y="301"/>
                    <a:pt x="126" y="301"/>
                    <a:pt x="201" y="226"/>
                  </a:cubicBezTo>
                  <a:cubicBezTo>
                    <a:pt x="277" y="176"/>
                    <a:pt x="302" y="101"/>
                    <a:pt x="277" y="51"/>
                  </a:cubicBezTo>
                  <a:lnTo>
                    <a:pt x="277" y="51"/>
                  </a:lnTo>
                  <a:cubicBezTo>
                    <a:pt x="226" y="76"/>
                    <a:pt x="176" y="126"/>
                    <a:pt x="176" y="126"/>
                  </a:cubicBezTo>
                  <a:cubicBezTo>
                    <a:pt x="176" y="126"/>
                    <a:pt x="226" y="51"/>
                    <a:pt x="2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5" name="Google Shape;34075;p44"/>
            <p:cNvSpPr/>
            <p:nvPr/>
          </p:nvSpPr>
          <p:spPr>
            <a:xfrm>
              <a:off x="4601650" y="3127850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1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6" name="Google Shape;34076;p44"/>
            <p:cNvSpPr/>
            <p:nvPr/>
          </p:nvSpPr>
          <p:spPr>
            <a:xfrm>
              <a:off x="4602275" y="312722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1"/>
                  </a:moveTo>
                  <a:cubicBezTo>
                    <a:pt x="26" y="1"/>
                    <a:pt x="26" y="1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7" name="Google Shape;34077;p44"/>
            <p:cNvSpPr/>
            <p:nvPr/>
          </p:nvSpPr>
          <p:spPr>
            <a:xfrm>
              <a:off x="4600400" y="3127850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1" y="1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8" name="Google Shape;34078;p44"/>
            <p:cNvSpPr/>
            <p:nvPr/>
          </p:nvSpPr>
          <p:spPr>
            <a:xfrm>
              <a:off x="4599775" y="31272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9" name="Google Shape;34079;p44"/>
            <p:cNvSpPr/>
            <p:nvPr/>
          </p:nvSpPr>
          <p:spPr>
            <a:xfrm>
              <a:off x="4601650" y="3129100"/>
              <a:ext cx="3175" cy="4425"/>
            </a:xfrm>
            <a:custGeom>
              <a:avLst/>
              <a:gdLst/>
              <a:ahLst/>
              <a:cxnLst/>
              <a:rect l="l" t="t" r="r" b="b"/>
              <a:pathLst>
                <a:path w="127" h="177" fill="none" extrusionOk="0">
                  <a:moveTo>
                    <a:pt x="126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0" name="Google Shape;34080;p44"/>
            <p:cNvSpPr/>
            <p:nvPr/>
          </p:nvSpPr>
          <p:spPr>
            <a:xfrm>
              <a:off x="4604800" y="31284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34"/>
                    <a:pt x="3" y="37"/>
                    <a:pt x="7" y="37"/>
                  </a:cubicBezTo>
                  <a:cubicBezTo>
                    <a:pt x="14" y="37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1" name="Google Shape;34081;p44"/>
            <p:cNvSpPr/>
            <p:nvPr/>
          </p:nvSpPr>
          <p:spPr>
            <a:xfrm>
              <a:off x="4601650" y="3134750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fill="none" extrusionOk="0">
                  <a:moveTo>
                    <a:pt x="76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2" name="Google Shape;34082;p44"/>
            <p:cNvSpPr/>
            <p:nvPr/>
          </p:nvSpPr>
          <p:spPr>
            <a:xfrm>
              <a:off x="4602900" y="3139750"/>
              <a:ext cx="675" cy="925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37"/>
                    <a:pt x="8" y="37"/>
                  </a:cubicBezTo>
                  <a:cubicBezTo>
                    <a:pt x="12" y="37"/>
                    <a:pt x="18" y="34"/>
                    <a:pt x="26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3" name="Google Shape;34083;p44"/>
            <p:cNvSpPr/>
            <p:nvPr/>
          </p:nvSpPr>
          <p:spPr>
            <a:xfrm>
              <a:off x="4601650" y="3134750"/>
              <a:ext cx="3800" cy="4400"/>
            </a:xfrm>
            <a:custGeom>
              <a:avLst/>
              <a:gdLst/>
              <a:ahLst/>
              <a:cxnLst/>
              <a:rect l="l" t="t" r="r" b="b"/>
              <a:pathLst>
                <a:path w="152" h="176" fill="none" extrusionOk="0">
                  <a:moveTo>
                    <a:pt x="151" y="1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4" name="Google Shape;34084;p44"/>
            <p:cNvSpPr/>
            <p:nvPr/>
          </p:nvSpPr>
          <p:spPr>
            <a:xfrm>
              <a:off x="4604800" y="31385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5" y="1"/>
                  </a:moveTo>
                  <a:cubicBezTo>
                    <a:pt x="0" y="1"/>
                    <a:pt x="0" y="26"/>
                    <a:pt x="25" y="26"/>
                  </a:cubicBezTo>
                  <a:cubicBezTo>
                    <a:pt x="25" y="38"/>
                    <a:pt x="25" y="45"/>
                    <a:pt x="28" y="45"/>
                  </a:cubicBezTo>
                  <a:cubicBezTo>
                    <a:pt x="31" y="45"/>
                    <a:pt x="38" y="38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5" name="Google Shape;34085;p44"/>
            <p:cNvSpPr/>
            <p:nvPr/>
          </p:nvSpPr>
          <p:spPr>
            <a:xfrm>
              <a:off x="4601025" y="313475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6" name="Google Shape;34086;p44"/>
            <p:cNvSpPr/>
            <p:nvPr/>
          </p:nvSpPr>
          <p:spPr>
            <a:xfrm>
              <a:off x="4600400" y="31397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7" name="Google Shape;34087;p44"/>
            <p:cNvSpPr/>
            <p:nvPr/>
          </p:nvSpPr>
          <p:spPr>
            <a:xfrm>
              <a:off x="4601650" y="313350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226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8" name="Google Shape;34088;p44"/>
            <p:cNvSpPr/>
            <p:nvPr/>
          </p:nvSpPr>
          <p:spPr>
            <a:xfrm>
              <a:off x="4607300" y="31335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lnTo>
                    <a:pt x="25" y="25"/>
                  </a:ln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9" name="Google Shape;34089;p44"/>
            <p:cNvSpPr/>
            <p:nvPr/>
          </p:nvSpPr>
          <p:spPr>
            <a:xfrm>
              <a:off x="4601650" y="313160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0" name="Google Shape;34090;p44"/>
            <p:cNvSpPr/>
            <p:nvPr/>
          </p:nvSpPr>
          <p:spPr>
            <a:xfrm>
              <a:off x="4606675" y="31309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1" name="Google Shape;34091;p44"/>
            <p:cNvSpPr/>
            <p:nvPr/>
          </p:nvSpPr>
          <p:spPr>
            <a:xfrm>
              <a:off x="4601650" y="3134125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5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2" name="Google Shape;34092;p44"/>
            <p:cNvSpPr/>
            <p:nvPr/>
          </p:nvSpPr>
          <p:spPr>
            <a:xfrm>
              <a:off x="4606675" y="313572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9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0" y="36"/>
                    <a:pt x="25" y="36"/>
                  </a:cubicBezTo>
                  <a:cubicBezTo>
                    <a:pt x="25" y="36"/>
                    <a:pt x="25" y="36"/>
                    <a:pt x="25" y="11"/>
                  </a:cubicBezTo>
                  <a:cubicBezTo>
                    <a:pt x="25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3" name="Google Shape;34093;p44"/>
            <p:cNvSpPr/>
            <p:nvPr/>
          </p:nvSpPr>
          <p:spPr>
            <a:xfrm>
              <a:off x="4596650" y="3134125"/>
              <a:ext cx="4400" cy="3775"/>
            </a:xfrm>
            <a:custGeom>
              <a:avLst/>
              <a:gdLst/>
              <a:ahLst/>
              <a:cxnLst/>
              <a:rect l="l" t="t" r="r" b="b"/>
              <a:pathLst>
                <a:path w="176" h="151" fill="none" extrusionOk="0">
                  <a:moveTo>
                    <a:pt x="0" y="151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4" name="Google Shape;34094;p44"/>
            <p:cNvSpPr/>
            <p:nvPr/>
          </p:nvSpPr>
          <p:spPr>
            <a:xfrm>
              <a:off x="4596025" y="313725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38"/>
                    <a:pt x="7" y="44"/>
                    <a:pt x="13" y="44"/>
                  </a:cubicBezTo>
                  <a:cubicBezTo>
                    <a:pt x="19" y="44"/>
                    <a:pt x="25" y="38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5" name="Google Shape;34095;p44"/>
            <p:cNvSpPr/>
            <p:nvPr/>
          </p:nvSpPr>
          <p:spPr>
            <a:xfrm>
              <a:off x="4595400" y="3134125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0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6" name="Google Shape;34096;p44"/>
            <p:cNvSpPr/>
            <p:nvPr/>
          </p:nvSpPr>
          <p:spPr>
            <a:xfrm>
              <a:off x="4594775" y="31353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7" name="Google Shape;34097;p44"/>
            <p:cNvSpPr/>
            <p:nvPr/>
          </p:nvSpPr>
          <p:spPr>
            <a:xfrm>
              <a:off x="4598525" y="3134125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8" name="Google Shape;34098;p44"/>
            <p:cNvSpPr/>
            <p:nvPr/>
          </p:nvSpPr>
          <p:spPr>
            <a:xfrm>
              <a:off x="4597900" y="31391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6" y="26"/>
                  </a:ln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9" name="Google Shape;34099;p44"/>
            <p:cNvSpPr/>
            <p:nvPr/>
          </p:nvSpPr>
          <p:spPr>
            <a:xfrm>
              <a:off x="4596025" y="3130975"/>
              <a:ext cx="4400" cy="2550"/>
            </a:xfrm>
            <a:custGeom>
              <a:avLst/>
              <a:gdLst/>
              <a:ahLst/>
              <a:cxnLst/>
              <a:rect l="l" t="t" r="r" b="b"/>
              <a:pathLst>
                <a:path w="176" h="102" fill="none" extrusionOk="0">
                  <a:moveTo>
                    <a:pt x="0" y="1"/>
                  </a:moveTo>
                  <a:lnTo>
                    <a:pt x="176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0" name="Google Shape;34100;p44"/>
            <p:cNvSpPr/>
            <p:nvPr/>
          </p:nvSpPr>
          <p:spPr>
            <a:xfrm>
              <a:off x="4595400" y="31303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1" name="Google Shape;34101;p44"/>
            <p:cNvSpPr/>
            <p:nvPr/>
          </p:nvSpPr>
          <p:spPr>
            <a:xfrm>
              <a:off x="4597275" y="3129100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0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2" name="Google Shape;34102;p44"/>
            <p:cNvSpPr/>
            <p:nvPr/>
          </p:nvSpPr>
          <p:spPr>
            <a:xfrm>
              <a:off x="4596650" y="31284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1"/>
                  </a:moveTo>
                  <a:cubicBezTo>
                    <a:pt x="0" y="1"/>
                    <a:pt x="0" y="26"/>
                    <a:pt x="25" y="26"/>
                  </a:cubicBezTo>
                  <a:cubicBezTo>
                    <a:pt x="25" y="26"/>
                    <a:pt x="25" y="37"/>
                    <a:pt x="33" y="37"/>
                  </a:cubicBezTo>
                  <a:cubicBezTo>
                    <a:pt x="37" y="37"/>
                    <a:pt x="42" y="34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3" name="Google Shape;34103;p44"/>
            <p:cNvSpPr/>
            <p:nvPr/>
          </p:nvSpPr>
          <p:spPr>
            <a:xfrm>
              <a:off x="4594775" y="3132875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4" name="Google Shape;34104;p44"/>
            <p:cNvSpPr/>
            <p:nvPr/>
          </p:nvSpPr>
          <p:spPr>
            <a:xfrm>
              <a:off x="4594150" y="31322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5" name="Google Shape;34105;p44"/>
            <p:cNvSpPr/>
            <p:nvPr/>
          </p:nvSpPr>
          <p:spPr>
            <a:xfrm>
              <a:off x="4598525" y="3131375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11" y="0"/>
                  </a:moveTo>
                  <a:cubicBezTo>
                    <a:pt x="76" y="0"/>
                    <a:pt x="44" y="23"/>
                    <a:pt x="26" y="60"/>
                  </a:cubicBezTo>
                  <a:cubicBezTo>
                    <a:pt x="1" y="110"/>
                    <a:pt x="26" y="185"/>
                    <a:pt x="76" y="185"/>
                  </a:cubicBezTo>
                  <a:cubicBezTo>
                    <a:pt x="96" y="192"/>
                    <a:pt x="114" y="195"/>
                    <a:pt x="131" y="195"/>
                  </a:cubicBezTo>
                  <a:cubicBezTo>
                    <a:pt x="176" y="195"/>
                    <a:pt x="208" y="172"/>
                    <a:pt x="226" y="135"/>
                  </a:cubicBezTo>
                  <a:cubicBezTo>
                    <a:pt x="226" y="85"/>
                    <a:pt x="201" y="10"/>
                    <a:pt x="151" y="10"/>
                  </a:cubicBezTo>
                  <a:cubicBezTo>
                    <a:pt x="137" y="3"/>
                    <a:pt x="124" y="0"/>
                    <a:pt x="11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6" name="Google Shape;34106;p44"/>
            <p:cNvSpPr/>
            <p:nvPr/>
          </p:nvSpPr>
          <p:spPr>
            <a:xfrm>
              <a:off x="4668075" y="3044525"/>
              <a:ext cx="12550" cy="19450"/>
            </a:xfrm>
            <a:custGeom>
              <a:avLst/>
              <a:gdLst/>
              <a:ahLst/>
              <a:cxnLst/>
              <a:rect l="l" t="t" r="r" b="b"/>
              <a:pathLst>
                <a:path w="502" h="778" extrusionOk="0">
                  <a:moveTo>
                    <a:pt x="276" y="0"/>
                  </a:moveTo>
                  <a:cubicBezTo>
                    <a:pt x="176" y="25"/>
                    <a:pt x="76" y="151"/>
                    <a:pt x="26" y="326"/>
                  </a:cubicBezTo>
                  <a:cubicBezTo>
                    <a:pt x="1" y="552"/>
                    <a:pt x="151" y="777"/>
                    <a:pt x="151" y="777"/>
                  </a:cubicBezTo>
                  <a:cubicBezTo>
                    <a:pt x="151" y="777"/>
                    <a:pt x="376" y="677"/>
                    <a:pt x="452" y="451"/>
                  </a:cubicBezTo>
                  <a:cubicBezTo>
                    <a:pt x="502" y="276"/>
                    <a:pt x="477" y="100"/>
                    <a:pt x="402" y="25"/>
                  </a:cubicBezTo>
                  <a:cubicBezTo>
                    <a:pt x="326" y="100"/>
                    <a:pt x="276" y="276"/>
                    <a:pt x="276" y="276"/>
                  </a:cubicBezTo>
                  <a:cubicBezTo>
                    <a:pt x="276" y="276"/>
                    <a:pt x="301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7" name="Google Shape;34107;p44"/>
            <p:cNvSpPr/>
            <p:nvPr/>
          </p:nvSpPr>
          <p:spPr>
            <a:xfrm>
              <a:off x="4654300" y="3050575"/>
              <a:ext cx="16925" cy="14700"/>
            </a:xfrm>
            <a:custGeom>
              <a:avLst/>
              <a:gdLst/>
              <a:ahLst/>
              <a:cxnLst/>
              <a:rect l="l" t="t" r="r" b="b"/>
              <a:pathLst>
                <a:path w="677" h="588" extrusionOk="0">
                  <a:moveTo>
                    <a:pt x="178" y="0"/>
                  </a:moveTo>
                  <a:cubicBezTo>
                    <a:pt x="149" y="0"/>
                    <a:pt x="123" y="3"/>
                    <a:pt x="100" y="9"/>
                  </a:cubicBezTo>
                  <a:cubicBezTo>
                    <a:pt x="150" y="109"/>
                    <a:pt x="251" y="234"/>
                    <a:pt x="251" y="234"/>
                  </a:cubicBezTo>
                  <a:cubicBezTo>
                    <a:pt x="251" y="234"/>
                    <a:pt x="125" y="109"/>
                    <a:pt x="25" y="109"/>
                  </a:cubicBezTo>
                  <a:cubicBezTo>
                    <a:pt x="0" y="209"/>
                    <a:pt x="75" y="360"/>
                    <a:pt x="201" y="485"/>
                  </a:cubicBezTo>
                  <a:cubicBezTo>
                    <a:pt x="344" y="575"/>
                    <a:pt x="525" y="587"/>
                    <a:pt x="617" y="587"/>
                  </a:cubicBezTo>
                  <a:cubicBezTo>
                    <a:pt x="654" y="587"/>
                    <a:pt x="677" y="585"/>
                    <a:pt x="677" y="585"/>
                  </a:cubicBezTo>
                  <a:cubicBezTo>
                    <a:pt x="677" y="585"/>
                    <a:pt x="677" y="310"/>
                    <a:pt x="501" y="134"/>
                  </a:cubicBezTo>
                  <a:cubicBezTo>
                    <a:pt x="404" y="37"/>
                    <a:pt x="277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8" name="Google Shape;34108;p44"/>
            <p:cNvSpPr/>
            <p:nvPr/>
          </p:nvSpPr>
          <p:spPr>
            <a:xfrm>
              <a:off x="4668700" y="3064575"/>
              <a:ext cx="13800" cy="18825"/>
            </a:xfrm>
            <a:custGeom>
              <a:avLst/>
              <a:gdLst/>
              <a:ahLst/>
              <a:cxnLst/>
              <a:rect l="l" t="t" r="r" b="b"/>
              <a:pathLst>
                <a:path w="552" h="753" extrusionOk="0">
                  <a:moveTo>
                    <a:pt x="126" y="0"/>
                  </a:moveTo>
                  <a:cubicBezTo>
                    <a:pt x="126" y="0"/>
                    <a:pt x="1" y="226"/>
                    <a:pt x="76" y="451"/>
                  </a:cubicBezTo>
                  <a:cubicBezTo>
                    <a:pt x="126" y="627"/>
                    <a:pt x="251" y="727"/>
                    <a:pt x="351" y="752"/>
                  </a:cubicBezTo>
                  <a:cubicBezTo>
                    <a:pt x="376" y="627"/>
                    <a:pt x="326" y="477"/>
                    <a:pt x="326" y="476"/>
                  </a:cubicBezTo>
                  <a:lnTo>
                    <a:pt x="326" y="476"/>
                  </a:lnTo>
                  <a:cubicBezTo>
                    <a:pt x="326" y="477"/>
                    <a:pt x="402" y="652"/>
                    <a:pt x="477" y="702"/>
                  </a:cubicBezTo>
                  <a:cubicBezTo>
                    <a:pt x="552" y="627"/>
                    <a:pt x="552" y="451"/>
                    <a:pt x="477" y="276"/>
                  </a:cubicBezTo>
                  <a:cubicBezTo>
                    <a:pt x="377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9" name="Google Shape;34109;p44"/>
            <p:cNvSpPr/>
            <p:nvPr/>
          </p:nvSpPr>
          <p:spPr>
            <a:xfrm>
              <a:off x="4654300" y="3064000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523" y="1"/>
                  </a:moveTo>
                  <a:cubicBezTo>
                    <a:pt x="436" y="1"/>
                    <a:pt x="328" y="16"/>
                    <a:pt x="226" y="73"/>
                  </a:cubicBezTo>
                  <a:cubicBezTo>
                    <a:pt x="75" y="174"/>
                    <a:pt x="0" y="324"/>
                    <a:pt x="0" y="424"/>
                  </a:cubicBezTo>
                  <a:cubicBezTo>
                    <a:pt x="100" y="424"/>
                    <a:pt x="249" y="325"/>
                    <a:pt x="251" y="324"/>
                  </a:cubicBezTo>
                  <a:lnTo>
                    <a:pt x="251" y="324"/>
                  </a:lnTo>
                  <a:cubicBezTo>
                    <a:pt x="249" y="325"/>
                    <a:pt x="100" y="425"/>
                    <a:pt x="75" y="525"/>
                  </a:cubicBezTo>
                  <a:cubicBezTo>
                    <a:pt x="100" y="541"/>
                    <a:pt x="137" y="550"/>
                    <a:pt x="179" y="550"/>
                  </a:cubicBezTo>
                  <a:cubicBezTo>
                    <a:pt x="265" y="550"/>
                    <a:pt x="376" y="516"/>
                    <a:pt x="476" y="449"/>
                  </a:cubicBezTo>
                  <a:cubicBezTo>
                    <a:pt x="652" y="299"/>
                    <a:pt x="702" y="23"/>
                    <a:pt x="702" y="23"/>
                  </a:cubicBezTo>
                  <a:cubicBezTo>
                    <a:pt x="702" y="23"/>
                    <a:pt x="627" y="1"/>
                    <a:pt x="5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0" name="Google Shape;34110;p44"/>
            <p:cNvSpPr/>
            <p:nvPr/>
          </p:nvSpPr>
          <p:spPr>
            <a:xfrm>
              <a:off x="4672450" y="3057025"/>
              <a:ext cx="19450" cy="11400"/>
            </a:xfrm>
            <a:custGeom>
              <a:avLst/>
              <a:gdLst/>
              <a:ahLst/>
              <a:cxnLst/>
              <a:rect l="l" t="t" r="r" b="b"/>
              <a:pathLst>
                <a:path w="778" h="456" extrusionOk="0">
                  <a:moveTo>
                    <a:pt x="509" y="0"/>
                  </a:moveTo>
                  <a:cubicBezTo>
                    <a:pt x="451" y="0"/>
                    <a:pt x="389" y="9"/>
                    <a:pt x="327" y="27"/>
                  </a:cubicBezTo>
                  <a:cubicBezTo>
                    <a:pt x="101" y="102"/>
                    <a:pt x="1" y="327"/>
                    <a:pt x="1" y="327"/>
                  </a:cubicBezTo>
                  <a:cubicBezTo>
                    <a:pt x="1" y="327"/>
                    <a:pt x="172" y="455"/>
                    <a:pt x="375" y="455"/>
                  </a:cubicBezTo>
                  <a:cubicBezTo>
                    <a:pt x="392" y="455"/>
                    <a:pt x="410" y="455"/>
                    <a:pt x="427" y="453"/>
                  </a:cubicBezTo>
                  <a:cubicBezTo>
                    <a:pt x="628" y="403"/>
                    <a:pt x="753" y="302"/>
                    <a:pt x="778" y="202"/>
                  </a:cubicBezTo>
                  <a:cubicBezTo>
                    <a:pt x="744" y="194"/>
                    <a:pt x="703" y="191"/>
                    <a:pt x="662" y="191"/>
                  </a:cubicBezTo>
                  <a:cubicBezTo>
                    <a:pt x="580" y="191"/>
                    <a:pt x="502" y="202"/>
                    <a:pt x="502" y="202"/>
                  </a:cubicBezTo>
                  <a:cubicBezTo>
                    <a:pt x="502" y="202"/>
                    <a:pt x="678" y="152"/>
                    <a:pt x="753" y="77"/>
                  </a:cubicBezTo>
                  <a:cubicBezTo>
                    <a:pt x="704" y="28"/>
                    <a:pt x="614" y="0"/>
                    <a:pt x="5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1" name="Google Shape;34111;p44"/>
            <p:cNvSpPr/>
            <p:nvPr/>
          </p:nvSpPr>
          <p:spPr>
            <a:xfrm>
              <a:off x="4667450" y="305580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6" y="0"/>
                  </a:moveTo>
                  <a:cubicBezTo>
                    <a:pt x="0" y="51"/>
                    <a:pt x="0" y="126"/>
                    <a:pt x="26" y="201"/>
                  </a:cubicBezTo>
                  <a:cubicBezTo>
                    <a:pt x="76" y="301"/>
                    <a:pt x="176" y="351"/>
                    <a:pt x="176" y="351"/>
                  </a:cubicBezTo>
                  <a:cubicBezTo>
                    <a:pt x="176" y="351"/>
                    <a:pt x="251" y="251"/>
                    <a:pt x="201" y="151"/>
                  </a:cubicBezTo>
                  <a:cubicBezTo>
                    <a:pt x="201" y="51"/>
                    <a:pt x="126" y="0"/>
                    <a:pt x="101" y="0"/>
                  </a:cubicBezTo>
                  <a:cubicBezTo>
                    <a:pt x="76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2" name="Google Shape;34112;p44"/>
            <p:cNvSpPr/>
            <p:nvPr/>
          </p:nvSpPr>
          <p:spPr>
            <a:xfrm>
              <a:off x="4662425" y="3061800"/>
              <a:ext cx="9425" cy="5300"/>
            </a:xfrm>
            <a:custGeom>
              <a:avLst/>
              <a:gdLst/>
              <a:ahLst/>
              <a:cxnLst/>
              <a:rect l="l" t="t" r="r" b="b"/>
              <a:pathLst>
                <a:path w="377" h="212" extrusionOk="0">
                  <a:moveTo>
                    <a:pt x="137" y="1"/>
                  </a:moveTo>
                  <a:cubicBezTo>
                    <a:pt x="87" y="1"/>
                    <a:pt x="44" y="18"/>
                    <a:pt x="26" y="36"/>
                  </a:cubicBezTo>
                  <a:cubicBezTo>
                    <a:pt x="51" y="86"/>
                    <a:pt x="126" y="86"/>
                    <a:pt x="126" y="86"/>
                  </a:cubicBezTo>
                  <a:cubicBezTo>
                    <a:pt x="126" y="86"/>
                    <a:pt x="51" y="86"/>
                    <a:pt x="1" y="111"/>
                  </a:cubicBezTo>
                  <a:cubicBezTo>
                    <a:pt x="26" y="161"/>
                    <a:pt x="101" y="186"/>
                    <a:pt x="176" y="212"/>
                  </a:cubicBezTo>
                  <a:cubicBezTo>
                    <a:pt x="277" y="212"/>
                    <a:pt x="377" y="136"/>
                    <a:pt x="377" y="136"/>
                  </a:cubicBezTo>
                  <a:cubicBezTo>
                    <a:pt x="377" y="136"/>
                    <a:pt x="302" y="36"/>
                    <a:pt x="201" y="11"/>
                  </a:cubicBezTo>
                  <a:cubicBezTo>
                    <a:pt x="179" y="4"/>
                    <a:pt x="157" y="1"/>
                    <a:pt x="13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3" name="Google Shape;34113;p44"/>
            <p:cNvSpPr/>
            <p:nvPr/>
          </p:nvSpPr>
          <p:spPr>
            <a:xfrm>
              <a:off x="4672450" y="3064400"/>
              <a:ext cx="7550" cy="6700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64" y="1"/>
                  </a:moveTo>
                  <a:cubicBezTo>
                    <a:pt x="26" y="1"/>
                    <a:pt x="1" y="7"/>
                    <a:pt x="1" y="7"/>
                  </a:cubicBezTo>
                  <a:cubicBezTo>
                    <a:pt x="1" y="7"/>
                    <a:pt x="1" y="133"/>
                    <a:pt x="76" y="208"/>
                  </a:cubicBezTo>
                  <a:cubicBezTo>
                    <a:pt x="131" y="244"/>
                    <a:pt x="186" y="268"/>
                    <a:pt x="222" y="268"/>
                  </a:cubicBezTo>
                  <a:cubicBezTo>
                    <a:pt x="235" y="268"/>
                    <a:pt x="245" y="265"/>
                    <a:pt x="252" y="258"/>
                  </a:cubicBezTo>
                  <a:cubicBezTo>
                    <a:pt x="252" y="208"/>
                    <a:pt x="177" y="158"/>
                    <a:pt x="176" y="158"/>
                  </a:cubicBezTo>
                  <a:lnTo>
                    <a:pt x="176" y="158"/>
                  </a:lnTo>
                  <a:cubicBezTo>
                    <a:pt x="177" y="158"/>
                    <a:pt x="252" y="208"/>
                    <a:pt x="302" y="208"/>
                  </a:cubicBezTo>
                  <a:cubicBezTo>
                    <a:pt x="302" y="158"/>
                    <a:pt x="277" y="82"/>
                    <a:pt x="201" y="32"/>
                  </a:cubicBezTo>
                  <a:cubicBezTo>
                    <a:pt x="151" y="7"/>
                    <a:pt x="101" y="1"/>
                    <a:pt x="6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4" name="Google Shape;34114;p44"/>
            <p:cNvSpPr/>
            <p:nvPr/>
          </p:nvSpPr>
          <p:spPr>
            <a:xfrm>
              <a:off x="4666825" y="30645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0"/>
                  </a:moveTo>
                  <a:cubicBezTo>
                    <a:pt x="201" y="0"/>
                    <a:pt x="101" y="50"/>
                    <a:pt x="51" y="151"/>
                  </a:cubicBezTo>
                  <a:cubicBezTo>
                    <a:pt x="0" y="226"/>
                    <a:pt x="0" y="301"/>
                    <a:pt x="25" y="326"/>
                  </a:cubicBezTo>
                  <a:cubicBezTo>
                    <a:pt x="75" y="301"/>
                    <a:pt x="125" y="227"/>
                    <a:pt x="126" y="226"/>
                  </a:cubicBezTo>
                  <a:lnTo>
                    <a:pt x="126" y="226"/>
                  </a:lnTo>
                  <a:cubicBezTo>
                    <a:pt x="125" y="227"/>
                    <a:pt x="76" y="301"/>
                    <a:pt x="101" y="351"/>
                  </a:cubicBezTo>
                  <a:cubicBezTo>
                    <a:pt x="151" y="351"/>
                    <a:pt x="201" y="301"/>
                    <a:pt x="226" y="226"/>
                  </a:cubicBezTo>
                  <a:cubicBezTo>
                    <a:pt x="251" y="126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5" name="Google Shape;34115;p44"/>
            <p:cNvSpPr/>
            <p:nvPr/>
          </p:nvSpPr>
          <p:spPr>
            <a:xfrm>
              <a:off x="4671825" y="3057675"/>
              <a:ext cx="7550" cy="7025"/>
            </a:xfrm>
            <a:custGeom>
              <a:avLst/>
              <a:gdLst/>
              <a:ahLst/>
              <a:cxnLst/>
              <a:rect l="l" t="t" r="r" b="b"/>
              <a:pathLst>
                <a:path w="302" h="281" extrusionOk="0">
                  <a:moveTo>
                    <a:pt x="252" y="1"/>
                  </a:moveTo>
                  <a:cubicBezTo>
                    <a:pt x="201" y="1"/>
                    <a:pt x="126" y="26"/>
                    <a:pt x="76" y="76"/>
                  </a:cubicBezTo>
                  <a:cubicBezTo>
                    <a:pt x="1" y="176"/>
                    <a:pt x="26" y="276"/>
                    <a:pt x="26" y="276"/>
                  </a:cubicBezTo>
                  <a:cubicBezTo>
                    <a:pt x="26" y="276"/>
                    <a:pt x="46" y="280"/>
                    <a:pt x="75" y="280"/>
                  </a:cubicBezTo>
                  <a:cubicBezTo>
                    <a:pt x="118" y="280"/>
                    <a:pt x="181" y="271"/>
                    <a:pt x="226" y="226"/>
                  </a:cubicBezTo>
                  <a:cubicBezTo>
                    <a:pt x="277" y="151"/>
                    <a:pt x="302" y="101"/>
                    <a:pt x="302" y="51"/>
                  </a:cubicBezTo>
                  <a:cubicBezTo>
                    <a:pt x="252" y="51"/>
                    <a:pt x="176" y="101"/>
                    <a:pt x="176" y="101"/>
                  </a:cubicBezTo>
                  <a:cubicBezTo>
                    <a:pt x="176" y="101"/>
                    <a:pt x="252" y="51"/>
                    <a:pt x="2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6" name="Google Shape;34116;p44"/>
            <p:cNvSpPr/>
            <p:nvPr/>
          </p:nvSpPr>
          <p:spPr>
            <a:xfrm>
              <a:off x="4671825" y="3057675"/>
              <a:ext cx="1925" cy="5050"/>
            </a:xfrm>
            <a:custGeom>
              <a:avLst/>
              <a:gdLst/>
              <a:ahLst/>
              <a:cxnLst/>
              <a:rect l="l" t="t" r="r" b="b"/>
              <a:pathLst>
                <a:path w="77" h="202" fill="none" extrusionOk="0">
                  <a:moveTo>
                    <a:pt x="76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7" name="Google Shape;34117;p44"/>
            <p:cNvSpPr/>
            <p:nvPr/>
          </p:nvSpPr>
          <p:spPr>
            <a:xfrm>
              <a:off x="4673100" y="3057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8" name="Google Shape;34118;p44"/>
            <p:cNvSpPr/>
            <p:nvPr/>
          </p:nvSpPr>
          <p:spPr>
            <a:xfrm>
              <a:off x="4671200" y="3057675"/>
              <a:ext cx="650" cy="5050"/>
            </a:xfrm>
            <a:custGeom>
              <a:avLst/>
              <a:gdLst/>
              <a:ahLst/>
              <a:cxnLst/>
              <a:rect l="l" t="t" r="r" b="b"/>
              <a:pathLst>
                <a:path w="26" h="202" fill="none" extrusionOk="0">
                  <a:moveTo>
                    <a:pt x="1" y="1"/>
                  </a:moveTo>
                  <a:lnTo>
                    <a:pt x="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9" name="Google Shape;34119;p44"/>
            <p:cNvSpPr/>
            <p:nvPr/>
          </p:nvSpPr>
          <p:spPr>
            <a:xfrm>
              <a:off x="4670575" y="3057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0" name="Google Shape;34120;p44"/>
            <p:cNvSpPr/>
            <p:nvPr/>
          </p:nvSpPr>
          <p:spPr>
            <a:xfrm>
              <a:off x="4671825" y="3058300"/>
              <a:ext cx="3800" cy="4425"/>
            </a:xfrm>
            <a:custGeom>
              <a:avLst/>
              <a:gdLst/>
              <a:ahLst/>
              <a:cxnLst/>
              <a:rect l="l" t="t" r="r" b="b"/>
              <a:pathLst>
                <a:path w="152" h="177" fill="none" extrusionOk="0">
                  <a:moveTo>
                    <a:pt x="151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1" name="Google Shape;34121;p44"/>
            <p:cNvSpPr/>
            <p:nvPr/>
          </p:nvSpPr>
          <p:spPr>
            <a:xfrm>
              <a:off x="4674975" y="30578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8" y="1"/>
                  </a:moveTo>
                  <a:cubicBezTo>
                    <a:pt x="25" y="1"/>
                    <a:pt x="25" y="7"/>
                    <a:pt x="25" y="20"/>
                  </a:cubicBezTo>
                  <a:cubicBezTo>
                    <a:pt x="0" y="20"/>
                    <a:pt x="0" y="45"/>
                    <a:pt x="25" y="45"/>
                  </a:cubicBezTo>
                  <a:lnTo>
                    <a:pt x="50" y="45"/>
                  </a:lnTo>
                  <a:cubicBezTo>
                    <a:pt x="50" y="20"/>
                    <a:pt x="50" y="20"/>
                    <a:pt x="50" y="20"/>
                  </a:cubicBezTo>
                  <a:cubicBezTo>
                    <a:pt x="38" y="7"/>
                    <a:pt x="32" y="1"/>
                    <a:pt x="2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2" name="Google Shape;34122;p44"/>
            <p:cNvSpPr/>
            <p:nvPr/>
          </p:nvSpPr>
          <p:spPr>
            <a:xfrm>
              <a:off x="4672450" y="3064575"/>
              <a:ext cx="1300" cy="5025"/>
            </a:xfrm>
            <a:custGeom>
              <a:avLst/>
              <a:gdLst/>
              <a:ahLst/>
              <a:cxnLst/>
              <a:rect l="l" t="t" r="r" b="b"/>
              <a:pathLst>
                <a:path w="52" h="201" fill="none" extrusionOk="0">
                  <a:moveTo>
                    <a:pt x="51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3" name="Google Shape;34123;p44"/>
            <p:cNvSpPr/>
            <p:nvPr/>
          </p:nvSpPr>
          <p:spPr>
            <a:xfrm>
              <a:off x="4673725" y="306930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8" y="1"/>
                  </a:moveTo>
                  <a:cubicBezTo>
                    <a:pt x="14" y="1"/>
                    <a:pt x="8" y="3"/>
                    <a:pt x="0" y="1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5" y="37"/>
                    <a:pt x="25" y="37"/>
                    <a:pt x="25" y="12"/>
                  </a:cubicBezTo>
                  <a:cubicBezTo>
                    <a:pt x="25" y="12"/>
                    <a:pt x="25" y="1"/>
                    <a:pt x="1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4" name="Google Shape;34124;p44"/>
            <p:cNvSpPr/>
            <p:nvPr/>
          </p:nvSpPr>
          <p:spPr>
            <a:xfrm>
              <a:off x="4672450" y="3064575"/>
              <a:ext cx="3800" cy="3775"/>
            </a:xfrm>
            <a:custGeom>
              <a:avLst/>
              <a:gdLst/>
              <a:ahLst/>
              <a:cxnLst/>
              <a:rect l="l" t="t" r="r" b="b"/>
              <a:pathLst>
                <a:path w="152" h="151" fill="none" extrusionOk="0">
                  <a:moveTo>
                    <a:pt x="151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5" name="Google Shape;34125;p44"/>
            <p:cNvSpPr/>
            <p:nvPr/>
          </p:nvSpPr>
          <p:spPr>
            <a:xfrm>
              <a:off x="4675600" y="30683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6" name="Google Shape;34126;p44"/>
            <p:cNvSpPr/>
            <p:nvPr/>
          </p:nvSpPr>
          <p:spPr>
            <a:xfrm>
              <a:off x="4671200" y="3064575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1" y="201"/>
                  </a:moveTo>
                  <a:lnTo>
                    <a:pt x="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7" name="Google Shape;34127;p44"/>
            <p:cNvSpPr/>
            <p:nvPr/>
          </p:nvSpPr>
          <p:spPr>
            <a:xfrm>
              <a:off x="4671200" y="30695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8" name="Google Shape;34128;p44"/>
            <p:cNvSpPr/>
            <p:nvPr/>
          </p:nvSpPr>
          <p:spPr>
            <a:xfrm>
              <a:off x="4672450" y="3063325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fill="none" extrusionOk="0">
                  <a:moveTo>
                    <a:pt x="227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9" name="Google Shape;34129;p44"/>
            <p:cNvSpPr/>
            <p:nvPr/>
          </p:nvSpPr>
          <p:spPr>
            <a:xfrm>
              <a:off x="4677475" y="30627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0" y="0"/>
                    <a:pt x="0" y="25"/>
                  </a:cubicBezTo>
                  <a:cubicBezTo>
                    <a:pt x="0" y="25"/>
                    <a:pt x="26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0" name="Google Shape;34130;p44"/>
            <p:cNvSpPr/>
            <p:nvPr/>
          </p:nvSpPr>
          <p:spPr>
            <a:xfrm>
              <a:off x="4672450" y="306080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1" name="Google Shape;34131;p44"/>
            <p:cNvSpPr/>
            <p:nvPr/>
          </p:nvSpPr>
          <p:spPr>
            <a:xfrm>
              <a:off x="4676850" y="30601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51"/>
                    <a:pt x="25" y="51"/>
                    <a:pt x="25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2" name="Google Shape;34132;p44"/>
            <p:cNvSpPr/>
            <p:nvPr/>
          </p:nvSpPr>
          <p:spPr>
            <a:xfrm>
              <a:off x="4672450" y="306332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3" name="Google Shape;34133;p44"/>
            <p:cNvSpPr/>
            <p:nvPr/>
          </p:nvSpPr>
          <p:spPr>
            <a:xfrm>
              <a:off x="4677475" y="306520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26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9" y="34"/>
                    <a:pt x="14" y="37"/>
                    <a:pt x="18" y="37"/>
                  </a:cubicBezTo>
                  <a:cubicBezTo>
                    <a:pt x="26" y="37"/>
                    <a:pt x="26" y="25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4" name="Google Shape;34134;p44"/>
            <p:cNvSpPr/>
            <p:nvPr/>
          </p:nvSpPr>
          <p:spPr>
            <a:xfrm>
              <a:off x="4666825" y="306395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2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5" name="Google Shape;34135;p44"/>
            <p:cNvSpPr/>
            <p:nvPr/>
          </p:nvSpPr>
          <p:spPr>
            <a:xfrm>
              <a:off x="4666200" y="30670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0" y="1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26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6" name="Google Shape;34136;p44"/>
            <p:cNvSpPr/>
            <p:nvPr/>
          </p:nvSpPr>
          <p:spPr>
            <a:xfrm>
              <a:off x="4666200" y="3063950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7" name="Google Shape;34137;p44"/>
            <p:cNvSpPr/>
            <p:nvPr/>
          </p:nvSpPr>
          <p:spPr>
            <a:xfrm>
              <a:off x="4664950" y="30645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25"/>
                    <a:pt x="25" y="25"/>
                  </a:cubicBezTo>
                  <a:cubicBezTo>
                    <a:pt x="25" y="50"/>
                    <a:pt x="25" y="50"/>
                    <a:pt x="50" y="50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8" name="Google Shape;34138;p44"/>
            <p:cNvSpPr/>
            <p:nvPr/>
          </p:nvSpPr>
          <p:spPr>
            <a:xfrm>
              <a:off x="4668700" y="306395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9" name="Google Shape;34139;p44"/>
            <p:cNvSpPr/>
            <p:nvPr/>
          </p:nvSpPr>
          <p:spPr>
            <a:xfrm>
              <a:off x="4668075" y="3068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26" y="1"/>
                    <a:pt x="1" y="26"/>
                  </a:cubicBez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26" y="51"/>
                    <a:pt x="51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0" name="Google Shape;34140;p44"/>
            <p:cNvSpPr/>
            <p:nvPr/>
          </p:nvSpPr>
          <p:spPr>
            <a:xfrm>
              <a:off x="4666200" y="3060175"/>
              <a:ext cx="5025" cy="3175"/>
            </a:xfrm>
            <a:custGeom>
              <a:avLst/>
              <a:gdLst/>
              <a:ahLst/>
              <a:cxnLst/>
              <a:rect l="l" t="t" r="r" b="b"/>
              <a:pathLst>
                <a:path w="201" h="127" fill="none" extrusionOk="0">
                  <a:moveTo>
                    <a:pt x="0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1" name="Google Shape;34141;p44"/>
            <p:cNvSpPr/>
            <p:nvPr/>
          </p:nvSpPr>
          <p:spPr>
            <a:xfrm>
              <a:off x="4665575" y="30595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25" y="1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2" name="Google Shape;34142;p44"/>
            <p:cNvSpPr/>
            <p:nvPr/>
          </p:nvSpPr>
          <p:spPr>
            <a:xfrm>
              <a:off x="4668075" y="3058300"/>
              <a:ext cx="3150" cy="5050"/>
            </a:xfrm>
            <a:custGeom>
              <a:avLst/>
              <a:gdLst/>
              <a:ahLst/>
              <a:cxnLst/>
              <a:rect l="l" t="t" r="r" b="b"/>
              <a:pathLst>
                <a:path w="126" h="202" fill="none" extrusionOk="0">
                  <a:moveTo>
                    <a:pt x="1" y="1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3" name="Google Shape;34143;p44"/>
            <p:cNvSpPr/>
            <p:nvPr/>
          </p:nvSpPr>
          <p:spPr>
            <a:xfrm>
              <a:off x="4667450" y="30578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2" y="1"/>
                  </a:moveTo>
                  <a:cubicBezTo>
                    <a:pt x="19" y="1"/>
                    <a:pt x="13" y="7"/>
                    <a:pt x="0" y="20"/>
                  </a:cubicBezTo>
                  <a:cubicBezTo>
                    <a:pt x="0" y="20"/>
                    <a:pt x="0" y="20"/>
                    <a:pt x="0" y="45"/>
                  </a:cubicBezTo>
                  <a:lnTo>
                    <a:pt x="26" y="45"/>
                  </a:lnTo>
                  <a:cubicBezTo>
                    <a:pt x="51" y="20"/>
                    <a:pt x="51" y="20"/>
                    <a:pt x="26" y="20"/>
                  </a:cubicBezTo>
                  <a:cubicBezTo>
                    <a:pt x="26" y="7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4" name="Google Shape;34144;p44"/>
            <p:cNvSpPr/>
            <p:nvPr/>
          </p:nvSpPr>
          <p:spPr>
            <a:xfrm>
              <a:off x="4665575" y="3062700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5" name="Google Shape;34145;p44"/>
            <p:cNvSpPr/>
            <p:nvPr/>
          </p:nvSpPr>
          <p:spPr>
            <a:xfrm>
              <a:off x="4664950" y="30620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6" name="Google Shape;34146;p44"/>
            <p:cNvSpPr/>
            <p:nvPr/>
          </p:nvSpPr>
          <p:spPr>
            <a:xfrm>
              <a:off x="4669325" y="3060575"/>
              <a:ext cx="5675" cy="5450"/>
            </a:xfrm>
            <a:custGeom>
              <a:avLst/>
              <a:gdLst/>
              <a:ahLst/>
              <a:cxnLst/>
              <a:rect l="l" t="t" r="r" b="b"/>
              <a:pathLst>
                <a:path w="227" h="218" extrusionOk="0">
                  <a:moveTo>
                    <a:pt x="110" y="0"/>
                  </a:moveTo>
                  <a:cubicBezTo>
                    <a:pt x="68" y="0"/>
                    <a:pt x="26" y="29"/>
                    <a:pt x="26" y="85"/>
                  </a:cubicBezTo>
                  <a:cubicBezTo>
                    <a:pt x="1" y="135"/>
                    <a:pt x="26" y="185"/>
                    <a:pt x="76" y="210"/>
                  </a:cubicBezTo>
                  <a:cubicBezTo>
                    <a:pt x="85" y="215"/>
                    <a:pt x="95" y="217"/>
                    <a:pt x="105" y="217"/>
                  </a:cubicBezTo>
                  <a:cubicBezTo>
                    <a:pt x="151" y="217"/>
                    <a:pt x="201" y="176"/>
                    <a:pt x="201" y="135"/>
                  </a:cubicBezTo>
                  <a:cubicBezTo>
                    <a:pt x="226" y="85"/>
                    <a:pt x="201" y="35"/>
                    <a:pt x="151" y="10"/>
                  </a:cubicBezTo>
                  <a:cubicBezTo>
                    <a:pt x="138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7" name="Google Shape;34147;p44"/>
            <p:cNvSpPr/>
            <p:nvPr/>
          </p:nvSpPr>
          <p:spPr>
            <a:xfrm>
              <a:off x="4538375" y="3062075"/>
              <a:ext cx="13175" cy="19425"/>
            </a:xfrm>
            <a:custGeom>
              <a:avLst/>
              <a:gdLst/>
              <a:ahLst/>
              <a:cxnLst/>
              <a:rect l="l" t="t" r="r" b="b"/>
              <a:pathLst>
                <a:path w="527" h="777" extrusionOk="0">
                  <a:moveTo>
                    <a:pt x="276" y="0"/>
                  </a:moveTo>
                  <a:cubicBezTo>
                    <a:pt x="201" y="25"/>
                    <a:pt x="76" y="150"/>
                    <a:pt x="51" y="326"/>
                  </a:cubicBezTo>
                  <a:cubicBezTo>
                    <a:pt x="1" y="551"/>
                    <a:pt x="151" y="777"/>
                    <a:pt x="151" y="777"/>
                  </a:cubicBezTo>
                  <a:cubicBezTo>
                    <a:pt x="151" y="777"/>
                    <a:pt x="402" y="677"/>
                    <a:pt x="477" y="426"/>
                  </a:cubicBezTo>
                  <a:cubicBezTo>
                    <a:pt x="527" y="276"/>
                    <a:pt x="502" y="100"/>
                    <a:pt x="427" y="25"/>
                  </a:cubicBezTo>
                  <a:cubicBezTo>
                    <a:pt x="326" y="100"/>
                    <a:pt x="276" y="251"/>
                    <a:pt x="276" y="251"/>
                  </a:cubicBezTo>
                  <a:cubicBezTo>
                    <a:pt x="276" y="251"/>
                    <a:pt x="326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8" name="Google Shape;34148;p44"/>
            <p:cNvSpPr/>
            <p:nvPr/>
          </p:nvSpPr>
          <p:spPr>
            <a:xfrm>
              <a:off x="4525225" y="3067850"/>
              <a:ext cx="16300" cy="14950"/>
            </a:xfrm>
            <a:custGeom>
              <a:avLst/>
              <a:gdLst/>
              <a:ahLst/>
              <a:cxnLst/>
              <a:rect l="l" t="t" r="r" b="b"/>
              <a:pathLst>
                <a:path w="652" h="598" extrusionOk="0">
                  <a:moveTo>
                    <a:pt x="187" y="0"/>
                  </a:moveTo>
                  <a:cubicBezTo>
                    <a:pt x="156" y="0"/>
                    <a:pt x="126" y="7"/>
                    <a:pt x="100" y="20"/>
                  </a:cubicBezTo>
                  <a:cubicBezTo>
                    <a:pt x="125" y="120"/>
                    <a:pt x="251" y="245"/>
                    <a:pt x="251" y="245"/>
                  </a:cubicBezTo>
                  <a:cubicBezTo>
                    <a:pt x="251" y="245"/>
                    <a:pt x="100" y="120"/>
                    <a:pt x="0" y="120"/>
                  </a:cubicBezTo>
                  <a:cubicBezTo>
                    <a:pt x="0" y="220"/>
                    <a:pt x="50" y="371"/>
                    <a:pt x="201" y="471"/>
                  </a:cubicBezTo>
                  <a:cubicBezTo>
                    <a:pt x="351" y="584"/>
                    <a:pt x="530" y="598"/>
                    <a:pt x="610" y="598"/>
                  </a:cubicBezTo>
                  <a:cubicBezTo>
                    <a:pt x="636" y="598"/>
                    <a:pt x="652" y="596"/>
                    <a:pt x="652" y="596"/>
                  </a:cubicBezTo>
                  <a:cubicBezTo>
                    <a:pt x="652" y="596"/>
                    <a:pt x="652" y="320"/>
                    <a:pt x="476" y="145"/>
                  </a:cubicBezTo>
                  <a:cubicBezTo>
                    <a:pt x="383" y="52"/>
                    <a:pt x="277" y="0"/>
                    <a:pt x="1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9" name="Google Shape;34149;p44"/>
            <p:cNvSpPr/>
            <p:nvPr/>
          </p:nvSpPr>
          <p:spPr>
            <a:xfrm>
              <a:off x="4539000" y="3081475"/>
              <a:ext cx="14425" cy="19450"/>
            </a:xfrm>
            <a:custGeom>
              <a:avLst/>
              <a:gdLst/>
              <a:ahLst/>
              <a:cxnLst/>
              <a:rect l="l" t="t" r="r" b="b"/>
              <a:pathLst>
                <a:path w="577" h="778" extrusionOk="0">
                  <a:moveTo>
                    <a:pt x="126" y="1"/>
                  </a:moveTo>
                  <a:cubicBezTo>
                    <a:pt x="126" y="1"/>
                    <a:pt x="1" y="252"/>
                    <a:pt x="76" y="477"/>
                  </a:cubicBezTo>
                  <a:cubicBezTo>
                    <a:pt x="151" y="653"/>
                    <a:pt x="276" y="753"/>
                    <a:pt x="377" y="778"/>
                  </a:cubicBezTo>
                  <a:cubicBezTo>
                    <a:pt x="401" y="653"/>
                    <a:pt x="327" y="504"/>
                    <a:pt x="326" y="502"/>
                  </a:cubicBezTo>
                  <a:lnTo>
                    <a:pt x="326" y="502"/>
                  </a:lnTo>
                  <a:cubicBezTo>
                    <a:pt x="327" y="504"/>
                    <a:pt x="402" y="653"/>
                    <a:pt x="502" y="728"/>
                  </a:cubicBezTo>
                  <a:cubicBezTo>
                    <a:pt x="552" y="628"/>
                    <a:pt x="577" y="477"/>
                    <a:pt x="477" y="302"/>
                  </a:cubicBezTo>
                  <a:cubicBezTo>
                    <a:pt x="377" y="101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0" name="Google Shape;34150;p44"/>
            <p:cNvSpPr/>
            <p:nvPr/>
          </p:nvSpPr>
          <p:spPr>
            <a:xfrm>
              <a:off x="4524600" y="3081550"/>
              <a:ext cx="17550" cy="13725"/>
            </a:xfrm>
            <a:custGeom>
              <a:avLst/>
              <a:gdLst/>
              <a:ahLst/>
              <a:cxnLst/>
              <a:rect l="l" t="t" r="r" b="b"/>
              <a:pathLst>
                <a:path w="702" h="549" extrusionOk="0">
                  <a:moveTo>
                    <a:pt x="527" y="1"/>
                  </a:moveTo>
                  <a:cubicBezTo>
                    <a:pt x="443" y="1"/>
                    <a:pt x="342" y="16"/>
                    <a:pt x="251" y="73"/>
                  </a:cubicBezTo>
                  <a:cubicBezTo>
                    <a:pt x="100" y="173"/>
                    <a:pt x="0" y="299"/>
                    <a:pt x="0" y="399"/>
                  </a:cubicBezTo>
                  <a:cubicBezTo>
                    <a:pt x="125" y="399"/>
                    <a:pt x="276" y="324"/>
                    <a:pt x="276" y="324"/>
                  </a:cubicBezTo>
                  <a:lnTo>
                    <a:pt x="276" y="324"/>
                  </a:lnTo>
                  <a:cubicBezTo>
                    <a:pt x="276" y="324"/>
                    <a:pt x="125" y="424"/>
                    <a:pt x="75" y="524"/>
                  </a:cubicBezTo>
                  <a:cubicBezTo>
                    <a:pt x="107" y="540"/>
                    <a:pt x="146" y="548"/>
                    <a:pt x="189" y="548"/>
                  </a:cubicBezTo>
                  <a:cubicBezTo>
                    <a:pt x="282" y="548"/>
                    <a:pt x="391" y="510"/>
                    <a:pt x="476" y="424"/>
                  </a:cubicBezTo>
                  <a:cubicBezTo>
                    <a:pt x="677" y="299"/>
                    <a:pt x="702" y="23"/>
                    <a:pt x="702" y="23"/>
                  </a:cubicBezTo>
                  <a:cubicBezTo>
                    <a:pt x="702" y="23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1" name="Google Shape;34151;p44"/>
            <p:cNvSpPr/>
            <p:nvPr/>
          </p:nvSpPr>
          <p:spPr>
            <a:xfrm>
              <a:off x="4542750" y="3074300"/>
              <a:ext cx="20075" cy="11225"/>
            </a:xfrm>
            <a:custGeom>
              <a:avLst/>
              <a:gdLst/>
              <a:ahLst/>
              <a:cxnLst/>
              <a:rect l="l" t="t" r="r" b="b"/>
              <a:pathLst>
                <a:path w="803" h="449" extrusionOk="0">
                  <a:moveTo>
                    <a:pt x="524" y="0"/>
                  </a:moveTo>
                  <a:cubicBezTo>
                    <a:pt x="471" y="0"/>
                    <a:pt x="413" y="11"/>
                    <a:pt x="352" y="37"/>
                  </a:cubicBezTo>
                  <a:cubicBezTo>
                    <a:pt x="126" y="87"/>
                    <a:pt x="1" y="338"/>
                    <a:pt x="1" y="338"/>
                  </a:cubicBezTo>
                  <a:cubicBezTo>
                    <a:pt x="1" y="338"/>
                    <a:pt x="167" y="449"/>
                    <a:pt x="356" y="449"/>
                  </a:cubicBezTo>
                  <a:cubicBezTo>
                    <a:pt x="388" y="449"/>
                    <a:pt x="420" y="445"/>
                    <a:pt x="452" y="438"/>
                  </a:cubicBezTo>
                  <a:cubicBezTo>
                    <a:pt x="628" y="413"/>
                    <a:pt x="753" y="313"/>
                    <a:pt x="803" y="213"/>
                  </a:cubicBezTo>
                  <a:cubicBezTo>
                    <a:pt x="761" y="204"/>
                    <a:pt x="717" y="202"/>
                    <a:pt x="676" y="202"/>
                  </a:cubicBezTo>
                  <a:cubicBezTo>
                    <a:pt x="594" y="202"/>
                    <a:pt x="527" y="213"/>
                    <a:pt x="527" y="213"/>
                  </a:cubicBezTo>
                  <a:cubicBezTo>
                    <a:pt x="527" y="213"/>
                    <a:pt x="678" y="163"/>
                    <a:pt x="753" y="87"/>
                  </a:cubicBezTo>
                  <a:cubicBezTo>
                    <a:pt x="704" y="38"/>
                    <a:pt x="623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2" name="Google Shape;34152;p44"/>
            <p:cNvSpPr/>
            <p:nvPr/>
          </p:nvSpPr>
          <p:spPr>
            <a:xfrm>
              <a:off x="4537750" y="3072725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0"/>
                  </a:moveTo>
                  <a:cubicBezTo>
                    <a:pt x="101" y="75"/>
                    <a:pt x="101" y="150"/>
                    <a:pt x="101" y="150"/>
                  </a:cubicBezTo>
                  <a:cubicBezTo>
                    <a:pt x="101" y="150"/>
                    <a:pt x="76" y="50"/>
                    <a:pt x="51" y="25"/>
                  </a:cubicBezTo>
                  <a:cubicBezTo>
                    <a:pt x="26" y="75"/>
                    <a:pt x="0" y="150"/>
                    <a:pt x="26" y="226"/>
                  </a:cubicBezTo>
                  <a:cubicBezTo>
                    <a:pt x="76" y="326"/>
                    <a:pt x="201" y="376"/>
                    <a:pt x="201" y="376"/>
                  </a:cubicBezTo>
                  <a:cubicBezTo>
                    <a:pt x="201" y="376"/>
                    <a:pt x="251" y="276"/>
                    <a:pt x="226" y="150"/>
                  </a:cubicBezTo>
                  <a:cubicBezTo>
                    <a:pt x="201" y="75"/>
                    <a:pt x="151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3" name="Google Shape;34153;p44"/>
            <p:cNvSpPr/>
            <p:nvPr/>
          </p:nvSpPr>
          <p:spPr>
            <a:xfrm>
              <a:off x="4533375" y="3079350"/>
              <a:ext cx="8775" cy="4800"/>
            </a:xfrm>
            <a:custGeom>
              <a:avLst/>
              <a:gdLst/>
              <a:ahLst/>
              <a:cxnLst/>
              <a:rect l="l" t="t" r="r" b="b"/>
              <a:pathLst>
                <a:path w="351" h="192" extrusionOk="0">
                  <a:moveTo>
                    <a:pt x="119" y="0"/>
                  </a:moveTo>
                  <a:cubicBezTo>
                    <a:pt x="61" y="0"/>
                    <a:pt x="18" y="18"/>
                    <a:pt x="0" y="36"/>
                  </a:cubicBezTo>
                  <a:cubicBezTo>
                    <a:pt x="50" y="86"/>
                    <a:pt x="125" y="86"/>
                    <a:pt x="125" y="86"/>
                  </a:cubicBezTo>
                  <a:cubicBezTo>
                    <a:pt x="125" y="86"/>
                    <a:pt x="50" y="86"/>
                    <a:pt x="0" y="111"/>
                  </a:cubicBezTo>
                  <a:cubicBezTo>
                    <a:pt x="25" y="136"/>
                    <a:pt x="75" y="186"/>
                    <a:pt x="150" y="186"/>
                  </a:cubicBezTo>
                  <a:cubicBezTo>
                    <a:pt x="168" y="190"/>
                    <a:pt x="185" y="191"/>
                    <a:pt x="201" y="191"/>
                  </a:cubicBezTo>
                  <a:cubicBezTo>
                    <a:pt x="296" y="191"/>
                    <a:pt x="351" y="136"/>
                    <a:pt x="351" y="136"/>
                  </a:cubicBezTo>
                  <a:cubicBezTo>
                    <a:pt x="351" y="136"/>
                    <a:pt x="301" y="11"/>
                    <a:pt x="201" y="11"/>
                  </a:cubicBezTo>
                  <a:cubicBezTo>
                    <a:pt x="171" y="3"/>
                    <a:pt x="144" y="0"/>
                    <a:pt x="11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4" name="Google Shape;34154;p44"/>
            <p:cNvSpPr/>
            <p:nvPr/>
          </p:nvSpPr>
          <p:spPr>
            <a:xfrm>
              <a:off x="4542750" y="3081950"/>
              <a:ext cx="8175" cy="6450"/>
            </a:xfrm>
            <a:custGeom>
              <a:avLst/>
              <a:gdLst/>
              <a:ahLst/>
              <a:cxnLst/>
              <a:rect l="l" t="t" r="r" b="b"/>
              <a:pathLst>
                <a:path w="327" h="258" extrusionOk="0">
                  <a:moveTo>
                    <a:pt x="73" y="1"/>
                  </a:moveTo>
                  <a:cubicBezTo>
                    <a:pt x="32" y="1"/>
                    <a:pt x="1" y="7"/>
                    <a:pt x="1" y="7"/>
                  </a:cubicBezTo>
                  <a:cubicBezTo>
                    <a:pt x="1" y="7"/>
                    <a:pt x="1" y="132"/>
                    <a:pt x="101" y="208"/>
                  </a:cubicBezTo>
                  <a:cubicBezTo>
                    <a:pt x="151" y="258"/>
                    <a:pt x="227" y="258"/>
                    <a:pt x="277" y="258"/>
                  </a:cubicBezTo>
                  <a:cubicBezTo>
                    <a:pt x="252" y="208"/>
                    <a:pt x="202" y="158"/>
                    <a:pt x="201" y="157"/>
                  </a:cubicBezTo>
                  <a:lnTo>
                    <a:pt x="201" y="157"/>
                  </a:lnTo>
                  <a:cubicBezTo>
                    <a:pt x="202" y="158"/>
                    <a:pt x="252" y="208"/>
                    <a:pt x="302" y="208"/>
                  </a:cubicBezTo>
                  <a:cubicBezTo>
                    <a:pt x="327" y="157"/>
                    <a:pt x="277" y="82"/>
                    <a:pt x="201" y="32"/>
                  </a:cubicBezTo>
                  <a:cubicBezTo>
                    <a:pt x="164" y="7"/>
                    <a:pt x="114" y="1"/>
                    <a:pt x="7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5" name="Google Shape;34155;p44"/>
            <p:cNvSpPr/>
            <p:nvPr/>
          </p:nvSpPr>
          <p:spPr>
            <a:xfrm>
              <a:off x="4537750" y="3082125"/>
              <a:ext cx="6300" cy="8775"/>
            </a:xfrm>
            <a:custGeom>
              <a:avLst/>
              <a:gdLst/>
              <a:ahLst/>
              <a:cxnLst/>
              <a:rect l="l" t="t" r="r" b="b"/>
              <a:pathLst>
                <a:path w="252" h="351" extrusionOk="0">
                  <a:moveTo>
                    <a:pt x="201" y="0"/>
                  </a:moveTo>
                  <a:cubicBezTo>
                    <a:pt x="201" y="0"/>
                    <a:pt x="76" y="25"/>
                    <a:pt x="26" y="125"/>
                  </a:cubicBezTo>
                  <a:cubicBezTo>
                    <a:pt x="0" y="201"/>
                    <a:pt x="0" y="276"/>
                    <a:pt x="26" y="326"/>
                  </a:cubicBezTo>
                  <a:cubicBezTo>
                    <a:pt x="75" y="301"/>
                    <a:pt x="100" y="227"/>
                    <a:pt x="101" y="226"/>
                  </a:cubicBezTo>
                  <a:lnTo>
                    <a:pt x="101" y="226"/>
                  </a:lnTo>
                  <a:cubicBezTo>
                    <a:pt x="100" y="227"/>
                    <a:pt x="76" y="301"/>
                    <a:pt x="76" y="351"/>
                  </a:cubicBezTo>
                  <a:cubicBezTo>
                    <a:pt x="126" y="351"/>
                    <a:pt x="176" y="301"/>
                    <a:pt x="226" y="226"/>
                  </a:cubicBezTo>
                  <a:cubicBezTo>
                    <a:pt x="251" y="125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6" name="Google Shape;34156;p44"/>
            <p:cNvSpPr/>
            <p:nvPr/>
          </p:nvSpPr>
          <p:spPr>
            <a:xfrm>
              <a:off x="4542750" y="3074975"/>
              <a:ext cx="7550" cy="7225"/>
            </a:xfrm>
            <a:custGeom>
              <a:avLst/>
              <a:gdLst/>
              <a:ahLst/>
              <a:cxnLst/>
              <a:rect l="l" t="t" r="r" b="b"/>
              <a:pathLst>
                <a:path w="302" h="289" extrusionOk="0">
                  <a:moveTo>
                    <a:pt x="199" y="1"/>
                  </a:moveTo>
                  <a:cubicBezTo>
                    <a:pt x="165" y="1"/>
                    <a:pt x="114" y="29"/>
                    <a:pt x="76" y="86"/>
                  </a:cubicBezTo>
                  <a:cubicBezTo>
                    <a:pt x="1" y="161"/>
                    <a:pt x="1" y="286"/>
                    <a:pt x="1" y="286"/>
                  </a:cubicBezTo>
                  <a:cubicBezTo>
                    <a:pt x="1" y="286"/>
                    <a:pt x="15" y="289"/>
                    <a:pt x="36" y="289"/>
                  </a:cubicBezTo>
                  <a:cubicBezTo>
                    <a:pt x="79" y="289"/>
                    <a:pt x="151" y="278"/>
                    <a:pt x="201" y="211"/>
                  </a:cubicBezTo>
                  <a:cubicBezTo>
                    <a:pt x="277" y="161"/>
                    <a:pt x="302" y="86"/>
                    <a:pt x="277" y="35"/>
                  </a:cubicBezTo>
                  <a:lnTo>
                    <a:pt x="277" y="35"/>
                  </a:lnTo>
                  <a:cubicBezTo>
                    <a:pt x="227" y="60"/>
                    <a:pt x="176" y="111"/>
                    <a:pt x="176" y="111"/>
                  </a:cubicBezTo>
                  <a:cubicBezTo>
                    <a:pt x="176" y="111"/>
                    <a:pt x="227" y="60"/>
                    <a:pt x="227" y="10"/>
                  </a:cubicBezTo>
                  <a:cubicBezTo>
                    <a:pt x="220" y="4"/>
                    <a:pt x="211" y="1"/>
                    <a:pt x="19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7" name="Google Shape;34157;p44"/>
            <p:cNvSpPr/>
            <p:nvPr/>
          </p:nvSpPr>
          <p:spPr>
            <a:xfrm>
              <a:off x="4542750" y="3075225"/>
              <a:ext cx="1300" cy="5025"/>
            </a:xfrm>
            <a:custGeom>
              <a:avLst/>
              <a:gdLst/>
              <a:ahLst/>
              <a:cxnLst/>
              <a:rect l="l" t="t" r="r" b="b"/>
              <a:pathLst>
                <a:path w="52" h="201" fill="none" extrusionOk="0">
                  <a:moveTo>
                    <a:pt x="51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8" name="Google Shape;34158;p44"/>
            <p:cNvSpPr/>
            <p:nvPr/>
          </p:nvSpPr>
          <p:spPr>
            <a:xfrm>
              <a:off x="4543400" y="30746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25"/>
                    <a:pt x="25" y="25"/>
                  </a:cubicBezTo>
                  <a:lnTo>
                    <a:pt x="50" y="25"/>
                  </a:ln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9" name="Google Shape;34159;p44"/>
            <p:cNvSpPr/>
            <p:nvPr/>
          </p:nvSpPr>
          <p:spPr>
            <a:xfrm>
              <a:off x="4541500" y="3074600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1" y="0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0" name="Google Shape;34160;p44"/>
            <p:cNvSpPr/>
            <p:nvPr/>
          </p:nvSpPr>
          <p:spPr>
            <a:xfrm>
              <a:off x="4540875" y="3073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51" y="50"/>
                    <a:pt x="51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1" name="Google Shape;34161;p44"/>
            <p:cNvSpPr/>
            <p:nvPr/>
          </p:nvSpPr>
          <p:spPr>
            <a:xfrm>
              <a:off x="4542750" y="3075850"/>
              <a:ext cx="3175" cy="4400"/>
            </a:xfrm>
            <a:custGeom>
              <a:avLst/>
              <a:gdLst/>
              <a:ahLst/>
              <a:cxnLst/>
              <a:rect l="l" t="t" r="r" b="b"/>
              <a:pathLst>
                <a:path w="127" h="176" fill="none" extrusionOk="0">
                  <a:moveTo>
                    <a:pt x="126" y="0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2" name="Google Shape;34162;p44"/>
            <p:cNvSpPr/>
            <p:nvPr/>
          </p:nvSpPr>
          <p:spPr>
            <a:xfrm>
              <a:off x="4545900" y="30752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25"/>
                    <a:pt x="0" y="50"/>
                  </a:cubicBezTo>
                  <a:cubicBezTo>
                    <a:pt x="25" y="50"/>
                    <a:pt x="25" y="50"/>
                    <a:pt x="25" y="25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3" name="Google Shape;34163;p44"/>
            <p:cNvSpPr/>
            <p:nvPr/>
          </p:nvSpPr>
          <p:spPr>
            <a:xfrm>
              <a:off x="4542750" y="3081475"/>
              <a:ext cx="1925" cy="5675"/>
            </a:xfrm>
            <a:custGeom>
              <a:avLst/>
              <a:gdLst/>
              <a:ahLst/>
              <a:cxnLst/>
              <a:rect l="l" t="t" r="r" b="b"/>
              <a:pathLst>
                <a:path w="77" h="227" fill="none" extrusionOk="0">
                  <a:moveTo>
                    <a:pt x="76" y="22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4" name="Google Shape;34164;p44"/>
            <p:cNvSpPr/>
            <p:nvPr/>
          </p:nvSpPr>
          <p:spPr>
            <a:xfrm>
              <a:off x="4544025" y="3086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50" y="26"/>
                    <a:pt x="25" y="26"/>
                  </a:cubicBezTo>
                  <a:cubicBezTo>
                    <a:pt x="25" y="26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5" name="Google Shape;34165;p44"/>
            <p:cNvSpPr/>
            <p:nvPr/>
          </p:nvSpPr>
          <p:spPr>
            <a:xfrm>
              <a:off x="4542750" y="3081475"/>
              <a:ext cx="3800" cy="4425"/>
            </a:xfrm>
            <a:custGeom>
              <a:avLst/>
              <a:gdLst/>
              <a:ahLst/>
              <a:cxnLst/>
              <a:rect l="l" t="t" r="r" b="b"/>
              <a:pathLst>
                <a:path w="152" h="177" fill="none" extrusionOk="0">
                  <a:moveTo>
                    <a:pt x="151" y="1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6" name="Google Shape;34166;p44"/>
            <p:cNvSpPr/>
            <p:nvPr/>
          </p:nvSpPr>
          <p:spPr>
            <a:xfrm>
              <a:off x="4545900" y="30854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38" y="1"/>
                  </a:moveTo>
                  <a:cubicBezTo>
                    <a:pt x="32" y="1"/>
                    <a:pt x="25" y="7"/>
                    <a:pt x="25" y="19"/>
                  </a:cubicBezTo>
                  <a:cubicBezTo>
                    <a:pt x="0" y="19"/>
                    <a:pt x="0" y="19"/>
                    <a:pt x="25" y="44"/>
                  </a:cubicBezTo>
                  <a:lnTo>
                    <a:pt x="50" y="44"/>
                  </a:lnTo>
                  <a:cubicBezTo>
                    <a:pt x="50" y="44"/>
                    <a:pt x="50" y="19"/>
                    <a:pt x="50" y="19"/>
                  </a:cubicBezTo>
                  <a:cubicBezTo>
                    <a:pt x="50" y="7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7" name="Google Shape;34167;p44"/>
            <p:cNvSpPr/>
            <p:nvPr/>
          </p:nvSpPr>
          <p:spPr>
            <a:xfrm>
              <a:off x="4542125" y="308147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227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8" name="Google Shape;34168;p44"/>
            <p:cNvSpPr/>
            <p:nvPr/>
          </p:nvSpPr>
          <p:spPr>
            <a:xfrm>
              <a:off x="4541500" y="30871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26"/>
                    <a:pt x="26" y="26"/>
                    <a:pt x="26" y="26"/>
                  </a:cubicBezTo>
                  <a:cubicBezTo>
                    <a:pt x="26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9" name="Google Shape;34169;p44"/>
            <p:cNvSpPr/>
            <p:nvPr/>
          </p:nvSpPr>
          <p:spPr>
            <a:xfrm>
              <a:off x="4542750" y="3080850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fill="none" extrusionOk="0">
                  <a:moveTo>
                    <a:pt x="227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0" name="Google Shape;34170;p44"/>
            <p:cNvSpPr/>
            <p:nvPr/>
          </p:nvSpPr>
          <p:spPr>
            <a:xfrm>
              <a:off x="4548400" y="3080225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9" y="34"/>
                    <a:pt x="14" y="37"/>
                    <a:pt x="18" y="37"/>
                  </a:cubicBezTo>
                  <a:cubicBezTo>
                    <a:pt x="26" y="37"/>
                    <a:pt x="26" y="26"/>
                    <a:pt x="26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1" name="Google Shape;34171;p44"/>
            <p:cNvSpPr/>
            <p:nvPr/>
          </p:nvSpPr>
          <p:spPr>
            <a:xfrm>
              <a:off x="4542750" y="307835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2" name="Google Shape;34172;p44"/>
            <p:cNvSpPr/>
            <p:nvPr/>
          </p:nvSpPr>
          <p:spPr>
            <a:xfrm>
              <a:off x="4547775" y="30777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26" y="51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1"/>
                    <a:pt x="26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3" name="Google Shape;34173;p44"/>
            <p:cNvSpPr/>
            <p:nvPr/>
          </p:nvSpPr>
          <p:spPr>
            <a:xfrm>
              <a:off x="4542750" y="3080850"/>
              <a:ext cx="5675" cy="1925"/>
            </a:xfrm>
            <a:custGeom>
              <a:avLst/>
              <a:gdLst/>
              <a:ahLst/>
              <a:cxnLst/>
              <a:rect l="l" t="t" r="r" b="b"/>
              <a:pathLst>
                <a:path w="227" h="77" fill="none" extrusionOk="0">
                  <a:moveTo>
                    <a:pt x="227" y="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4" name="Google Shape;34174;p44"/>
            <p:cNvSpPr/>
            <p:nvPr/>
          </p:nvSpPr>
          <p:spPr>
            <a:xfrm>
              <a:off x="4547775" y="30827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5" name="Google Shape;34175;p44"/>
            <p:cNvSpPr/>
            <p:nvPr/>
          </p:nvSpPr>
          <p:spPr>
            <a:xfrm>
              <a:off x="4537750" y="3081475"/>
              <a:ext cx="4400" cy="3175"/>
            </a:xfrm>
            <a:custGeom>
              <a:avLst/>
              <a:gdLst/>
              <a:ahLst/>
              <a:cxnLst/>
              <a:rect l="l" t="t" r="r" b="b"/>
              <a:pathLst>
                <a:path w="176" h="127" fill="none" extrusionOk="0">
                  <a:moveTo>
                    <a:pt x="0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6" name="Google Shape;34176;p44"/>
            <p:cNvSpPr/>
            <p:nvPr/>
          </p:nvSpPr>
          <p:spPr>
            <a:xfrm>
              <a:off x="4537125" y="308415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0"/>
                  </a:moveTo>
                  <a:cubicBezTo>
                    <a:pt x="7" y="0"/>
                    <a:pt x="0" y="7"/>
                    <a:pt x="0" y="19"/>
                  </a:cubicBezTo>
                  <a:cubicBezTo>
                    <a:pt x="0" y="19"/>
                    <a:pt x="0" y="44"/>
                    <a:pt x="0" y="44"/>
                  </a:cubicBezTo>
                  <a:lnTo>
                    <a:pt x="25" y="44"/>
                  </a:lnTo>
                  <a:cubicBezTo>
                    <a:pt x="25" y="19"/>
                    <a:pt x="25" y="19"/>
                    <a:pt x="25" y="19"/>
                  </a:cubicBezTo>
                  <a:cubicBezTo>
                    <a:pt x="25" y="7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7" name="Google Shape;34177;p44"/>
            <p:cNvSpPr/>
            <p:nvPr/>
          </p:nvSpPr>
          <p:spPr>
            <a:xfrm>
              <a:off x="4536500" y="3081475"/>
              <a:ext cx="5650" cy="1300"/>
            </a:xfrm>
            <a:custGeom>
              <a:avLst/>
              <a:gdLst/>
              <a:ahLst/>
              <a:cxnLst/>
              <a:rect l="l" t="t" r="r" b="b"/>
              <a:pathLst>
                <a:path w="226" h="52" fill="none" extrusionOk="0">
                  <a:moveTo>
                    <a:pt x="0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8" name="Google Shape;34178;p44"/>
            <p:cNvSpPr/>
            <p:nvPr/>
          </p:nvSpPr>
          <p:spPr>
            <a:xfrm>
              <a:off x="4535875" y="30821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11" y="36"/>
                    <a:pt x="19" y="36"/>
                  </a:cubicBezTo>
                  <a:cubicBezTo>
                    <a:pt x="23" y="36"/>
                    <a:pt x="25" y="33"/>
                    <a:pt x="25" y="25"/>
                  </a:cubicBezTo>
                  <a:cubicBezTo>
                    <a:pt x="25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9" name="Google Shape;34179;p44"/>
            <p:cNvSpPr/>
            <p:nvPr/>
          </p:nvSpPr>
          <p:spPr>
            <a:xfrm>
              <a:off x="4539625" y="3081475"/>
              <a:ext cx="2525" cy="5050"/>
            </a:xfrm>
            <a:custGeom>
              <a:avLst/>
              <a:gdLst/>
              <a:ahLst/>
              <a:cxnLst/>
              <a:rect l="l" t="t" r="r" b="b"/>
              <a:pathLst>
                <a:path w="101" h="202" fill="none" extrusionOk="0">
                  <a:moveTo>
                    <a:pt x="1" y="201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0" name="Google Shape;34180;p44"/>
            <p:cNvSpPr/>
            <p:nvPr/>
          </p:nvSpPr>
          <p:spPr>
            <a:xfrm>
              <a:off x="4539000" y="308587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38"/>
                    <a:pt x="7" y="44"/>
                    <a:pt x="13" y="44"/>
                  </a:cubicBezTo>
                  <a:cubicBezTo>
                    <a:pt x="19" y="44"/>
                    <a:pt x="26" y="38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1" name="Google Shape;34181;p44"/>
            <p:cNvSpPr/>
            <p:nvPr/>
          </p:nvSpPr>
          <p:spPr>
            <a:xfrm>
              <a:off x="4537125" y="3077725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"/>
                  </a:moveTo>
                  <a:lnTo>
                    <a:pt x="17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2" name="Google Shape;34182;p44"/>
            <p:cNvSpPr/>
            <p:nvPr/>
          </p:nvSpPr>
          <p:spPr>
            <a:xfrm>
              <a:off x="4536500" y="30771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26"/>
                    <a:pt x="0" y="51"/>
                  </a:cubicBezTo>
                  <a:cubicBezTo>
                    <a:pt x="25" y="51"/>
                    <a:pt x="25" y="51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3" name="Google Shape;34183;p44"/>
            <p:cNvSpPr/>
            <p:nvPr/>
          </p:nvSpPr>
          <p:spPr>
            <a:xfrm>
              <a:off x="4538375" y="3075850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1" y="0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4" name="Google Shape;34184;p44"/>
            <p:cNvSpPr/>
            <p:nvPr/>
          </p:nvSpPr>
          <p:spPr>
            <a:xfrm>
              <a:off x="4537750" y="30752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0" y="25"/>
                    <a:pt x="0" y="25"/>
                    <a:pt x="26" y="25"/>
                  </a:cubicBezTo>
                  <a:cubicBezTo>
                    <a:pt x="26" y="50"/>
                    <a:pt x="26" y="50"/>
                    <a:pt x="51" y="50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5" name="Google Shape;34185;p44"/>
            <p:cNvSpPr/>
            <p:nvPr/>
          </p:nvSpPr>
          <p:spPr>
            <a:xfrm>
              <a:off x="4535875" y="3080225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6" name="Google Shape;34186;p44"/>
            <p:cNvSpPr/>
            <p:nvPr/>
          </p:nvSpPr>
          <p:spPr>
            <a:xfrm>
              <a:off x="4535250" y="30796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25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7" name="Google Shape;34187;p44"/>
            <p:cNvSpPr/>
            <p:nvPr/>
          </p:nvSpPr>
          <p:spPr>
            <a:xfrm>
              <a:off x="4539625" y="3078100"/>
              <a:ext cx="6300" cy="5300"/>
            </a:xfrm>
            <a:custGeom>
              <a:avLst/>
              <a:gdLst/>
              <a:ahLst/>
              <a:cxnLst/>
              <a:rect l="l" t="t" r="r" b="b"/>
              <a:pathLst>
                <a:path w="252" h="212" extrusionOk="0">
                  <a:moveTo>
                    <a:pt x="111" y="1"/>
                  </a:moveTo>
                  <a:cubicBezTo>
                    <a:pt x="76" y="1"/>
                    <a:pt x="44" y="24"/>
                    <a:pt x="26" y="61"/>
                  </a:cubicBezTo>
                  <a:cubicBezTo>
                    <a:pt x="1" y="136"/>
                    <a:pt x="26" y="186"/>
                    <a:pt x="101" y="211"/>
                  </a:cubicBezTo>
                  <a:cubicBezTo>
                    <a:pt x="151" y="211"/>
                    <a:pt x="201" y="186"/>
                    <a:pt x="226" y="136"/>
                  </a:cubicBezTo>
                  <a:cubicBezTo>
                    <a:pt x="251" y="86"/>
                    <a:pt x="201" y="36"/>
                    <a:pt x="151" y="11"/>
                  </a:cubicBezTo>
                  <a:cubicBezTo>
                    <a:pt x="138" y="4"/>
                    <a:pt x="124" y="1"/>
                    <a:pt x="11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8" name="Google Shape;34188;p44"/>
            <p:cNvSpPr/>
            <p:nvPr/>
          </p:nvSpPr>
          <p:spPr>
            <a:xfrm>
              <a:off x="4662425" y="2602775"/>
              <a:ext cx="12575" cy="20075"/>
            </a:xfrm>
            <a:custGeom>
              <a:avLst/>
              <a:gdLst/>
              <a:ahLst/>
              <a:cxnLst/>
              <a:rect l="l" t="t" r="r" b="b"/>
              <a:pathLst>
                <a:path w="503" h="803" extrusionOk="0">
                  <a:moveTo>
                    <a:pt x="277" y="1"/>
                  </a:moveTo>
                  <a:cubicBezTo>
                    <a:pt x="176" y="51"/>
                    <a:pt x="76" y="176"/>
                    <a:pt x="26" y="352"/>
                  </a:cubicBezTo>
                  <a:cubicBezTo>
                    <a:pt x="1" y="577"/>
                    <a:pt x="151" y="803"/>
                    <a:pt x="151" y="803"/>
                  </a:cubicBezTo>
                  <a:cubicBezTo>
                    <a:pt x="151" y="803"/>
                    <a:pt x="377" y="703"/>
                    <a:pt x="452" y="452"/>
                  </a:cubicBezTo>
                  <a:cubicBezTo>
                    <a:pt x="502" y="277"/>
                    <a:pt x="477" y="126"/>
                    <a:pt x="402" y="51"/>
                  </a:cubicBezTo>
                  <a:cubicBezTo>
                    <a:pt x="327" y="126"/>
                    <a:pt x="277" y="277"/>
                    <a:pt x="277" y="277"/>
                  </a:cubicBezTo>
                  <a:cubicBezTo>
                    <a:pt x="277" y="277"/>
                    <a:pt x="302" y="126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9" name="Google Shape;34189;p44"/>
            <p:cNvSpPr/>
            <p:nvPr/>
          </p:nvSpPr>
          <p:spPr>
            <a:xfrm>
              <a:off x="4648650" y="2608900"/>
              <a:ext cx="16950" cy="14800"/>
            </a:xfrm>
            <a:custGeom>
              <a:avLst/>
              <a:gdLst/>
              <a:ahLst/>
              <a:cxnLst/>
              <a:rect l="l" t="t" r="r" b="b"/>
              <a:pathLst>
                <a:path w="678" h="592" extrusionOk="0">
                  <a:moveTo>
                    <a:pt x="157" y="0"/>
                  </a:moveTo>
                  <a:cubicBezTo>
                    <a:pt x="136" y="0"/>
                    <a:pt x="118" y="2"/>
                    <a:pt x="101" y="7"/>
                  </a:cubicBezTo>
                  <a:cubicBezTo>
                    <a:pt x="151" y="132"/>
                    <a:pt x="251" y="257"/>
                    <a:pt x="251" y="257"/>
                  </a:cubicBezTo>
                  <a:cubicBezTo>
                    <a:pt x="251" y="257"/>
                    <a:pt x="126" y="132"/>
                    <a:pt x="26" y="132"/>
                  </a:cubicBezTo>
                  <a:cubicBezTo>
                    <a:pt x="1" y="232"/>
                    <a:pt x="76" y="383"/>
                    <a:pt x="201" y="483"/>
                  </a:cubicBezTo>
                  <a:cubicBezTo>
                    <a:pt x="321" y="573"/>
                    <a:pt x="460" y="591"/>
                    <a:pt x="551" y="591"/>
                  </a:cubicBezTo>
                  <a:cubicBezTo>
                    <a:pt x="612" y="591"/>
                    <a:pt x="652" y="583"/>
                    <a:pt x="652" y="583"/>
                  </a:cubicBezTo>
                  <a:cubicBezTo>
                    <a:pt x="652" y="583"/>
                    <a:pt x="677" y="332"/>
                    <a:pt x="502" y="157"/>
                  </a:cubicBezTo>
                  <a:cubicBezTo>
                    <a:pt x="397" y="53"/>
                    <a:pt x="258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0" name="Google Shape;34190;p44"/>
            <p:cNvSpPr/>
            <p:nvPr/>
          </p:nvSpPr>
          <p:spPr>
            <a:xfrm>
              <a:off x="4663050" y="2622825"/>
              <a:ext cx="13825" cy="19450"/>
            </a:xfrm>
            <a:custGeom>
              <a:avLst/>
              <a:gdLst/>
              <a:ahLst/>
              <a:cxnLst/>
              <a:rect l="l" t="t" r="r" b="b"/>
              <a:pathLst>
                <a:path w="553" h="778" extrusionOk="0">
                  <a:moveTo>
                    <a:pt x="126" y="1"/>
                  </a:moveTo>
                  <a:cubicBezTo>
                    <a:pt x="126" y="1"/>
                    <a:pt x="1" y="252"/>
                    <a:pt x="76" y="477"/>
                  </a:cubicBezTo>
                  <a:cubicBezTo>
                    <a:pt x="126" y="653"/>
                    <a:pt x="252" y="753"/>
                    <a:pt x="352" y="778"/>
                  </a:cubicBezTo>
                  <a:cubicBezTo>
                    <a:pt x="377" y="653"/>
                    <a:pt x="327" y="502"/>
                    <a:pt x="327" y="502"/>
                  </a:cubicBezTo>
                  <a:lnTo>
                    <a:pt x="327" y="502"/>
                  </a:lnTo>
                  <a:cubicBezTo>
                    <a:pt x="327" y="502"/>
                    <a:pt x="402" y="653"/>
                    <a:pt x="477" y="728"/>
                  </a:cubicBezTo>
                  <a:cubicBezTo>
                    <a:pt x="552" y="628"/>
                    <a:pt x="552" y="477"/>
                    <a:pt x="477" y="302"/>
                  </a:cubicBezTo>
                  <a:cubicBezTo>
                    <a:pt x="377" y="101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1" name="Google Shape;34191;p44"/>
            <p:cNvSpPr/>
            <p:nvPr/>
          </p:nvSpPr>
          <p:spPr>
            <a:xfrm>
              <a:off x="4648650" y="2622900"/>
              <a:ext cx="17575" cy="13725"/>
            </a:xfrm>
            <a:custGeom>
              <a:avLst/>
              <a:gdLst/>
              <a:ahLst/>
              <a:cxnLst/>
              <a:rect l="l" t="t" r="r" b="b"/>
              <a:pathLst>
                <a:path w="703" h="549" extrusionOk="0">
                  <a:moveTo>
                    <a:pt x="523" y="1"/>
                  </a:moveTo>
                  <a:cubicBezTo>
                    <a:pt x="436" y="1"/>
                    <a:pt x="329" y="16"/>
                    <a:pt x="226" y="73"/>
                  </a:cubicBezTo>
                  <a:cubicBezTo>
                    <a:pt x="76" y="173"/>
                    <a:pt x="1" y="299"/>
                    <a:pt x="1" y="399"/>
                  </a:cubicBezTo>
                  <a:cubicBezTo>
                    <a:pt x="101" y="399"/>
                    <a:pt x="251" y="324"/>
                    <a:pt x="251" y="324"/>
                  </a:cubicBezTo>
                  <a:lnTo>
                    <a:pt x="251" y="324"/>
                  </a:lnTo>
                  <a:cubicBezTo>
                    <a:pt x="251" y="324"/>
                    <a:pt x="101" y="424"/>
                    <a:pt x="76" y="524"/>
                  </a:cubicBezTo>
                  <a:cubicBezTo>
                    <a:pt x="100" y="540"/>
                    <a:pt x="133" y="549"/>
                    <a:pt x="173" y="549"/>
                  </a:cubicBezTo>
                  <a:cubicBezTo>
                    <a:pt x="260" y="549"/>
                    <a:pt x="374" y="510"/>
                    <a:pt x="477" y="424"/>
                  </a:cubicBezTo>
                  <a:cubicBezTo>
                    <a:pt x="652" y="299"/>
                    <a:pt x="702" y="23"/>
                    <a:pt x="702" y="23"/>
                  </a:cubicBezTo>
                  <a:cubicBezTo>
                    <a:pt x="702" y="23"/>
                    <a:pt x="628" y="1"/>
                    <a:pt x="5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2" name="Google Shape;34192;p44"/>
            <p:cNvSpPr/>
            <p:nvPr/>
          </p:nvSpPr>
          <p:spPr>
            <a:xfrm>
              <a:off x="4666200" y="2615650"/>
              <a:ext cx="20075" cy="11225"/>
            </a:xfrm>
            <a:custGeom>
              <a:avLst/>
              <a:gdLst/>
              <a:ahLst/>
              <a:cxnLst/>
              <a:rect l="l" t="t" r="r" b="b"/>
              <a:pathLst>
                <a:path w="803" h="449" extrusionOk="0">
                  <a:moveTo>
                    <a:pt x="530" y="0"/>
                  </a:moveTo>
                  <a:cubicBezTo>
                    <a:pt x="474" y="0"/>
                    <a:pt x="412" y="11"/>
                    <a:pt x="351" y="37"/>
                  </a:cubicBezTo>
                  <a:cubicBezTo>
                    <a:pt x="126" y="87"/>
                    <a:pt x="0" y="338"/>
                    <a:pt x="0" y="338"/>
                  </a:cubicBezTo>
                  <a:cubicBezTo>
                    <a:pt x="0" y="338"/>
                    <a:pt x="166" y="449"/>
                    <a:pt x="355" y="449"/>
                  </a:cubicBezTo>
                  <a:cubicBezTo>
                    <a:pt x="387" y="449"/>
                    <a:pt x="419" y="446"/>
                    <a:pt x="451" y="438"/>
                  </a:cubicBezTo>
                  <a:cubicBezTo>
                    <a:pt x="627" y="413"/>
                    <a:pt x="777" y="313"/>
                    <a:pt x="802" y="213"/>
                  </a:cubicBezTo>
                  <a:cubicBezTo>
                    <a:pt x="769" y="204"/>
                    <a:pt x="727" y="202"/>
                    <a:pt x="686" y="202"/>
                  </a:cubicBezTo>
                  <a:cubicBezTo>
                    <a:pt x="605" y="202"/>
                    <a:pt x="527" y="213"/>
                    <a:pt x="527" y="213"/>
                  </a:cubicBezTo>
                  <a:cubicBezTo>
                    <a:pt x="527" y="213"/>
                    <a:pt x="702" y="163"/>
                    <a:pt x="777" y="87"/>
                  </a:cubicBezTo>
                  <a:cubicBezTo>
                    <a:pt x="728" y="39"/>
                    <a:pt x="637" y="0"/>
                    <a:pt x="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3" name="Google Shape;34193;p44"/>
            <p:cNvSpPr/>
            <p:nvPr/>
          </p:nvSpPr>
          <p:spPr>
            <a:xfrm>
              <a:off x="4661800" y="2614075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0"/>
                  </a:moveTo>
                  <a:cubicBezTo>
                    <a:pt x="76" y="50"/>
                    <a:pt x="101" y="125"/>
                    <a:pt x="101" y="125"/>
                  </a:cubicBezTo>
                  <a:cubicBezTo>
                    <a:pt x="101" y="125"/>
                    <a:pt x="76" y="50"/>
                    <a:pt x="26" y="25"/>
                  </a:cubicBezTo>
                  <a:cubicBezTo>
                    <a:pt x="1" y="75"/>
                    <a:pt x="1" y="150"/>
                    <a:pt x="26" y="226"/>
                  </a:cubicBezTo>
                  <a:cubicBezTo>
                    <a:pt x="76" y="326"/>
                    <a:pt x="176" y="376"/>
                    <a:pt x="176" y="376"/>
                  </a:cubicBezTo>
                  <a:cubicBezTo>
                    <a:pt x="176" y="376"/>
                    <a:pt x="252" y="251"/>
                    <a:pt x="201" y="150"/>
                  </a:cubicBezTo>
                  <a:cubicBezTo>
                    <a:pt x="201" y="75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4" name="Google Shape;34194;p44"/>
            <p:cNvSpPr/>
            <p:nvPr/>
          </p:nvSpPr>
          <p:spPr>
            <a:xfrm>
              <a:off x="4656800" y="2620325"/>
              <a:ext cx="9425" cy="5150"/>
            </a:xfrm>
            <a:custGeom>
              <a:avLst/>
              <a:gdLst/>
              <a:ahLst/>
              <a:cxnLst/>
              <a:rect l="l" t="t" r="r" b="b"/>
              <a:pathLst>
                <a:path w="377" h="206" extrusionOk="0">
                  <a:moveTo>
                    <a:pt x="201" y="1"/>
                  </a:moveTo>
                  <a:cubicBezTo>
                    <a:pt x="126" y="1"/>
                    <a:pt x="50" y="26"/>
                    <a:pt x="25" y="51"/>
                  </a:cubicBezTo>
                  <a:cubicBezTo>
                    <a:pt x="50" y="101"/>
                    <a:pt x="126" y="101"/>
                    <a:pt x="126" y="101"/>
                  </a:cubicBezTo>
                  <a:cubicBezTo>
                    <a:pt x="126" y="101"/>
                    <a:pt x="50" y="101"/>
                    <a:pt x="0" y="126"/>
                  </a:cubicBezTo>
                  <a:cubicBezTo>
                    <a:pt x="25" y="151"/>
                    <a:pt x="101" y="201"/>
                    <a:pt x="176" y="201"/>
                  </a:cubicBezTo>
                  <a:cubicBezTo>
                    <a:pt x="187" y="204"/>
                    <a:pt x="198" y="205"/>
                    <a:pt x="209" y="205"/>
                  </a:cubicBezTo>
                  <a:cubicBezTo>
                    <a:pt x="297" y="205"/>
                    <a:pt x="376" y="126"/>
                    <a:pt x="376" y="126"/>
                  </a:cubicBezTo>
                  <a:cubicBezTo>
                    <a:pt x="376" y="126"/>
                    <a:pt x="301" y="26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5" name="Google Shape;34195;p44"/>
            <p:cNvSpPr/>
            <p:nvPr/>
          </p:nvSpPr>
          <p:spPr>
            <a:xfrm>
              <a:off x="4666200" y="2623300"/>
              <a:ext cx="8175" cy="6450"/>
            </a:xfrm>
            <a:custGeom>
              <a:avLst/>
              <a:gdLst/>
              <a:ahLst/>
              <a:cxnLst/>
              <a:rect l="l" t="t" r="r" b="b"/>
              <a:pathLst>
                <a:path w="327" h="258" extrusionOk="0">
                  <a:moveTo>
                    <a:pt x="76" y="1"/>
                  </a:moveTo>
                  <a:cubicBezTo>
                    <a:pt x="32" y="1"/>
                    <a:pt x="0" y="7"/>
                    <a:pt x="0" y="7"/>
                  </a:cubicBezTo>
                  <a:cubicBezTo>
                    <a:pt x="0" y="7"/>
                    <a:pt x="25" y="132"/>
                    <a:pt x="101" y="208"/>
                  </a:cubicBezTo>
                  <a:cubicBezTo>
                    <a:pt x="176" y="258"/>
                    <a:pt x="251" y="258"/>
                    <a:pt x="276" y="258"/>
                  </a:cubicBezTo>
                  <a:cubicBezTo>
                    <a:pt x="276" y="208"/>
                    <a:pt x="202" y="158"/>
                    <a:pt x="201" y="157"/>
                  </a:cubicBezTo>
                  <a:lnTo>
                    <a:pt x="201" y="157"/>
                  </a:lnTo>
                  <a:cubicBezTo>
                    <a:pt x="202" y="158"/>
                    <a:pt x="276" y="208"/>
                    <a:pt x="326" y="208"/>
                  </a:cubicBezTo>
                  <a:cubicBezTo>
                    <a:pt x="326" y="157"/>
                    <a:pt x="301" y="82"/>
                    <a:pt x="226" y="32"/>
                  </a:cubicBezTo>
                  <a:cubicBezTo>
                    <a:pt x="176" y="7"/>
                    <a:pt x="119" y="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6" name="Google Shape;34196;p44"/>
            <p:cNvSpPr/>
            <p:nvPr/>
          </p:nvSpPr>
          <p:spPr>
            <a:xfrm>
              <a:off x="4661175" y="2623475"/>
              <a:ext cx="6300" cy="8775"/>
            </a:xfrm>
            <a:custGeom>
              <a:avLst/>
              <a:gdLst/>
              <a:ahLst/>
              <a:cxnLst/>
              <a:rect l="l" t="t" r="r" b="b"/>
              <a:pathLst>
                <a:path w="252" h="351" extrusionOk="0">
                  <a:moveTo>
                    <a:pt x="201" y="0"/>
                  </a:moveTo>
                  <a:cubicBezTo>
                    <a:pt x="201" y="0"/>
                    <a:pt x="101" y="25"/>
                    <a:pt x="51" y="125"/>
                  </a:cubicBezTo>
                  <a:cubicBezTo>
                    <a:pt x="1" y="201"/>
                    <a:pt x="1" y="276"/>
                    <a:pt x="26" y="326"/>
                  </a:cubicBezTo>
                  <a:cubicBezTo>
                    <a:pt x="76" y="301"/>
                    <a:pt x="126" y="226"/>
                    <a:pt x="126" y="226"/>
                  </a:cubicBezTo>
                  <a:lnTo>
                    <a:pt x="126" y="226"/>
                  </a:lnTo>
                  <a:cubicBezTo>
                    <a:pt x="126" y="226"/>
                    <a:pt x="76" y="301"/>
                    <a:pt x="101" y="351"/>
                  </a:cubicBezTo>
                  <a:cubicBezTo>
                    <a:pt x="151" y="351"/>
                    <a:pt x="201" y="301"/>
                    <a:pt x="226" y="226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7" name="Google Shape;34197;p44"/>
            <p:cNvSpPr/>
            <p:nvPr/>
          </p:nvSpPr>
          <p:spPr>
            <a:xfrm>
              <a:off x="4666200" y="2616325"/>
              <a:ext cx="7550" cy="7175"/>
            </a:xfrm>
            <a:custGeom>
              <a:avLst/>
              <a:gdLst/>
              <a:ahLst/>
              <a:cxnLst/>
              <a:rect l="l" t="t" r="r" b="b"/>
              <a:pathLst>
                <a:path w="302" h="287" extrusionOk="0">
                  <a:moveTo>
                    <a:pt x="209" y="1"/>
                  </a:moveTo>
                  <a:cubicBezTo>
                    <a:pt x="165" y="1"/>
                    <a:pt x="113" y="29"/>
                    <a:pt x="76" y="86"/>
                  </a:cubicBezTo>
                  <a:cubicBezTo>
                    <a:pt x="0" y="161"/>
                    <a:pt x="25" y="286"/>
                    <a:pt x="25" y="286"/>
                  </a:cubicBezTo>
                  <a:cubicBezTo>
                    <a:pt x="25" y="286"/>
                    <a:pt x="151" y="286"/>
                    <a:pt x="226" y="211"/>
                  </a:cubicBezTo>
                  <a:cubicBezTo>
                    <a:pt x="276" y="161"/>
                    <a:pt x="301" y="86"/>
                    <a:pt x="301" y="35"/>
                  </a:cubicBezTo>
                  <a:lnTo>
                    <a:pt x="301" y="35"/>
                  </a:lnTo>
                  <a:cubicBezTo>
                    <a:pt x="251" y="60"/>
                    <a:pt x="176" y="111"/>
                    <a:pt x="176" y="111"/>
                  </a:cubicBezTo>
                  <a:cubicBezTo>
                    <a:pt x="176" y="111"/>
                    <a:pt x="251" y="60"/>
                    <a:pt x="251" y="10"/>
                  </a:cubicBezTo>
                  <a:cubicBezTo>
                    <a:pt x="238" y="4"/>
                    <a:pt x="224" y="1"/>
                    <a:pt x="20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8" name="Google Shape;34198;p44"/>
            <p:cNvSpPr/>
            <p:nvPr/>
          </p:nvSpPr>
          <p:spPr>
            <a:xfrm>
              <a:off x="4666200" y="2616575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6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9" name="Google Shape;34199;p44"/>
            <p:cNvSpPr/>
            <p:nvPr/>
          </p:nvSpPr>
          <p:spPr>
            <a:xfrm>
              <a:off x="4667450" y="26156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9" y="0"/>
                  </a:moveTo>
                  <a:cubicBezTo>
                    <a:pt x="12" y="0"/>
                    <a:pt x="0" y="11"/>
                    <a:pt x="0" y="11"/>
                  </a:cubicBezTo>
                  <a:cubicBezTo>
                    <a:pt x="0" y="11"/>
                    <a:pt x="0" y="36"/>
                    <a:pt x="0" y="36"/>
                  </a:cubicBezTo>
                  <a:lnTo>
                    <a:pt x="26" y="36"/>
                  </a:lnTo>
                  <a:cubicBezTo>
                    <a:pt x="26" y="11"/>
                    <a:pt x="26" y="11"/>
                    <a:pt x="26" y="11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0" name="Google Shape;34200;p44"/>
            <p:cNvSpPr/>
            <p:nvPr/>
          </p:nvSpPr>
          <p:spPr>
            <a:xfrm>
              <a:off x="4665575" y="261595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0"/>
                  </a:moveTo>
                  <a:lnTo>
                    <a:pt x="25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1" name="Google Shape;34201;p44"/>
            <p:cNvSpPr/>
            <p:nvPr/>
          </p:nvSpPr>
          <p:spPr>
            <a:xfrm>
              <a:off x="4664950" y="26153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2" name="Google Shape;34202;p44"/>
            <p:cNvSpPr/>
            <p:nvPr/>
          </p:nvSpPr>
          <p:spPr>
            <a:xfrm>
              <a:off x="4666200" y="2617200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3" name="Google Shape;34203;p44"/>
            <p:cNvSpPr/>
            <p:nvPr/>
          </p:nvSpPr>
          <p:spPr>
            <a:xfrm>
              <a:off x="4669325" y="26165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26" y="0"/>
                    <a:pt x="1" y="25"/>
                  </a:cubicBezTo>
                  <a:cubicBezTo>
                    <a:pt x="1" y="25"/>
                    <a:pt x="1" y="25"/>
                    <a:pt x="26" y="50"/>
                  </a:cubicBezTo>
                  <a:cubicBezTo>
                    <a:pt x="26" y="50"/>
                    <a:pt x="26" y="50"/>
                    <a:pt x="51" y="25"/>
                  </a:cubicBezTo>
                  <a:cubicBezTo>
                    <a:pt x="51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4" name="Google Shape;34204;p44"/>
            <p:cNvSpPr/>
            <p:nvPr/>
          </p:nvSpPr>
          <p:spPr>
            <a:xfrm>
              <a:off x="4666825" y="2622825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1" y="22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5" name="Google Shape;34205;p44"/>
            <p:cNvSpPr/>
            <p:nvPr/>
          </p:nvSpPr>
          <p:spPr>
            <a:xfrm>
              <a:off x="4667450" y="26278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0" y="26"/>
                    <a:pt x="0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6" name="Google Shape;34206;p44"/>
            <p:cNvSpPr/>
            <p:nvPr/>
          </p:nvSpPr>
          <p:spPr>
            <a:xfrm>
              <a:off x="4666825" y="262282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26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7" name="Google Shape;34207;p44"/>
            <p:cNvSpPr/>
            <p:nvPr/>
          </p:nvSpPr>
          <p:spPr>
            <a:xfrm>
              <a:off x="4669950" y="26266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8" name="Google Shape;34208;p44"/>
            <p:cNvSpPr/>
            <p:nvPr/>
          </p:nvSpPr>
          <p:spPr>
            <a:xfrm>
              <a:off x="4665575" y="262282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0" y="227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9" name="Google Shape;34209;p44"/>
            <p:cNvSpPr/>
            <p:nvPr/>
          </p:nvSpPr>
          <p:spPr>
            <a:xfrm>
              <a:off x="4665575" y="26284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0" name="Google Shape;34210;p44"/>
            <p:cNvSpPr/>
            <p:nvPr/>
          </p:nvSpPr>
          <p:spPr>
            <a:xfrm>
              <a:off x="4666825" y="262220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1" name="Google Shape;34211;p44"/>
            <p:cNvSpPr/>
            <p:nvPr/>
          </p:nvSpPr>
          <p:spPr>
            <a:xfrm>
              <a:off x="4671825" y="26215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2" name="Google Shape;34212;p44"/>
            <p:cNvSpPr/>
            <p:nvPr/>
          </p:nvSpPr>
          <p:spPr>
            <a:xfrm>
              <a:off x="4666825" y="26197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3" name="Google Shape;34213;p44"/>
            <p:cNvSpPr/>
            <p:nvPr/>
          </p:nvSpPr>
          <p:spPr>
            <a:xfrm>
              <a:off x="4671200" y="26190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4" name="Google Shape;34214;p44"/>
            <p:cNvSpPr/>
            <p:nvPr/>
          </p:nvSpPr>
          <p:spPr>
            <a:xfrm>
              <a:off x="4666825" y="2622200"/>
              <a:ext cx="5025" cy="1925"/>
            </a:xfrm>
            <a:custGeom>
              <a:avLst/>
              <a:gdLst/>
              <a:ahLst/>
              <a:cxnLst/>
              <a:rect l="l" t="t" r="r" b="b"/>
              <a:pathLst>
                <a:path w="201" h="77" fill="none" extrusionOk="0">
                  <a:moveTo>
                    <a:pt x="201" y="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5" name="Google Shape;34215;p44"/>
            <p:cNvSpPr/>
            <p:nvPr/>
          </p:nvSpPr>
          <p:spPr>
            <a:xfrm>
              <a:off x="4671200" y="26241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25"/>
                    <a:pt x="26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6" name="Google Shape;34216;p44"/>
            <p:cNvSpPr/>
            <p:nvPr/>
          </p:nvSpPr>
          <p:spPr>
            <a:xfrm>
              <a:off x="4661175" y="2622825"/>
              <a:ext cx="4425" cy="3175"/>
            </a:xfrm>
            <a:custGeom>
              <a:avLst/>
              <a:gdLst/>
              <a:ahLst/>
              <a:cxnLst/>
              <a:rect l="l" t="t" r="r" b="b"/>
              <a:pathLst>
                <a:path w="177" h="127" fill="none" extrusionOk="0">
                  <a:moveTo>
                    <a:pt x="1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7" name="Google Shape;34217;p44"/>
            <p:cNvSpPr/>
            <p:nvPr/>
          </p:nvSpPr>
          <p:spPr>
            <a:xfrm>
              <a:off x="4660550" y="26255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1"/>
                  </a:moveTo>
                  <a:cubicBezTo>
                    <a:pt x="20" y="1"/>
                    <a:pt x="13" y="7"/>
                    <a:pt x="1" y="19"/>
                  </a:cubicBezTo>
                  <a:cubicBezTo>
                    <a:pt x="1" y="19"/>
                    <a:pt x="1" y="19"/>
                    <a:pt x="1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8" name="Google Shape;34218;p44"/>
            <p:cNvSpPr/>
            <p:nvPr/>
          </p:nvSpPr>
          <p:spPr>
            <a:xfrm>
              <a:off x="4660550" y="2622825"/>
              <a:ext cx="5050" cy="1300"/>
            </a:xfrm>
            <a:custGeom>
              <a:avLst/>
              <a:gdLst/>
              <a:ahLst/>
              <a:cxnLst/>
              <a:rect l="l" t="t" r="r" b="b"/>
              <a:pathLst>
                <a:path w="202" h="52" fill="none" extrusionOk="0">
                  <a:moveTo>
                    <a:pt x="1" y="51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9" name="Google Shape;34219;p44"/>
            <p:cNvSpPr/>
            <p:nvPr/>
          </p:nvSpPr>
          <p:spPr>
            <a:xfrm>
              <a:off x="4659300" y="26234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25"/>
                    <a:pt x="26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0" name="Google Shape;34220;p44"/>
            <p:cNvSpPr/>
            <p:nvPr/>
          </p:nvSpPr>
          <p:spPr>
            <a:xfrm>
              <a:off x="4663050" y="2622825"/>
              <a:ext cx="2550" cy="4425"/>
            </a:xfrm>
            <a:custGeom>
              <a:avLst/>
              <a:gdLst/>
              <a:ahLst/>
              <a:cxnLst/>
              <a:rect l="l" t="t" r="r" b="b"/>
              <a:pathLst>
                <a:path w="102" h="177" fill="none" extrusionOk="0">
                  <a:moveTo>
                    <a:pt x="1" y="176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1" name="Google Shape;34221;p44"/>
            <p:cNvSpPr/>
            <p:nvPr/>
          </p:nvSpPr>
          <p:spPr>
            <a:xfrm>
              <a:off x="4662425" y="262722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9" y="34"/>
                    <a:pt x="15" y="37"/>
                    <a:pt x="19" y="37"/>
                  </a:cubicBezTo>
                  <a:cubicBezTo>
                    <a:pt x="26" y="37"/>
                    <a:pt x="26" y="25"/>
                    <a:pt x="26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2" name="Google Shape;34222;p44"/>
            <p:cNvSpPr/>
            <p:nvPr/>
          </p:nvSpPr>
          <p:spPr>
            <a:xfrm>
              <a:off x="4660550" y="2619075"/>
              <a:ext cx="5050" cy="3150"/>
            </a:xfrm>
            <a:custGeom>
              <a:avLst/>
              <a:gdLst/>
              <a:ahLst/>
              <a:cxnLst/>
              <a:rect l="l" t="t" r="r" b="b"/>
              <a:pathLst>
                <a:path w="202" h="126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3" name="Google Shape;34223;p44"/>
            <p:cNvSpPr/>
            <p:nvPr/>
          </p:nvSpPr>
          <p:spPr>
            <a:xfrm>
              <a:off x="4659925" y="26184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26" y="51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4" name="Google Shape;34224;p44"/>
            <p:cNvSpPr/>
            <p:nvPr/>
          </p:nvSpPr>
          <p:spPr>
            <a:xfrm>
              <a:off x="4662425" y="2617200"/>
              <a:ext cx="3175" cy="5025"/>
            </a:xfrm>
            <a:custGeom>
              <a:avLst/>
              <a:gdLst/>
              <a:ahLst/>
              <a:cxnLst/>
              <a:rect l="l" t="t" r="r" b="b"/>
              <a:pathLst>
                <a:path w="127" h="201" fill="none" extrusionOk="0">
                  <a:moveTo>
                    <a:pt x="1" y="0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5" name="Google Shape;34225;p44"/>
            <p:cNvSpPr/>
            <p:nvPr/>
          </p:nvSpPr>
          <p:spPr>
            <a:xfrm>
              <a:off x="4661800" y="26165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6" name="Google Shape;34226;p44"/>
            <p:cNvSpPr/>
            <p:nvPr/>
          </p:nvSpPr>
          <p:spPr>
            <a:xfrm>
              <a:off x="4659925" y="2621575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7" name="Google Shape;34227;p44"/>
            <p:cNvSpPr/>
            <p:nvPr/>
          </p:nvSpPr>
          <p:spPr>
            <a:xfrm>
              <a:off x="4659300" y="26209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8" name="Google Shape;34228;p44"/>
            <p:cNvSpPr/>
            <p:nvPr/>
          </p:nvSpPr>
          <p:spPr>
            <a:xfrm>
              <a:off x="4663700" y="2619450"/>
              <a:ext cx="5650" cy="5300"/>
            </a:xfrm>
            <a:custGeom>
              <a:avLst/>
              <a:gdLst/>
              <a:ahLst/>
              <a:cxnLst/>
              <a:rect l="l" t="t" r="r" b="b"/>
              <a:pathLst>
                <a:path w="226" h="212" extrusionOk="0">
                  <a:moveTo>
                    <a:pt x="106" y="1"/>
                  </a:moveTo>
                  <a:cubicBezTo>
                    <a:pt x="64" y="1"/>
                    <a:pt x="18" y="24"/>
                    <a:pt x="0" y="61"/>
                  </a:cubicBezTo>
                  <a:cubicBezTo>
                    <a:pt x="0" y="136"/>
                    <a:pt x="25" y="186"/>
                    <a:pt x="75" y="211"/>
                  </a:cubicBezTo>
                  <a:cubicBezTo>
                    <a:pt x="125" y="211"/>
                    <a:pt x="201" y="186"/>
                    <a:pt x="201" y="136"/>
                  </a:cubicBezTo>
                  <a:cubicBezTo>
                    <a:pt x="226" y="86"/>
                    <a:pt x="201" y="36"/>
                    <a:pt x="150" y="11"/>
                  </a:cubicBezTo>
                  <a:cubicBezTo>
                    <a:pt x="137" y="4"/>
                    <a:pt x="122" y="1"/>
                    <a:pt x="10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9" name="Google Shape;34229;p44"/>
            <p:cNvSpPr/>
            <p:nvPr/>
          </p:nvSpPr>
          <p:spPr>
            <a:xfrm>
              <a:off x="4744525" y="2491875"/>
              <a:ext cx="12550" cy="19450"/>
            </a:xfrm>
            <a:custGeom>
              <a:avLst/>
              <a:gdLst/>
              <a:ahLst/>
              <a:cxnLst/>
              <a:rect l="l" t="t" r="r" b="b"/>
              <a:pathLst>
                <a:path w="502" h="778" extrusionOk="0">
                  <a:moveTo>
                    <a:pt x="276" y="1"/>
                  </a:moveTo>
                  <a:cubicBezTo>
                    <a:pt x="176" y="26"/>
                    <a:pt x="75" y="151"/>
                    <a:pt x="25" y="327"/>
                  </a:cubicBezTo>
                  <a:cubicBezTo>
                    <a:pt x="0" y="577"/>
                    <a:pt x="125" y="778"/>
                    <a:pt x="125" y="778"/>
                  </a:cubicBezTo>
                  <a:cubicBezTo>
                    <a:pt x="125" y="778"/>
                    <a:pt x="376" y="678"/>
                    <a:pt x="451" y="452"/>
                  </a:cubicBezTo>
                  <a:cubicBezTo>
                    <a:pt x="501" y="277"/>
                    <a:pt x="476" y="101"/>
                    <a:pt x="401" y="26"/>
                  </a:cubicBezTo>
                  <a:cubicBezTo>
                    <a:pt x="326" y="126"/>
                    <a:pt x="276" y="277"/>
                    <a:pt x="276" y="277"/>
                  </a:cubicBezTo>
                  <a:cubicBezTo>
                    <a:pt x="276" y="277"/>
                    <a:pt x="301" y="10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0" name="Google Shape;34230;p44"/>
            <p:cNvSpPr/>
            <p:nvPr/>
          </p:nvSpPr>
          <p:spPr>
            <a:xfrm>
              <a:off x="4730725" y="2498000"/>
              <a:ext cx="16950" cy="14625"/>
            </a:xfrm>
            <a:custGeom>
              <a:avLst/>
              <a:gdLst/>
              <a:ahLst/>
              <a:cxnLst/>
              <a:rect l="l" t="t" r="r" b="b"/>
              <a:pathLst>
                <a:path w="678" h="585" extrusionOk="0">
                  <a:moveTo>
                    <a:pt x="155" y="0"/>
                  </a:moveTo>
                  <a:cubicBezTo>
                    <a:pt x="136" y="0"/>
                    <a:pt x="118" y="2"/>
                    <a:pt x="101" y="6"/>
                  </a:cubicBezTo>
                  <a:cubicBezTo>
                    <a:pt x="126" y="107"/>
                    <a:pt x="251" y="232"/>
                    <a:pt x="251" y="232"/>
                  </a:cubicBezTo>
                  <a:cubicBezTo>
                    <a:pt x="251" y="232"/>
                    <a:pt x="126" y="132"/>
                    <a:pt x="1" y="107"/>
                  </a:cubicBezTo>
                  <a:lnTo>
                    <a:pt x="1" y="107"/>
                  </a:lnTo>
                  <a:cubicBezTo>
                    <a:pt x="1" y="207"/>
                    <a:pt x="76" y="357"/>
                    <a:pt x="201" y="483"/>
                  </a:cubicBezTo>
                  <a:cubicBezTo>
                    <a:pt x="344" y="572"/>
                    <a:pt x="513" y="585"/>
                    <a:pt x="598" y="585"/>
                  </a:cubicBezTo>
                  <a:cubicBezTo>
                    <a:pt x="632" y="585"/>
                    <a:pt x="652" y="583"/>
                    <a:pt x="652" y="583"/>
                  </a:cubicBezTo>
                  <a:cubicBezTo>
                    <a:pt x="652" y="583"/>
                    <a:pt x="677" y="307"/>
                    <a:pt x="502" y="157"/>
                  </a:cubicBezTo>
                  <a:cubicBezTo>
                    <a:pt x="377" y="5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1" name="Google Shape;34231;p44"/>
            <p:cNvSpPr/>
            <p:nvPr/>
          </p:nvSpPr>
          <p:spPr>
            <a:xfrm>
              <a:off x="4744525" y="2511925"/>
              <a:ext cx="14425" cy="18825"/>
            </a:xfrm>
            <a:custGeom>
              <a:avLst/>
              <a:gdLst/>
              <a:ahLst/>
              <a:cxnLst/>
              <a:rect l="l" t="t" r="r" b="b"/>
              <a:pathLst>
                <a:path w="577" h="753" extrusionOk="0">
                  <a:moveTo>
                    <a:pt x="125" y="1"/>
                  </a:moveTo>
                  <a:cubicBezTo>
                    <a:pt x="125" y="1"/>
                    <a:pt x="0" y="226"/>
                    <a:pt x="100" y="452"/>
                  </a:cubicBezTo>
                  <a:cubicBezTo>
                    <a:pt x="151" y="627"/>
                    <a:pt x="276" y="753"/>
                    <a:pt x="376" y="753"/>
                  </a:cubicBezTo>
                  <a:cubicBezTo>
                    <a:pt x="401" y="653"/>
                    <a:pt x="351" y="477"/>
                    <a:pt x="351" y="477"/>
                  </a:cubicBezTo>
                  <a:lnTo>
                    <a:pt x="351" y="477"/>
                  </a:lnTo>
                  <a:cubicBezTo>
                    <a:pt x="351" y="477"/>
                    <a:pt x="426" y="653"/>
                    <a:pt x="501" y="703"/>
                  </a:cubicBezTo>
                  <a:cubicBezTo>
                    <a:pt x="577" y="627"/>
                    <a:pt x="577" y="452"/>
                    <a:pt x="501" y="302"/>
                  </a:cubicBezTo>
                  <a:cubicBezTo>
                    <a:pt x="376" y="76"/>
                    <a:pt x="125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2" name="Google Shape;34232;p44"/>
            <p:cNvSpPr/>
            <p:nvPr/>
          </p:nvSpPr>
          <p:spPr>
            <a:xfrm>
              <a:off x="4730100" y="2511875"/>
              <a:ext cx="18200" cy="13475"/>
            </a:xfrm>
            <a:custGeom>
              <a:avLst/>
              <a:gdLst/>
              <a:ahLst/>
              <a:cxnLst/>
              <a:rect l="l" t="t" r="r" b="b"/>
              <a:pathLst>
                <a:path w="728" h="539" extrusionOk="0">
                  <a:moveTo>
                    <a:pt x="506" y="1"/>
                  </a:moveTo>
                  <a:cubicBezTo>
                    <a:pt x="424" y="1"/>
                    <a:pt x="332" y="13"/>
                    <a:pt x="251" y="53"/>
                  </a:cubicBezTo>
                  <a:cubicBezTo>
                    <a:pt x="101" y="153"/>
                    <a:pt x="1" y="304"/>
                    <a:pt x="26" y="404"/>
                  </a:cubicBezTo>
                  <a:cubicBezTo>
                    <a:pt x="126" y="404"/>
                    <a:pt x="275" y="329"/>
                    <a:pt x="276" y="329"/>
                  </a:cubicBezTo>
                  <a:lnTo>
                    <a:pt x="276" y="329"/>
                  </a:lnTo>
                  <a:cubicBezTo>
                    <a:pt x="275" y="329"/>
                    <a:pt x="126" y="404"/>
                    <a:pt x="101" y="529"/>
                  </a:cubicBezTo>
                  <a:cubicBezTo>
                    <a:pt x="119" y="535"/>
                    <a:pt x="142" y="538"/>
                    <a:pt x="169" y="538"/>
                  </a:cubicBezTo>
                  <a:cubicBezTo>
                    <a:pt x="258" y="538"/>
                    <a:pt x="387" y="506"/>
                    <a:pt x="502" y="429"/>
                  </a:cubicBezTo>
                  <a:cubicBezTo>
                    <a:pt x="677" y="279"/>
                    <a:pt x="728" y="28"/>
                    <a:pt x="728" y="28"/>
                  </a:cubicBezTo>
                  <a:cubicBezTo>
                    <a:pt x="728" y="28"/>
                    <a:pt x="628" y="1"/>
                    <a:pt x="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3" name="Google Shape;34233;p44"/>
            <p:cNvSpPr/>
            <p:nvPr/>
          </p:nvSpPr>
          <p:spPr>
            <a:xfrm>
              <a:off x="4748275" y="2504400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3" y="0"/>
                  </a:moveTo>
                  <a:cubicBezTo>
                    <a:pt x="476" y="0"/>
                    <a:pt x="414" y="8"/>
                    <a:pt x="351" y="26"/>
                  </a:cubicBezTo>
                  <a:cubicBezTo>
                    <a:pt x="126" y="101"/>
                    <a:pt x="1" y="327"/>
                    <a:pt x="1" y="327"/>
                  </a:cubicBezTo>
                  <a:cubicBezTo>
                    <a:pt x="1" y="327"/>
                    <a:pt x="173" y="461"/>
                    <a:pt x="368" y="461"/>
                  </a:cubicBezTo>
                  <a:cubicBezTo>
                    <a:pt x="395" y="461"/>
                    <a:pt x="423" y="459"/>
                    <a:pt x="452" y="452"/>
                  </a:cubicBezTo>
                  <a:cubicBezTo>
                    <a:pt x="627" y="402"/>
                    <a:pt x="777" y="302"/>
                    <a:pt x="803" y="227"/>
                  </a:cubicBezTo>
                  <a:cubicBezTo>
                    <a:pt x="740" y="202"/>
                    <a:pt x="671" y="195"/>
                    <a:pt x="618" y="195"/>
                  </a:cubicBezTo>
                  <a:cubicBezTo>
                    <a:pt x="564" y="195"/>
                    <a:pt x="527" y="202"/>
                    <a:pt x="527" y="202"/>
                  </a:cubicBezTo>
                  <a:cubicBezTo>
                    <a:pt x="527" y="202"/>
                    <a:pt x="702" y="151"/>
                    <a:pt x="777" y="76"/>
                  </a:cubicBezTo>
                  <a:cubicBezTo>
                    <a:pt x="729" y="28"/>
                    <a:pt x="639" y="0"/>
                    <a:pt x="5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4" name="Google Shape;34234;p44"/>
            <p:cNvSpPr/>
            <p:nvPr/>
          </p:nvSpPr>
          <p:spPr>
            <a:xfrm>
              <a:off x="4743275" y="250315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100" y="1"/>
                  </a:moveTo>
                  <a:cubicBezTo>
                    <a:pt x="100" y="51"/>
                    <a:pt x="125" y="126"/>
                    <a:pt x="125" y="126"/>
                  </a:cubicBezTo>
                  <a:cubicBezTo>
                    <a:pt x="125" y="126"/>
                    <a:pt x="100" y="51"/>
                    <a:pt x="50" y="26"/>
                  </a:cubicBezTo>
                  <a:cubicBezTo>
                    <a:pt x="25" y="51"/>
                    <a:pt x="0" y="126"/>
                    <a:pt x="50" y="201"/>
                  </a:cubicBezTo>
                  <a:cubicBezTo>
                    <a:pt x="75" y="302"/>
                    <a:pt x="201" y="352"/>
                    <a:pt x="201" y="352"/>
                  </a:cubicBezTo>
                  <a:cubicBezTo>
                    <a:pt x="201" y="352"/>
                    <a:pt x="251" y="252"/>
                    <a:pt x="226" y="151"/>
                  </a:cubicBezTo>
                  <a:cubicBezTo>
                    <a:pt x="201" y="76"/>
                    <a:pt x="150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5" name="Google Shape;34235;p44"/>
            <p:cNvSpPr/>
            <p:nvPr/>
          </p:nvSpPr>
          <p:spPr>
            <a:xfrm>
              <a:off x="4738875" y="2509175"/>
              <a:ext cx="9425" cy="5300"/>
            </a:xfrm>
            <a:custGeom>
              <a:avLst/>
              <a:gdLst/>
              <a:ahLst/>
              <a:cxnLst/>
              <a:rect l="l" t="t" r="r" b="b"/>
              <a:pathLst>
                <a:path w="377" h="212" extrusionOk="0">
                  <a:moveTo>
                    <a:pt x="142" y="1"/>
                  </a:moveTo>
                  <a:cubicBezTo>
                    <a:pt x="89" y="1"/>
                    <a:pt x="44" y="24"/>
                    <a:pt x="26" y="61"/>
                  </a:cubicBezTo>
                  <a:cubicBezTo>
                    <a:pt x="51" y="86"/>
                    <a:pt x="126" y="111"/>
                    <a:pt x="126" y="111"/>
                  </a:cubicBezTo>
                  <a:cubicBezTo>
                    <a:pt x="126" y="111"/>
                    <a:pt x="92" y="100"/>
                    <a:pt x="55" y="100"/>
                  </a:cubicBezTo>
                  <a:cubicBezTo>
                    <a:pt x="37" y="100"/>
                    <a:pt x="17" y="103"/>
                    <a:pt x="1" y="111"/>
                  </a:cubicBezTo>
                  <a:cubicBezTo>
                    <a:pt x="26" y="161"/>
                    <a:pt x="76" y="211"/>
                    <a:pt x="176" y="211"/>
                  </a:cubicBezTo>
                  <a:cubicBezTo>
                    <a:pt x="276" y="211"/>
                    <a:pt x="377" y="136"/>
                    <a:pt x="377" y="136"/>
                  </a:cubicBezTo>
                  <a:cubicBezTo>
                    <a:pt x="377" y="136"/>
                    <a:pt x="301" y="36"/>
                    <a:pt x="201" y="11"/>
                  </a:cubicBezTo>
                  <a:cubicBezTo>
                    <a:pt x="181" y="4"/>
                    <a:pt x="161" y="1"/>
                    <a:pt x="1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6" name="Google Shape;34236;p44"/>
            <p:cNvSpPr/>
            <p:nvPr/>
          </p:nvSpPr>
          <p:spPr>
            <a:xfrm>
              <a:off x="4748275" y="2511825"/>
              <a:ext cx="8175" cy="6650"/>
            </a:xfrm>
            <a:custGeom>
              <a:avLst/>
              <a:gdLst/>
              <a:ahLst/>
              <a:cxnLst/>
              <a:rect l="l" t="t" r="r" b="b"/>
              <a:pathLst>
                <a:path w="327" h="266" extrusionOk="0">
                  <a:moveTo>
                    <a:pt x="51" y="1"/>
                  </a:moveTo>
                  <a:cubicBezTo>
                    <a:pt x="21" y="1"/>
                    <a:pt x="1" y="5"/>
                    <a:pt x="1" y="5"/>
                  </a:cubicBezTo>
                  <a:cubicBezTo>
                    <a:pt x="1" y="5"/>
                    <a:pt x="26" y="130"/>
                    <a:pt x="101" y="205"/>
                  </a:cubicBezTo>
                  <a:cubicBezTo>
                    <a:pt x="156" y="242"/>
                    <a:pt x="211" y="265"/>
                    <a:pt x="246" y="265"/>
                  </a:cubicBezTo>
                  <a:cubicBezTo>
                    <a:pt x="259" y="265"/>
                    <a:pt x="270" y="262"/>
                    <a:pt x="276" y="256"/>
                  </a:cubicBezTo>
                  <a:cubicBezTo>
                    <a:pt x="276" y="206"/>
                    <a:pt x="202" y="156"/>
                    <a:pt x="201" y="155"/>
                  </a:cubicBezTo>
                  <a:lnTo>
                    <a:pt x="201" y="155"/>
                  </a:lnTo>
                  <a:cubicBezTo>
                    <a:pt x="202" y="156"/>
                    <a:pt x="276" y="205"/>
                    <a:pt x="326" y="205"/>
                  </a:cubicBezTo>
                  <a:cubicBezTo>
                    <a:pt x="326" y="155"/>
                    <a:pt x="276" y="80"/>
                    <a:pt x="226" y="55"/>
                  </a:cubicBezTo>
                  <a:cubicBezTo>
                    <a:pt x="166" y="10"/>
                    <a:pt x="97" y="1"/>
                    <a:pt x="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7" name="Google Shape;34237;p44"/>
            <p:cNvSpPr/>
            <p:nvPr/>
          </p:nvSpPr>
          <p:spPr>
            <a:xfrm>
              <a:off x="4743275" y="251192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1"/>
                  </a:moveTo>
                  <a:cubicBezTo>
                    <a:pt x="201" y="1"/>
                    <a:pt x="100" y="51"/>
                    <a:pt x="50" y="151"/>
                  </a:cubicBezTo>
                  <a:cubicBezTo>
                    <a:pt x="0" y="226"/>
                    <a:pt x="0" y="302"/>
                    <a:pt x="25" y="327"/>
                  </a:cubicBezTo>
                  <a:cubicBezTo>
                    <a:pt x="75" y="302"/>
                    <a:pt x="100" y="227"/>
                    <a:pt x="100" y="226"/>
                  </a:cubicBezTo>
                  <a:lnTo>
                    <a:pt x="100" y="226"/>
                  </a:lnTo>
                  <a:cubicBezTo>
                    <a:pt x="100" y="227"/>
                    <a:pt x="75" y="302"/>
                    <a:pt x="100" y="352"/>
                  </a:cubicBezTo>
                  <a:cubicBezTo>
                    <a:pt x="125" y="352"/>
                    <a:pt x="201" y="302"/>
                    <a:pt x="226" y="226"/>
                  </a:cubicBezTo>
                  <a:cubicBezTo>
                    <a:pt x="251" y="126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8" name="Google Shape;34238;p44"/>
            <p:cNvSpPr/>
            <p:nvPr/>
          </p:nvSpPr>
          <p:spPr>
            <a:xfrm>
              <a:off x="4748275" y="2505050"/>
              <a:ext cx="7550" cy="7525"/>
            </a:xfrm>
            <a:custGeom>
              <a:avLst/>
              <a:gdLst/>
              <a:ahLst/>
              <a:cxnLst/>
              <a:rect l="l" t="t" r="r" b="b"/>
              <a:pathLst>
                <a:path w="302" h="301" extrusionOk="0">
                  <a:moveTo>
                    <a:pt x="251" y="0"/>
                  </a:moveTo>
                  <a:cubicBezTo>
                    <a:pt x="201" y="0"/>
                    <a:pt x="126" y="25"/>
                    <a:pt x="76" y="75"/>
                  </a:cubicBezTo>
                  <a:cubicBezTo>
                    <a:pt x="1" y="176"/>
                    <a:pt x="26" y="301"/>
                    <a:pt x="26" y="301"/>
                  </a:cubicBezTo>
                  <a:cubicBezTo>
                    <a:pt x="26" y="301"/>
                    <a:pt x="151" y="301"/>
                    <a:pt x="226" y="226"/>
                  </a:cubicBezTo>
                  <a:cubicBezTo>
                    <a:pt x="276" y="176"/>
                    <a:pt x="301" y="100"/>
                    <a:pt x="301" y="50"/>
                  </a:cubicBezTo>
                  <a:cubicBezTo>
                    <a:pt x="251" y="50"/>
                    <a:pt x="176" y="100"/>
                    <a:pt x="176" y="100"/>
                  </a:cubicBezTo>
                  <a:cubicBezTo>
                    <a:pt x="176" y="100"/>
                    <a:pt x="226" y="5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9" name="Google Shape;34239;p44"/>
            <p:cNvSpPr/>
            <p:nvPr/>
          </p:nvSpPr>
          <p:spPr>
            <a:xfrm>
              <a:off x="4748275" y="25050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1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0" name="Google Shape;34240;p44"/>
            <p:cNvSpPr/>
            <p:nvPr/>
          </p:nvSpPr>
          <p:spPr>
            <a:xfrm>
              <a:off x="4749525" y="250442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9" y="34"/>
                    <a:pt x="15" y="36"/>
                    <a:pt x="18" y="36"/>
                  </a:cubicBezTo>
                  <a:cubicBezTo>
                    <a:pt x="26" y="36"/>
                    <a:pt x="26" y="25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1" name="Google Shape;34241;p44"/>
            <p:cNvSpPr/>
            <p:nvPr/>
          </p:nvSpPr>
          <p:spPr>
            <a:xfrm>
              <a:off x="4747650" y="2505050"/>
              <a:ext cx="650" cy="5025"/>
            </a:xfrm>
            <a:custGeom>
              <a:avLst/>
              <a:gdLst/>
              <a:ahLst/>
              <a:cxnLst/>
              <a:rect l="l" t="t" r="r" b="b"/>
              <a:pathLst>
                <a:path w="26" h="201" fill="none" extrusionOk="0">
                  <a:moveTo>
                    <a:pt x="0" y="0"/>
                  </a:moveTo>
                  <a:lnTo>
                    <a:pt x="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2" name="Google Shape;34242;p44"/>
            <p:cNvSpPr/>
            <p:nvPr/>
          </p:nvSpPr>
          <p:spPr>
            <a:xfrm>
              <a:off x="4747025" y="25044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3" name="Google Shape;34243;p44"/>
            <p:cNvSpPr/>
            <p:nvPr/>
          </p:nvSpPr>
          <p:spPr>
            <a:xfrm>
              <a:off x="4748275" y="250630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0"/>
                  </a:moveTo>
                  <a:lnTo>
                    <a:pt x="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4" name="Google Shape;34244;p44"/>
            <p:cNvSpPr/>
            <p:nvPr/>
          </p:nvSpPr>
          <p:spPr>
            <a:xfrm>
              <a:off x="4751400" y="25056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5" name="Google Shape;34245;p44"/>
            <p:cNvSpPr/>
            <p:nvPr/>
          </p:nvSpPr>
          <p:spPr>
            <a:xfrm>
              <a:off x="4748275" y="2511925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6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6" name="Google Shape;34246;p44"/>
            <p:cNvSpPr/>
            <p:nvPr/>
          </p:nvSpPr>
          <p:spPr>
            <a:xfrm>
              <a:off x="4749525" y="25169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7" name="Google Shape;34247;p44"/>
            <p:cNvSpPr/>
            <p:nvPr/>
          </p:nvSpPr>
          <p:spPr>
            <a:xfrm>
              <a:off x="4748275" y="2511925"/>
              <a:ext cx="3775" cy="3800"/>
            </a:xfrm>
            <a:custGeom>
              <a:avLst/>
              <a:gdLst/>
              <a:ahLst/>
              <a:cxnLst/>
              <a:rect l="l" t="t" r="r" b="b"/>
              <a:pathLst>
                <a:path w="151" h="152" fill="none" extrusionOk="0">
                  <a:moveTo>
                    <a:pt x="151" y="15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8" name="Google Shape;34248;p44"/>
            <p:cNvSpPr/>
            <p:nvPr/>
          </p:nvSpPr>
          <p:spPr>
            <a:xfrm>
              <a:off x="4752025" y="25157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9" name="Google Shape;34249;p44"/>
            <p:cNvSpPr/>
            <p:nvPr/>
          </p:nvSpPr>
          <p:spPr>
            <a:xfrm>
              <a:off x="4747650" y="251192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0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0" name="Google Shape;34250;p44"/>
            <p:cNvSpPr/>
            <p:nvPr/>
          </p:nvSpPr>
          <p:spPr>
            <a:xfrm>
              <a:off x="4747650" y="25169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1"/>
                    <a:pt x="0" y="51"/>
                  </a:cubicBezTo>
                  <a:cubicBezTo>
                    <a:pt x="26" y="51"/>
                    <a:pt x="26" y="25"/>
                    <a:pt x="26" y="25"/>
                  </a:cubicBezTo>
                  <a:cubicBezTo>
                    <a:pt x="26" y="0"/>
                    <a:pt x="26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1" name="Google Shape;34251;p44"/>
            <p:cNvSpPr/>
            <p:nvPr/>
          </p:nvSpPr>
          <p:spPr>
            <a:xfrm>
              <a:off x="4748900" y="2510675"/>
              <a:ext cx="5050" cy="25"/>
            </a:xfrm>
            <a:custGeom>
              <a:avLst/>
              <a:gdLst/>
              <a:ahLst/>
              <a:cxnLst/>
              <a:rect l="l" t="t" r="r" b="b"/>
              <a:pathLst>
                <a:path w="202" h="1" fill="none" extrusionOk="0">
                  <a:moveTo>
                    <a:pt x="201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2" name="Google Shape;34252;p44"/>
            <p:cNvSpPr/>
            <p:nvPr/>
          </p:nvSpPr>
          <p:spPr>
            <a:xfrm>
              <a:off x="4753925" y="25100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25" y="51"/>
                    <a:pt x="25" y="26"/>
                  </a:cubicBezTo>
                  <a:cubicBezTo>
                    <a:pt x="50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3" name="Google Shape;34253;p44"/>
            <p:cNvSpPr/>
            <p:nvPr/>
          </p:nvSpPr>
          <p:spPr>
            <a:xfrm>
              <a:off x="4748900" y="250817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0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4" name="Google Shape;34254;p44"/>
            <p:cNvSpPr/>
            <p:nvPr/>
          </p:nvSpPr>
          <p:spPr>
            <a:xfrm>
              <a:off x="4753300" y="25079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0"/>
                  </a:moveTo>
                  <a:cubicBezTo>
                    <a:pt x="25" y="0"/>
                    <a:pt x="25" y="3"/>
                    <a:pt x="25" y="11"/>
                  </a:cubicBezTo>
                  <a:cubicBezTo>
                    <a:pt x="0" y="11"/>
                    <a:pt x="0" y="11"/>
                    <a:pt x="0" y="37"/>
                  </a:cubicBezTo>
                  <a:lnTo>
                    <a:pt x="25" y="37"/>
                  </a:lnTo>
                  <a:cubicBezTo>
                    <a:pt x="25" y="37"/>
                    <a:pt x="50" y="11"/>
                    <a:pt x="50" y="11"/>
                  </a:cubicBezTo>
                  <a:cubicBezTo>
                    <a:pt x="33" y="1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5" name="Google Shape;34255;p44"/>
            <p:cNvSpPr/>
            <p:nvPr/>
          </p:nvSpPr>
          <p:spPr>
            <a:xfrm>
              <a:off x="4748900" y="251067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6" name="Google Shape;34256;p44"/>
            <p:cNvSpPr/>
            <p:nvPr/>
          </p:nvSpPr>
          <p:spPr>
            <a:xfrm>
              <a:off x="4753300" y="25125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25" y="1"/>
                    <a:pt x="25" y="1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25" y="51"/>
                    <a:pt x="50" y="26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7" name="Google Shape;34257;p44"/>
            <p:cNvSpPr/>
            <p:nvPr/>
          </p:nvSpPr>
          <p:spPr>
            <a:xfrm>
              <a:off x="4743275" y="2511300"/>
              <a:ext cx="4400" cy="3175"/>
            </a:xfrm>
            <a:custGeom>
              <a:avLst/>
              <a:gdLst/>
              <a:ahLst/>
              <a:cxnLst/>
              <a:rect l="l" t="t" r="r" b="b"/>
              <a:pathLst>
                <a:path w="176" h="127" fill="none" extrusionOk="0">
                  <a:moveTo>
                    <a:pt x="0" y="126"/>
                  </a:moveTo>
                  <a:lnTo>
                    <a:pt x="17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8" name="Google Shape;34258;p44"/>
            <p:cNvSpPr/>
            <p:nvPr/>
          </p:nvSpPr>
          <p:spPr>
            <a:xfrm>
              <a:off x="4742625" y="2514450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9" name="Google Shape;34259;p44"/>
            <p:cNvSpPr/>
            <p:nvPr/>
          </p:nvSpPr>
          <p:spPr>
            <a:xfrm>
              <a:off x="4742000" y="2511300"/>
              <a:ext cx="5675" cy="1275"/>
            </a:xfrm>
            <a:custGeom>
              <a:avLst/>
              <a:gdLst/>
              <a:ahLst/>
              <a:cxnLst/>
              <a:rect l="l" t="t" r="r" b="b"/>
              <a:pathLst>
                <a:path w="227" h="51" fill="none" extrusionOk="0">
                  <a:moveTo>
                    <a:pt x="1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0" name="Google Shape;34260;p44"/>
            <p:cNvSpPr/>
            <p:nvPr/>
          </p:nvSpPr>
          <p:spPr>
            <a:xfrm>
              <a:off x="4741375" y="25119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1" name="Google Shape;34261;p44"/>
            <p:cNvSpPr/>
            <p:nvPr/>
          </p:nvSpPr>
          <p:spPr>
            <a:xfrm>
              <a:off x="4745150" y="2511300"/>
              <a:ext cx="2525" cy="5050"/>
            </a:xfrm>
            <a:custGeom>
              <a:avLst/>
              <a:gdLst/>
              <a:ahLst/>
              <a:cxnLst/>
              <a:rect l="l" t="t" r="r" b="b"/>
              <a:pathLst>
                <a:path w="101" h="202" fill="none" extrusionOk="0">
                  <a:moveTo>
                    <a:pt x="0" y="201"/>
                  </a:moveTo>
                  <a:lnTo>
                    <a:pt x="10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2" name="Google Shape;34262;p44"/>
            <p:cNvSpPr/>
            <p:nvPr/>
          </p:nvSpPr>
          <p:spPr>
            <a:xfrm>
              <a:off x="4744525" y="25158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6" y="1"/>
                    <a:pt x="0" y="7"/>
                    <a:pt x="0" y="19"/>
                  </a:cubicBezTo>
                  <a:cubicBezTo>
                    <a:pt x="0" y="19"/>
                    <a:pt x="0" y="44"/>
                    <a:pt x="0" y="44"/>
                  </a:cubicBezTo>
                  <a:lnTo>
                    <a:pt x="25" y="44"/>
                  </a:lnTo>
                  <a:cubicBezTo>
                    <a:pt x="50" y="19"/>
                    <a:pt x="50" y="19"/>
                    <a:pt x="25" y="19"/>
                  </a:cubicBezTo>
                  <a:cubicBezTo>
                    <a:pt x="25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3" name="Google Shape;34263;p44"/>
            <p:cNvSpPr/>
            <p:nvPr/>
          </p:nvSpPr>
          <p:spPr>
            <a:xfrm>
              <a:off x="4742625" y="2507550"/>
              <a:ext cx="5050" cy="3150"/>
            </a:xfrm>
            <a:custGeom>
              <a:avLst/>
              <a:gdLst/>
              <a:ahLst/>
              <a:cxnLst/>
              <a:rect l="l" t="t" r="r" b="b"/>
              <a:pathLst>
                <a:path w="202" h="126" fill="none" extrusionOk="0">
                  <a:moveTo>
                    <a:pt x="1" y="0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4" name="Google Shape;34264;p44"/>
            <p:cNvSpPr/>
            <p:nvPr/>
          </p:nvSpPr>
          <p:spPr>
            <a:xfrm>
              <a:off x="4742000" y="250727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9" y="0"/>
                  </a:moveTo>
                  <a:cubicBezTo>
                    <a:pt x="12" y="0"/>
                    <a:pt x="1" y="11"/>
                    <a:pt x="1" y="11"/>
                  </a:cubicBezTo>
                  <a:cubicBezTo>
                    <a:pt x="1" y="11"/>
                    <a:pt x="1" y="36"/>
                    <a:pt x="26" y="36"/>
                  </a:cubicBezTo>
                  <a:cubicBezTo>
                    <a:pt x="51" y="11"/>
                    <a:pt x="26" y="11"/>
                    <a:pt x="26" y="11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5" name="Google Shape;34265;p44"/>
            <p:cNvSpPr/>
            <p:nvPr/>
          </p:nvSpPr>
          <p:spPr>
            <a:xfrm>
              <a:off x="4744525" y="2506300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0" y="0"/>
                  </a:moveTo>
                  <a:lnTo>
                    <a:pt x="125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6" name="Google Shape;34266;p44"/>
            <p:cNvSpPr/>
            <p:nvPr/>
          </p:nvSpPr>
          <p:spPr>
            <a:xfrm>
              <a:off x="4743900" y="2505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7" name="Google Shape;34267;p44"/>
            <p:cNvSpPr/>
            <p:nvPr/>
          </p:nvSpPr>
          <p:spPr>
            <a:xfrm>
              <a:off x="4742000" y="251005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8" name="Google Shape;34268;p44"/>
            <p:cNvSpPr/>
            <p:nvPr/>
          </p:nvSpPr>
          <p:spPr>
            <a:xfrm>
              <a:off x="4741375" y="25094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9" name="Google Shape;34269;p44"/>
            <p:cNvSpPr/>
            <p:nvPr/>
          </p:nvSpPr>
          <p:spPr>
            <a:xfrm>
              <a:off x="4745775" y="2508000"/>
              <a:ext cx="5650" cy="5450"/>
            </a:xfrm>
            <a:custGeom>
              <a:avLst/>
              <a:gdLst/>
              <a:ahLst/>
              <a:cxnLst/>
              <a:rect l="l" t="t" r="r" b="b"/>
              <a:pathLst>
                <a:path w="226" h="218" extrusionOk="0">
                  <a:moveTo>
                    <a:pt x="112" y="1"/>
                  </a:moveTo>
                  <a:cubicBezTo>
                    <a:pt x="58" y="1"/>
                    <a:pt x="21" y="42"/>
                    <a:pt x="0" y="83"/>
                  </a:cubicBezTo>
                  <a:cubicBezTo>
                    <a:pt x="0" y="133"/>
                    <a:pt x="25" y="183"/>
                    <a:pt x="75" y="208"/>
                  </a:cubicBezTo>
                  <a:cubicBezTo>
                    <a:pt x="88" y="214"/>
                    <a:pt x="101" y="217"/>
                    <a:pt x="113" y="217"/>
                  </a:cubicBezTo>
                  <a:cubicBezTo>
                    <a:pt x="149" y="217"/>
                    <a:pt x="182" y="189"/>
                    <a:pt x="201" y="133"/>
                  </a:cubicBezTo>
                  <a:cubicBezTo>
                    <a:pt x="226" y="83"/>
                    <a:pt x="201" y="33"/>
                    <a:pt x="151" y="7"/>
                  </a:cubicBezTo>
                  <a:cubicBezTo>
                    <a:pt x="137" y="3"/>
                    <a:pt x="124" y="1"/>
                    <a:pt x="11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0" name="Google Shape;34270;p44"/>
            <p:cNvSpPr/>
            <p:nvPr/>
          </p:nvSpPr>
          <p:spPr>
            <a:xfrm>
              <a:off x="4785875" y="2280100"/>
              <a:ext cx="12550" cy="20075"/>
            </a:xfrm>
            <a:custGeom>
              <a:avLst/>
              <a:gdLst/>
              <a:ahLst/>
              <a:cxnLst/>
              <a:rect l="l" t="t" r="r" b="b"/>
              <a:pathLst>
                <a:path w="502" h="803" extrusionOk="0">
                  <a:moveTo>
                    <a:pt x="276" y="1"/>
                  </a:moveTo>
                  <a:cubicBezTo>
                    <a:pt x="176" y="26"/>
                    <a:pt x="75" y="176"/>
                    <a:pt x="25" y="352"/>
                  </a:cubicBezTo>
                  <a:cubicBezTo>
                    <a:pt x="0" y="577"/>
                    <a:pt x="151" y="803"/>
                    <a:pt x="151" y="803"/>
                  </a:cubicBezTo>
                  <a:cubicBezTo>
                    <a:pt x="151" y="803"/>
                    <a:pt x="376" y="677"/>
                    <a:pt x="451" y="452"/>
                  </a:cubicBezTo>
                  <a:cubicBezTo>
                    <a:pt x="502" y="276"/>
                    <a:pt x="476" y="126"/>
                    <a:pt x="401" y="51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01" y="10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1" name="Google Shape;34271;p44"/>
            <p:cNvSpPr/>
            <p:nvPr/>
          </p:nvSpPr>
          <p:spPr>
            <a:xfrm>
              <a:off x="4772075" y="2286225"/>
              <a:ext cx="16950" cy="14775"/>
            </a:xfrm>
            <a:custGeom>
              <a:avLst/>
              <a:gdLst/>
              <a:ahLst/>
              <a:cxnLst/>
              <a:rect l="l" t="t" r="r" b="b"/>
              <a:pathLst>
                <a:path w="678" h="591" extrusionOk="0">
                  <a:moveTo>
                    <a:pt x="157" y="0"/>
                  </a:moveTo>
                  <a:cubicBezTo>
                    <a:pt x="137" y="0"/>
                    <a:pt x="118" y="2"/>
                    <a:pt x="101" y="6"/>
                  </a:cubicBezTo>
                  <a:cubicBezTo>
                    <a:pt x="151" y="132"/>
                    <a:pt x="252" y="257"/>
                    <a:pt x="252" y="257"/>
                  </a:cubicBezTo>
                  <a:cubicBezTo>
                    <a:pt x="252" y="257"/>
                    <a:pt x="126" y="132"/>
                    <a:pt x="26" y="107"/>
                  </a:cubicBezTo>
                  <a:lnTo>
                    <a:pt x="26" y="107"/>
                  </a:lnTo>
                  <a:cubicBezTo>
                    <a:pt x="1" y="207"/>
                    <a:pt x="76" y="382"/>
                    <a:pt x="201" y="482"/>
                  </a:cubicBezTo>
                  <a:cubicBezTo>
                    <a:pt x="322" y="573"/>
                    <a:pt x="460" y="591"/>
                    <a:pt x="552" y="591"/>
                  </a:cubicBezTo>
                  <a:cubicBezTo>
                    <a:pt x="612" y="591"/>
                    <a:pt x="653" y="583"/>
                    <a:pt x="653" y="583"/>
                  </a:cubicBezTo>
                  <a:cubicBezTo>
                    <a:pt x="653" y="583"/>
                    <a:pt x="678" y="332"/>
                    <a:pt x="502" y="157"/>
                  </a:cubicBezTo>
                  <a:cubicBezTo>
                    <a:pt x="398" y="52"/>
                    <a:pt x="259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2" name="Google Shape;34272;p44"/>
            <p:cNvSpPr/>
            <p:nvPr/>
          </p:nvSpPr>
          <p:spPr>
            <a:xfrm>
              <a:off x="4786500" y="2300150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126" y="1"/>
                  </a:moveTo>
                  <a:cubicBezTo>
                    <a:pt x="126" y="1"/>
                    <a:pt x="0" y="226"/>
                    <a:pt x="76" y="477"/>
                  </a:cubicBezTo>
                  <a:cubicBezTo>
                    <a:pt x="126" y="627"/>
                    <a:pt x="251" y="753"/>
                    <a:pt x="351" y="778"/>
                  </a:cubicBezTo>
                  <a:cubicBezTo>
                    <a:pt x="376" y="652"/>
                    <a:pt x="326" y="502"/>
                    <a:pt x="326" y="502"/>
                  </a:cubicBezTo>
                  <a:lnTo>
                    <a:pt x="326" y="502"/>
                  </a:lnTo>
                  <a:cubicBezTo>
                    <a:pt x="326" y="502"/>
                    <a:pt x="401" y="652"/>
                    <a:pt x="477" y="702"/>
                  </a:cubicBezTo>
                  <a:cubicBezTo>
                    <a:pt x="552" y="627"/>
                    <a:pt x="552" y="452"/>
                    <a:pt x="477" y="301"/>
                  </a:cubicBezTo>
                  <a:cubicBezTo>
                    <a:pt x="376" y="76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3" name="Google Shape;34273;p44"/>
            <p:cNvSpPr/>
            <p:nvPr/>
          </p:nvSpPr>
          <p:spPr>
            <a:xfrm>
              <a:off x="4772075" y="2300225"/>
              <a:ext cx="17575" cy="13725"/>
            </a:xfrm>
            <a:custGeom>
              <a:avLst/>
              <a:gdLst/>
              <a:ahLst/>
              <a:cxnLst/>
              <a:rect l="l" t="t" r="r" b="b"/>
              <a:pathLst>
                <a:path w="703" h="549" extrusionOk="0">
                  <a:moveTo>
                    <a:pt x="524" y="0"/>
                  </a:moveTo>
                  <a:cubicBezTo>
                    <a:pt x="437" y="0"/>
                    <a:pt x="329" y="16"/>
                    <a:pt x="226" y="73"/>
                  </a:cubicBezTo>
                  <a:cubicBezTo>
                    <a:pt x="76" y="148"/>
                    <a:pt x="1" y="298"/>
                    <a:pt x="1" y="399"/>
                  </a:cubicBezTo>
                  <a:cubicBezTo>
                    <a:pt x="101" y="399"/>
                    <a:pt x="251" y="324"/>
                    <a:pt x="252" y="323"/>
                  </a:cubicBezTo>
                  <a:lnTo>
                    <a:pt x="252" y="323"/>
                  </a:lnTo>
                  <a:cubicBezTo>
                    <a:pt x="251" y="324"/>
                    <a:pt x="101" y="424"/>
                    <a:pt x="76" y="524"/>
                  </a:cubicBezTo>
                  <a:cubicBezTo>
                    <a:pt x="100" y="540"/>
                    <a:pt x="134" y="548"/>
                    <a:pt x="174" y="548"/>
                  </a:cubicBezTo>
                  <a:cubicBezTo>
                    <a:pt x="260" y="548"/>
                    <a:pt x="374" y="509"/>
                    <a:pt x="477" y="424"/>
                  </a:cubicBezTo>
                  <a:cubicBezTo>
                    <a:pt x="653" y="273"/>
                    <a:pt x="703" y="23"/>
                    <a:pt x="703" y="23"/>
                  </a:cubicBezTo>
                  <a:cubicBezTo>
                    <a:pt x="703" y="23"/>
                    <a:pt x="628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4" name="Google Shape;34274;p44"/>
            <p:cNvSpPr/>
            <p:nvPr/>
          </p:nvSpPr>
          <p:spPr>
            <a:xfrm>
              <a:off x="4790250" y="2292750"/>
              <a:ext cx="19450" cy="11450"/>
            </a:xfrm>
            <a:custGeom>
              <a:avLst/>
              <a:gdLst/>
              <a:ahLst/>
              <a:cxnLst/>
              <a:rect l="l" t="t" r="r" b="b"/>
              <a:pathLst>
                <a:path w="778" h="458" extrusionOk="0">
                  <a:moveTo>
                    <a:pt x="478" y="0"/>
                  </a:moveTo>
                  <a:cubicBezTo>
                    <a:pt x="429" y="0"/>
                    <a:pt x="378" y="6"/>
                    <a:pt x="327" y="21"/>
                  </a:cubicBezTo>
                  <a:cubicBezTo>
                    <a:pt x="101" y="96"/>
                    <a:pt x="1" y="347"/>
                    <a:pt x="1" y="347"/>
                  </a:cubicBezTo>
                  <a:cubicBezTo>
                    <a:pt x="1" y="347"/>
                    <a:pt x="148" y="457"/>
                    <a:pt x="332" y="457"/>
                  </a:cubicBezTo>
                  <a:cubicBezTo>
                    <a:pt x="363" y="457"/>
                    <a:pt x="395" y="454"/>
                    <a:pt x="427" y="447"/>
                  </a:cubicBezTo>
                  <a:cubicBezTo>
                    <a:pt x="627" y="422"/>
                    <a:pt x="753" y="322"/>
                    <a:pt x="778" y="221"/>
                  </a:cubicBezTo>
                  <a:cubicBezTo>
                    <a:pt x="728" y="196"/>
                    <a:pt x="659" y="190"/>
                    <a:pt x="602" y="190"/>
                  </a:cubicBezTo>
                  <a:cubicBezTo>
                    <a:pt x="546" y="190"/>
                    <a:pt x="502" y="196"/>
                    <a:pt x="502" y="196"/>
                  </a:cubicBezTo>
                  <a:cubicBezTo>
                    <a:pt x="502" y="196"/>
                    <a:pt x="677" y="171"/>
                    <a:pt x="753" y="71"/>
                  </a:cubicBezTo>
                  <a:cubicBezTo>
                    <a:pt x="699" y="36"/>
                    <a:pt x="596" y="0"/>
                    <a:pt x="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5" name="Google Shape;34275;p44"/>
            <p:cNvSpPr/>
            <p:nvPr/>
          </p:nvSpPr>
          <p:spPr>
            <a:xfrm>
              <a:off x="4785250" y="22913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100" y="1"/>
                  </a:moveTo>
                  <a:cubicBezTo>
                    <a:pt x="75" y="51"/>
                    <a:pt x="100" y="126"/>
                    <a:pt x="100" y="126"/>
                  </a:cubicBezTo>
                  <a:cubicBezTo>
                    <a:pt x="100" y="126"/>
                    <a:pt x="75" y="51"/>
                    <a:pt x="25" y="26"/>
                  </a:cubicBezTo>
                  <a:cubicBezTo>
                    <a:pt x="0" y="51"/>
                    <a:pt x="0" y="126"/>
                    <a:pt x="25" y="226"/>
                  </a:cubicBezTo>
                  <a:cubicBezTo>
                    <a:pt x="75" y="327"/>
                    <a:pt x="176" y="352"/>
                    <a:pt x="176" y="352"/>
                  </a:cubicBezTo>
                  <a:cubicBezTo>
                    <a:pt x="176" y="352"/>
                    <a:pt x="251" y="251"/>
                    <a:pt x="201" y="151"/>
                  </a:cubicBezTo>
                  <a:cubicBezTo>
                    <a:pt x="201" y="76"/>
                    <a:pt x="126" y="26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6" name="Google Shape;34276;p44"/>
            <p:cNvSpPr/>
            <p:nvPr/>
          </p:nvSpPr>
          <p:spPr>
            <a:xfrm>
              <a:off x="4780225" y="2297650"/>
              <a:ext cx="9425" cy="5025"/>
            </a:xfrm>
            <a:custGeom>
              <a:avLst/>
              <a:gdLst/>
              <a:ahLst/>
              <a:cxnLst/>
              <a:rect l="l" t="t" r="r" b="b"/>
              <a:pathLst>
                <a:path w="377" h="201" extrusionOk="0">
                  <a:moveTo>
                    <a:pt x="201" y="0"/>
                  </a:moveTo>
                  <a:cubicBezTo>
                    <a:pt x="126" y="0"/>
                    <a:pt x="51" y="25"/>
                    <a:pt x="26" y="51"/>
                  </a:cubicBezTo>
                  <a:cubicBezTo>
                    <a:pt x="51" y="76"/>
                    <a:pt x="126" y="101"/>
                    <a:pt x="126" y="101"/>
                  </a:cubicBezTo>
                  <a:lnTo>
                    <a:pt x="1" y="101"/>
                  </a:lnTo>
                  <a:cubicBezTo>
                    <a:pt x="26" y="151"/>
                    <a:pt x="101" y="201"/>
                    <a:pt x="176" y="201"/>
                  </a:cubicBezTo>
                  <a:cubicBezTo>
                    <a:pt x="276" y="201"/>
                    <a:pt x="377" y="126"/>
                    <a:pt x="377" y="126"/>
                  </a:cubicBezTo>
                  <a:cubicBezTo>
                    <a:pt x="377" y="126"/>
                    <a:pt x="301" y="25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7" name="Google Shape;34277;p44"/>
            <p:cNvSpPr/>
            <p:nvPr/>
          </p:nvSpPr>
          <p:spPr>
            <a:xfrm>
              <a:off x="4789625" y="2300625"/>
              <a:ext cx="8175" cy="6075"/>
            </a:xfrm>
            <a:custGeom>
              <a:avLst/>
              <a:gdLst/>
              <a:ahLst/>
              <a:cxnLst/>
              <a:rect l="l" t="t" r="r" b="b"/>
              <a:pathLst>
                <a:path w="327" h="243" extrusionOk="0">
                  <a:moveTo>
                    <a:pt x="76" y="0"/>
                  </a:moveTo>
                  <a:cubicBezTo>
                    <a:pt x="32" y="0"/>
                    <a:pt x="1" y="7"/>
                    <a:pt x="1" y="7"/>
                  </a:cubicBezTo>
                  <a:cubicBezTo>
                    <a:pt x="1" y="7"/>
                    <a:pt x="26" y="132"/>
                    <a:pt x="101" y="182"/>
                  </a:cubicBezTo>
                  <a:cubicBezTo>
                    <a:pt x="156" y="219"/>
                    <a:pt x="211" y="242"/>
                    <a:pt x="246" y="242"/>
                  </a:cubicBezTo>
                  <a:cubicBezTo>
                    <a:pt x="259" y="242"/>
                    <a:pt x="270" y="239"/>
                    <a:pt x="276" y="232"/>
                  </a:cubicBezTo>
                  <a:cubicBezTo>
                    <a:pt x="276" y="182"/>
                    <a:pt x="202" y="133"/>
                    <a:pt x="201" y="132"/>
                  </a:cubicBezTo>
                  <a:lnTo>
                    <a:pt x="201" y="132"/>
                  </a:lnTo>
                  <a:cubicBezTo>
                    <a:pt x="202" y="133"/>
                    <a:pt x="277" y="182"/>
                    <a:pt x="326" y="182"/>
                  </a:cubicBezTo>
                  <a:cubicBezTo>
                    <a:pt x="326" y="132"/>
                    <a:pt x="301" y="82"/>
                    <a:pt x="226" y="32"/>
                  </a:cubicBezTo>
                  <a:cubicBezTo>
                    <a:pt x="176" y="7"/>
                    <a:pt x="120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8" name="Google Shape;34278;p44"/>
            <p:cNvSpPr/>
            <p:nvPr/>
          </p:nvSpPr>
          <p:spPr>
            <a:xfrm>
              <a:off x="4784625" y="23007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1"/>
                  </a:moveTo>
                  <a:cubicBezTo>
                    <a:pt x="201" y="1"/>
                    <a:pt x="100" y="26"/>
                    <a:pt x="50" y="126"/>
                  </a:cubicBezTo>
                  <a:cubicBezTo>
                    <a:pt x="0" y="201"/>
                    <a:pt x="0" y="276"/>
                    <a:pt x="25" y="327"/>
                  </a:cubicBezTo>
                  <a:cubicBezTo>
                    <a:pt x="75" y="276"/>
                    <a:pt x="125" y="226"/>
                    <a:pt x="125" y="226"/>
                  </a:cubicBezTo>
                  <a:lnTo>
                    <a:pt x="125" y="226"/>
                  </a:lnTo>
                  <a:cubicBezTo>
                    <a:pt x="125" y="226"/>
                    <a:pt x="75" y="301"/>
                    <a:pt x="100" y="352"/>
                  </a:cubicBezTo>
                  <a:cubicBezTo>
                    <a:pt x="151" y="327"/>
                    <a:pt x="201" y="276"/>
                    <a:pt x="226" y="201"/>
                  </a:cubicBezTo>
                  <a:cubicBezTo>
                    <a:pt x="251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9" name="Google Shape;34279;p44"/>
            <p:cNvSpPr/>
            <p:nvPr/>
          </p:nvSpPr>
          <p:spPr>
            <a:xfrm>
              <a:off x="4789625" y="229325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1" y="1"/>
                  </a:moveTo>
                  <a:cubicBezTo>
                    <a:pt x="201" y="1"/>
                    <a:pt x="126" y="26"/>
                    <a:pt x="76" y="101"/>
                  </a:cubicBezTo>
                  <a:cubicBezTo>
                    <a:pt x="1" y="176"/>
                    <a:pt x="26" y="302"/>
                    <a:pt x="26" y="302"/>
                  </a:cubicBezTo>
                  <a:cubicBezTo>
                    <a:pt x="26" y="302"/>
                    <a:pt x="151" y="302"/>
                    <a:pt x="226" y="227"/>
                  </a:cubicBezTo>
                  <a:cubicBezTo>
                    <a:pt x="276" y="176"/>
                    <a:pt x="301" y="101"/>
                    <a:pt x="301" y="51"/>
                  </a:cubicBezTo>
                  <a:lnTo>
                    <a:pt x="301" y="51"/>
                  </a:lnTo>
                  <a:cubicBezTo>
                    <a:pt x="251" y="76"/>
                    <a:pt x="176" y="126"/>
                    <a:pt x="176" y="126"/>
                  </a:cubicBezTo>
                  <a:cubicBezTo>
                    <a:pt x="176" y="126"/>
                    <a:pt x="251" y="5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0" name="Google Shape;34280;p44"/>
            <p:cNvSpPr/>
            <p:nvPr/>
          </p:nvSpPr>
          <p:spPr>
            <a:xfrm>
              <a:off x="4789625" y="2293250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6" y="1"/>
                  </a:moveTo>
                  <a:lnTo>
                    <a:pt x="1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1" name="Google Shape;34281;p44"/>
            <p:cNvSpPr/>
            <p:nvPr/>
          </p:nvSpPr>
          <p:spPr>
            <a:xfrm>
              <a:off x="4790875" y="22926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2" name="Google Shape;34282;p44"/>
            <p:cNvSpPr/>
            <p:nvPr/>
          </p:nvSpPr>
          <p:spPr>
            <a:xfrm>
              <a:off x="4789000" y="2293250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1"/>
                  </a:moveTo>
                  <a:lnTo>
                    <a:pt x="26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3" name="Google Shape;34283;p44"/>
            <p:cNvSpPr/>
            <p:nvPr/>
          </p:nvSpPr>
          <p:spPr>
            <a:xfrm>
              <a:off x="4788375" y="22926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4" name="Google Shape;34284;p44"/>
            <p:cNvSpPr/>
            <p:nvPr/>
          </p:nvSpPr>
          <p:spPr>
            <a:xfrm>
              <a:off x="4789625" y="2294525"/>
              <a:ext cx="3800" cy="4400"/>
            </a:xfrm>
            <a:custGeom>
              <a:avLst/>
              <a:gdLst/>
              <a:ahLst/>
              <a:cxnLst/>
              <a:rect l="l" t="t" r="r" b="b"/>
              <a:pathLst>
                <a:path w="152" h="176" fill="none" extrusionOk="0">
                  <a:moveTo>
                    <a:pt x="151" y="0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5" name="Google Shape;34285;p44"/>
            <p:cNvSpPr/>
            <p:nvPr/>
          </p:nvSpPr>
          <p:spPr>
            <a:xfrm>
              <a:off x="4792750" y="2293900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3"/>
                    <a:pt x="29" y="36"/>
                    <a:pt x="33" y="36"/>
                  </a:cubicBezTo>
                  <a:cubicBezTo>
                    <a:pt x="40" y="36"/>
                    <a:pt x="51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6" name="Google Shape;34286;p44"/>
            <p:cNvSpPr/>
            <p:nvPr/>
          </p:nvSpPr>
          <p:spPr>
            <a:xfrm>
              <a:off x="4790250" y="2300150"/>
              <a:ext cx="1275" cy="5050"/>
            </a:xfrm>
            <a:custGeom>
              <a:avLst/>
              <a:gdLst/>
              <a:ahLst/>
              <a:cxnLst/>
              <a:rect l="l" t="t" r="r" b="b"/>
              <a:pathLst>
                <a:path w="51" h="202" fill="none" extrusionOk="0">
                  <a:moveTo>
                    <a:pt x="51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7" name="Google Shape;34287;p44"/>
            <p:cNvSpPr/>
            <p:nvPr/>
          </p:nvSpPr>
          <p:spPr>
            <a:xfrm>
              <a:off x="4790875" y="23051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0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8" name="Google Shape;34288;p44"/>
            <p:cNvSpPr/>
            <p:nvPr/>
          </p:nvSpPr>
          <p:spPr>
            <a:xfrm>
              <a:off x="4790250" y="2300150"/>
              <a:ext cx="3175" cy="4425"/>
            </a:xfrm>
            <a:custGeom>
              <a:avLst/>
              <a:gdLst/>
              <a:ahLst/>
              <a:cxnLst/>
              <a:rect l="l" t="t" r="r" b="b"/>
              <a:pathLst>
                <a:path w="127" h="177" fill="none" extrusionOk="0">
                  <a:moveTo>
                    <a:pt x="126" y="1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9" name="Google Shape;34289;p44"/>
            <p:cNvSpPr/>
            <p:nvPr/>
          </p:nvSpPr>
          <p:spPr>
            <a:xfrm>
              <a:off x="4793400" y="2303925"/>
              <a:ext cx="1275" cy="1100"/>
            </a:xfrm>
            <a:custGeom>
              <a:avLst/>
              <a:gdLst/>
              <a:ahLst/>
              <a:cxnLst/>
              <a:rect l="l" t="t" r="r" b="b"/>
              <a:pathLst>
                <a:path w="51" h="44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38"/>
                    <a:pt x="6" y="44"/>
                    <a:pt x="13" y="44"/>
                  </a:cubicBezTo>
                  <a:cubicBezTo>
                    <a:pt x="19" y="44"/>
                    <a:pt x="25" y="38"/>
                    <a:pt x="25" y="25"/>
                  </a:cubicBezTo>
                  <a:cubicBezTo>
                    <a:pt x="25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0" name="Google Shape;34290;p44"/>
            <p:cNvSpPr/>
            <p:nvPr/>
          </p:nvSpPr>
          <p:spPr>
            <a:xfrm>
              <a:off x="4789000" y="2300150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1" name="Google Shape;34291;p44"/>
            <p:cNvSpPr/>
            <p:nvPr/>
          </p:nvSpPr>
          <p:spPr>
            <a:xfrm>
              <a:off x="4789000" y="23051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6" y="50"/>
                    <a:pt x="26" y="50"/>
                    <a:pt x="26" y="25"/>
                  </a:cubicBezTo>
                  <a:cubicBezTo>
                    <a:pt x="26" y="25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2" name="Google Shape;34292;p44"/>
            <p:cNvSpPr/>
            <p:nvPr/>
          </p:nvSpPr>
          <p:spPr>
            <a:xfrm>
              <a:off x="4790250" y="229890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226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3" name="Google Shape;34293;p44"/>
            <p:cNvSpPr/>
            <p:nvPr/>
          </p:nvSpPr>
          <p:spPr>
            <a:xfrm>
              <a:off x="4795275" y="22989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4" name="Google Shape;34294;p44"/>
            <p:cNvSpPr/>
            <p:nvPr/>
          </p:nvSpPr>
          <p:spPr>
            <a:xfrm>
              <a:off x="4790250" y="229702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0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5" name="Google Shape;34295;p44"/>
            <p:cNvSpPr/>
            <p:nvPr/>
          </p:nvSpPr>
          <p:spPr>
            <a:xfrm>
              <a:off x="4794650" y="22964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6" name="Google Shape;34296;p44"/>
            <p:cNvSpPr/>
            <p:nvPr/>
          </p:nvSpPr>
          <p:spPr>
            <a:xfrm>
              <a:off x="4790250" y="2299525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7" name="Google Shape;34297;p44"/>
            <p:cNvSpPr/>
            <p:nvPr/>
          </p:nvSpPr>
          <p:spPr>
            <a:xfrm>
              <a:off x="4795275" y="230112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8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0" y="12"/>
                    <a:pt x="0" y="37"/>
                    <a:pt x="0" y="37"/>
                  </a:cubicBezTo>
                  <a:cubicBezTo>
                    <a:pt x="25" y="37"/>
                    <a:pt x="25" y="37"/>
                    <a:pt x="25" y="12"/>
                  </a:cubicBezTo>
                  <a:cubicBezTo>
                    <a:pt x="17" y="3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8" name="Google Shape;34298;p44"/>
            <p:cNvSpPr/>
            <p:nvPr/>
          </p:nvSpPr>
          <p:spPr>
            <a:xfrm>
              <a:off x="4784625" y="2299525"/>
              <a:ext cx="4400" cy="3775"/>
            </a:xfrm>
            <a:custGeom>
              <a:avLst/>
              <a:gdLst/>
              <a:ahLst/>
              <a:cxnLst/>
              <a:rect l="l" t="t" r="r" b="b"/>
              <a:pathLst>
                <a:path w="176" h="151" fill="none" extrusionOk="0">
                  <a:moveTo>
                    <a:pt x="0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9" name="Google Shape;34299;p44"/>
            <p:cNvSpPr/>
            <p:nvPr/>
          </p:nvSpPr>
          <p:spPr>
            <a:xfrm>
              <a:off x="4784000" y="23026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0" y="26"/>
                    <a:pt x="0" y="26"/>
                    <a:pt x="25" y="51"/>
                  </a:cubicBezTo>
                  <a:lnTo>
                    <a:pt x="50" y="51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0" name="Google Shape;34300;p44"/>
            <p:cNvSpPr/>
            <p:nvPr/>
          </p:nvSpPr>
          <p:spPr>
            <a:xfrm>
              <a:off x="4784000" y="2299525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1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1" name="Google Shape;34301;p44"/>
            <p:cNvSpPr/>
            <p:nvPr/>
          </p:nvSpPr>
          <p:spPr>
            <a:xfrm>
              <a:off x="4782725" y="23007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26" y="1"/>
                  </a:moveTo>
                  <a:cubicBezTo>
                    <a:pt x="26" y="1"/>
                    <a:pt x="1" y="1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2" name="Google Shape;34302;p44"/>
            <p:cNvSpPr/>
            <p:nvPr/>
          </p:nvSpPr>
          <p:spPr>
            <a:xfrm>
              <a:off x="4786500" y="2299525"/>
              <a:ext cx="2525" cy="5050"/>
            </a:xfrm>
            <a:custGeom>
              <a:avLst/>
              <a:gdLst/>
              <a:ahLst/>
              <a:cxnLst/>
              <a:rect l="l" t="t" r="r" b="b"/>
              <a:pathLst>
                <a:path w="101" h="202" fill="none" extrusionOk="0">
                  <a:moveTo>
                    <a:pt x="0" y="201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3" name="Google Shape;34303;p44"/>
            <p:cNvSpPr/>
            <p:nvPr/>
          </p:nvSpPr>
          <p:spPr>
            <a:xfrm>
              <a:off x="4785875" y="23045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25"/>
                    <a:pt x="25" y="25"/>
                  </a:cubicBezTo>
                  <a:lnTo>
                    <a:pt x="50" y="25"/>
                  </a:ln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4" name="Google Shape;34304;p44"/>
            <p:cNvSpPr/>
            <p:nvPr/>
          </p:nvSpPr>
          <p:spPr>
            <a:xfrm>
              <a:off x="4784000" y="22964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0" y="0"/>
                  </a:moveTo>
                  <a:lnTo>
                    <a:pt x="20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5" name="Google Shape;34305;p44"/>
            <p:cNvSpPr/>
            <p:nvPr/>
          </p:nvSpPr>
          <p:spPr>
            <a:xfrm>
              <a:off x="4783375" y="22957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5" y="25"/>
                  </a:cubicBezTo>
                  <a:lnTo>
                    <a:pt x="50" y="25"/>
                  </a:ln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6" name="Google Shape;34306;p44"/>
            <p:cNvSpPr/>
            <p:nvPr/>
          </p:nvSpPr>
          <p:spPr>
            <a:xfrm>
              <a:off x="4785875" y="22945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0" y="0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7" name="Google Shape;34307;p44"/>
            <p:cNvSpPr/>
            <p:nvPr/>
          </p:nvSpPr>
          <p:spPr>
            <a:xfrm>
              <a:off x="4785250" y="2293900"/>
              <a:ext cx="1275" cy="1100"/>
            </a:xfrm>
            <a:custGeom>
              <a:avLst/>
              <a:gdLst/>
              <a:ahLst/>
              <a:cxnLst/>
              <a:rect l="l" t="t" r="r" b="b"/>
              <a:pathLst>
                <a:path w="51" h="44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38"/>
                    <a:pt x="7" y="44"/>
                    <a:pt x="13" y="44"/>
                  </a:cubicBezTo>
                  <a:cubicBezTo>
                    <a:pt x="19" y="44"/>
                    <a:pt x="25" y="38"/>
                    <a:pt x="25" y="25"/>
                  </a:cubicBezTo>
                  <a:cubicBezTo>
                    <a:pt x="25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8" name="Google Shape;34308;p44"/>
            <p:cNvSpPr/>
            <p:nvPr/>
          </p:nvSpPr>
          <p:spPr>
            <a:xfrm>
              <a:off x="4783375" y="2298275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0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9" name="Google Shape;34309;p44"/>
            <p:cNvSpPr/>
            <p:nvPr/>
          </p:nvSpPr>
          <p:spPr>
            <a:xfrm>
              <a:off x="4782725" y="2298000"/>
              <a:ext cx="675" cy="925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8" y="0"/>
                  </a:moveTo>
                  <a:cubicBezTo>
                    <a:pt x="1" y="0"/>
                    <a:pt x="1" y="11"/>
                    <a:pt x="1" y="11"/>
                  </a:cubicBezTo>
                  <a:cubicBezTo>
                    <a:pt x="1" y="11"/>
                    <a:pt x="1" y="37"/>
                    <a:pt x="26" y="37"/>
                  </a:cubicBezTo>
                  <a:cubicBezTo>
                    <a:pt x="26" y="37"/>
                    <a:pt x="26" y="37"/>
                    <a:pt x="26" y="11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0" name="Google Shape;34310;p44"/>
            <p:cNvSpPr/>
            <p:nvPr/>
          </p:nvSpPr>
          <p:spPr>
            <a:xfrm>
              <a:off x="4787125" y="2296775"/>
              <a:ext cx="5650" cy="4900"/>
            </a:xfrm>
            <a:custGeom>
              <a:avLst/>
              <a:gdLst/>
              <a:ahLst/>
              <a:cxnLst/>
              <a:rect l="l" t="t" r="r" b="b"/>
              <a:pathLst>
                <a:path w="226" h="196" extrusionOk="0">
                  <a:moveTo>
                    <a:pt x="107" y="1"/>
                  </a:moveTo>
                  <a:cubicBezTo>
                    <a:pt x="64" y="1"/>
                    <a:pt x="19" y="24"/>
                    <a:pt x="0" y="60"/>
                  </a:cubicBezTo>
                  <a:cubicBezTo>
                    <a:pt x="0" y="111"/>
                    <a:pt x="25" y="186"/>
                    <a:pt x="76" y="186"/>
                  </a:cubicBezTo>
                  <a:cubicBezTo>
                    <a:pt x="89" y="192"/>
                    <a:pt x="104" y="196"/>
                    <a:pt x="119" y="196"/>
                  </a:cubicBezTo>
                  <a:cubicBezTo>
                    <a:pt x="161" y="196"/>
                    <a:pt x="201" y="172"/>
                    <a:pt x="201" y="136"/>
                  </a:cubicBezTo>
                  <a:cubicBezTo>
                    <a:pt x="226" y="86"/>
                    <a:pt x="201" y="10"/>
                    <a:pt x="151" y="10"/>
                  </a:cubicBezTo>
                  <a:cubicBezTo>
                    <a:pt x="137" y="4"/>
                    <a:pt x="122" y="1"/>
                    <a:pt x="10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1" name="Google Shape;34311;p44"/>
            <p:cNvSpPr/>
            <p:nvPr/>
          </p:nvSpPr>
          <p:spPr>
            <a:xfrm>
              <a:off x="4650525" y="2413575"/>
              <a:ext cx="12550" cy="20075"/>
            </a:xfrm>
            <a:custGeom>
              <a:avLst/>
              <a:gdLst/>
              <a:ahLst/>
              <a:cxnLst/>
              <a:rect l="l" t="t" r="r" b="b"/>
              <a:pathLst>
                <a:path w="502" h="803" extrusionOk="0">
                  <a:moveTo>
                    <a:pt x="276" y="0"/>
                  </a:moveTo>
                  <a:cubicBezTo>
                    <a:pt x="176" y="50"/>
                    <a:pt x="76" y="175"/>
                    <a:pt x="51" y="351"/>
                  </a:cubicBezTo>
                  <a:cubicBezTo>
                    <a:pt x="1" y="576"/>
                    <a:pt x="151" y="802"/>
                    <a:pt x="151" y="802"/>
                  </a:cubicBezTo>
                  <a:cubicBezTo>
                    <a:pt x="151" y="802"/>
                    <a:pt x="402" y="677"/>
                    <a:pt x="452" y="451"/>
                  </a:cubicBezTo>
                  <a:cubicBezTo>
                    <a:pt x="502" y="276"/>
                    <a:pt x="477" y="125"/>
                    <a:pt x="427" y="50"/>
                  </a:cubicBezTo>
                  <a:cubicBezTo>
                    <a:pt x="327" y="125"/>
                    <a:pt x="276" y="276"/>
                    <a:pt x="276" y="276"/>
                  </a:cubicBezTo>
                  <a:cubicBezTo>
                    <a:pt x="276" y="276"/>
                    <a:pt x="327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2" name="Google Shape;34312;p44"/>
            <p:cNvSpPr/>
            <p:nvPr/>
          </p:nvSpPr>
          <p:spPr>
            <a:xfrm>
              <a:off x="4636750" y="2419675"/>
              <a:ext cx="16950" cy="14800"/>
            </a:xfrm>
            <a:custGeom>
              <a:avLst/>
              <a:gdLst/>
              <a:ahLst/>
              <a:cxnLst/>
              <a:rect l="l" t="t" r="r" b="b"/>
              <a:pathLst>
                <a:path w="678" h="592" extrusionOk="0">
                  <a:moveTo>
                    <a:pt x="156" y="0"/>
                  </a:moveTo>
                  <a:cubicBezTo>
                    <a:pt x="136" y="0"/>
                    <a:pt x="117" y="2"/>
                    <a:pt x="101" y="7"/>
                  </a:cubicBezTo>
                  <a:cubicBezTo>
                    <a:pt x="151" y="132"/>
                    <a:pt x="276" y="257"/>
                    <a:pt x="276" y="257"/>
                  </a:cubicBezTo>
                  <a:cubicBezTo>
                    <a:pt x="276" y="257"/>
                    <a:pt x="126" y="132"/>
                    <a:pt x="25" y="132"/>
                  </a:cubicBezTo>
                  <a:cubicBezTo>
                    <a:pt x="0" y="232"/>
                    <a:pt x="76" y="383"/>
                    <a:pt x="226" y="483"/>
                  </a:cubicBezTo>
                  <a:cubicBezTo>
                    <a:pt x="331" y="573"/>
                    <a:pt x="473" y="591"/>
                    <a:pt x="569" y="591"/>
                  </a:cubicBezTo>
                  <a:cubicBezTo>
                    <a:pt x="633" y="591"/>
                    <a:pt x="677" y="583"/>
                    <a:pt x="677" y="583"/>
                  </a:cubicBezTo>
                  <a:cubicBezTo>
                    <a:pt x="677" y="583"/>
                    <a:pt x="677" y="332"/>
                    <a:pt x="502" y="157"/>
                  </a:cubicBezTo>
                  <a:cubicBezTo>
                    <a:pt x="397" y="53"/>
                    <a:pt x="258" y="0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3" name="Google Shape;34313;p44"/>
            <p:cNvSpPr/>
            <p:nvPr/>
          </p:nvSpPr>
          <p:spPr>
            <a:xfrm>
              <a:off x="4651150" y="2433625"/>
              <a:ext cx="13825" cy="19425"/>
            </a:xfrm>
            <a:custGeom>
              <a:avLst/>
              <a:gdLst/>
              <a:ahLst/>
              <a:cxnLst/>
              <a:rect l="l" t="t" r="r" b="b"/>
              <a:pathLst>
                <a:path w="553" h="777" extrusionOk="0">
                  <a:moveTo>
                    <a:pt x="126" y="0"/>
                  </a:moveTo>
                  <a:cubicBezTo>
                    <a:pt x="126" y="0"/>
                    <a:pt x="1" y="251"/>
                    <a:pt x="76" y="476"/>
                  </a:cubicBezTo>
                  <a:cubicBezTo>
                    <a:pt x="151" y="627"/>
                    <a:pt x="251" y="752"/>
                    <a:pt x="352" y="777"/>
                  </a:cubicBezTo>
                  <a:cubicBezTo>
                    <a:pt x="377" y="652"/>
                    <a:pt x="327" y="501"/>
                    <a:pt x="327" y="501"/>
                  </a:cubicBezTo>
                  <a:lnTo>
                    <a:pt x="327" y="501"/>
                  </a:lnTo>
                  <a:cubicBezTo>
                    <a:pt x="327" y="501"/>
                    <a:pt x="402" y="652"/>
                    <a:pt x="502" y="727"/>
                  </a:cubicBezTo>
                  <a:cubicBezTo>
                    <a:pt x="552" y="627"/>
                    <a:pt x="552" y="451"/>
                    <a:pt x="477" y="301"/>
                  </a:cubicBezTo>
                  <a:cubicBezTo>
                    <a:pt x="377" y="100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4" name="Google Shape;34314;p44"/>
            <p:cNvSpPr/>
            <p:nvPr/>
          </p:nvSpPr>
          <p:spPr>
            <a:xfrm>
              <a:off x="4636750" y="2433675"/>
              <a:ext cx="17575" cy="13725"/>
            </a:xfrm>
            <a:custGeom>
              <a:avLst/>
              <a:gdLst/>
              <a:ahLst/>
              <a:cxnLst/>
              <a:rect l="l" t="t" r="r" b="b"/>
              <a:pathLst>
                <a:path w="703" h="549" extrusionOk="0">
                  <a:moveTo>
                    <a:pt x="527" y="1"/>
                  </a:moveTo>
                  <a:cubicBezTo>
                    <a:pt x="444" y="1"/>
                    <a:pt x="342" y="16"/>
                    <a:pt x="251" y="73"/>
                  </a:cubicBezTo>
                  <a:cubicBezTo>
                    <a:pt x="76" y="173"/>
                    <a:pt x="0" y="299"/>
                    <a:pt x="0" y="399"/>
                  </a:cubicBezTo>
                  <a:cubicBezTo>
                    <a:pt x="126" y="399"/>
                    <a:pt x="251" y="324"/>
                    <a:pt x="251" y="324"/>
                  </a:cubicBezTo>
                  <a:lnTo>
                    <a:pt x="251" y="324"/>
                  </a:lnTo>
                  <a:cubicBezTo>
                    <a:pt x="251" y="324"/>
                    <a:pt x="126" y="424"/>
                    <a:pt x="76" y="524"/>
                  </a:cubicBezTo>
                  <a:cubicBezTo>
                    <a:pt x="107" y="540"/>
                    <a:pt x="144" y="549"/>
                    <a:pt x="184" y="549"/>
                  </a:cubicBezTo>
                  <a:cubicBezTo>
                    <a:pt x="271" y="549"/>
                    <a:pt x="374" y="510"/>
                    <a:pt x="477" y="424"/>
                  </a:cubicBezTo>
                  <a:cubicBezTo>
                    <a:pt x="677" y="299"/>
                    <a:pt x="702" y="23"/>
                    <a:pt x="702" y="23"/>
                  </a:cubicBezTo>
                  <a:cubicBezTo>
                    <a:pt x="702" y="23"/>
                    <a:pt x="628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5" name="Google Shape;34315;p44"/>
            <p:cNvSpPr/>
            <p:nvPr/>
          </p:nvSpPr>
          <p:spPr>
            <a:xfrm>
              <a:off x="4654925" y="2426225"/>
              <a:ext cx="19450" cy="11425"/>
            </a:xfrm>
            <a:custGeom>
              <a:avLst/>
              <a:gdLst/>
              <a:ahLst/>
              <a:cxnLst/>
              <a:rect l="l" t="t" r="r" b="b"/>
              <a:pathLst>
                <a:path w="778" h="457" extrusionOk="0">
                  <a:moveTo>
                    <a:pt x="480" y="0"/>
                  </a:moveTo>
                  <a:cubicBezTo>
                    <a:pt x="437" y="0"/>
                    <a:pt x="393" y="6"/>
                    <a:pt x="351" y="20"/>
                  </a:cubicBezTo>
                  <a:cubicBezTo>
                    <a:pt x="125" y="96"/>
                    <a:pt x="0" y="346"/>
                    <a:pt x="0" y="346"/>
                  </a:cubicBezTo>
                  <a:cubicBezTo>
                    <a:pt x="0" y="346"/>
                    <a:pt x="147" y="457"/>
                    <a:pt x="347" y="457"/>
                  </a:cubicBezTo>
                  <a:cubicBezTo>
                    <a:pt x="381" y="457"/>
                    <a:pt x="416" y="454"/>
                    <a:pt x="451" y="446"/>
                  </a:cubicBezTo>
                  <a:cubicBezTo>
                    <a:pt x="627" y="421"/>
                    <a:pt x="752" y="321"/>
                    <a:pt x="777" y="221"/>
                  </a:cubicBezTo>
                  <a:cubicBezTo>
                    <a:pt x="744" y="204"/>
                    <a:pt x="702" y="199"/>
                    <a:pt x="661" y="199"/>
                  </a:cubicBezTo>
                  <a:cubicBezTo>
                    <a:pt x="579" y="199"/>
                    <a:pt x="501" y="221"/>
                    <a:pt x="501" y="221"/>
                  </a:cubicBezTo>
                  <a:cubicBezTo>
                    <a:pt x="501" y="221"/>
                    <a:pt x="677" y="171"/>
                    <a:pt x="752" y="96"/>
                  </a:cubicBezTo>
                  <a:cubicBezTo>
                    <a:pt x="698" y="41"/>
                    <a:pt x="592" y="0"/>
                    <a:pt x="4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6" name="Google Shape;34316;p44"/>
            <p:cNvSpPr/>
            <p:nvPr/>
          </p:nvSpPr>
          <p:spPr>
            <a:xfrm>
              <a:off x="4649900" y="2424850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0"/>
                  </a:moveTo>
                  <a:cubicBezTo>
                    <a:pt x="76" y="50"/>
                    <a:pt x="101" y="125"/>
                    <a:pt x="101" y="125"/>
                  </a:cubicBezTo>
                  <a:cubicBezTo>
                    <a:pt x="101" y="125"/>
                    <a:pt x="76" y="50"/>
                    <a:pt x="26" y="25"/>
                  </a:cubicBezTo>
                  <a:cubicBezTo>
                    <a:pt x="1" y="75"/>
                    <a:pt x="1" y="151"/>
                    <a:pt x="26" y="226"/>
                  </a:cubicBezTo>
                  <a:cubicBezTo>
                    <a:pt x="76" y="326"/>
                    <a:pt x="176" y="376"/>
                    <a:pt x="176" y="376"/>
                  </a:cubicBezTo>
                  <a:cubicBezTo>
                    <a:pt x="176" y="376"/>
                    <a:pt x="251" y="251"/>
                    <a:pt x="226" y="151"/>
                  </a:cubicBezTo>
                  <a:cubicBezTo>
                    <a:pt x="201" y="75"/>
                    <a:pt x="151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7" name="Google Shape;34317;p44"/>
            <p:cNvSpPr/>
            <p:nvPr/>
          </p:nvSpPr>
          <p:spPr>
            <a:xfrm>
              <a:off x="4645525" y="2431100"/>
              <a:ext cx="8800" cy="5150"/>
            </a:xfrm>
            <a:custGeom>
              <a:avLst/>
              <a:gdLst/>
              <a:ahLst/>
              <a:cxnLst/>
              <a:rect l="l" t="t" r="r" b="b"/>
              <a:pathLst>
                <a:path w="352" h="206" extrusionOk="0">
                  <a:moveTo>
                    <a:pt x="176" y="1"/>
                  </a:moveTo>
                  <a:cubicBezTo>
                    <a:pt x="100" y="1"/>
                    <a:pt x="25" y="26"/>
                    <a:pt x="0" y="51"/>
                  </a:cubicBezTo>
                  <a:cubicBezTo>
                    <a:pt x="50" y="76"/>
                    <a:pt x="126" y="101"/>
                    <a:pt x="126" y="101"/>
                  </a:cubicBezTo>
                  <a:cubicBezTo>
                    <a:pt x="126" y="101"/>
                    <a:pt x="25" y="101"/>
                    <a:pt x="0" y="126"/>
                  </a:cubicBezTo>
                  <a:cubicBezTo>
                    <a:pt x="0" y="151"/>
                    <a:pt x="75" y="201"/>
                    <a:pt x="151" y="201"/>
                  </a:cubicBezTo>
                  <a:cubicBezTo>
                    <a:pt x="162" y="204"/>
                    <a:pt x="173" y="205"/>
                    <a:pt x="184" y="205"/>
                  </a:cubicBezTo>
                  <a:cubicBezTo>
                    <a:pt x="272" y="205"/>
                    <a:pt x="351" y="126"/>
                    <a:pt x="351" y="126"/>
                  </a:cubicBezTo>
                  <a:cubicBezTo>
                    <a:pt x="351" y="126"/>
                    <a:pt x="301" y="26"/>
                    <a:pt x="1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8" name="Google Shape;34318;p44"/>
            <p:cNvSpPr/>
            <p:nvPr/>
          </p:nvSpPr>
          <p:spPr>
            <a:xfrm>
              <a:off x="4654925" y="2434075"/>
              <a:ext cx="7525" cy="6450"/>
            </a:xfrm>
            <a:custGeom>
              <a:avLst/>
              <a:gdLst/>
              <a:ahLst/>
              <a:cxnLst/>
              <a:rect l="l" t="t" r="r" b="b"/>
              <a:pathLst>
                <a:path w="301" h="258" extrusionOk="0">
                  <a:moveTo>
                    <a:pt x="63" y="1"/>
                  </a:moveTo>
                  <a:cubicBezTo>
                    <a:pt x="25" y="1"/>
                    <a:pt x="0" y="7"/>
                    <a:pt x="0" y="7"/>
                  </a:cubicBezTo>
                  <a:cubicBezTo>
                    <a:pt x="0" y="7"/>
                    <a:pt x="0" y="132"/>
                    <a:pt x="75" y="183"/>
                  </a:cubicBezTo>
                  <a:cubicBezTo>
                    <a:pt x="151" y="258"/>
                    <a:pt x="226" y="258"/>
                    <a:pt x="276" y="258"/>
                  </a:cubicBezTo>
                  <a:cubicBezTo>
                    <a:pt x="251" y="183"/>
                    <a:pt x="201" y="158"/>
                    <a:pt x="201" y="157"/>
                  </a:cubicBezTo>
                  <a:lnTo>
                    <a:pt x="201" y="157"/>
                  </a:lnTo>
                  <a:cubicBezTo>
                    <a:pt x="201" y="158"/>
                    <a:pt x="251" y="183"/>
                    <a:pt x="301" y="183"/>
                  </a:cubicBezTo>
                  <a:cubicBezTo>
                    <a:pt x="301" y="157"/>
                    <a:pt x="276" y="82"/>
                    <a:pt x="201" y="32"/>
                  </a:cubicBezTo>
                  <a:cubicBezTo>
                    <a:pt x="151" y="7"/>
                    <a:pt x="100" y="1"/>
                    <a:pt x="6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9" name="Google Shape;34319;p44"/>
            <p:cNvSpPr/>
            <p:nvPr/>
          </p:nvSpPr>
          <p:spPr>
            <a:xfrm>
              <a:off x="4649275" y="2434250"/>
              <a:ext cx="6925" cy="8775"/>
            </a:xfrm>
            <a:custGeom>
              <a:avLst/>
              <a:gdLst/>
              <a:ahLst/>
              <a:cxnLst/>
              <a:rect l="l" t="t" r="r" b="b"/>
              <a:pathLst>
                <a:path w="277" h="351" extrusionOk="0">
                  <a:moveTo>
                    <a:pt x="226" y="0"/>
                  </a:moveTo>
                  <a:cubicBezTo>
                    <a:pt x="226" y="0"/>
                    <a:pt x="101" y="25"/>
                    <a:pt x="51" y="125"/>
                  </a:cubicBezTo>
                  <a:cubicBezTo>
                    <a:pt x="1" y="201"/>
                    <a:pt x="26" y="276"/>
                    <a:pt x="51" y="326"/>
                  </a:cubicBezTo>
                  <a:cubicBezTo>
                    <a:pt x="76" y="301"/>
                    <a:pt x="126" y="226"/>
                    <a:pt x="126" y="226"/>
                  </a:cubicBezTo>
                  <a:lnTo>
                    <a:pt x="126" y="226"/>
                  </a:lnTo>
                  <a:cubicBezTo>
                    <a:pt x="126" y="226"/>
                    <a:pt x="101" y="301"/>
                    <a:pt x="101" y="351"/>
                  </a:cubicBezTo>
                  <a:cubicBezTo>
                    <a:pt x="151" y="351"/>
                    <a:pt x="201" y="301"/>
                    <a:pt x="226" y="201"/>
                  </a:cubicBezTo>
                  <a:cubicBezTo>
                    <a:pt x="276" y="100"/>
                    <a:pt x="226" y="0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0" name="Google Shape;34320;p44"/>
            <p:cNvSpPr/>
            <p:nvPr/>
          </p:nvSpPr>
          <p:spPr>
            <a:xfrm>
              <a:off x="4654925" y="2427100"/>
              <a:ext cx="6900" cy="7175"/>
            </a:xfrm>
            <a:custGeom>
              <a:avLst/>
              <a:gdLst/>
              <a:ahLst/>
              <a:cxnLst/>
              <a:rect l="l" t="t" r="r" b="b"/>
              <a:pathLst>
                <a:path w="276" h="287" extrusionOk="0">
                  <a:moveTo>
                    <a:pt x="184" y="1"/>
                  </a:moveTo>
                  <a:cubicBezTo>
                    <a:pt x="140" y="1"/>
                    <a:pt x="88" y="29"/>
                    <a:pt x="50" y="86"/>
                  </a:cubicBezTo>
                  <a:cubicBezTo>
                    <a:pt x="0" y="161"/>
                    <a:pt x="0" y="286"/>
                    <a:pt x="0" y="286"/>
                  </a:cubicBezTo>
                  <a:cubicBezTo>
                    <a:pt x="0" y="286"/>
                    <a:pt x="125" y="286"/>
                    <a:pt x="201" y="211"/>
                  </a:cubicBezTo>
                  <a:cubicBezTo>
                    <a:pt x="251" y="161"/>
                    <a:pt x="276" y="86"/>
                    <a:pt x="276" y="35"/>
                  </a:cubicBezTo>
                  <a:lnTo>
                    <a:pt x="276" y="35"/>
                  </a:lnTo>
                  <a:cubicBezTo>
                    <a:pt x="226" y="61"/>
                    <a:pt x="176" y="111"/>
                    <a:pt x="176" y="111"/>
                  </a:cubicBezTo>
                  <a:cubicBezTo>
                    <a:pt x="176" y="111"/>
                    <a:pt x="226" y="61"/>
                    <a:pt x="226" y="10"/>
                  </a:cubicBezTo>
                  <a:cubicBezTo>
                    <a:pt x="213" y="4"/>
                    <a:pt x="199" y="1"/>
                    <a:pt x="18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1" name="Google Shape;34321;p44"/>
            <p:cNvSpPr/>
            <p:nvPr/>
          </p:nvSpPr>
          <p:spPr>
            <a:xfrm>
              <a:off x="4654300" y="2427350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5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2" name="Google Shape;34322;p44"/>
            <p:cNvSpPr/>
            <p:nvPr/>
          </p:nvSpPr>
          <p:spPr>
            <a:xfrm>
              <a:off x="4655550" y="24264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0" y="36"/>
                    <a:pt x="25" y="36"/>
                  </a:cubicBezTo>
                  <a:cubicBezTo>
                    <a:pt x="25" y="36"/>
                    <a:pt x="25" y="36"/>
                    <a:pt x="50" y="11"/>
                  </a:cubicBezTo>
                  <a:lnTo>
                    <a:pt x="25" y="11"/>
                  </a:lnTo>
                  <a:cubicBezTo>
                    <a:pt x="25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3" name="Google Shape;34323;p44"/>
            <p:cNvSpPr/>
            <p:nvPr/>
          </p:nvSpPr>
          <p:spPr>
            <a:xfrm>
              <a:off x="4653675" y="24267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0"/>
                  </a:moveTo>
                  <a:lnTo>
                    <a:pt x="25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4" name="Google Shape;34324;p44"/>
            <p:cNvSpPr/>
            <p:nvPr/>
          </p:nvSpPr>
          <p:spPr>
            <a:xfrm>
              <a:off x="4653025" y="2426100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5" name="Google Shape;34325;p44"/>
            <p:cNvSpPr/>
            <p:nvPr/>
          </p:nvSpPr>
          <p:spPr>
            <a:xfrm>
              <a:off x="4654925" y="242797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25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6" name="Google Shape;34326;p44"/>
            <p:cNvSpPr/>
            <p:nvPr/>
          </p:nvSpPr>
          <p:spPr>
            <a:xfrm>
              <a:off x="4657425" y="2427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25"/>
                    <a:pt x="25" y="25"/>
                    <a:pt x="25" y="51"/>
                  </a:cubicBezTo>
                  <a:cubicBezTo>
                    <a:pt x="25" y="51"/>
                    <a:pt x="51" y="51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7" name="Google Shape;34327;p44"/>
            <p:cNvSpPr/>
            <p:nvPr/>
          </p:nvSpPr>
          <p:spPr>
            <a:xfrm>
              <a:off x="4654925" y="2433625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0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8" name="Google Shape;34328;p44"/>
            <p:cNvSpPr/>
            <p:nvPr/>
          </p:nvSpPr>
          <p:spPr>
            <a:xfrm>
              <a:off x="4656175" y="24386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9" name="Google Shape;34329;p44"/>
            <p:cNvSpPr/>
            <p:nvPr/>
          </p:nvSpPr>
          <p:spPr>
            <a:xfrm>
              <a:off x="4654925" y="243362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17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0" name="Google Shape;34330;p44"/>
            <p:cNvSpPr/>
            <p:nvPr/>
          </p:nvSpPr>
          <p:spPr>
            <a:xfrm>
              <a:off x="4658050" y="2437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25"/>
                    <a:pt x="51" y="25"/>
                    <a:pt x="26" y="25"/>
                  </a:cubicBezTo>
                  <a:cubicBezTo>
                    <a:pt x="26" y="0"/>
                    <a:pt x="26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1" name="Google Shape;34331;p44"/>
            <p:cNvSpPr/>
            <p:nvPr/>
          </p:nvSpPr>
          <p:spPr>
            <a:xfrm>
              <a:off x="4654300" y="24336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226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2" name="Google Shape;34332;p44"/>
            <p:cNvSpPr/>
            <p:nvPr/>
          </p:nvSpPr>
          <p:spPr>
            <a:xfrm>
              <a:off x="4653675" y="2439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3" name="Google Shape;34333;p44"/>
            <p:cNvSpPr/>
            <p:nvPr/>
          </p:nvSpPr>
          <p:spPr>
            <a:xfrm>
              <a:off x="4654925" y="243297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4" name="Google Shape;34334;p44"/>
            <p:cNvSpPr/>
            <p:nvPr/>
          </p:nvSpPr>
          <p:spPr>
            <a:xfrm>
              <a:off x="4659925" y="24323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5" name="Google Shape;34335;p44"/>
            <p:cNvSpPr/>
            <p:nvPr/>
          </p:nvSpPr>
          <p:spPr>
            <a:xfrm>
              <a:off x="4654925" y="2430475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6" name="Google Shape;34336;p44"/>
            <p:cNvSpPr/>
            <p:nvPr/>
          </p:nvSpPr>
          <p:spPr>
            <a:xfrm>
              <a:off x="4659300" y="24298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7" name="Google Shape;34337;p44"/>
            <p:cNvSpPr/>
            <p:nvPr/>
          </p:nvSpPr>
          <p:spPr>
            <a:xfrm>
              <a:off x="4654925" y="2432975"/>
              <a:ext cx="5025" cy="1925"/>
            </a:xfrm>
            <a:custGeom>
              <a:avLst/>
              <a:gdLst/>
              <a:ahLst/>
              <a:cxnLst/>
              <a:rect l="l" t="t" r="r" b="b"/>
              <a:pathLst>
                <a:path w="201" h="77" fill="none" extrusionOk="0">
                  <a:moveTo>
                    <a:pt x="201" y="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8" name="Google Shape;34338;p44"/>
            <p:cNvSpPr/>
            <p:nvPr/>
          </p:nvSpPr>
          <p:spPr>
            <a:xfrm>
              <a:off x="4659925" y="24348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9" name="Google Shape;34339;p44"/>
            <p:cNvSpPr/>
            <p:nvPr/>
          </p:nvSpPr>
          <p:spPr>
            <a:xfrm>
              <a:off x="4649275" y="2432975"/>
              <a:ext cx="4425" cy="3800"/>
            </a:xfrm>
            <a:custGeom>
              <a:avLst/>
              <a:gdLst/>
              <a:ahLst/>
              <a:cxnLst/>
              <a:rect l="l" t="t" r="r" b="b"/>
              <a:pathLst>
                <a:path w="177" h="152" fill="none" extrusionOk="0">
                  <a:moveTo>
                    <a:pt x="1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0" name="Google Shape;34340;p44"/>
            <p:cNvSpPr/>
            <p:nvPr/>
          </p:nvSpPr>
          <p:spPr>
            <a:xfrm>
              <a:off x="4648650" y="24362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9" y="1"/>
                  </a:moveTo>
                  <a:cubicBezTo>
                    <a:pt x="26" y="1"/>
                    <a:pt x="26" y="7"/>
                    <a:pt x="26" y="19"/>
                  </a:cubicBezTo>
                  <a:cubicBezTo>
                    <a:pt x="1" y="19"/>
                    <a:pt x="1" y="19"/>
                    <a:pt x="26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1" name="Google Shape;34341;p44"/>
            <p:cNvSpPr/>
            <p:nvPr/>
          </p:nvSpPr>
          <p:spPr>
            <a:xfrm>
              <a:off x="4648650" y="2432975"/>
              <a:ext cx="5050" cy="1925"/>
            </a:xfrm>
            <a:custGeom>
              <a:avLst/>
              <a:gdLst/>
              <a:ahLst/>
              <a:cxnLst/>
              <a:rect l="l" t="t" r="r" b="b"/>
              <a:pathLst>
                <a:path w="202" h="77" fill="none" extrusionOk="0">
                  <a:moveTo>
                    <a:pt x="1" y="76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2" name="Google Shape;34342;p44"/>
            <p:cNvSpPr/>
            <p:nvPr/>
          </p:nvSpPr>
          <p:spPr>
            <a:xfrm>
              <a:off x="4648025" y="24342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6" y="25"/>
                  </a:ln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3" name="Google Shape;34343;p44"/>
            <p:cNvSpPr/>
            <p:nvPr/>
          </p:nvSpPr>
          <p:spPr>
            <a:xfrm>
              <a:off x="4651150" y="2433625"/>
              <a:ext cx="2550" cy="4400"/>
            </a:xfrm>
            <a:custGeom>
              <a:avLst/>
              <a:gdLst/>
              <a:ahLst/>
              <a:cxnLst/>
              <a:rect l="l" t="t" r="r" b="b"/>
              <a:pathLst>
                <a:path w="102" h="176" fill="none" extrusionOk="0">
                  <a:moveTo>
                    <a:pt x="1" y="175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4" name="Google Shape;34344;p44"/>
            <p:cNvSpPr/>
            <p:nvPr/>
          </p:nvSpPr>
          <p:spPr>
            <a:xfrm>
              <a:off x="4650525" y="24380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5" name="Google Shape;34345;p44"/>
            <p:cNvSpPr/>
            <p:nvPr/>
          </p:nvSpPr>
          <p:spPr>
            <a:xfrm>
              <a:off x="4648650" y="242985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1" y="1"/>
                  </a:moveTo>
                  <a:lnTo>
                    <a:pt x="20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6" name="Google Shape;34346;p44"/>
            <p:cNvSpPr/>
            <p:nvPr/>
          </p:nvSpPr>
          <p:spPr>
            <a:xfrm>
              <a:off x="4648025" y="24292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1"/>
                  </a:moveTo>
                  <a:cubicBezTo>
                    <a:pt x="0" y="26"/>
                    <a:pt x="26" y="26"/>
                    <a:pt x="26" y="26"/>
                  </a:cubicBezTo>
                  <a:cubicBezTo>
                    <a:pt x="26" y="34"/>
                    <a:pt x="28" y="37"/>
                    <a:pt x="32" y="37"/>
                  </a:cubicBezTo>
                  <a:cubicBezTo>
                    <a:pt x="39" y="37"/>
                    <a:pt x="51" y="26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7" name="Google Shape;34347;p44"/>
            <p:cNvSpPr/>
            <p:nvPr/>
          </p:nvSpPr>
          <p:spPr>
            <a:xfrm>
              <a:off x="4650525" y="2427975"/>
              <a:ext cx="3175" cy="4400"/>
            </a:xfrm>
            <a:custGeom>
              <a:avLst/>
              <a:gdLst/>
              <a:ahLst/>
              <a:cxnLst/>
              <a:rect l="l" t="t" r="r" b="b"/>
              <a:pathLst>
                <a:path w="127" h="176" fill="none" extrusionOk="0">
                  <a:moveTo>
                    <a:pt x="1" y="0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8" name="Google Shape;34348;p44"/>
            <p:cNvSpPr/>
            <p:nvPr/>
          </p:nvSpPr>
          <p:spPr>
            <a:xfrm>
              <a:off x="4649900" y="24273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3" y="38"/>
                    <a:pt x="19" y="44"/>
                    <a:pt x="23" y="44"/>
                  </a:cubicBezTo>
                  <a:cubicBezTo>
                    <a:pt x="26" y="44"/>
                    <a:pt x="26" y="38"/>
                    <a:pt x="26" y="25"/>
                  </a:cubicBezTo>
                  <a:cubicBezTo>
                    <a:pt x="51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9" name="Google Shape;34349;p44"/>
            <p:cNvSpPr/>
            <p:nvPr/>
          </p:nvSpPr>
          <p:spPr>
            <a:xfrm>
              <a:off x="4648025" y="2431725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0" name="Google Shape;34350;p44"/>
            <p:cNvSpPr/>
            <p:nvPr/>
          </p:nvSpPr>
          <p:spPr>
            <a:xfrm>
              <a:off x="4647400" y="24317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lnTo>
                    <a:pt x="51" y="26"/>
                  </a:lnTo>
                  <a:cubicBezTo>
                    <a:pt x="51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1" name="Google Shape;34351;p44"/>
            <p:cNvSpPr/>
            <p:nvPr/>
          </p:nvSpPr>
          <p:spPr>
            <a:xfrm>
              <a:off x="4651775" y="2430225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07" y="1"/>
                  </a:moveTo>
                  <a:cubicBezTo>
                    <a:pt x="66" y="1"/>
                    <a:pt x="26" y="24"/>
                    <a:pt x="26" y="61"/>
                  </a:cubicBezTo>
                  <a:cubicBezTo>
                    <a:pt x="1" y="111"/>
                    <a:pt x="26" y="186"/>
                    <a:pt x="76" y="211"/>
                  </a:cubicBezTo>
                  <a:cubicBezTo>
                    <a:pt x="126" y="211"/>
                    <a:pt x="201" y="186"/>
                    <a:pt x="226" y="136"/>
                  </a:cubicBezTo>
                  <a:cubicBezTo>
                    <a:pt x="226" y="86"/>
                    <a:pt x="201" y="11"/>
                    <a:pt x="151" y="11"/>
                  </a:cubicBezTo>
                  <a:cubicBezTo>
                    <a:pt x="138" y="4"/>
                    <a:pt x="123" y="1"/>
                    <a:pt x="10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2" name="Google Shape;34352;p44"/>
            <p:cNvSpPr/>
            <p:nvPr/>
          </p:nvSpPr>
          <p:spPr>
            <a:xfrm>
              <a:off x="4761425" y="2072075"/>
              <a:ext cx="13200" cy="19450"/>
            </a:xfrm>
            <a:custGeom>
              <a:avLst/>
              <a:gdLst/>
              <a:ahLst/>
              <a:cxnLst/>
              <a:rect l="l" t="t" r="r" b="b"/>
              <a:pathLst>
                <a:path w="528" h="778" extrusionOk="0">
                  <a:moveTo>
                    <a:pt x="302" y="1"/>
                  </a:moveTo>
                  <a:lnTo>
                    <a:pt x="302" y="1"/>
                  </a:lnTo>
                  <a:cubicBezTo>
                    <a:pt x="201" y="26"/>
                    <a:pt x="76" y="151"/>
                    <a:pt x="51" y="327"/>
                  </a:cubicBezTo>
                  <a:cubicBezTo>
                    <a:pt x="1" y="577"/>
                    <a:pt x="151" y="778"/>
                    <a:pt x="151" y="778"/>
                  </a:cubicBezTo>
                  <a:cubicBezTo>
                    <a:pt x="151" y="778"/>
                    <a:pt x="402" y="677"/>
                    <a:pt x="477" y="452"/>
                  </a:cubicBezTo>
                  <a:cubicBezTo>
                    <a:pt x="527" y="276"/>
                    <a:pt x="502" y="101"/>
                    <a:pt x="427" y="26"/>
                  </a:cubicBezTo>
                  <a:cubicBezTo>
                    <a:pt x="327" y="126"/>
                    <a:pt x="277" y="276"/>
                    <a:pt x="277" y="276"/>
                  </a:cubicBezTo>
                  <a:cubicBezTo>
                    <a:pt x="277" y="276"/>
                    <a:pt x="327" y="10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3" name="Google Shape;34353;p44"/>
            <p:cNvSpPr/>
            <p:nvPr/>
          </p:nvSpPr>
          <p:spPr>
            <a:xfrm>
              <a:off x="4748275" y="2078200"/>
              <a:ext cx="16325" cy="14625"/>
            </a:xfrm>
            <a:custGeom>
              <a:avLst/>
              <a:gdLst/>
              <a:ahLst/>
              <a:cxnLst/>
              <a:rect l="l" t="t" r="r" b="b"/>
              <a:pathLst>
                <a:path w="653" h="585" extrusionOk="0">
                  <a:moveTo>
                    <a:pt x="155" y="0"/>
                  </a:moveTo>
                  <a:cubicBezTo>
                    <a:pt x="136" y="0"/>
                    <a:pt x="117" y="2"/>
                    <a:pt x="101" y="6"/>
                  </a:cubicBezTo>
                  <a:cubicBezTo>
                    <a:pt x="126" y="107"/>
                    <a:pt x="251" y="232"/>
                    <a:pt x="251" y="232"/>
                  </a:cubicBezTo>
                  <a:cubicBezTo>
                    <a:pt x="251" y="232"/>
                    <a:pt x="126" y="132"/>
                    <a:pt x="1" y="107"/>
                  </a:cubicBezTo>
                  <a:lnTo>
                    <a:pt x="1" y="107"/>
                  </a:lnTo>
                  <a:cubicBezTo>
                    <a:pt x="1" y="207"/>
                    <a:pt x="51" y="357"/>
                    <a:pt x="201" y="483"/>
                  </a:cubicBezTo>
                  <a:cubicBezTo>
                    <a:pt x="344" y="572"/>
                    <a:pt x="513" y="585"/>
                    <a:pt x="598" y="585"/>
                  </a:cubicBezTo>
                  <a:cubicBezTo>
                    <a:pt x="632" y="585"/>
                    <a:pt x="652" y="583"/>
                    <a:pt x="652" y="583"/>
                  </a:cubicBezTo>
                  <a:cubicBezTo>
                    <a:pt x="652" y="583"/>
                    <a:pt x="652" y="307"/>
                    <a:pt x="477" y="157"/>
                  </a:cubicBezTo>
                  <a:cubicBezTo>
                    <a:pt x="372" y="5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4" name="Google Shape;34354;p44"/>
            <p:cNvSpPr/>
            <p:nvPr/>
          </p:nvSpPr>
          <p:spPr>
            <a:xfrm>
              <a:off x="4762050" y="2092125"/>
              <a:ext cx="14450" cy="18825"/>
            </a:xfrm>
            <a:custGeom>
              <a:avLst/>
              <a:gdLst/>
              <a:ahLst/>
              <a:cxnLst/>
              <a:rect l="l" t="t" r="r" b="b"/>
              <a:pathLst>
                <a:path w="578" h="753" extrusionOk="0">
                  <a:moveTo>
                    <a:pt x="126" y="1"/>
                  </a:moveTo>
                  <a:cubicBezTo>
                    <a:pt x="126" y="1"/>
                    <a:pt x="1" y="226"/>
                    <a:pt x="76" y="452"/>
                  </a:cubicBezTo>
                  <a:cubicBezTo>
                    <a:pt x="151" y="627"/>
                    <a:pt x="277" y="753"/>
                    <a:pt x="377" y="753"/>
                  </a:cubicBezTo>
                  <a:cubicBezTo>
                    <a:pt x="402" y="653"/>
                    <a:pt x="352" y="479"/>
                    <a:pt x="352" y="477"/>
                  </a:cubicBezTo>
                  <a:lnTo>
                    <a:pt x="352" y="477"/>
                  </a:lnTo>
                  <a:cubicBezTo>
                    <a:pt x="352" y="479"/>
                    <a:pt x="402" y="653"/>
                    <a:pt x="502" y="703"/>
                  </a:cubicBezTo>
                  <a:cubicBezTo>
                    <a:pt x="552" y="627"/>
                    <a:pt x="577" y="452"/>
                    <a:pt x="477" y="302"/>
                  </a:cubicBezTo>
                  <a:cubicBezTo>
                    <a:pt x="377" y="76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5" name="Google Shape;34355;p44"/>
            <p:cNvSpPr/>
            <p:nvPr/>
          </p:nvSpPr>
          <p:spPr>
            <a:xfrm>
              <a:off x="4747650" y="2092075"/>
              <a:ext cx="17575" cy="13475"/>
            </a:xfrm>
            <a:custGeom>
              <a:avLst/>
              <a:gdLst/>
              <a:ahLst/>
              <a:cxnLst/>
              <a:rect l="l" t="t" r="r" b="b"/>
              <a:pathLst>
                <a:path w="703" h="539" extrusionOk="0">
                  <a:moveTo>
                    <a:pt x="497" y="1"/>
                  </a:moveTo>
                  <a:cubicBezTo>
                    <a:pt x="420" y="1"/>
                    <a:pt x="331" y="13"/>
                    <a:pt x="251" y="53"/>
                  </a:cubicBezTo>
                  <a:cubicBezTo>
                    <a:pt x="101" y="153"/>
                    <a:pt x="0" y="304"/>
                    <a:pt x="0" y="404"/>
                  </a:cubicBezTo>
                  <a:cubicBezTo>
                    <a:pt x="126" y="404"/>
                    <a:pt x="276" y="329"/>
                    <a:pt x="276" y="329"/>
                  </a:cubicBezTo>
                  <a:lnTo>
                    <a:pt x="276" y="329"/>
                  </a:lnTo>
                  <a:cubicBezTo>
                    <a:pt x="276" y="329"/>
                    <a:pt x="126" y="429"/>
                    <a:pt x="76" y="529"/>
                  </a:cubicBezTo>
                  <a:cubicBezTo>
                    <a:pt x="99" y="535"/>
                    <a:pt x="127" y="538"/>
                    <a:pt x="158" y="538"/>
                  </a:cubicBezTo>
                  <a:cubicBezTo>
                    <a:pt x="257" y="538"/>
                    <a:pt x="387" y="505"/>
                    <a:pt x="502" y="429"/>
                  </a:cubicBezTo>
                  <a:cubicBezTo>
                    <a:pt x="677" y="278"/>
                    <a:pt x="702" y="28"/>
                    <a:pt x="702" y="28"/>
                  </a:cubicBezTo>
                  <a:cubicBezTo>
                    <a:pt x="702" y="28"/>
                    <a:pt x="612" y="1"/>
                    <a:pt x="4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6" name="Google Shape;34356;p44"/>
            <p:cNvSpPr/>
            <p:nvPr/>
          </p:nvSpPr>
          <p:spPr>
            <a:xfrm>
              <a:off x="4765825" y="2084600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2" y="0"/>
                  </a:moveTo>
                  <a:cubicBezTo>
                    <a:pt x="475" y="0"/>
                    <a:pt x="413" y="8"/>
                    <a:pt x="351" y="26"/>
                  </a:cubicBezTo>
                  <a:cubicBezTo>
                    <a:pt x="126" y="101"/>
                    <a:pt x="0" y="327"/>
                    <a:pt x="0" y="327"/>
                  </a:cubicBezTo>
                  <a:cubicBezTo>
                    <a:pt x="0" y="327"/>
                    <a:pt x="173" y="461"/>
                    <a:pt x="367" y="461"/>
                  </a:cubicBezTo>
                  <a:cubicBezTo>
                    <a:pt x="395" y="461"/>
                    <a:pt x="423" y="458"/>
                    <a:pt x="451" y="452"/>
                  </a:cubicBezTo>
                  <a:cubicBezTo>
                    <a:pt x="627" y="402"/>
                    <a:pt x="752" y="302"/>
                    <a:pt x="802" y="227"/>
                  </a:cubicBezTo>
                  <a:cubicBezTo>
                    <a:pt x="740" y="202"/>
                    <a:pt x="671" y="195"/>
                    <a:pt x="617" y="195"/>
                  </a:cubicBezTo>
                  <a:cubicBezTo>
                    <a:pt x="564" y="195"/>
                    <a:pt x="527" y="202"/>
                    <a:pt x="527" y="202"/>
                  </a:cubicBezTo>
                  <a:cubicBezTo>
                    <a:pt x="527" y="202"/>
                    <a:pt x="702" y="151"/>
                    <a:pt x="752" y="76"/>
                  </a:cubicBezTo>
                  <a:cubicBezTo>
                    <a:pt x="720" y="28"/>
                    <a:pt x="635" y="0"/>
                    <a:pt x="5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7" name="Google Shape;34357;p44"/>
            <p:cNvSpPr/>
            <p:nvPr/>
          </p:nvSpPr>
          <p:spPr>
            <a:xfrm>
              <a:off x="4760800" y="208335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1"/>
                  </a:moveTo>
                  <a:cubicBezTo>
                    <a:pt x="101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51" y="26"/>
                  </a:cubicBezTo>
                  <a:cubicBezTo>
                    <a:pt x="26" y="51"/>
                    <a:pt x="1" y="126"/>
                    <a:pt x="51" y="201"/>
                  </a:cubicBezTo>
                  <a:cubicBezTo>
                    <a:pt x="76" y="302"/>
                    <a:pt x="201" y="352"/>
                    <a:pt x="201" y="352"/>
                  </a:cubicBezTo>
                  <a:cubicBezTo>
                    <a:pt x="201" y="352"/>
                    <a:pt x="251" y="252"/>
                    <a:pt x="226" y="151"/>
                  </a:cubicBezTo>
                  <a:cubicBezTo>
                    <a:pt x="201" y="76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8" name="Google Shape;34358;p44"/>
            <p:cNvSpPr/>
            <p:nvPr/>
          </p:nvSpPr>
          <p:spPr>
            <a:xfrm>
              <a:off x="4756425" y="2089375"/>
              <a:ext cx="9425" cy="5300"/>
            </a:xfrm>
            <a:custGeom>
              <a:avLst/>
              <a:gdLst/>
              <a:ahLst/>
              <a:cxnLst/>
              <a:rect l="l" t="t" r="r" b="b"/>
              <a:pathLst>
                <a:path w="377" h="212" extrusionOk="0">
                  <a:moveTo>
                    <a:pt x="130" y="1"/>
                  </a:moveTo>
                  <a:cubicBezTo>
                    <a:pt x="74" y="1"/>
                    <a:pt x="37" y="24"/>
                    <a:pt x="0" y="61"/>
                  </a:cubicBezTo>
                  <a:cubicBezTo>
                    <a:pt x="50" y="86"/>
                    <a:pt x="126" y="111"/>
                    <a:pt x="126" y="111"/>
                  </a:cubicBezTo>
                  <a:cubicBezTo>
                    <a:pt x="126" y="111"/>
                    <a:pt x="92" y="100"/>
                    <a:pt x="55" y="100"/>
                  </a:cubicBezTo>
                  <a:cubicBezTo>
                    <a:pt x="37" y="100"/>
                    <a:pt x="17" y="102"/>
                    <a:pt x="0" y="111"/>
                  </a:cubicBezTo>
                  <a:cubicBezTo>
                    <a:pt x="25" y="161"/>
                    <a:pt x="76" y="211"/>
                    <a:pt x="176" y="211"/>
                  </a:cubicBezTo>
                  <a:cubicBezTo>
                    <a:pt x="276" y="211"/>
                    <a:pt x="376" y="136"/>
                    <a:pt x="376" y="136"/>
                  </a:cubicBezTo>
                  <a:cubicBezTo>
                    <a:pt x="376" y="136"/>
                    <a:pt x="301" y="36"/>
                    <a:pt x="201" y="11"/>
                  </a:cubicBezTo>
                  <a:cubicBezTo>
                    <a:pt x="174" y="4"/>
                    <a:pt x="151" y="1"/>
                    <a:pt x="13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9" name="Google Shape;34359;p44"/>
            <p:cNvSpPr/>
            <p:nvPr/>
          </p:nvSpPr>
          <p:spPr>
            <a:xfrm>
              <a:off x="4765825" y="2092025"/>
              <a:ext cx="8175" cy="6650"/>
            </a:xfrm>
            <a:custGeom>
              <a:avLst/>
              <a:gdLst/>
              <a:ahLst/>
              <a:cxnLst/>
              <a:rect l="l" t="t" r="r" b="b"/>
              <a:pathLst>
                <a:path w="327" h="266" extrusionOk="0">
                  <a:moveTo>
                    <a:pt x="49" y="1"/>
                  </a:moveTo>
                  <a:cubicBezTo>
                    <a:pt x="20" y="1"/>
                    <a:pt x="0" y="5"/>
                    <a:pt x="0" y="5"/>
                  </a:cubicBezTo>
                  <a:cubicBezTo>
                    <a:pt x="0" y="5"/>
                    <a:pt x="0" y="130"/>
                    <a:pt x="101" y="205"/>
                  </a:cubicBezTo>
                  <a:cubicBezTo>
                    <a:pt x="137" y="242"/>
                    <a:pt x="187" y="265"/>
                    <a:pt x="231" y="265"/>
                  </a:cubicBezTo>
                  <a:cubicBezTo>
                    <a:pt x="247" y="265"/>
                    <a:pt x="263" y="262"/>
                    <a:pt x="276" y="255"/>
                  </a:cubicBezTo>
                  <a:cubicBezTo>
                    <a:pt x="251" y="205"/>
                    <a:pt x="201" y="155"/>
                    <a:pt x="201" y="155"/>
                  </a:cubicBezTo>
                  <a:lnTo>
                    <a:pt x="201" y="155"/>
                  </a:lnTo>
                  <a:cubicBezTo>
                    <a:pt x="201" y="155"/>
                    <a:pt x="276" y="205"/>
                    <a:pt x="326" y="205"/>
                  </a:cubicBezTo>
                  <a:cubicBezTo>
                    <a:pt x="326" y="155"/>
                    <a:pt x="276" y="80"/>
                    <a:pt x="201" y="55"/>
                  </a:cubicBezTo>
                  <a:cubicBezTo>
                    <a:pt x="156" y="10"/>
                    <a:pt x="93" y="1"/>
                    <a:pt x="4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0" name="Google Shape;34360;p44"/>
            <p:cNvSpPr/>
            <p:nvPr/>
          </p:nvSpPr>
          <p:spPr>
            <a:xfrm>
              <a:off x="4760800" y="2092750"/>
              <a:ext cx="6300" cy="8175"/>
            </a:xfrm>
            <a:custGeom>
              <a:avLst/>
              <a:gdLst/>
              <a:ahLst/>
              <a:cxnLst/>
              <a:rect l="l" t="t" r="r" b="b"/>
              <a:pathLst>
                <a:path w="252" h="327" extrusionOk="0">
                  <a:moveTo>
                    <a:pt x="201" y="1"/>
                  </a:moveTo>
                  <a:cubicBezTo>
                    <a:pt x="201" y="1"/>
                    <a:pt x="76" y="26"/>
                    <a:pt x="26" y="126"/>
                  </a:cubicBezTo>
                  <a:cubicBezTo>
                    <a:pt x="1" y="201"/>
                    <a:pt x="1" y="277"/>
                    <a:pt x="26" y="302"/>
                  </a:cubicBezTo>
                  <a:cubicBezTo>
                    <a:pt x="76" y="277"/>
                    <a:pt x="101" y="202"/>
                    <a:pt x="101" y="201"/>
                  </a:cubicBezTo>
                  <a:lnTo>
                    <a:pt x="101" y="201"/>
                  </a:lnTo>
                  <a:cubicBezTo>
                    <a:pt x="101" y="202"/>
                    <a:pt x="76" y="277"/>
                    <a:pt x="76" y="327"/>
                  </a:cubicBezTo>
                  <a:cubicBezTo>
                    <a:pt x="126" y="327"/>
                    <a:pt x="201" y="277"/>
                    <a:pt x="226" y="201"/>
                  </a:cubicBezTo>
                  <a:cubicBezTo>
                    <a:pt x="251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1" name="Google Shape;34361;p44"/>
            <p:cNvSpPr/>
            <p:nvPr/>
          </p:nvSpPr>
          <p:spPr>
            <a:xfrm>
              <a:off x="4765825" y="2085250"/>
              <a:ext cx="7550" cy="7525"/>
            </a:xfrm>
            <a:custGeom>
              <a:avLst/>
              <a:gdLst/>
              <a:ahLst/>
              <a:cxnLst/>
              <a:rect l="l" t="t" r="r" b="b"/>
              <a:pathLst>
                <a:path w="302" h="301" extrusionOk="0">
                  <a:moveTo>
                    <a:pt x="251" y="0"/>
                  </a:moveTo>
                  <a:cubicBezTo>
                    <a:pt x="201" y="0"/>
                    <a:pt x="126" y="25"/>
                    <a:pt x="75" y="75"/>
                  </a:cubicBezTo>
                  <a:cubicBezTo>
                    <a:pt x="0" y="176"/>
                    <a:pt x="0" y="301"/>
                    <a:pt x="0" y="301"/>
                  </a:cubicBezTo>
                  <a:cubicBezTo>
                    <a:pt x="0" y="301"/>
                    <a:pt x="126" y="301"/>
                    <a:pt x="201" y="226"/>
                  </a:cubicBezTo>
                  <a:cubicBezTo>
                    <a:pt x="276" y="176"/>
                    <a:pt x="301" y="100"/>
                    <a:pt x="276" y="50"/>
                  </a:cubicBezTo>
                  <a:cubicBezTo>
                    <a:pt x="226" y="50"/>
                    <a:pt x="176" y="100"/>
                    <a:pt x="176" y="100"/>
                  </a:cubicBezTo>
                  <a:cubicBezTo>
                    <a:pt x="176" y="100"/>
                    <a:pt x="226" y="5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2" name="Google Shape;34362;p44"/>
            <p:cNvSpPr/>
            <p:nvPr/>
          </p:nvSpPr>
          <p:spPr>
            <a:xfrm>
              <a:off x="4765825" y="20852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0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3" name="Google Shape;34363;p44"/>
            <p:cNvSpPr/>
            <p:nvPr/>
          </p:nvSpPr>
          <p:spPr>
            <a:xfrm>
              <a:off x="4766450" y="20846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0"/>
                  </a:moveTo>
                  <a:cubicBezTo>
                    <a:pt x="0" y="25"/>
                    <a:pt x="25" y="25"/>
                    <a:pt x="25" y="25"/>
                  </a:cubicBezTo>
                  <a:cubicBezTo>
                    <a:pt x="25" y="33"/>
                    <a:pt x="28" y="36"/>
                    <a:pt x="32" y="36"/>
                  </a:cubicBezTo>
                  <a:cubicBezTo>
                    <a:pt x="39" y="36"/>
                    <a:pt x="50" y="25"/>
                    <a:pt x="50" y="25"/>
                  </a:cubicBezTo>
                  <a:cubicBezTo>
                    <a:pt x="50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4" name="Google Shape;34364;p44"/>
            <p:cNvSpPr/>
            <p:nvPr/>
          </p:nvSpPr>
          <p:spPr>
            <a:xfrm>
              <a:off x="4764575" y="20852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0" y="0"/>
                  </a:moveTo>
                  <a:lnTo>
                    <a:pt x="5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5" name="Google Shape;34365;p44"/>
            <p:cNvSpPr/>
            <p:nvPr/>
          </p:nvSpPr>
          <p:spPr>
            <a:xfrm>
              <a:off x="4764575" y="2084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6" name="Google Shape;34366;p44"/>
            <p:cNvSpPr/>
            <p:nvPr/>
          </p:nvSpPr>
          <p:spPr>
            <a:xfrm>
              <a:off x="4765825" y="208650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0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7" name="Google Shape;34367;p44"/>
            <p:cNvSpPr/>
            <p:nvPr/>
          </p:nvSpPr>
          <p:spPr>
            <a:xfrm>
              <a:off x="4768950" y="20858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8" name="Google Shape;34368;p44"/>
            <p:cNvSpPr/>
            <p:nvPr/>
          </p:nvSpPr>
          <p:spPr>
            <a:xfrm>
              <a:off x="4765825" y="2092125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5" y="2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9" name="Google Shape;34369;p44"/>
            <p:cNvSpPr/>
            <p:nvPr/>
          </p:nvSpPr>
          <p:spPr>
            <a:xfrm>
              <a:off x="4767075" y="20971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0" name="Google Shape;34370;p44"/>
            <p:cNvSpPr/>
            <p:nvPr/>
          </p:nvSpPr>
          <p:spPr>
            <a:xfrm>
              <a:off x="4765825" y="2092125"/>
              <a:ext cx="3775" cy="3800"/>
            </a:xfrm>
            <a:custGeom>
              <a:avLst/>
              <a:gdLst/>
              <a:ahLst/>
              <a:cxnLst/>
              <a:rect l="l" t="t" r="r" b="b"/>
              <a:pathLst>
                <a:path w="151" h="152" fill="none" extrusionOk="0">
                  <a:moveTo>
                    <a:pt x="151" y="1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1" name="Google Shape;34371;p44"/>
            <p:cNvSpPr/>
            <p:nvPr/>
          </p:nvSpPr>
          <p:spPr>
            <a:xfrm>
              <a:off x="4768950" y="20959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25"/>
                    <a:pt x="26" y="25"/>
                  </a:cubicBezTo>
                  <a:lnTo>
                    <a:pt x="51" y="25"/>
                  </a:ln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2" name="Google Shape;34372;p44"/>
            <p:cNvSpPr/>
            <p:nvPr/>
          </p:nvSpPr>
          <p:spPr>
            <a:xfrm>
              <a:off x="4765200" y="209212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0" y="226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3" name="Google Shape;34373;p44"/>
            <p:cNvSpPr/>
            <p:nvPr/>
          </p:nvSpPr>
          <p:spPr>
            <a:xfrm>
              <a:off x="4764575" y="20971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25" y="50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4" name="Google Shape;34374;p44"/>
            <p:cNvSpPr/>
            <p:nvPr/>
          </p:nvSpPr>
          <p:spPr>
            <a:xfrm>
              <a:off x="4765825" y="209087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5" name="Google Shape;34375;p44"/>
            <p:cNvSpPr/>
            <p:nvPr/>
          </p:nvSpPr>
          <p:spPr>
            <a:xfrm>
              <a:off x="4771450" y="20902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6" name="Google Shape;34376;p44"/>
            <p:cNvSpPr/>
            <p:nvPr/>
          </p:nvSpPr>
          <p:spPr>
            <a:xfrm>
              <a:off x="4765825" y="2088375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0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7" name="Google Shape;34377;p44"/>
            <p:cNvSpPr/>
            <p:nvPr/>
          </p:nvSpPr>
          <p:spPr>
            <a:xfrm>
              <a:off x="4770825" y="208810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8" y="0"/>
                  </a:moveTo>
                  <a:cubicBezTo>
                    <a:pt x="15" y="0"/>
                    <a:pt x="9" y="3"/>
                    <a:pt x="1" y="11"/>
                  </a:cubicBezTo>
                  <a:cubicBezTo>
                    <a:pt x="1" y="11"/>
                    <a:pt x="1" y="11"/>
                    <a:pt x="1" y="36"/>
                  </a:cubicBezTo>
                  <a:lnTo>
                    <a:pt x="26" y="36"/>
                  </a:lnTo>
                  <a:cubicBezTo>
                    <a:pt x="26" y="36"/>
                    <a:pt x="26" y="11"/>
                    <a:pt x="26" y="11"/>
                  </a:cubicBezTo>
                  <a:cubicBezTo>
                    <a:pt x="26" y="11"/>
                    <a:pt x="26" y="0"/>
                    <a:pt x="1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8" name="Google Shape;34378;p44"/>
            <p:cNvSpPr/>
            <p:nvPr/>
          </p:nvSpPr>
          <p:spPr>
            <a:xfrm>
              <a:off x="4766450" y="2090875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1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9" name="Google Shape;34379;p44"/>
            <p:cNvSpPr/>
            <p:nvPr/>
          </p:nvSpPr>
          <p:spPr>
            <a:xfrm>
              <a:off x="4770825" y="20927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0" name="Google Shape;34380;p44"/>
            <p:cNvSpPr/>
            <p:nvPr/>
          </p:nvSpPr>
          <p:spPr>
            <a:xfrm>
              <a:off x="4760800" y="2091500"/>
              <a:ext cx="4425" cy="3175"/>
            </a:xfrm>
            <a:custGeom>
              <a:avLst/>
              <a:gdLst/>
              <a:ahLst/>
              <a:cxnLst/>
              <a:rect l="l" t="t" r="r" b="b"/>
              <a:pathLst>
                <a:path w="177" h="127" fill="none" extrusionOk="0">
                  <a:moveTo>
                    <a:pt x="1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1" name="Google Shape;34381;p44"/>
            <p:cNvSpPr/>
            <p:nvPr/>
          </p:nvSpPr>
          <p:spPr>
            <a:xfrm>
              <a:off x="4760175" y="2094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2" name="Google Shape;34382;p44"/>
            <p:cNvSpPr/>
            <p:nvPr/>
          </p:nvSpPr>
          <p:spPr>
            <a:xfrm>
              <a:off x="4759550" y="2091500"/>
              <a:ext cx="5675" cy="1275"/>
            </a:xfrm>
            <a:custGeom>
              <a:avLst/>
              <a:gdLst/>
              <a:ahLst/>
              <a:cxnLst/>
              <a:rect l="l" t="t" r="r" b="b"/>
              <a:pathLst>
                <a:path w="227" h="51" fill="none" extrusionOk="0">
                  <a:moveTo>
                    <a:pt x="1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3" name="Google Shape;34383;p44"/>
            <p:cNvSpPr/>
            <p:nvPr/>
          </p:nvSpPr>
          <p:spPr>
            <a:xfrm>
              <a:off x="4758925" y="20921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4" name="Google Shape;34384;p44"/>
            <p:cNvSpPr/>
            <p:nvPr/>
          </p:nvSpPr>
          <p:spPr>
            <a:xfrm>
              <a:off x="4762675" y="2091500"/>
              <a:ext cx="2550" cy="5050"/>
            </a:xfrm>
            <a:custGeom>
              <a:avLst/>
              <a:gdLst/>
              <a:ahLst/>
              <a:cxnLst/>
              <a:rect l="l" t="t" r="r" b="b"/>
              <a:pathLst>
                <a:path w="102" h="202" fill="none" extrusionOk="0">
                  <a:moveTo>
                    <a:pt x="1" y="201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5" name="Google Shape;34385;p44"/>
            <p:cNvSpPr/>
            <p:nvPr/>
          </p:nvSpPr>
          <p:spPr>
            <a:xfrm>
              <a:off x="4762050" y="209605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0"/>
                  </a:moveTo>
                  <a:cubicBezTo>
                    <a:pt x="7" y="0"/>
                    <a:pt x="1" y="7"/>
                    <a:pt x="1" y="19"/>
                  </a:cubicBezTo>
                  <a:cubicBezTo>
                    <a:pt x="1" y="19"/>
                    <a:pt x="1" y="44"/>
                    <a:pt x="1" y="44"/>
                  </a:cubicBezTo>
                  <a:lnTo>
                    <a:pt x="26" y="44"/>
                  </a:lnTo>
                  <a:cubicBezTo>
                    <a:pt x="26" y="19"/>
                    <a:pt x="26" y="19"/>
                    <a:pt x="26" y="19"/>
                  </a:cubicBezTo>
                  <a:cubicBezTo>
                    <a:pt x="26" y="7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6" name="Google Shape;34386;p44"/>
            <p:cNvSpPr/>
            <p:nvPr/>
          </p:nvSpPr>
          <p:spPr>
            <a:xfrm>
              <a:off x="4760175" y="2087750"/>
              <a:ext cx="4425" cy="3150"/>
            </a:xfrm>
            <a:custGeom>
              <a:avLst/>
              <a:gdLst/>
              <a:ahLst/>
              <a:cxnLst/>
              <a:rect l="l" t="t" r="r" b="b"/>
              <a:pathLst>
                <a:path w="177" h="126" fill="none" extrusionOk="0">
                  <a:moveTo>
                    <a:pt x="1" y="0"/>
                  </a:moveTo>
                  <a:lnTo>
                    <a:pt x="17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7" name="Google Shape;34387;p44"/>
            <p:cNvSpPr/>
            <p:nvPr/>
          </p:nvSpPr>
          <p:spPr>
            <a:xfrm>
              <a:off x="4759550" y="20874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9" y="0"/>
                  </a:moveTo>
                  <a:cubicBezTo>
                    <a:pt x="12" y="0"/>
                    <a:pt x="1" y="11"/>
                    <a:pt x="1" y="11"/>
                  </a:cubicBezTo>
                  <a:cubicBezTo>
                    <a:pt x="1" y="11"/>
                    <a:pt x="1" y="36"/>
                    <a:pt x="1" y="36"/>
                  </a:cubicBezTo>
                  <a:lnTo>
                    <a:pt x="26" y="36"/>
                  </a:lnTo>
                  <a:cubicBezTo>
                    <a:pt x="26" y="11"/>
                    <a:pt x="26" y="11"/>
                    <a:pt x="26" y="11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8" name="Google Shape;34388;p44"/>
            <p:cNvSpPr/>
            <p:nvPr/>
          </p:nvSpPr>
          <p:spPr>
            <a:xfrm>
              <a:off x="4761425" y="2086500"/>
              <a:ext cx="3175" cy="4400"/>
            </a:xfrm>
            <a:custGeom>
              <a:avLst/>
              <a:gdLst/>
              <a:ahLst/>
              <a:cxnLst/>
              <a:rect l="l" t="t" r="r" b="b"/>
              <a:pathLst>
                <a:path w="127" h="176" fill="none" extrusionOk="0">
                  <a:moveTo>
                    <a:pt x="1" y="0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9" name="Google Shape;34389;p44"/>
            <p:cNvSpPr/>
            <p:nvPr/>
          </p:nvSpPr>
          <p:spPr>
            <a:xfrm>
              <a:off x="4760800" y="20858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0"/>
                    <a:pt x="1" y="25"/>
                    <a:pt x="26" y="25"/>
                  </a:cubicBezTo>
                  <a:lnTo>
                    <a:pt x="51" y="25"/>
                  </a:ln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0" name="Google Shape;34390;p44"/>
            <p:cNvSpPr/>
            <p:nvPr/>
          </p:nvSpPr>
          <p:spPr>
            <a:xfrm>
              <a:off x="4759550" y="2090250"/>
              <a:ext cx="5050" cy="650"/>
            </a:xfrm>
            <a:custGeom>
              <a:avLst/>
              <a:gdLst/>
              <a:ahLst/>
              <a:cxnLst/>
              <a:rect l="l" t="t" r="r" b="b"/>
              <a:pathLst>
                <a:path w="202" h="26" fill="none" extrusionOk="0">
                  <a:moveTo>
                    <a:pt x="1" y="1"/>
                  </a:moveTo>
                  <a:lnTo>
                    <a:pt x="20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1" name="Google Shape;34391;p44"/>
            <p:cNvSpPr/>
            <p:nvPr/>
          </p:nvSpPr>
          <p:spPr>
            <a:xfrm>
              <a:off x="4758300" y="20896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2" name="Google Shape;34392;p44"/>
            <p:cNvSpPr/>
            <p:nvPr/>
          </p:nvSpPr>
          <p:spPr>
            <a:xfrm>
              <a:off x="4762675" y="2088200"/>
              <a:ext cx="6300" cy="5450"/>
            </a:xfrm>
            <a:custGeom>
              <a:avLst/>
              <a:gdLst/>
              <a:ahLst/>
              <a:cxnLst/>
              <a:rect l="l" t="t" r="r" b="b"/>
              <a:pathLst>
                <a:path w="252" h="218" extrusionOk="0">
                  <a:moveTo>
                    <a:pt x="124" y="1"/>
                  </a:moveTo>
                  <a:cubicBezTo>
                    <a:pt x="84" y="1"/>
                    <a:pt x="47" y="42"/>
                    <a:pt x="26" y="83"/>
                  </a:cubicBezTo>
                  <a:cubicBezTo>
                    <a:pt x="1" y="133"/>
                    <a:pt x="51" y="183"/>
                    <a:pt x="101" y="208"/>
                  </a:cubicBezTo>
                  <a:cubicBezTo>
                    <a:pt x="114" y="214"/>
                    <a:pt x="126" y="217"/>
                    <a:pt x="138" y="217"/>
                  </a:cubicBezTo>
                  <a:cubicBezTo>
                    <a:pt x="175" y="217"/>
                    <a:pt x="208" y="189"/>
                    <a:pt x="227" y="133"/>
                  </a:cubicBezTo>
                  <a:cubicBezTo>
                    <a:pt x="252" y="83"/>
                    <a:pt x="201" y="32"/>
                    <a:pt x="151" y="7"/>
                  </a:cubicBezTo>
                  <a:cubicBezTo>
                    <a:pt x="142" y="3"/>
                    <a:pt x="133" y="1"/>
                    <a:pt x="12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3" name="Google Shape;34393;p44"/>
            <p:cNvSpPr/>
            <p:nvPr/>
          </p:nvSpPr>
          <p:spPr>
            <a:xfrm>
              <a:off x="4508925" y="3382875"/>
              <a:ext cx="12550" cy="19450"/>
            </a:xfrm>
            <a:custGeom>
              <a:avLst/>
              <a:gdLst/>
              <a:ahLst/>
              <a:cxnLst/>
              <a:rect l="l" t="t" r="r" b="b"/>
              <a:pathLst>
                <a:path w="502" h="778" extrusionOk="0">
                  <a:moveTo>
                    <a:pt x="276" y="0"/>
                  </a:moveTo>
                  <a:cubicBezTo>
                    <a:pt x="176" y="25"/>
                    <a:pt x="76" y="151"/>
                    <a:pt x="26" y="326"/>
                  </a:cubicBezTo>
                  <a:cubicBezTo>
                    <a:pt x="1" y="577"/>
                    <a:pt x="126" y="777"/>
                    <a:pt x="126" y="777"/>
                  </a:cubicBezTo>
                  <a:cubicBezTo>
                    <a:pt x="126" y="777"/>
                    <a:pt x="376" y="677"/>
                    <a:pt x="452" y="451"/>
                  </a:cubicBezTo>
                  <a:cubicBezTo>
                    <a:pt x="502" y="276"/>
                    <a:pt x="477" y="100"/>
                    <a:pt x="402" y="25"/>
                  </a:cubicBezTo>
                  <a:cubicBezTo>
                    <a:pt x="326" y="125"/>
                    <a:pt x="276" y="276"/>
                    <a:pt x="276" y="276"/>
                  </a:cubicBezTo>
                  <a:cubicBezTo>
                    <a:pt x="276" y="276"/>
                    <a:pt x="301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4" name="Google Shape;34394;p44"/>
            <p:cNvSpPr/>
            <p:nvPr/>
          </p:nvSpPr>
          <p:spPr>
            <a:xfrm>
              <a:off x="4495150" y="3388975"/>
              <a:ext cx="16925" cy="14650"/>
            </a:xfrm>
            <a:custGeom>
              <a:avLst/>
              <a:gdLst/>
              <a:ahLst/>
              <a:cxnLst/>
              <a:rect l="l" t="t" r="r" b="b"/>
              <a:pathLst>
                <a:path w="677" h="586" extrusionOk="0">
                  <a:moveTo>
                    <a:pt x="154" y="1"/>
                  </a:moveTo>
                  <a:cubicBezTo>
                    <a:pt x="135" y="1"/>
                    <a:pt x="117" y="3"/>
                    <a:pt x="100" y="7"/>
                  </a:cubicBezTo>
                  <a:cubicBezTo>
                    <a:pt x="125" y="107"/>
                    <a:pt x="251" y="232"/>
                    <a:pt x="251" y="232"/>
                  </a:cubicBezTo>
                  <a:cubicBezTo>
                    <a:pt x="251" y="232"/>
                    <a:pt x="125" y="132"/>
                    <a:pt x="0" y="107"/>
                  </a:cubicBezTo>
                  <a:lnTo>
                    <a:pt x="0" y="107"/>
                  </a:lnTo>
                  <a:cubicBezTo>
                    <a:pt x="0" y="207"/>
                    <a:pt x="75" y="358"/>
                    <a:pt x="201" y="483"/>
                  </a:cubicBezTo>
                  <a:cubicBezTo>
                    <a:pt x="344" y="572"/>
                    <a:pt x="513" y="585"/>
                    <a:pt x="597" y="585"/>
                  </a:cubicBezTo>
                  <a:cubicBezTo>
                    <a:pt x="631" y="585"/>
                    <a:pt x="652" y="583"/>
                    <a:pt x="652" y="583"/>
                  </a:cubicBezTo>
                  <a:cubicBezTo>
                    <a:pt x="652" y="583"/>
                    <a:pt x="677" y="308"/>
                    <a:pt x="501" y="157"/>
                  </a:cubicBezTo>
                  <a:cubicBezTo>
                    <a:pt x="376" y="53"/>
                    <a:pt x="251" y="1"/>
                    <a:pt x="1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5" name="Google Shape;34395;p44"/>
            <p:cNvSpPr/>
            <p:nvPr/>
          </p:nvSpPr>
          <p:spPr>
            <a:xfrm>
              <a:off x="4508925" y="3402925"/>
              <a:ext cx="14425" cy="18825"/>
            </a:xfrm>
            <a:custGeom>
              <a:avLst/>
              <a:gdLst/>
              <a:ahLst/>
              <a:cxnLst/>
              <a:rect l="l" t="t" r="r" b="b"/>
              <a:pathLst>
                <a:path w="577" h="753" extrusionOk="0">
                  <a:moveTo>
                    <a:pt x="126" y="0"/>
                  </a:moveTo>
                  <a:cubicBezTo>
                    <a:pt x="126" y="0"/>
                    <a:pt x="1" y="226"/>
                    <a:pt x="101" y="451"/>
                  </a:cubicBezTo>
                  <a:cubicBezTo>
                    <a:pt x="151" y="627"/>
                    <a:pt x="276" y="752"/>
                    <a:pt x="376" y="752"/>
                  </a:cubicBezTo>
                  <a:cubicBezTo>
                    <a:pt x="402" y="652"/>
                    <a:pt x="351" y="477"/>
                    <a:pt x="351" y="476"/>
                  </a:cubicBezTo>
                  <a:lnTo>
                    <a:pt x="351" y="476"/>
                  </a:lnTo>
                  <a:cubicBezTo>
                    <a:pt x="352" y="477"/>
                    <a:pt x="427" y="652"/>
                    <a:pt x="502" y="702"/>
                  </a:cubicBezTo>
                  <a:cubicBezTo>
                    <a:pt x="577" y="627"/>
                    <a:pt x="577" y="451"/>
                    <a:pt x="502" y="301"/>
                  </a:cubicBezTo>
                  <a:cubicBezTo>
                    <a:pt x="376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6" name="Google Shape;34396;p44"/>
            <p:cNvSpPr/>
            <p:nvPr/>
          </p:nvSpPr>
          <p:spPr>
            <a:xfrm>
              <a:off x="4494525" y="3402875"/>
              <a:ext cx="18175" cy="13450"/>
            </a:xfrm>
            <a:custGeom>
              <a:avLst/>
              <a:gdLst/>
              <a:ahLst/>
              <a:cxnLst/>
              <a:rect l="l" t="t" r="r" b="b"/>
              <a:pathLst>
                <a:path w="727" h="538" extrusionOk="0">
                  <a:moveTo>
                    <a:pt x="505" y="0"/>
                  </a:moveTo>
                  <a:cubicBezTo>
                    <a:pt x="423" y="0"/>
                    <a:pt x="331" y="12"/>
                    <a:pt x="251" y="52"/>
                  </a:cubicBezTo>
                  <a:cubicBezTo>
                    <a:pt x="100" y="153"/>
                    <a:pt x="0" y="303"/>
                    <a:pt x="25" y="403"/>
                  </a:cubicBezTo>
                  <a:cubicBezTo>
                    <a:pt x="125" y="403"/>
                    <a:pt x="275" y="329"/>
                    <a:pt x="276" y="328"/>
                  </a:cubicBezTo>
                  <a:lnTo>
                    <a:pt x="276" y="328"/>
                  </a:lnTo>
                  <a:cubicBezTo>
                    <a:pt x="275" y="329"/>
                    <a:pt x="125" y="404"/>
                    <a:pt x="100" y="528"/>
                  </a:cubicBezTo>
                  <a:cubicBezTo>
                    <a:pt x="118" y="534"/>
                    <a:pt x="141" y="538"/>
                    <a:pt x="169" y="538"/>
                  </a:cubicBezTo>
                  <a:cubicBezTo>
                    <a:pt x="257" y="538"/>
                    <a:pt x="386" y="505"/>
                    <a:pt x="501" y="428"/>
                  </a:cubicBezTo>
                  <a:cubicBezTo>
                    <a:pt x="677" y="278"/>
                    <a:pt x="727" y="27"/>
                    <a:pt x="727" y="27"/>
                  </a:cubicBezTo>
                  <a:cubicBezTo>
                    <a:pt x="727" y="27"/>
                    <a:pt x="628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7" name="Google Shape;34397;p44"/>
            <p:cNvSpPr/>
            <p:nvPr/>
          </p:nvSpPr>
          <p:spPr>
            <a:xfrm>
              <a:off x="4512675" y="3395375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4" y="0"/>
                  </a:moveTo>
                  <a:cubicBezTo>
                    <a:pt x="476" y="0"/>
                    <a:pt x="414" y="9"/>
                    <a:pt x="352" y="26"/>
                  </a:cubicBezTo>
                  <a:cubicBezTo>
                    <a:pt x="126" y="102"/>
                    <a:pt x="1" y="327"/>
                    <a:pt x="1" y="327"/>
                  </a:cubicBezTo>
                  <a:cubicBezTo>
                    <a:pt x="1" y="327"/>
                    <a:pt x="174" y="462"/>
                    <a:pt x="368" y="462"/>
                  </a:cubicBezTo>
                  <a:cubicBezTo>
                    <a:pt x="396" y="462"/>
                    <a:pt x="424" y="459"/>
                    <a:pt x="452" y="453"/>
                  </a:cubicBezTo>
                  <a:cubicBezTo>
                    <a:pt x="627" y="402"/>
                    <a:pt x="778" y="302"/>
                    <a:pt x="803" y="227"/>
                  </a:cubicBezTo>
                  <a:cubicBezTo>
                    <a:pt x="740" y="202"/>
                    <a:pt x="671" y="196"/>
                    <a:pt x="618" y="196"/>
                  </a:cubicBezTo>
                  <a:cubicBezTo>
                    <a:pt x="565" y="196"/>
                    <a:pt x="527" y="202"/>
                    <a:pt x="527" y="202"/>
                  </a:cubicBezTo>
                  <a:cubicBezTo>
                    <a:pt x="527" y="202"/>
                    <a:pt x="703" y="152"/>
                    <a:pt x="778" y="77"/>
                  </a:cubicBezTo>
                  <a:cubicBezTo>
                    <a:pt x="729" y="28"/>
                    <a:pt x="639" y="0"/>
                    <a:pt x="5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8" name="Google Shape;34398;p44"/>
            <p:cNvSpPr/>
            <p:nvPr/>
          </p:nvSpPr>
          <p:spPr>
            <a:xfrm>
              <a:off x="4507675" y="339415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26" y="0"/>
                  </a:moveTo>
                  <a:cubicBezTo>
                    <a:pt x="101" y="50"/>
                    <a:pt x="126" y="126"/>
                    <a:pt x="126" y="126"/>
                  </a:cubicBezTo>
                  <a:cubicBezTo>
                    <a:pt x="126" y="126"/>
                    <a:pt x="101" y="50"/>
                    <a:pt x="51" y="25"/>
                  </a:cubicBezTo>
                  <a:cubicBezTo>
                    <a:pt x="25" y="50"/>
                    <a:pt x="0" y="126"/>
                    <a:pt x="51" y="201"/>
                  </a:cubicBezTo>
                  <a:cubicBezTo>
                    <a:pt x="76" y="301"/>
                    <a:pt x="201" y="351"/>
                    <a:pt x="201" y="351"/>
                  </a:cubicBezTo>
                  <a:cubicBezTo>
                    <a:pt x="201" y="351"/>
                    <a:pt x="251" y="251"/>
                    <a:pt x="226" y="151"/>
                  </a:cubicBezTo>
                  <a:cubicBezTo>
                    <a:pt x="201" y="75"/>
                    <a:pt x="151" y="0"/>
                    <a:pt x="1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9" name="Google Shape;34399;p44"/>
            <p:cNvSpPr/>
            <p:nvPr/>
          </p:nvSpPr>
          <p:spPr>
            <a:xfrm>
              <a:off x="4503275" y="3400175"/>
              <a:ext cx="9425" cy="5275"/>
            </a:xfrm>
            <a:custGeom>
              <a:avLst/>
              <a:gdLst/>
              <a:ahLst/>
              <a:cxnLst/>
              <a:rect l="l" t="t" r="r" b="b"/>
              <a:pathLst>
                <a:path w="377" h="211" extrusionOk="0">
                  <a:moveTo>
                    <a:pt x="142" y="0"/>
                  </a:moveTo>
                  <a:cubicBezTo>
                    <a:pt x="90" y="0"/>
                    <a:pt x="44" y="23"/>
                    <a:pt x="26" y="60"/>
                  </a:cubicBezTo>
                  <a:cubicBezTo>
                    <a:pt x="51" y="85"/>
                    <a:pt x="126" y="110"/>
                    <a:pt x="126" y="110"/>
                  </a:cubicBezTo>
                  <a:cubicBezTo>
                    <a:pt x="126" y="110"/>
                    <a:pt x="93" y="99"/>
                    <a:pt x="56" y="99"/>
                  </a:cubicBezTo>
                  <a:cubicBezTo>
                    <a:pt x="37" y="99"/>
                    <a:pt x="18" y="102"/>
                    <a:pt x="1" y="110"/>
                  </a:cubicBezTo>
                  <a:cubicBezTo>
                    <a:pt x="26" y="160"/>
                    <a:pt x="101" y="210"/>
                    <a:pt x="176" y="210"/>
                  </a:cubicBezTo>
                  <a:cubicBezTo>
                    <a:pt x="277" y="210"/>
                    <a:pt x="377" y="135"/>
                    <a:pt x="377" y="135"/>
                  </a:cubicBezTo>
                  <a:cubicBezTo>
                    <a:pt x="377" y="135"/>
                    <a:pt x="302" y="35"/>
                    <a:pt x="201" y="10"/>
                  </a:cubicBezTo>
                  <a:cubicBezTo>
                    <a:pt x="181" y="3"/>
                    <a:pt x="161" y="0"/>
                    <a:pt x="1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0" name="Google Shape;34400;p44"/>
            <p:cNvSpPr/>
            <p:nvPr/>
          </p:nvSpPr>
          <p:spPr>
            <a:xfrm>
              <a:off x="4512675" y="3402825"/>
              <a:ext cx="8175" cy="6625"/>
            </a:xfrm>
            <a:custGeom>
              <a:avLst/>
              <a:gdLst/>
              <a:ahLst/>
              <a:cxnLst/>
              <a:rect l="l" t="t" r="r" b="b"/>
              <a:pathLst>
                <a:path w="327" h="265" extrusionOk="0">
                  <a:moveTo>
                    <a:pt x="51" y="0"/>
                  </a:moveTo>
                  <a:cubicBezTo>
                    <a:pt x="21" y="0"/>
                    <a:pt x="1" y="4"/>
                    <a:pt x="1" y="4"/>
                  </a:cubicBezTo>
                  <a:cubicBezTo>
                    <a:pt x="1" y="4"/>
                    <a:pt x="26" y="129"/>
                    <a:pt x="101" y="205"/>
                  </a:cubicBezTo>
                  <a:cubicBezTo>
                    <a:pt x="156" y="241"/>
                    <a:pt x="211" y="265"/>
                    <a:pt x="247" y="265"/>
                  </a:cubicBezTo>
                  <a:cubicBezTo>
                    <a:pt x="260" y="265"/>
                    <a:pt x="270" y="262"/>
                    <a:pt x="277" y="255"/>
                  </a:cubicBezTo>
                  <a:cubicBezTo>
                    <a:pt x="277" y="205"/>
                    <a:pt x="202" y="155"/>
                    <a:pt x="201" y="155"/>
                  </a:cubicBezTo>
                  <a:lnTo>
                    <a:pt x="201" y="155"/>
                  </a:lnTo>
                  <a:cubicBezTo>
                    <a:pt x="202" y="155"/>
                    <a:pt x="277" y="205"/>
                    <a:pt x="327" y="205"/>
                  </a:cubicBezTo>
                  <a:cubicBezTo>
                    <a:pt x="327" y="155"/>
                    <a:pt x="277" y="79"/>
                    <a:pt x="226" y="54"/>
                  </a:cubicBezTo>
                  <a:cubicBezTo>
                    <a:pt x="166" y="9"/>
                    <a:pt x="97" y="0"/>
                    <a:pt x="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1" name="Google Shape;34401;p44"/>
            <p:cNvSpPr/>
            <p:nvPr/>
          </p:nvSpPr>
          <p:spPr>
            <a:xfrm>
              <a:off x="4507675" y="3403550"/>
              <a:ext cx="6300" cy="8175"/>
            </a:xfrm>
            <a:custGeom>
              <a:avLst/>
              <a:gdLst/>
              <a:ahLst/>
              <a:cxnLst/>
              <a:rect l="l" t="t" r="r" b="b"/>
              <a:pathLst>
                <a:path w="252" h="327" extrusionOk="0">
                  <a:moveTo>
                    <a:pt x="201" y="0"/>
                  </a:moveTo>
                  <a:cubicBezTo>
                    <a:pt x="201" y="0"/>
                    <a:pt x="101" y="25"/>
                    <a:pt x="51" y="126"/>
                  </a:cubicBezTo>
                  <a:cubicBezTo>
                    <a:pt x="0" y="201"/>
                    <a:pt x="0" y="276"/>
                    <a:pt x="25" y="301"/>
                  </a:cubicBezTo>
                  <a:cubicBezTo>
                    <a:pt x="75" y="276"/>
                    <a:pt x="100" y="202"/>
                    <a:pt x="101" y="201"/>
                  </a:cubicBezTo>
                  <a:lnTo>
                    <a:pt x="101" y="201"/>
                  </a:lnTo>
                  <a:cubicBezTo>
                    <a:pt x="100" y="202"/>
                    <a:pt x="76" y="276"/>
                    <a:pt x="101" y="326"/>
                  </a:cubicBezTo>
                  <a:cubicBezTo>
                    <a:pt x="126" y="326"/>
                    <a:pt x="201" y="276"/>
                    <a:pt x="226" y="201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2" name="Google Shape;34402;p44"/>
            <p:cNvSpPr/>
            <p:nvPr/>
          </p:nvSpPr>
          <p:spPr>
            <a:xfrm>
              <a:off x="4512675" y="339602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2" y="0"/>
                  </a:moveTo>
                  <a:cubicBezTo>
                    <a:pt x="201" y="0"/>
                    <a:pt x="126" y="26"/>
                    <a:pt x="76" y="76"/>
                  </a:cubicBezTo>
                  <a:cubicBezTo>
                    <a:pt x="1" y="176"/>
                    <a:pt x="26" y="301"/>
                    <a:pt x="26" y="301"/>
                  </a:cubicBezTo>
                  <a:cubicBezTo>
                    <a:pt x="26" y="301"/>
                    <a:pt x="151" y="301"/>
                    <a:pt x="226" y="226"/>
                  </a:cubicBezTo>
                  <a:cubicBezTo>
                    <a:pt x="277" y="176"/>
                    <a:pt x="302" y="101"/>
                    <a:pt x="302" y="51"/>
                  </a:cubicBezTo>
                  <a:cubicBezTo>
                    <a:pt x="252" y="51"/>
                    <a:pt x="176" y="101"/>
                    <a:pt x="176" y="101"/>
                  </a:cubicBezTo>
                  <a:cubicBezTo>
                    <a:pt x="176" y="101"/>
                    <a:pt x="226" y="51"/>
                    <a:pt x="2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3" name="Google Shape;34403;p44"/>
            <p:cNvSpPr/>
            <p:nvPr/>
          </p:nvSpPr>
          <p:spPr>
            <a:xfrm>
              <a:off x="4512675" y="3396025"/>
              <a:ext cx="1300" cy="5675"/>
            </a:xfrm>
            <a:custGeom>
              <a:avLst/>
              <a:gdLst/>
              <a:ahLst/>
              <a:cxnLst/>
              <a:rect l="l" t="t" r="r" b="b"/>
              <a:pathLst>
                <a:path w="52" h="227" fill="none" extrusionOk="0">
                  <a:moveTo>
                    <a:pt x="51" y="0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4" name="Google Shape;34404;p44"/>
            <p:cNvSpPr/>
            <p:nvPr/>
          </p:nvSpPr>
          <p:spPr>
            <a:xfrm>
              <a:off x="4513950" y="339540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8" y="34"/>
                    <a:pt x="14" y="37"/>
                    <a:pt x="18" y="37"/>
                  </a:cubicBezTo>
                  <a:cubicBezTo>
                    <a:pt x="25" y="37"/>
                    <a:pt x="25" y="25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5" name="Google Shape;34405;p44"/>
            <p:cNvSpPr/>
            <p:nvPr/>
          </p:nvSpPr>
          <p:spPr>
            <a:xfrm>
              <a:off x="4512050" y="3396025"/>
              <a:ext cx="650" cy="5025"/>
            </a:xfrm>
            <a:custGeom>
              <a:avLst/>
              <a:gdLst/>
              <a:ahLst/>
              <a:cxnLst/>
              <a:rect l="l" t="t" r="r" b="b"/>
              <a:pathLst>
                <a:path w="26" h="201" fill="none" extrusionOk="0">
                  <a:moveTo>
                    <a:pt x="1" y="0"/>
                  </a:moveTo>
                  <a:lnTo>
                    <a:pt x="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6" name="Google Shape;34406;p44"/>
            <p:cNvSpPr/>
            <p:nvPr/>
          </p:nvSpPr>
          <p:spPr>
            <a:xfrm>
              <a:off x="4511425" y="3395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7" name="Google Shape;34407;p44"/>
            <p:cNvSpPr/>
            <p:nvPr/>
          </p:nvSpPr>
          <p:spPr>
            <a:xfrm>
              <a:off x="4512675" y="3397275"/>
              <a:ext cx="3800" cy="3775"/>
            </a:xfrm>
            <a:custGeom>
              <a:avLst/>
              <a:gdLst/>
              <a:ahLst/>
              <a:cxnLst/>
              <a:rect l="l" t="t" r="r" b="b"/>
              <a:pathLst>
                <a:path w="152" h="151" fill="none" extrusionOk="0">
                  <a:moveTo>
                    <a:pt x="151" y="1"/>
                  </a:moveTo>
                  <a:lnTo>
                    <a:pt x="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8" name="Google Shape;34408;p44"/>
            <p:cNvSpPr/>
            <p:nvPr/>
          </p:nvSpPr>
          <p:spPr>
            <a:xfrm>
              <a:off x="4515825" y="33966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1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9" name="Google Shape;34409;p44"/>
            <p:cNvSpPr/>
            <p:nvPr/>
          </p:nvSpPr>
          <p:spPr>
            <a:xfrm>
              <a:off x="4512675" y="3402925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fill="none" extrusionOk="0">
                  <a:moveTo>
                    <a:pt x="76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0" name="Google Shape;34410;p44"/>
            <p:cNvSpPr/>
            <p:nvPr/>
          </p:nvSpPr>
          <p:spPr>
            <a:xfrm>
              <a:off x="4513950" y="34079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1" name="Google Shape;34411;p44"/>
            <p:cNvSpPr/>
            <p:nvPr/>
          </p:nvSpPr>
          <p:spPr>
            <a:xfrm>
              <a:off x="4512675" y="3402925"/>
              <a:ext cx="3800" cy="3775"/>
            </a:xfrm>
            <a:custGeom>
              <a:avLst/>
              <a:gdLst/>
              <a:ahLst/>
              <a:cxnLst/>
              <a:rect l="l" t="t" r="r" b="b"/>
              <a:pathLst>
                <a:path w="152" h="151" fill="none" extrusionOk="0">
                  <a:moveTo>
                    <a:pt x="151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2" name="Google Shape;34412;p44"/>
            <p:cNvSpPr/>
            <p:nvPr/>
          </p:nvSpPr>
          <p:spPr>
            <a:xfrm>
              <a:off x="4516450" y="3406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3" name="Google Shape;34413;p44"/>
            <p:cNvSpPr/>
            <p:nvPr/>
          </p:nvSpPr>
          <p:spPr>
            <a:xfrm>
              <a:off x="4512050" y="34029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4" name="Google Shape;34414;p44"/>
            <p:cNvSpPr/>
            <p:nvPr/>
          </p:nvSpPr>
          <p:spPr>
            <a:xfrm>
              <a:off x="4512050" y="34079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5" name="Google Shape;34415;p44"/>
            <p:cNvSpPr/>
            <p:nvPr/>
          </p:nvSpPr>
          <p:spPr>
            <a:xfrm>
              <a:off x="4513300" y="3401675"/>
              <a:ext cx="5050" cy="25"/>
            </a:xfrm>
            <a:custGeom>
              <a:avLst/>
              <a:gdLst/>
              <a:ahLst/>
              <a:cxnLst/>
              <a:rect l="l" t="t" r="r" b="b"/>
              <a:pathLst>
                <a:path w="202" h="1" fill="none" extrusionOk="0">
                  <a:moveTo>
                    <a:pt x="201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6" name="Google Shape;34416;p44"/>
            <p:cNvSpPr/>
            <p:nvPr/>
          </p:nvSpPr>
          <p:spPr>
            <a:xfrm>
              <a:off x="4518325" y="340102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6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51"/>
                    <a:pt x="26" y="51"/>
                  </a:cubicBezTo>
                  <a:cubicBezTo>
                    <a:pt x="26" y="51"/>
                    <a:pt x="26" y="51"/>
                    <a:pt x="51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7" name="Google Shape;34417;p44"/>
            <p:cNvSpPr/>
            <p:nvPr/>
          </p:nvSpPr>
          <p:spPr>
            <a:xfrm>
              <a:off x="4513300" y="33991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8" name="Google Shape;34418;p44"/>
            <p:cNvSpPr/>
            <p:nvPr/>
          </p:nvSpPr>
          <p:spPr>
            <a:xfrm>
              <a:off x="4517700" y="33988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1"/>
                  </a:moveTo>
                  <a:cubicBezTo>
                    <a:pt x="25" y="1"/>
                    <a:pt x="25" y="3"/>
                    <a:pt x="25" y="12"/>
                  </a:cubicBezTo>
                  <a:cubicBezTo>
                    <a:pt x="0" y="12"/>
                    <a:pt x="0" y="12"/>
                    <a:pt x="0" y="37"/>
                  </a:cubicBezTo>
                  <a:lnTo>
                    <a:pt x="25" y="37"/>
                  </a:lnTo>
                  <a:cubicBezTo>
                    <a:pt x="25" y="37"/>
                    <a:pt x="51" y="12"/>
                    <a:pt x="51" y="12"/>
                  </a:cubicBezTo>
                  <a:cubicBezTo>
                    <a:pt x="34" y="12"/>
                    <a:pt x="28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9" name="Google Shape;34419;p44"/>
            <p:cNvSpPr/>
            <p:nvPr/>
          </p:nvSpPr>
          <p:spPr>
            <a:xfrm>
              <a:off x="4513300" y="340167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0" name="Google Shape;34420;p44"/>
            <p:cNvSpPr/>
            <p:nvPr/>
          </p:nvSpPr>
          <p:spPr>
            <a:xfrm>
              <a:off x="4517700" y="34035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25" y="0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25" y="50"/>
                    <a:pt x="51" y="25"/>
                    <a:pt x="51" y="25"/>
                  </a:cubicBezTo>
                  <a:cubicBezTo>
                    <a:pt x="51" y="25"/>
                    <a:pt x="51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1" name="Google Shape;34421;p44"/>
            <p:cNvSpPr/>
            <p:nvPr/>
          </p:nvSpPr>
          <p:spPr>
            <a:xfrm>
              <a:off x="4507675" y="340230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25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2" name="Google Shape;34422;p44"/>
            <p:cNvSpPr/>
            <p:nvPr/>
          </p:nvSpPr>
          <p:spPr>
            <a:xfrm>
              <a:off x="4507050" y="3405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25" y="25"/>
                  </a:ln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3" name="Google Shape;34423;p44"/>
            <p:cNvSpPr/>
            <p:nvPr/>
          </p:nvSpPr>
          <p:spPr>
            <a:xfrm>
              <a:off x="4506425" y="3402300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0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4" name="Google Shape;34424;p44"/>
            <p:cNvSpPr/>
            <p:nvPr/>
          </p:nvSpPr>
          <p:spPr>
            <a:xfrm>
              <a:off x="4505800" y="34029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5" name="Google Shape;34425;p44"/>
            <p:cNvSpPr/>
            <p:nvPr/>
          </p:nvSpPr>
          <p:spPr>
            <a:xfrm>
              <a:off x="4509550" y="340230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6" name="Google Shape;34426;p44"/>
            <p:cNvSpPr/>
            <p:nvPr/>
          </p:nvSpPr>
          <p:spPr>
            <a:xfrm>
              <a:off x="4508925" y="34068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1" y="7"/>
                    <a:pt x="1" y="20"/>
                  </a:cubicBezTo>
                  <a:cubicBezTo>
                    <a:pt x="1" y="20"/>
                    <a:pt x="1" y="45"/>
                    <a:pt x="1" y="45"/>
                  </a:cubicBezTo>
                  <a:lnTo>
                    <a:pt x="26" y="45"/>
                  </a:lnTo>
                  <a:cubicBezTo>
                    <a:pt x="51" y="20"/>
                    <a:pt x="51" y="20"/>
                    <a:pt x="26" y="20"/>
                  </a:cubicBezTo>
                  <a:cubicBezTo>
                    <a:pt x="26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7" name="Google Shape;34427;p44"/>
            <p:cNvSpPr/>
            <p:nvPr/>
          </p:nvSpPr>
          <p:spPr>
            <a:xfrm>
              <a:off x="4507050" y="3398525"/>
              <a:ext cx="5025" cy="3175"/>
            </a:xfrm>
            <a:custGeom>
              <a:avLst/>
              <a:gdLst/>
              <a:ahLst/>
              <a:cxnLst/>
              <a:rect l="l" t="t" r="r" b="b"/>
              <a:pathLst>
                <a:path w="201" h="127" fill="none" extrusionOk="0">
                  <a:moveTo>
                    <a:pt x="0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8" name="Google Shape;34428;p44"/>
            <p:cNvSpPr/>
            <p:nvPr/>
          </p:nvSpPr>
          <p:spPr>
            <a:xfrm>
              <a:off x="4506425" y="33982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1"/>
                  </a:moveTo>
                  <a:cubicBezTo>
                    <a:pt x="11" y="1"/>
                    <a:pt x="0" y="12"/>
                    <a:pt x="0" y="12"/>
                  </a:cubicBezTo>
                  <a:cubicBezTo>
                    <a:pt x="0" y="12"/>
                    <a:pt x="0" y="37"/>
                    <a:pt x="25" y="37"/>
                  </a:cubicBezTo>
                  <a:lnTo>
                    <a:pt x="50" y="37"/>
                  </a:lnTo>
                  <a:cubicBezTo>
                    <a:pt x="50" y="12"/>
                    <a:pt x="25" y="12"/>
                    <a:pt x="25" y="12"/>
                  </a:cubicBezTo>
                  <a:cubicBezTo>
                    <a:pt x="25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9" name="Google Shape;34429;p44"/>
            <p:cNvSpPr/>
            <p:nvPr/>
          </p:nvSpPr>
          <p:spPr>
            <a:xfrm>
              <a:off x="4508925" y="339727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0" name="Google Shape;34430;p44"/>
            <p:cNvSpPr/>
            <p:nvPr/>
          </p:nvSpPr>
          <p:spPr>
            <a:xfrm>
              <a:off x="4508300" y="33966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6" y="26"/>
                  </a:ln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1" name="Google Shape;34431;p44"/>
            <p:cNvSpPr/>
            <p:nvPr/>
          </p:nvSpPr>
          <p:spPr>
            <a:xfrm>
              <a:off x="4506425" y="3401025"/>
              <a:ext cx="5650" cy="675"/>
            </a:xfrm>
            <a:custGeom>
              <a:avLst/>
              <a:gdLst/>
              <a:ahLst/>
              <a:cxnLst/>
              <a:rect l="l" t="t" r="r" b="b"/>
              <a:pathLst>
                <a:path w="226" h="27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2" name="Google Shape;34432;p44"/>
            <p:cNvSpPr/>
            <p:nvPr/>
          </p:nvSpPr>
          <p:spPr>
            <a:xfrm>
              <a:off x="4505800" y="340040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51"/>
                    <a:pt x="0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3" name="Google Shape;34433;p44"/>
            <p:cNvSpPr/>
            <p:nvPr/>
          </p:nvSpPr>
          <p:spPr>
            <a:xfrm>
              <a:off x="4510175" y="3399000"/>
              <a:ext cx="5675" cy="5425"/>
            </a:xfrm>
            <a:custGeom>
              <a:avLst/>
              <a:gdLst/>
              <a:ahLst/>
              <a:cxnLst/>
              <a:rect l="l" t="t" r="r" b="b"/>
              <a:pathLst>
                <a:path w="227" h="217" extrusionOk="0">
                  <a:moveTo>
                    <a:pt x="112" y="0"/>
                  </a:moveTo>
                  <a:cubicBezTo>
                    <a:pt x="58" y="0"/>
                    <a:pt x="21" y="41"/>
                    <a:pt x="1" y="82"/>
                  </a:cubicBezTo>
                  <a:cubicBezTo>
                    <a:pt x="1" y="132"/>
                    <a:pt x="26" y="182"/>
                    <a:pt x="76" y="207"/>
                  </a:cubicBezTo>
                  <a:cubicBezTo>
                    <a:pt x="88" y="214"/>
                    <a:pt x="101" y="217"/>
                    <a:pt x="113" y="217"/>
                  </a:cubicBezTo>
                  <a:cubicBezTo>
                    <a:pt x="149" y="217"/>
                    <a:pt x="182" y="188"/>
                    <a:pt x="201" y="132"/>
                  </a:cubicBezTo>
                  <a:cubicBezTo>
                    <a:pt x="226" y="82"/>
                    <a:pt x="201" y="32"/>
                    <a:pt x="151" y="7"/>
                  </a:cubicBezTo>
                  <a:cubicBezTo>
                    <a:pt x="137" y="2"/>
                    <a:pt x="124" y="0"/>
                    <a:pt x="11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4" name="Google Shape;34434;p44"/>
            <p:cNvSpPr/>
            <p:nvPr/>
          </p:nvSpPr>
          <p:spPr>
            <a:xfrm>
              <a:off x="4262050" y="1974325"/>
              <a:ext cx="459925" cy="1609700"/>
            </a:xfrm>
            <a:custGeom>
              <a:avLst/>
              <a:gdLst/>
              <a:ahLst/>
              <a:cxnLst/>
              <a:rect l="l" t="t" r="r" b="b"/>
              <a:pathLst>
                <a:path w="18397" h="64388" extrusionOk="0">
                  <a:moveTo>
                    <a:pt x="12983" y="1"/>
                  </a:moveTo>
                  <a:cubicBezTo>
                    <a:pt x="13986" y="603"/>
                    <a:pt x="14387" y="4237"/>
                    <a:pt x="14111" y="6542"/>
                  </a:cubicBezTo>
                  <a:cubicBezTo>
                    <a:pt x="12933" y="16242"/>
                    <a:pt x="1" y="50553"/>
                    <a:pt x="7169" y="64287"/>
                  </a:cubicBezTo>
                  <a:cubicBezTo>
                    <a:pt x="7369" y="64337"/>
                    <a:pt x="8046" y="64362"/>
                    <a:pt x="8272" y="64387"/>
                  </a:cubicBezTo>
                  <a:cubicBezTo>
                    <a:pt x="4261" y="53209"/>
                    <a:pt x="9224" y="34838"/>
                    <a:pt x="11304" y="27921"/>
                  </a:cubicBezTo>
                  <a:cubicBezTo>
                    <a:pt x="11956" y="25740"/>
                    <a:pt x="18397" y="7545"/>
                    <a:pt x="17219" y="101"/>
                  </a:cubicBezTo>
                  <a:lnTo>
                    <a:pt x="17219" y="101"/>
                  </a:lnTo>
                  <a:cubicBezTo>
                    <a:pt x="16873" y="195"/>
                    <a:pt x="16306" y="233"/>
                    <a:pt x="15690" y="233"/>
                  </a:cubicBezTo>
                  <a:cubicBezTo>
                    <a:pt x="14657" y="233"/>
                    <a:pt x="13486" y="127"/>
                    <a:pt x="129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5" name="Google Shape;34435;p44"/>
            <p:cNvSpPr/>
            <p:nvPr/>
          </p:nvSpPr>
          <p:spPr>
            <a:xfrm>
              <a:off x="4604800" y="2300500"/>
              <a:ext cx="1005650" cy="2075475"/>
            </a:xfrm>
            <a:custGeom>
              <a:avLst/>
              <a:gdLst/>
              <a:ahLst/>
              <a:cxnLst/>
              <a:rect l="l" t="t" r="r" b="b"/>
              <a:pathLst>
                <a:path w="40226" h="83019" extrusionOk="0">
                  <a:moveTo>
                    <a:pt x="18986" y="1"/>
                  </a:moveTo>
                  <a:cubicBezTo>
                    <a:pt x="13765" y="1"/>
                    <a:pt x="9098" y="1315"/>
                    <a:pt x="9098" y="1315"/>
                  </a:cubicBezTo>
                  <a:cubicBezTo>
                    <a:pt x="9098" y="1315"/>
                    <a:pt x="7093" y="10287"/>
                    <a:pt x="5890" y="18157"/>
                  </a:cubicBezTo>
                  <a:cubicBezTo>
                    <a:pt x="3935" y="31014"/>
                    <a:pt x="0" y="81591"/>
                    <a:pt x="0" y="81591"/>
                  </a:cubicBezTo>
                  <a:cubicBezTo>
                    <a:pt x="27" y="82087"/>
                    <a:pt x="10340" y="83018"/>
                    <a:pt x="20442" y="83018"/>
                  </a:cubicBezTo>
                  <a:cubicBezTo>
                    <a:pt x="29249" y="83018"/>
                    <a:pt x="37895" y="82310"/>
                    <a:pt x="39424" y="79987"/>
                  </a:cubicBezTo>
                  <a:cubicBezTo>
                    <a:pt x="40226" y="75952"/>
                    <a:pt x="33985" y="13445"/>
                    <a:pt x="26717" y="1315"/>
                  </a:cubicBezTo>
                  <a:cubicBezTo>
                    <a:pt x="24344" y="329"/>
                    <a:pt x="21596" y="1"/>
                    <a:pt x="1898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6" name="Google Shape;34436;p44"/>
            <p:cNvSpPr/>
            <p:nvPr/>
          </p:nvSpPr>
          <p:spPr>
            <a:xfrm>
              <a:off x="4666825" y="4203050"/>
              <a:ext cx="47650" cy="67075"/>
            </a:xfrm>
            <a:custGeom>
              <a:avLst/>
              <a:gdLst/>
              <a:ahLst/>
              <a:cxnLst/>
              <a:rect l="l" t="t" r="r" b="b"/>
              <a:pathLst>
                <a:path w="1906" h="2683" extrusionOk="0">
                  <a:moveTo>
                    <a:pt x="727" y="0"/>
                  </a:moveTo>
                  <a:lnTo>
                    <a:pt x="727" y="0"/>
                  </a:lnTo>
                  <a:cubicBezTo>
                    <a:pt x="627" y="401"/>
                    <a:pt x="802" y="978"/>
                    <a:pt x="802" y="978"/>
                  </a:cubicBezTo>
                  <a:cubicBezTo>
                    <a:pt x="802" y="978"/>
                    <a:pt x="577" y="401"/>
                    <a:pt x="276" y="176"/>
                  </a:cubicBezTo>
                  <a:cubicBezTo>
                    <a:pt x="51" y="451"/>
                    <a:pt x="0" y="1053"/>
                    <a:pt x="251" y="1604"/>
                  </a:cubicBezTo>
                  <a:cubicBezTo>
                    <a:pt x="577" y="2356"/>
                    <a:pt x="1454" y="2682"/>
                    <a:pt x="1454" y="2682"/>
                  </a:cubicBezTo>
                  <a:cubicBezTo>
                    <a:pt x="1454" y="2682"/>
                    <a:pt x="1905" y="1880"/>
                    <a:pt x="1655" y="1103"/>
                  </a:cubicBezTo>
                  <a:cubicBezTo>
                    <a:pt x="1479" y="502"/>
                    <a:pt x="1078" y="76"/>
                    <a:pt x="7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7" name="Google Shape;34437;p44"/>
            <p:cNvSpPr/>
            <p:nvPr/>
          </p:nvSpPr>
          <p:spPr>
            <a:xfrm>
              <a:off x="4632975" y="4251200"/>
              <a:ext cx="69575" cy="37775"/>
            </a:xfrm>
            <a:custGeom>
              <a:avLst/>
              <a:gdLst/>
              <a:ahLst/>
              <a:cxnLst/>
              <a:rect l="l" t="t" r="r" b="b"/>
              <a:pathLst>
                <a:path w="2783" h="1511" extrusionOk="0">
                  <a:moveTo>
                    <a:pt x="1110" y="1"/>
                  </a:moveTo>
                  <a:cubicBezTo>
                    <a:pt x="644" y="1"/>
                    <a:pt x="238" y="158"/>
                    <a:pt x="76" y="380"/>
                  </a:cubicBezTo>
                  <a:cubicBezTo>
                    <a:pt x="377" y="631"/>
                    <a:pt x="953" y="756"/>
                    <a:pt x="953" y="756"/>
                  </a:cubicBezTo>
                  <a:cubicBezTo>
                    <a:pt x="953" y="756"/>
                    <a:pt x="825" y="740"/>
                    <a:pt x="653" y="740"/>
                  </a:cubicBezTo>
                  <a:cubicBezTo>
                    <a:pt x="452" y="740"/>
                    <a:pt x="190" y="762"/>
                    <a:pt x="1" y="856"/>
                  </a:cubicBezTo>
                  <a:cubicBezTo>
                    <a:pt x="176" y="1182"/>
                    <a:pt x="678" y="1508"/>
                    <a:pt x="1304" y="1508"/>
                  </a:cubicBezTo>
                  <a:cubicBezTo>
                    <a:pt x="1335" y="1510"/>
                    <a:pt x="1366" y="1511"/>
                    <a:pt x="1396" y="1511"/>
                  </a:cubicBezTo>
                  <a:cubicBezTo>
                    <a:pt x="2157" y="1511"/>
                    <a:pt x="2783" y="932"/>
                    <a:pt x="2783" y="932"/>
                  </a:cubicBezTo>
                  <a:cubicBezTo>
                    <a:pt x="2783" y="932"/>
                    <a:pt x="2282" y="155"/>
                    <a:pt x="1455" y="29"/>
                  </a:cubicBezTo>
                  <a:cubicBezTo>
                    <a:pt x="1338" y="10"/>
                    <a:pt x="1222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8" name="Google Shape;34438;p44"/>
            <p:cNvSpPr/>
            <p:nvPr/>
          </p:nvSpPr>
          <p:spPr>
            <a:xfrm>
              <a:off x="4703175" y="4269025"/>
              <a:ext cx="61425" cy="46150"/>
            </a:xfrm>
            <a:custGeom>
              <a:avLst/>
              <a:gdLst/>
              <a:ahLst/>
              <a:cxnLst/>
              <a:rect l="l" t="t" r="r" b="b"/>
              <a:pathLst>
                <a:path w="2457" h="1846" extrusionOk="0">
                  <a:moveTo>
                    <a:pt x="683" y="1"/>
                  </a:moveTo>
                  <a:cubicBezTo>
                    <a:pt x="294" y="1"/>
                    <a:pt x="0" y="93"/>
                    <a:pt x="0" y="93"/>
                  </a:cubicBezTo>
                  <a:cubicBezTo>
                    <a:pt x="0" y="93"/>
                    <a:pt x="100" y="995"/>
                    <a:pt x="802" y="1472"/>
                  </a:cubicBezTo>
                  <a:cubicBezTo>
                    <a:pt x="1145" y="1729"/>
                    <a:pt x="1522" y="1845"/>
                    <a:pt x="1831" y="1845"/>
                  </a:cubicBezTo>
                  <a:cubicBezTo>
                    <a:pt x="1974" y="1845"/>
                    <a:pt x="2102" y="1820"/>
                    <a:pt x="2206" y="1772"/>
                  </a:cubicBezTo>
                  <a:cubicBezTo>
                    <a:pt x="2030" y="1397"/>
                    <a:pt x="1554" y="1046"/>
                    <a:pt x="1554" y="1046"/>
                  </a:cubicBezTo>
                  <a:lnTo>
                    <a:pt x="1554" y="1046"/>
                  </a:lnTo>
                  <a:cubicBezTo>
                    <a:pt x="1554" y="1046"/>
                    <a:pt x="2045" y="1373"/>
                    <a:pt x="2417" y="1373"/>
                  </a:cubicBezTo>
                  <a:cubicBezTo>
                    <a:pt x="2430" y="1373"/>
                    <a:pt x="2443" y="1372"/>
                    <a:pt x="2456" y="1371"/>
                  </a:cubicBezTo>
                  <a:cubicBezTo>
                    <a:pt x="2456" y="1021"/>
                    <a:pt x="2155" y="519"/>
                    <a:pt x="1604" y="219"/>
                  </a:cubicBezTo>
                  <a:cubicBezTo>
                    <a:pt x="1298" y="50"/>
                    <a:pt x="965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9" name="Google Shape;34439;p44"/>
            <p:cNvSpPr/>
            <p:nvPr/>
          </p:nvSpPr>
          <p:spPr>
            <a:xfrm>
              <a:off x="4667450" y="4272600"/>
              <a:ext cx="47650" cy="66425"/>
            </a:xfrm>
            <a:custGeom>
              <a:avLst/>
              <a:gdLst/>
              <a:ahLst/>
              <a:cxnLst/>
              <a:rect l="l" t="t" r="r" b="b"/>
              <a:pathLst>
                <a:path w="1906" h="2657" extrusionOk="0">
                  <a:moveTo>
                    <a:pt x="1479" y="0"/>
                  </a:moveTo>
                  <a:cubicBezTo>
                    <a:pt x="1479" y="0"/>
                    <a:pt x="602" y="276"/>
                    <a:pt x="251" y="1028"/>
                  </a:cubicBezTo>
                  <a:cubicBezTo>
                    <a:pt x="0" y="1604"/>
                    <a:pt x="26" y="2181"/>
                    <a:pt x="226" y="2482"/>
                  </a:cubicBezTo>
                  <a:cubicBezTo>
                    <a:pt x="577" y="2231"/>
                    <a:pt x="827" y="1705"/>
                    <a:pt x="828" y="1705"/>
                  </a:cubicBezTo>
                  <a:lnTo>
                    <a:pt x="828" y="1705"/>
                  </a:lnTo>
                  <a:cubicBezTo>
                    <a:pt x="827" y="1705"/>
                    <a:pt x="602" y="2281"/>
                    <a:pt x="677" y="2657"/>
                  </a:cubicBezTo>
                  <a:cubicBezTo>
                    <a:pt x="1028" y="2582"/>
                    <a:pt x="1479" y="2181"/>
                    <a:pt x="1655" y="1604"/>
                  </a:cubicBezTo>
                  <a:cubicBezTo>
                    <a:pt x="1905" y="802"/>
                    <a:pt x="1479" y="0"/>
                    <a:pt x="1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0" name="Google Shape;34440;p44"/>
            <p:cNvSpPr/>
            <p:nvPr/>
          </p:nvSpPr>
          <p:spPr>
            <a:xfrm>
              <a:off x="4703800" y="4216650"/>
              <a:ext cx="55775" cy="55975"/>
            </a:xfrm>
            <a:custGeom>
              <a:avLst/>
              <a:gdLst/>
              <a:ahLst/>
              <a:cxnLst/>
              <a:rect l="l" t="t" r="r" b="b"/>
              <a:pathLst>
                <a:path w="2231" h="2239" extrusionOk="0">
                  <a:moveTo>
                    <a:pt x="1680" y="1"/>
                  </a:moveTo>
                  <a:cubicBezTo>
                    <a:pt x="1334" y="1"/>
                    <a:pt x="866" y="229"/>
                    <a:pt x="501" y="684"/>
                  </a:cubicBezTo>
                  <a:cubicBezTo>
                    <a:pt x="0" y="1311"/>
                    <a:pt x="125" y="2238"/>
                    <a:pt x="125" y="2238"/>
                  </a:cubicBezTo>
                  <a:cubicBezTo>
                    <a:pt x="125" y="2238"/>
                    <a:pt x="131" y="2238"/>
                    <a:pt x="143" y="2238"/>
                  </a:cubicBezTo>
                  <a:cubicBezTo>
                    <a:pt x="272" y="2238"/>
                    <a:pt x="1099" y="2217"/>
                    <a:pt x="1629" y="1687"/>
                  </a:cubicBezTo>
                  <a:cubicBezTo>
                    <a:pt x="2055" y="1236"/>
                    <a:pt x="2231" y="684"/>
                    <a:pt x="2155" y="334"/>
                  </a:cubicBezTo>
                  <a:lnTo>
                    <a:pt x="2155" y="334"/>
                  </a:lnTo>
                  <a:cubicBezTo>
                    <a:pt x="1754" y="434"/>
                    <a:pt x="1328" y="860"/>
                    <a:pt x="1328" y="860"/>
                  </a:cubicBezTo>
                  <a:cubicBezTo>
                    <a:pt x="1328" y="860"/>
                    <a:pt x="1729" y="384"/>
                    <a:pt x="1780" y="8"/>
                  </a:cubicBezTo>
                  <a:cubicBezTo>
                    <a:pt x="1748" y="3"/>
                    <a:pt x="1714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1" name="Google Shape;34441;p44"/>
            <p:cNvSpPr/>
            <p:nvPr/>
          </p:nvSpPr>
          <p:spPr>
            <a:xfrm>
              <a:off x="4676850" y="4249025"/>
              <a:ext cx="27600" cy="22350"/>
            </a:xfrm>
            <a:custGeom>
              <a:avLst/>
              <a:gdLst/>
              <a:ahLst/>
              <a:cxnLst/>
              <a:rect l="l" t="t" r="r" b="b"/>
              <a:pathLst>
                <a:path w="1104" h="894" extrusionOk="0">
                  <a:moveTo>
                    <a:pt x="257" y="1"/>
                  </a:moveTo>
                  <a:cubicBezTo>
                    <a:pt x="217" y="1"/>
                    <a:pt x="181" y="6"/>
                    <a:pt x="151" y="16"/>
                  </a:cubicBezTo>
                  <a:cubicBezTo>
                    <a:pt x="226" y="191"/>
                    <a:pt x="426" y="367"/>
                    <a:pt x="426" y="367"/>
                  </a:cubicBezTo>
                  <a:cubicBezTo>
                    <a:pt x="426" y="367"/>
                    <a:pt x="201" y="217"/>
                    <a:pt x="25" y="191"/>
                  </a:cubicBezTo>
                  <a:lnTo>
                    <a:pt x="25" y="191"/>
                  </a:lnTo>
                  <a:cubicBezTo>
                    <a:pt x="0" y="367"/>
                    <a:pt x="126" y="618"/>
                    <a:pt x="376" y="768"/>
                  </a:cubicBezTo>
                  <a:cubicBezTo>
                    <a:pt x="539" y="868"/>
                    <a:pt x="721" y="893"/>
                    <a:pt x="862" y="893"/>
                  </a:cubicBezTo>
                  <a:cubicBezTo>
                    <a:pt x="1003" y="893"/>
                    <a:pt x="1103" y="868"/>
                    <a:pt x="1103" y="868"/>
                  </a:cubicBezTo>
                  <a:cubicBezTo>
                    <a:pt x="1103" y="868"/>
                    <a:pt x="1078" y="467"/>
                    <a:pt x="802" y="217"/>
                  </a:cubicBezTo>
                  <a:cubicBezTo>
                    <a:pt x="623" y="77"/>
                    <a:pt x="412" y="1"/>
                    <a:pt x="25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2" name="Google Shape;34442;p44"/>
            <p:cNvSpPr/>
            <p:nvPr/>
          </p:nvSpPr>
          <p:spPr>
            <a:xfrm>
              <a:off x="4675600" y="4270450"/>
              <a:ext cx="30100" cy="20325"/>
            </a:xfrm>
            <a:custGeom>
              <a:avLst/>
              <a:gdLst/>
              <a:ahLst/>
              <a:cxnLst/>
              <a:rect l="l" t="t" r="r" b="b"/>
              <a:pathLst>
                <a:path w="1204" h="813" extrusionOk="0">
                  <a:moveTo>
                    <a:pt x="769" y="0"/>
                  </a:moveTo>
                  <a:cubicBezTo>
                    <a:pt x="666" y="0"/>
                    <a:pt x="557" y="16"/>
                    <a:pt x="451" y="61"/>
                  </a:cubicBezTo>
                  <a:cubicBezTo>
                    <a:pt x="201" y="187"/>
                    <a:pt x="25" y="387"/>
                    <a:pt x="0" y="563"/>
                  </a:cubicBezTo>
                  <a:cubicBezTo>
                    <a:pt x="18" y="565"/>
                    <a:pt x="37" y="566"/>
                    <a:pt x="56" y="566"/>
                  </a:cubicBezTo>
                  <a:cubicBezTo>
                    <a:pt x="244" y="566"/>
                    <a:pt x="451" y="462"/>
                    <a:pt x="451" y="462"/>
                  </a:cubicBezTo>
                  <a:lnTo>
                    <a:pt x="451" y="462"/>
                  </a:lnTo>
                  <a:cubicBezTo>
                    <a:pt x="451" y="462"/>
                    <a:pt x="201" y="613"/>
                    <a:pt x="101" y="763"/>
                  </a:cubicBezTo>
                  <a:cubicBezTo>
                    <a:pt x="163" y="794"/>
                    <a:pt x="247" y="812"/>
                    <a:pt x="339" y="812"/>
                  </a:cubicBezTo>
                  <a:cubicBezTo>
                    <a:pt x="471" y="812"/>
                    <a:pt x="620" y="776"/>
                    <a:pt x="752" y="688"/>
                  </a:cubicBezTo>
                  <a:cubicBezTo>
                    <a:pt x="1078" y="487"/>
                    <a:pt x="1203" y="86"/>
                    <a:pt x="1203" y="86"/>
                  </a:cubicBezTo>
                  <a:cubicBezTo>
                    <a:pt x="1203" y="86"/>
                    <a:pt x="1007" y="0"/>
                    <a:pt x="76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3" name="Google Shape;34443;p44"/>
            <p:cNvSpPr/>
            <p:nvPr/>
          </p:nvSpPr>
          <p:spPr>
            <a:xfrm>
              <a:off x="4705675" y="4262575"/>
              <a:ext cx="31975" cy="17650"/>
            </a:xfrm>
            <a:custGeom>
              <a:avLst/>
              <a:gdLst/>
              <a:ahLst/>
              <a:cxnLst/>
              <a:rect l="l" t="t" r="r" b="b"/>
              <a:pathLst>
                <a:path w="1279" h="706" extrusionOk="0">
                  <a:moveTo>
                    <a:pt x="652" y="0"/>
                  </a:moveTo>
                  <a:cubicBezTo>
                    <a:pt x="276" y="25"/>
                    <a:pt x="0" y="326"/>
                    <a:pt x="0" y="326"/>
                  </a:cubicBezTo>
                  <a:cubicBezTo>
                    <a:pt x="0" y="326"/>
                    <a:pt x="251" y="677"/>
                    <a:pt x="652" y="702"/>
                  </a:cubicBezTo>
                  <a:cubicBezTo>
                    <a:pt x="680" y="705"/>
                    <a:pt x="709" y="706"/>
                    <a:pt x="736" y="706"/>
                  </a:cubicBezTo>
                  <a:cubicBezTo>
                    <a:pt x="977" y="706"/>
                    <a:pt x="1186" y="611"/>
                    <a:pt x="1253" y="477"/>
                  </a:cubicBezTo>
                  <a:cubicBezTo>
                    <a:pt x="1103" y="376"/>
                    <a:pt x="852" y="351"/>
                    <a:pt x="852" y="351"/>
                  </a:cubicBezTo>
                  <a:cubicBezTo>
                    <a:pt x="852" y="351"/>
                    <a:pt x="1128" y="351"/>
                    <a:pt x="1278" y="276"/>
                  </a:cubicBezTo>
                  <a:cubicBezTo>
                    <a:pt x="1178" y="126"/>
                    <a:pt x="953" y="0"/>
                    <a:pt x="6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4" name="Google Shape;34444;p44"/>
            <p:cNvSpPr/>
            <p:nvPr/>
          </p:nvSpPr>
          <p:spPr>
            <a:xfrm>
              <a:off x="4698775" y="4271350"/>
              <a:ext cx="20075" cy="31975"/>
            </a:xfrm>
            <a:custGeom>
              <a:avLst/>
              <a:gdLst/>
              <a:ahLst/>
              <a:cxnLst/>
              <a:rect l="l" t="t" r="r" b="b"/>
              <a:pathLst>
                <a:path w="803" h="1279" extrusionOk="0">
                  <a:moveTo>
                    <a:pt x="276" y="0"/>
                  </a:moveTo>
                  <a:cubicBezTo>
                    <a:pt x="276" y="0"/>
                    <a:pt x="1" y="326"/>
                    <a:pt x="51" y="702"/>
                  </a:cubicBezTo>
                  <a:cubicBezTo>
                    <a:pt x="101" y="978"/>
                    <a:pt x="251" y="1203"/>
                    <a:pt x="402" y="1278"/>
                  </a:cubicBezTo>
                  <a:cubicBezTo>
                    <a:pt x="477" y="1103"/>
                    <a:pt x="452" y="828"/>
                    <a:pt x="452" y="827"/>
                  </a:cubicBezTo>
                  <a:lnTo>
                    <a:pt x="452" y="827"/>
                  </a:lnTo>
                  <a:cubicBezTo>
                    <a:pt x="452" y="828"/>
                    <a:pt x="502" y="1103"/>
                    <a:pt x="627" y="1228"/>
                  </a:cubicBezTo>
                  <a:cubicBezTo>
                    <a:pt x="752" y="1103"/>
                    <a:pt x="803" y="852"/>
                    <a:pt x="727" y="577"/>
                  </a:cubicBezTo>
                  <a:cubicBezTo>
                    <a:pt x="652" y="201"/>
                    <a:pt x="276" y="0"/>
                    <a:pt x="2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5" name="Google Shape;34445;p44"/>
            <p:cNvSpPr/>
            <p:nvPr/>
          </p:nvSpPr>
          <p:spPr>
            <a:xfrm>
              <a:off x="4699400" y="4239375"/>
              <a:ext cx="19450" cy="31375"/>
            </a:xfrm>
            <a:custGeom>
              <a:avLst/>
              <a:gdLst/>
              <a:ahLst/>
              <a:cxnLst/>
              <a:rect l="l" t="t" r="r" b="b"/>
              <a:pathLst>
                <a:path w="778" h="1255" extrusionOk="0">
                  <a:moveTo>
                    <a:pt x="377" y="1"/>
                  </a:moveTo>
                  <a:cubicBezTo>
                    <a:pt x="226" y="51"/>
                    <a:pt x="76" y="277"/>
                    <a:pt x="51" y="552"/>
                  </a:cubicBezTo>
                  <a:cubicBezTo>
                    <a:pt x="1" y="928"/>
                    <a:pt x="276" y="1254"/>
                    <a:pt x="276" y="1254"/>
                  </a:cubicBezTo>
                  <a:cubicBezTo>
                    <a:pt x="276" y="1254"/>
                    <a:pt x="652" y="1054"/>
                    <a:pt x="727" y="678"/>
                  </a:cubicBezTo>
                  <a:cubicBezTo>
                    <a:pt x="778" y="402"/>
                    <a:pt x="702" y="126"/>
                    <a:pt x="602" y="26"/>
                  </a:cubicBezTo>
                  <a:cubicBezTo>
                    <a:pt x="477" y="176"/>
                    <a:pt x="402" y="427"/>
                    <a:pt x="402" y="427"/>
                  </a:cubicBezTo>
                  <a:cubicBezTo>
                    <a:pt x="402" y="427"/>
                    <a:pt x="452" y="151"/>
                    <a:pt x="3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6" name="Google Shape;34446;p44"/>
            <p:cNvSpPr/>
            <p:nvPr/>
          </p:nvSpPr>
          <p:spPr>
            <a:xfrm>
              <a:off x="4695025" y="4248150"/>
              <a:ext cx="6900" cy="18200"/>
            </a:xfrm>
            <a:custGeom>
              <a:avLst/>
              <a:gdLst/>
              <a:ahLst/>
              <a:cxnLst/>
              <a:rect l="l" t="t" r="r" b="b"/>
              <a:pathLst>
                <a:path w="276" h="728" fill="none" extrusionOk="0">
                  <a:moveTo>
                    <a:pt x="0" y="1"/>
                  </a:moveTo>
                  <a:lnTo>
                    <a:pt x="276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7" name="Google Shape;34447;p44"/>
            <p:cNvSpPr/>
            <p:nvPr/>
          </p:nvSpPr>
          <p:spPr>
            <a:xfrm>
              <a:off x="4693150" y="42456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5" y="1"/>
                  </a:moveTo>
                  <a:cubicBezTo>
                    <a:pt x="25" y="26"/>
                    <a:pt x="0" y="51"/>
                    <a:pt x="25" y="76"/>
                  </a:cubicBezTo>
                  <a:cubicBezTo>
                    <a:pt x="25" y="113"/>
                    <a:pt x="39" y="136"/>
                    <a:pt x="65" y="136"/>
                  </a:cubicBezTo>
                  <a:cubicBezTo>
                    <a:pt x="75" y="136"/>
                    <a:pt x="87" y="133"/>
                    <a:pt x="100" y="126"/>
                  </a:cubicBezTo>
                  <a:cubicBezTo>
                    <a:pt x="125" y="126"/>
                    <a:pt x="150" y="101"/>
                    <a:pt x="150" y="51"/>
                  </a:cubicBezTo>
                  <a:cubicBezTo>
                    <a:pt x="125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8" name="Google Shape;34448;p44"/>
            <p:cNvSpPr/>
            <p:nvPr/>
          </p:nvSpPr>
          <p:spPr>
            <a:xfrm>
              <a:off x="4688125" y="4252550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1" y="0"/>
                  </a:moveTo>
                  <a:lnTo>
                    <a:pt x="527" y="5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9" name="Google Shape;34449;p44"/>
            <p:cNvSpPr/>
            <p:nvPr/>
          </p:nvSpPr>
          <p:spPr>
            <a:xfrm>
              <a:off x="4686250" y="4250200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72" y="0"/>
                  </a:moveTo>
                  <a:cubicBezTo>
                    <a:pt x="57" y="0"/>
                    <a:pt x="38" y="7"/>
                    <a:pt x="25" y="19"/>
                  </a:cubicBezTo>
                  <a:cubicBezTo>
                    <a:pt x="0" y="44"/>
                    <a:pt x="0" y="69"/>
                    <a:pt x="0" y="119"/>
                  </a:cubicBezTo>
                  <a:cubicBezTo>
                    <a:pt x="13" y="132"/>
                    <a:pt x="32" y="138"/>
                    <a:pt x="50" y="138"/>
                  </a:cubicBezTo>
                  <a:cubicBezTo>
                    <a:pt x="69" y="138"/>
                    <a:pt x="88" y="132"/>
                    <a:pt x="101" y="119"/>
                  </a:cubicBezTo>
                  <a:cubicBezTo>
                    <a:pt x="126" y="94"/>
                    <a:pt x="126" y="69"/>
                    <a:pt x="101" y="19"/>
                  </a:cubicBezTo>
                  <a:cubicBezTo>
                    <a:pt x="101" y="7"/>
                    <a:pt x="88" y="0"/>
                    <a:pt x="7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0" name="Google Shape;34450;p44"/>
            <p:cNvSpPr/>
            <p:nvPr/>
          </p:nvSpPr>
          <p:spPr>
            <a:xfrm>
              <a:off x="4701900" y="4246900"/>
              <a:ext cx="1300" cy="18825"/>
            </a:xfrm>
            <a:custGeom>
              <a:avLst/>
              <a:gdLst/>
              <a:ahLst/>
              <a:cxnLst/>
              <a:rect l="l" t="t" r="r" b="b"/>
              <a:pathLst>
                <a:path w="52" h="753" fill="none" extrusionOk="0">
                  <a:moveTo>
                    <a:pt x="51" y="1"/>
                  </a:moveTo>
                  <a:lnTo>
                    <a:pt x="1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1" name="Google Shape;34451;p44"/>
            <p:cNvSpPr/>
            <p:nvPr/>
          </p:nvSpPr>
          <p:spPr>
            <a:xfrm>
              <a:off x="4701900" y="4244400"/>
              <a:ext cx="3175" cy="3325"/>
            </a:xfrm>
            <a:custGeom>
              <a:avLst/>
              <a:gdLst/>
              <a:ahLst/>
              <a:cxnLst/>
              <a:rect l="l" t="t" r="r" b="b"/>
              <a:pathLst>
                <a:path w="127" h="133" extrusionOk="0">
                  <a:moveTo>
                    <a:pt x="51" y="0"/>
                  </a:moveTo>
                  <a:cubicBezTo>
                    <a:pt x="26" y="0"/>
                    <a:pt x="1" y="51"/>
                    <a:pt x="1" y="76"/>
                  </a:cubicBezTo>
                  <a:cubicBezTo>
                    <a:pt x="1" y="96"/>
                    <a:pt x="17" y="133"/>
                    <a:pt x="37" y="133"/>
                  </a:cubicBezTo>
                  <a:cubicBezTo>
                    <a:pt x="41" y="133"/>
                    <a:pt x="46" y="131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2" name="Google Shape;34452;p44"/>
            <p:cNvSpPr/>
            <p:nvPr/>
          </p:nvSpPr>
          <p:spPr>
            <a:xfrm>
              <a:off x="4705050" y="4269475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602" y="4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3" name="Google Shape;34453;p44"/>
            <p:cNvSpPr/>
            <p:nvPr/>
          </p:nvSpPr>
          <p:spPr>
            <a:xfrm>
              <a:off x="4718825" y="4280275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76" y="0"/>
                  </a:moveTo>
                  <a:cubicBezTo>
                    <a:pt x="57" y="0"/>
                    <a:pt x="38" y="7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1" y="138"/>
                    <a:pt x="66" y="138"/>
                  </a:cubicBezTo>
                  <a:cubicBezTo>
                    <a:pt x="82" y="138"/>
                    <a:pt x="101" y="132"/>
                    <a:pt x="126" y="119"/>
                  </a:cubicBezTo>
                  <a:cubicBezTo>
                    <a:pt x="126" y="94"/>
                    <a:pt x="151" y="44"/>
                    <a:pt x="126" y="19"/>
                  </a:cubicBezTo>
                  <a:cubicBezTo>
                    <a:pt x="113" y="7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4" name="Google Shape;34454;p44"/>
            <p:cNvSpPr/>
            <p:nvPr/>
          </p:nvSpPr>
          <p:spPr>
            <a:xfrm>
              <a:off x="4705050" y="42694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752" y="17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5" name="Google Shape;34455;p44"/>
            <p:cNvSpPr/>
            <p:nvPr/>
          </p:nvSpPr>
          <p:spPr>
            <a:xfrm>
              <a:off x="4722575" y="427260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101" y="0"/>
                  </a:moveTo>
                  <a:cubicBezTo>
                    <a:pt x="51" y="0"/>
                    <a:pt x="26" y="0"/>
                    <a:pt x="1" y="50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58" y="133"/>
                    <a:pt x="68" y="136"/>
                    <a:pt x="78" y="136"/>
                  </a:cubicBezTo>
                  <a:cubicBezTo>
                    <a:pt x="101" y="136"/>
                    <a:pt x="126" y="118"/>
                    <a:pt x="126" y="101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6" name="Google Shape;34456;p44"/>
            <p:cNvSpPr/>
            <p:nvPr/>
          </p:nvSpPr>
          <p:spPr>
            <a:xfrm>
              <a:off x="4705050" y="4270100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351" y="67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7" name="Google Shape;34457;p44"/>
            <p:cNvSpPr/>
            <p:nvPr/>
          </p:nvSpPr>
          <p:spPr>
            <a:xfrm>
              <a:off x="4712550" y="4285900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76" y="1"/>
                  </a:moveTo>
                  <a:cubicBezTo>
                    <a:pt x="57" y="1"/>
                    <a:pt x="39" y="7"/>
                    <a:pt x="26" y="20"/>
                  </a:cubicBezTo>
                  <a:cubicBezTo>
                    <a:pt x="1" y="20"/>
                    <a:pt x="1" y="70"/>
                    <a:pt x="26" y="95"/>
                  </a:cubicBezTo>
                  <a:cubicBezTo>
                    <a:pt x="26" y="113"/>
                    <a:pt x="51" y="130"/>
                    <a:pt x="75" y="130"/>
                  </a:cubicBezTo>
                  <a:cubicBezTo>
                    <a:pt x="84" y="130"/>
                    <a:pt x="94" y="127"/>
                    <a:pt x="101" y="120"/>
                  </a:cubicBezTo>
                  <a:cubicBezTo>
                    <a:pt x="126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8" name="Google Shape;34458;p44"/>
            <p:cNvSpPr/>
            <p:nvPr/>
          </p:nvSpPr>
          <p:spPr>
            <a:xfrm>
              <a:off x="4703800" y="4255675"/>
              <a:ext cx="15675" cy="11300"/>
            </a:xfrm>
            <a:custGeom>
              <a:avLst/>
              <a:gdLst/>
              <a:ahLst/>
              <a:cxnLst/>
              <a:rect l="l" t="t" r="r" b="b"/>
              <a:pathLst>
                <a:path w="627" h="452" fill="none" extrusionOk="0">
                  <a:moveTo>
                    <a:pt x="627" y="1"/>
                  </a:moveTo>
                  <a:lnTo>
                    <a:pt x="0" y="4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9" name="Google Shape;34459;p44"/>
            <p:cNvSpPr/>
            <p:nvPr/>
          </p:nvSpPr>
          <p:spPr>
            <a:xfrm>
              <a:off x="4718200" y="42535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64" y="0"/>
                  </a:moveTo>
                  <a:cubicBezTo>
                    <a:pt x="53" y="0"/>
                    <a:pt x="40" y="3"/>
                    <a:pt x="26" y="10"/>
                  </a:cubicBezTo>
                  <a:cubicBezTo>
                    <a:pt x="1" y="36"/>
                    <a:pt x="1" y="61"/>
                    <a:pt x="1" y="111"/>
                  </a:cubicBezTo>
                  <a:cubicBezTo>
                    <a:pt x="26" y="136"/>
                    <a:pt x="76" y="136"/>
                    <a:pt x="101" y="136"/>
                  </a:cubicBezTo>
                  <a:cubicBezTo>
                    <a:pt x="126" y="111"/>
                    <a:pt x="126" y="61"/>
                    <a:pt x="126" y="36"/>
                  </a:cubicBezTo>
                  <a:cubicBezTo>
                    <a:pt x="108" y="18"/>
                    <a:pt x="90" y="0"/>
                    <a:pt x="6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0" name="Google Shape;34460;p44"/>
            <p:cNvSpPr/>
            <p:nvPr/>
          </p:nvSpPr>
          <p:spPr>
            <a:xfrm>
              <a:off x="4703800" y="4250050"/>
              <a:ext cx="9425" cy="16925"/>
            </a:xfrm>
            <a:custGeom>
              <a:avLst/>
              <a:gdLst/>
              <a:ahLst/>
              <a:cxnLst/>
              <a:rect l="l" t="t" r="r" b="b"/>
              <a:pathLst>
                <a:path w="377" h="677" fill="none" extrusionOk="0">
                  <a:moveTo>
                    <a:pt x="376" y="0"/>
                  </a:moveTo>
                  <a:lnTo>
                    <a:pt x="0" y="6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1" name="Google Shape;34461;p44"/>
            <p:cNvSpPr/>
            <p:nvPr/>
          </p:nvSpPr>
          <p:spPr>
            <a:xfrm>
              <a:off x="4711300" y="4247900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99" y="0"/>
                  </a:moveTo>
                  <a:cubicBezTo>
                    <a:pt x="74" y="0"/>
                    <a:pt x="44" y="18"/>
                    <a:pt x="26" y="36"/>
                  </a:cubicBezTo>
                  <a:cubicBezTo>
                    <a:pt x="1" y="61"/>
                    <a:pt x="26" y="86"/>
                    <a:pt x="51" y="111"/>
                  </a:cubicBezTo>
                  <a:cubicBezTo>
                    <a:pt x="63" y="124"/>
                    <a:pt x="82" y="130"/>
                    <a:pt x="98" y="130"/>
                  </a:cubicBezTo>
                  <a:cubicBezTo>
                    <a:pt x="114" y="130"/>
                    <a:pt x="126" y="124"/>
                    <a:pt x="126" y="111"/>
                  </a:cubicBezTo>
                  <a:cubicBezTo>
                    <a:pt x="151" y="86"/>
                    <a:pt x="151" y="36"/>
                    <a:pt x="126" y="11"/>
                  </a:cubicBezTo>
                  <a:cubicBezTo>
                    <a:pt x="119" y="4"/>
                    <a:pt x="109" y="0"/>
                    <a:pt x="9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2" name="Google Shape;34462;p44"/>
            <p:cNvSpPr/>
            <p:nvPr/>
          </p:nvSpPr>
          <p:spPr>
            <a:xfrm>
              <a:off x="4703800" y="4263200"/>
              <a:ext cx="18800" cy="3775"/>
            </a:xfrm>
            <a:custGeom>
              <a:avLst/>
              <a:gdLst/>
              <a:ahLst/>
              <a:cxnLst/>
              <a:rect l="l" t="t" r="r" b="b"/>
              <a:pathLst>
                <a:path w="752" h="151" fill="none" extrusionOk="0">
                  <a:moveTo>
                    <a:pt x="752" y="0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3" name="Google Shape;34463;p44"/>
            <p:cNvSpPr/>
            <p:nvPr/>
          </p:nvSpPr>
          <p:spPr>
            <a:xfrm>
              <a:off x="4721325" y="426132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51" y="0"/>
                  </a:moveTo>
                  <a:cubicBezTo>
                    <a:pt x="26" y="0"/>
                    <a:pt x="1" y="50"/>
                    <a:pt x="26" y="75"/>
                  </a:cubicBezTo>
                  <a:cubicBezTo>
                    <a:pt x="26" y="126"/>
                    <a:pt x="76" y="126"/>
                    <a:pt x="101" y="126"/>
                  </a:cubicBezTo>
                  <a:cubicBezTo>
                    <a:pt x="126" y="100"/>
                    <a:pt x="151" y="75"/>
                    <a:pt x="151" y="50"/>
                  </a:cubicBezTo>
                  <a:cubicBezTo>
                    <a:pt x="126" y="0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4" name="Google Shape;34464;p44"/>
            <p:cNvSpPr/>
            <p:nvPr/>
          </p:nvSpPr>
          <p:spPr>
            <a:xfrm>
              <a:off x="4696275" y="4270100"/>
              <a:ext cx="5025" cy="18175"/>
            </a:xfrm>
            <a:custGeom>
              <a:avLst/>
              <a:gdLst/>
              <a:ahLst/>
              <a:cxnLst/>
              <a:rect l="l" t="t" r="r" b="b"/>
              <a:pathLst>
                <a:path w="201" h="727" fill="none" extrusionOk="0">
                  <a:moveTo>
                    <a:pt x="0" y="727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5" name="Google Shape;34465;p44"/>
            <p:cNvSpPr/>
            <p:nvPr/>
          </p:nvSpPr>
          <p:spPr>
            <a:xfrm>
              <a:off x="4694400" y="42876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126"/>
                    <a:pt x="50" y="126"/>
                  </a:cubicBezTo>
                  <a:cubicBezTo>
                    <a:pt x="75" y="126"/>
                    <a:pt x="125" y="101"/>
                    <a:pt x="125" y="76"/>
                  </a:cubicBezTo>
                  <a:cubicBezTo>
                    <a:pt x="125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6" name="Google Shape;34466;p44"/>
            <p:cNvSpPr/>
            <p:nvPr/>
          </p:nvSpPr>
          <p:spPr>
            <a:xfrm>
              <a:off x="4688750" y="4270100"/>
              <a:ext cx="12550" cy="14425"/>
            </a:xfrm>
            <a:custGeom>
              <a:avLst/>
              <a:gdLst/>
              <a:ahLst/>
              <a:cxnLst/>
              <a:rect l="l" t="t" r="r" b="b"/>
              <a:pathLst>
                <a:path w="502" h="577" fill="none" extrusionOk="0">
                  <a:moveTo>
                    <a:pt x="1" y="577"/>
                  </a:moveTo>
                  <a:lnTo>
                    <a:pt x="5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7" name="Google Shape;34467;p44"/>
            <p:cNvSpPr/>
            <p:nvPr/>
          </p:nvSpPr>
          <p:spPr>
            <a:xfrm>
              <a:off x="4686250" y="4283400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76" y="1"/>
                  </a:moveTo>
                  <a:cubicBezTo>
                    <a:pt x="57" y="1"/>
                    <a:pt x="38" y="7"/>
                    <a:pt x="25" y="19"/>
                  </a:cubicBezTo>
                  <a:cubicBezTo>
                    <a:pt x="0" y="45"/>
                    <a:pt x="25" y="95"/>
                    <a:pt x="50" y="120"/>
                  </a:cubicBezTo>
                  <a:cubicBezTo>
                    <a:pt x="58" y="127"/>
                    <a:pt x="67" y="130"/>
                    <a:pt x="77" y="130"/>
                  </a:cubicBezTo>
                  <a:cubicBezTo>
                    <a:pt x="101" y="130"/>
                    <a:pt x="126" y="112"/>
                    <a:pt x="126" y="95"/>
                  </a:cubicBezTo>
                  <a:cubicBezTo>
                    <a:pt x="151" y="70"/>
                    <a:pt x="151" y="19"/>
                    <a:pt x="126" y="19"/>
                  </a:cubicBezTo>
                  <a:cubicBezTo>
                    <a:pt x="113" y="7"/>
                    <a:pt x="94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8" name="Google Shape;34468;p44"/>
            <p:cNvSpPr/>
            <p:nvPr/>
          </p:nvSpPr>
          <p:spPr>
            <a:xfrm>
              <a:off x="4701900" y="4270100"/>
              <a:ext cx="1925" cy="19450"/>
            </a:xfrm>
            <a:custGeom>
              <a:avLst/>
              <a:gdLst/>
              <a:ahLst/>
              <a:cxnLst/>
              <a:rect l="l" t="t" r="r" b="b"/>
              <a:pathLst>
                <a:path w="77" h="778" fill="none" extrusionOk="0">
                  <a:moveTo>
                    <a:pt x="76" y="7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9" name="Google Shape;34469;p44"/>
            <p:cNvSpPr/>
            <p:nvPr/>
          </p:nvSpPr>
          <p:spPr>
            <a:xfrm>
              <a:off x="4702525" y="42882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6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0" name="Google Shape;34470;p44"/>
            <p:cNvSpPr/>
            <p:nvPr/>
          </p:nvSpPr>
          <p:spPr>
            <a:xfrm>
              <a:off x="4680600" y="4268825"/>
              <a:ext cx="18825" cy="1300"/>
            </a:xfrm>
            <a:custGeom>
              <a:avLst/>
              <a:gdLst/>
              <a:ahLst/>
              <a:cxnLst/>
              <a:rect l="l" t="t" r="r" b="b"/>
              <a:pathLst>
                <a:path w="753" h="52" fill="none" extrusionOk="0">
                  <a:moveTo>
                    <a:pt x="1" y="51"/>
                  </a:moveTo>
                  <a:lnTo>
                    <a:pt x="753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1" name="Google Shape;34471;p44"/>
            <p:cNvSpPr/>
            <p:nvPr/>
          </p:nvSpPr>
          <p:spPr>
            <a:xfrm>
              <a:off x="4678100" y="42686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86" y="0"/>
                  </a:moveTo>
                  <a:cubicBezTo>
                    <a:pt x="76" y="0"/>
                    <a:pt x="64" y="3"/>
                    <a:pt x="51" y="10"/>
                  </a:cubicBezTo>
                  <a:cubicBezTo>
                    <a:pt x="26" y="10"/>
                    <a:pt x="1" y="35"/>
                    <a:pt x="1" y="85"/>
                  </a:cubicBezTo>
                  <a:cubicBezTo>
                    <a:pt x="26" y="110"/>
                    <a:pt x="51" y="135"/>
                    <a:pt x="76" y="135"/>
                  </a:cubicBezTo>
                  <a:cubicBezTo>
                    <a:pt x="126" y="110"/>
                    <a:pt x="151" y="85"/>
                    <a:pt x="126" y="60"/>
                  </a:cubicBezTo>
                  <a:cubicBezTo>
                    <a:pt x="126" y="23"/>
                    <a:pt x="112" y="0"/>
                    <a:pt x="8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2" name="Google Shape;34472;p44"/>
            <p:cNvSpPr/>
            <p:nvPr/>
          </p:nvSpPr>
          <p:spPr>
            <a:xfrm>
              <a:off x="4681850" y="4261950"/>
              <a:ext cx="17575" cy="6900"/>
            </a:xfrm>
            <a:custGeom>
              <a:avLst/>
              <a:gdLst/>
              <a:ahLst/>
              <a:cxnLst/>
              <a:rect l="l" t="t" r="r" b="b"/>
              <a:pathLst>
                <a:path w="703" h="276" fill="none" extrusionOk="0">
                  <a:moveTo>
                    <a:pt x="1" y="0"/>
                  </a:moveTo>
                  <a:lnTo>
                    <a:pt x="703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3" name="Google Shape;34473;p44"/>
            <p:cNvSpPr/>
            <p:nvPr/>
          </p:nvSpPr>
          <p:spPr>
            <a:xfrm>
              <a:off x="4679350" y="42600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6" y="0"/>
                  </a:moveTo>
                  <a:cubicBezTo>
                    <a:pt x="51" y="0"/>
                    <a:pt x="26" y="0"/>
                    <a:pt x="1" y="50"/>
                  </a:cubicBezTo>
                  <a:cubicBezTo>
                    <a:pt x="1" y="75"/>
                    <a:pt x="26" y="125"/>
                    <a:pt x="51" y="125"/>
                  </a:cubicBezTo>
                  <a:cubicBezTo>
                    <a:pt x="101" y="125"/>
                    <a:pt x="126" y="100"/>
                    <a:pt x="126" y="75"/>
                  </a:cubicBezTo>
                  <a:cubicBezTo>
                    <a:pt x="151" y="50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4" name="Google Shape;34474;p44"/>
            <p:cNvSpPr/>
            <p:nvPr/>
          </p:nvSpPr>
          <p:spPr>
            <a:xfrm>
              <a:off x="4682475" y="42688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1" y="352"/>
                  </a:moveTo>
                  <a:lnTo>
                    <a:pt x="678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5" name="Google Shape;34475;p44"/>
            <p:cNvSpPr/>
            <p:nvPr/>
          </p:nvSpPr>
          <p:spPr>
            <a:xfrm>
              <a:off x="4679975" y="4276725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89" y="0"/>
                  </a:moveTo>
                  <a:cubicBezTo>
                    <a:pt x="78" y="0"/>
                    <a:pt x="66" y="3"/>
                    <a:pt x="51" y="11"/>
                  </a:cubicBezTo>
                  <a:cubicBezTo>
                    <a:pt x="26" y="11"/>
                    <a:pt x="1" y="36"/>
                    <a:pt x="26" y="86"/>
                  </a:cubicBezTo>
                  <a:cubicBezTo>
                    <a:pt x="26" y="104"/>
                    <a:pt x="51" y="121"/>
                    <a:pt x="74" y="121"/>
                  </a:cubicBezTo>
                  <a:cubicBezTo>
                    <a:pt x="84" y="121"/>
                    <a:pt x="94" y="118"/>
                    <a:pt x="101" y="111"/>
                  </a:cubicBezTo>
                  <a:cubicBezTo>
                    <a:pt x="126" y="111"/>
                    <a:pt x="151" y="61"/>
                    <a:pt x="151" y="36"/>
                  </a:cubicBezTo>
                  <a:cubicBezTo>
                    <a:pt x="133" y="18"/>
                    <a:pt x="116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6" name="Google Shape;34476;p44"/>
            <p:cNvSpPr/>
            <p:nvPr/>
          </p:nvSpPr>
          <p:spPr>
            <a:xfrm>
              <a:off x="4692500" y="4257900"/>
              <a:ext cx="20075" cy="18175"/>
            </a:xfrm>
            <a:custGeom>
              <a:avLst/>
              <a:gdLst/>
              <a:ahLst/>
              <a:cxnLst/>
              <a:rect l="l" t="t" r="r" b="b"/>
              <a:pathLst>
                <a:path w="803" h="727" extrusionOk="0">
                  <a:moveTo>
                    <a:pt x="392" y="1"/>
                  </a:moveTo>
                  <a:cubicBezTo>
                    <a:pt x="362" y="1"/>
                    <a:pt x="332" y="4"/>
                    <a:pt x="302" y="12"/>
                  </a:cubicBezTo>
                  <a:cubicBezTo>
                    <a:pt x="126" y="87"/>
                    <a:pt x="1" y="288"/>
                    <a:pt x="51" y="463"/>
                  </a:cubicBezTo>
                  <a:cubicBezTo>
                    <a:pt x="113" y="629"/>
                    <a:pt x="262" y="726"/>
                    <a:pt x="410" y="726"/>
                  </a:cubicBezTo>
                  <a:cubicBezTo>
                    <a:pt x="441" y="726"/>
                    <a:pt x="472" y="722"/>
                    <a:pt x="502" y="714"/>
                  </a:cubicBezTo>
                  <a:cubicBezTo>
                    <a:pt x="703" y="664"/>
                    <a:pt x="803" y="463"/>
                    <a:pt x="753" y="263"/>
                  </a:cubicBezTo>
                  <a:cubicBezTo>
                    <a:pt x="710" y="114"/>
                    <a:pt x="559" y="1"/>
                    <a:pt x="39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7" name="Google Shape;34477;p44"/>
            <p:cNvSpPr/>
            <p:nvPr/>
          </p:nvSpPr>
          <p:spPr>
            <a:xfrm>
              <a:off x="4772075" y="4132875"/>
              <a:ext cx="35750" cy="40750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352" y="0"/>
                  </a:moveTo>
                  <a:cubicBezTo>
                    <a:pt x="352" y="276"/>
                    <a:pt x="552" y="627"/>
                    <a:pt x="552" y="627"/>
                  </a:cubicBezTo>
                  <a:cubicBezTo>
                    <a:pt x="552" y="627"/>
                    <a:pt x="327" y="276"/>
                    <a:pt x="101" y="176"/>
                  </a:cubicBezTo>
                  <a:lnTo>
                    <a:pt x="101" y="176"/>
                  </a:lnTo>
                  <a:cubicBezTo>
                    <a:pt x="1" y="401"/>
                    <a:pt x="51" y="802"/>
                    <a:pt x="302" y="1128"/>
                  </a:cubicBezTo>
                  <a:cubicBezTo>
                    <a:pt x="627" y="1554"/>
                    <a:pt x="1229" y="1629"/>
                    <a:pt x="1229" y="1629"/>
                  </a:cubicBezTo>
                  <a:cubicBezTo>
                    <a:pt x="1229" y="1629"/>
                    <a:pt x="1430" y="1053"/>
                    <a:pt x="1129" y="577"/>
                  </a:cubicBezTo>
                  <a:cubicBezTo>
                    <a:pt x="928" y="201"/>
                    <a:pt x="602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8" name="Google Shape;34478;p44"/>
            <p:cNvSpPr/>
            <p:nvPr/>
          </p:nvSpPr>
          <p:spPr>
            <a:xfrm>
              <a:off x="4757675" y="4166600"/>
              <a:ext cx="45775" cy="25750"/>
            </a:xfrm>
            <a:custGeom>
              <a:avLst/>
              <a:gdLst/>
              <a:ahLst/>
              <a:cxnLst/>
              <a:rect l="l" t="t" r="r" b="b"/>
              <a:pathLst>
                <a:path w="1831" h="1030" extrusionOk="0">
                  <a:moveTo>
                    <a:pt x="918" y="1"/>
                  </a:moveTo>
                  <a:cubicBezTo>
                    <a:pt x="889" y="1"/>
                    <a:pt x="858" y="2"/>
                    <a:pt x="828" y="5"/>
                  </a:cubicBezTo>
                  <a:cubicBezTo>
                    <a:pt x="427" y="55"/>
                    <a:pt x="101" y="255"/>
                    <a:pt x="0" y="456"/>
                  </a:cubicBezTo>
                  <a:cubicBezTo>
                    <a:pt x="162" y="545"/>
                    <a:pt x="412" y="558"/>
                    <a:pt x="542" y="558"/>
                  </a:cubicBezTo>
                  <a:cubicBezTo>
                    <a:pt x="594" y="558"/>
                    <a:pt x="627" y="556"/>
                    <a:pt x="627" y="556"/>
                  </a:cubicBezTo>
                  <a:lnTo>
                    <a:pt x="627" y="556"/>
                  </a:lnTo>
                  <a:cubicBezTo>
                    <a:pt x="627" y="556"/>
                    <a:pt x="226" y="606"/>
                    <a:pt x="26" y="782"/>
                  </a:cubicBezTo>
                  <a:cubicBezTo>
                    <a:pt x="145" y="921"/>
                    <a:pt x="409" y="1029"/>
                    <a:pt x="713" y="1029"/>
                  </a:cubicBezTo>
                  <a:cubicBezTo>
                    <a:pt x="791" y="1029"/>
                    <a:pt x="871" y="1022"/>
                    <a:pt x="953" y="1007"/>
                  </a:cubicBezTo>
                  <a:cubicBezTo>
                    <a:pt x="1479" y="907"/>
                    <a:pt x="1830" y="381"/>
                    <a:pt x="1830" y="381"/>
                  </a:cubicBezTo>
                  <a:cubicBezTo>
                    <a:pt x="1830" y="381"/>
                    <a:pt x="1428" y="1"/>
                    <a:pt x="9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9" name="Google Shape;34479;p44"/>
            <p:cNvSpPr/>
            <p:nvPr/>
          </p:nvSpPr>
          <p:spPr>
            <a:xfrm>
              <a:off x="4803425" y="4169075"/>
              <a:ext cx="44500" cy="27125"/>
            </a:xfrm>
            <a:custGeom>
              <a:avLst/>
              <a:gdLst/>
              <a:ahLst/>
              <a:cxnLst/>
              <a:rect l="l" t="t" r="r" b="b"/>
              <a:pathLst>
                <a:path w="1780" h="1085" extrusionOk="0">
                  <a:moveTo>
                    <a:pt x="783" y="0"/>
                  </a:moveTo>
                  <a:cubicBezTo>
                    <a:pt x="361" y="0"/>
                    <a:pt x="0" y="206"/>
                    <a:pt x="0" y="206"/>
                  </a:cubicBezTo>
                  <a:cubicBezTo>
                    <a:pt x="0" y="206"/>
                    <a:pt x="201" y="783"/>
                    <a:pt x="727" y="983"/>
                  </a:cubicBezTo>
                  <a:cubicBezTo>
                    <a:pt x="899" y="1052"/>
                    <a:pt x="1072" y="1084"/>
                    <a:pt x="1227" y="1084"/>
                  </a:cubicBezTo>
                  <a:cubicBezTo>
                    <a:pt x="1411" y="1084"/>
                    <a:pt x="1571" y="1040"/>
                    <a:pt x="1679" y="958"/>
                  </a:cubicBezTo>
                  <a:cubicBezTo>
                    <a:pt x="1504" y="733"/>
                    <a:pt x="1153" y="583"/>
                    <a:pt x="1153" y="582"/>
                  </a:cubicBezTo>
                  <a:lnTo>
                    <a:pt x="1153" y="582"/>
                  </a:lnTo>
                  <a:cubicBezTo>
                    <a:pt x="1153" y="583"/>
                    <a:pt x="1394" y="679"/>
                    <a:pt x="1618" y="679"/>
                  </a:cubicBezTo>
                  <a:cubicBezTo>
                    <a:pt x="1674" y="679"/>
                    <a:pt x="1729" y="673"/>
                    <a:pt x="1780" y="658"/>
                  </a:cubicBezTo>
                  <a:cubicBezTo>
                    <a:pt x="1729" y="432"/>
                    <a:pt x="1454" y="156"/>
                    <a:pt x="1053" y="31"/>
                  </a:cubicBezTo>
                  <a:cubicBezTo>
                    <a:pt x="962" y="9"/>
                    <a:pt x="871" y="0"/>
                    <a:pt x="7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0" name="Google Shape;34480;p44"/>
            <p:cNvSpPr/>
            <p:nvPr/>
          </p:nvSpPr>
          <p:spPr>
            <a:xfrm>
              <a:off x="4786500" y="4174850"/>
              <a:ext cx="27600" cy="45775"/>
            </a:xfrm>
            <a:custGeom>
              <a:avLst/>
              <a:gdLst/>
              <a:ahLst/>
              <a:cxnLst/>
              <a:rect l="l" t="t" r="r" b="b"/>
              <a:pathLst>
                <a:path w="1104" h="1831" extrusionOk="0">
                  <a:moveTo>
                    <a:pt x="727" y="1"/>
                  </a:moveTo>
                  <a:cubicBezTo>
                    <a:pt x="727" y="1"/>
                    <a:pt x="201" y="301"/>
                    <a:pt x="76" y="853"/>
                  </a:cubicBezTo>
                  <a:cubicBezTo>
                    <a:pt x="0" y="1254"/>
                    <a:pt x="101" y="1630"/>
                    <a:pt x="276" y="1780"/>
                  </a:cubicBezTo>
                  <a:cubicBezTo>
                    <a:pt x="476" y="1580"/>
                    <a:pt x="552" y="1204"/>
                    <a:pt x="552" y="1204"/>
                  </a:cubicBezTo>
                  <a:lnTo>
                    <a:pt x="552" y="1204"/>
                  </a:lnTo>
                  <a:cubicBezTo>
                    <a:pt x="552" y="1204"/>
                    <a:pt x="502" y="1605"/>
                    <a:pt x="602" y="1830"/>
                  </a:cubicBezTo>
                  <a:cubicBezTo>
                    <a:pt x="827" y="1730"/>
                    <a:pt x="1053" y="1404"/>
                    <a:pt x="1078" y="1003"/>
                  </a:cubicBezTo>
                  <a:cubicBezTo>
                    <a:pt x="1103" y="452"/>
                    <a:pt x="727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1" name="Google Shape;34481;p44"/>
            <p:cNvSpPr/>
            <p:nvPr/>
          </p:nvSpPr>
          <p:spPr>
            <a:xfrm>
              <a:off x="4800275" y="4132250"/>
              <a:ext cx="33875" cy="42000"/>
            </a:xfrm>
            <a:custGeom>
              <a:avLst/>
              <a:gdLst/>
              <a:ahLst/>
              <a:cxnLst/>
              <a:rect l="l" t="t" r="r" b="b"/>
              <a:pathLst>
                <a:path w="1355" h="1680" extrusionOk="0">
                  <a:moveTo>
                    <a:pt x="953" y="0"/>
                  </a:moveTo>
                  <a:lnTo>
                    <a:pt x="953" y="0"/>
                  </a:lnTo>
                  <a:cubicBezTo>
                    <a:pt x="728" y="25"/>
                    <a:pt x="402" y="251"/>
                    <a:pt x="226" y="627"/>
                  </a:cubicBezTo>
                  <a:cubicBezTo>
                    <a:pt x="1" y="1128"/>
                    <a:pt x="226" y="1679"/>
                    <a:pt x="226" y="1679"/>
                  </a:cubicBezTo>
                  <a:cubicBezTo>
                    <a:pt x="226" y="1679"/>
                    <a:pt x="828" y="1579"/>
                    <a:pt x="1104" y="1103"/>
                  </a:cubicBezTo>
                  <a:cubicBezTo>
                    <a:pt x="1329" y="752"/>
                    <a:pt x="1354" y="351"/>
                    <a:pt x="1229" y="151"/>
                  </a:cubicBezTo>
                  <a:lnTo>
                    <a:pt x="1229" y="151"/>
                  </a:lnTo>
                  <a:cubicBezTo>
                    <a:pt x="1003" y="276"/>
                    <a:pt x="778" y="602"/>
                    <a:pt x="778" y="602"/>
                  </a:cubicBezTo>
                  <a:cubicBezTo>
                    <a:pt x="778" y="602"/>
                    <a:pt x="978" y="251"/>
                    <a:pt x="9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2" name="Google Shape;34482;p44"/>
            <p:cNvSpPr/>
            <p:nvPr/>
          </p:nvSpPr>
          <p:spPr>
            <a:xfrm>
              <a:off x="4784000" y="4162700"/>
              <a:ext cx="20075" cy="12775"/>
            </a:xfrm>
            <a:custGeom>
              <a:avLst/>
              <a:gdLst/>
              <a:ahLst/>
              <a:cxnLst/>
              <a:rect l="l" t="t" r="r" b="b"/>
              <a:pathLst>
                <a:path w="803" h="511" extrusionOk="0">
                  <a:moveTo>
                    <a:pt x="224" y="0"/>
                  </a:moveTo>
                  <a:cubicBezTo>
                    <a:pt x="156" y="0"/>
                    <a:pt x="95" y="13"/>
                    <a:pt x="50" y="35"/>
                  </a:cubicBezTo>
                  <a:cubicBezTo>
                    <a:pt x="125" y="136"/>
                    <a:pt x="276" y="236"/>
                    <a:pt x="276" y="236"/>
                  </a:cubicBezTo>
                  <a:cubicBezTo>
                    <a:pt x="276" y="236"/>
                    <a:pt x="165" y="181"/>
                    <a:pt x="55" y="181"/>
                  </a:cubicBezTo>
                  <a:cubicBezTo>
                    <a:pt x="36" y="181"/>
                    <a:pt x="18" y="182"/>
                    <a:pt x="0" y="186"/>
                  </a:cubicBezTo>
                  <a:cubicBezTo>
                    <a:pt x="25" y="286"/>
                    <a:pt x="125" y="411"/>
                    <a:pt x="326" y="487"/>
                  </a:cubicBezTo>
                  <a:cubicBezTo>
                    <a:pt x="378" y="504"/>
                    <a:pt x="431" y="511"/>
                    <a:pt x="483" y="511"/>
                  </a:cubicBezTo>
                  <a:cubicBezTo>
                    <a:pt x="654" y="511"/>
                    <a:pt x="802" y="436"/>
                    <a:pt x="802" y="436"/>
                  </a:cubicBezTo>
                  <a:cubicBezTo>
                    <a:pt x="802" y="436"/>
                    <a:pt x="727" y="186"/>
                    <a:pt x="501" y="60"/>
                  </a:cubicBezTo>
                  <a:cubicBezTo>
                    <a:pt x="405" y="19"/>
                    <a:pt x="308" y="0"/>
                    <a:pt x="224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3" name="Google Shape;34483;p44"/>
            <p:cNvSpPr/>
            <p:nvPr/>
          </p:nvSpPr>
          <p:spPr>
            <a:xfrm>
              <a:off x="4787125" y="4174650"/>
              <a:ext cx="17575" cy="15425"/>
            </a:xfrm>
            <a:custGeom>
              <a:avLst/>
              <a:gdLst/>
              <a:ahLst/>
              <a:cxnLst/>
              <a:rect l="l" t="t" r="r" b="b"/>
              <a:pathLst>
                <a:path w="703" h="617" extrusionOk="0">
                  <a:moveTo>
                    <a:pt x="592" y="1"/>
                  </a:moveTo>
                  <a:cubicBezTo>
                    <a:pt x="494" y="1"/>
                    <a:pt x="346" y="19"/>
                    <a:pt x="226" y="109"/>
                  </a:cubicBezTo>
                  <a:cubicBezTo>
                    <a:pt x="76" y="234"/>
                    <a:pt x="0" y="384"/>
                    <a:pt x="25" y="485"/>
                  </a:cubicBezTo>
                  <a:cubicBezTo>
                    <a:pt x="150" y="485"/>
                    <a:pt x="275" y="361"/>
                    <a:pt x="276" y="359"/>
                  </a:cubicBezTo>
                  <a:lnTo>
                    <a:pt x="276" y="359"/>
                  </a:lnTo>
                  <a:cubicBezTo>
                    <a:pt x="275" y="361"/>
                    <a:pt x="151" y="485"/>
                    <a:pt x="126" y="610"/>
                  </a:cubicBezTo>
                  <a:cubicBezTo>
                    <a:pt x="142" y="614"/>
                    <a:pt x="161" y="616"/>
                    <a:pt x="182" y="616"/>
                  </a:cubicBezTo>
                  <a:cubicBezTo>
                    <a:pt x="283" y="616"/>
                    <a:pt x="422" y="564"/>
                    <a:pt x="527" y="460"/>
                  </a:cubicBezTo>
                  <a:cubicBezTo>
                    <a:pt x="702" y="284"/>
                    <a:pt x="702" y="9"/>
                    <a:pt x="702" y="9"/>
                  </a:cubicBezTo>
                  <a:cubicBezTo>
                    <a:pt x="702" y="9"/>
                    <a:pt x="658" y="1"/>
                    <a:pt x="5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4" name="Google Shape;34484;p44"/>
            <p:cNvSpPr/>
            <p:nvPr/>
          </p:nvSpPr>
          <p:spPr>
            <a:xfrm>
              <a:off x="4804675" y="4165425"/>
              <a:ext cx="21325" cy="12025"/>
            </a:xfrm>
            <a:custGeom>
              <a:avLst/>
              <a:gdLst/>
              <a:ahLst/>
              <a:cxnLst/>
              <a:rect l="l" t="t" r="r" b="b"/>
              <a:pathLst>
                <a:path w="853" h="481" extrusionOk="0">
                  <a:moveTo>
                    <a:pt x="575" y="1"/>
                  </a:moveTo>
                  <a:cubicBezTo>
                    <a:pt x="515" y="1"/>
                    <a:pt x="447" y="9"/>
                    <a:pt x="376" y="27"/>
                  </a:cubicBezTo>
                  <a:cubicBezTo>
                    <a:pt x="151" y="77"/>
                    <a:pt x="0" y="327"/>
                    <a:pt x="0" y="327"/>
                  </a:cubicBezTo>
                  <a:cubicBezTo>
                    <a:pt x="0" y="327"/>
                    <a:pt x="197" y="480"/>
                    <a:pt x="427" y="480"/>
                  </a:cubicBezTo>
                  <a:cubicBezTo>
                    <a:pt x="443" y="480"/>
                    <a:pt x="460" y="479"/>
                    <a:pt x="476" y="478"/>
                  </a:cubicBezTo>
                  <a:cubicBezTo>
                    <a:pt x="652" y="428"/>
                    <a:pt x="802" y="327"/>
                    <a:pt x="852" y="227"/>
                  </a:cubicBezTo>
                  <a:cubicBezTo>
                    <a:pt x="790" y="202"/>
                    <a:pt x="714" y="196"/>
                    <a:pt x="655" y="196"/>
                  </a:cubicBezTo>
                  <a:cubicBezTo>
                    <a:pt x="595" y="196"/>
                    <a:pt x="552" y="202"/>
                    <a:pt x="552" y="202"/>
                  </a:cubicBezTo>
                  <a:cubicBezTo>
                    <a:pt x="552" y="202"/>
                    <a:pt x="727" y="177"/>
                    <a:pt x="802" y="77"/>
                  </a:cubicBezTo>
                  <a:cubicBezTo>
                    <a:pt x="770" y="28"/>
                    <a:pt x="685" y="1"/>
                    <a:pt x="5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5" name="Google Shape;34485;p44"/>
            <p:cNvSpPr/>
            <p:nvPr/>
          </p:nvSpPr>
          <p:spPr>
            <a:xfrm>
              <a:off x="4801525" y="4173600"/>
              <a:ext cx="15075" cy="20075"/>
            </a:xfrm>
            <a:custGeom>
              <a:avLst/>
              <a:gdLst/>
              <a:ahLst/>
              <a:cxnLst/>
              <a:rect l="l" t="t" r="r" b="b"/>
              <a:pathLst>
                <a:path w="603" h="803" extrusionOk="0">
                  <a:moveTo>
                    <a:pt x="126" y="0"/>
                  </a:moveTo>
                  <a:cubicBezTo>
                    <a:pt x="126" y="0"/>
                    <a:pt x="1" y="276"/>
                    <a:pt x="101" y="502"/>
                  </a:cubicBezTo>
                  <a:cubicBezTo>
                    <a:pt x="176" y="677"/>
                    <a:pt x="302" y="802"/>
                    <a:pt x="427" y="802"/>
                  </a:cubicBezTo>
                  <a:cubicBezTo>
                    <a:pt x="427" y="677"/>
                    <a:pt x="377" y="527"/>
                    <a:pt x="377" y="527"/>
                  </a:cubicBezTo>
                  <a:lnTo>
                    <a:pt x="377" y="527"/>
                  </a:lnTo>
                  <a:cubicBezTo>
                    <a:pt x="377" y="527"/>
                    <a:pt x="452" y="677"/>
                    <a:pt x="552" y="752"/>
                  </a:cubicBezTo>
                  <a:cubicBezTo>
                    <a:pt x="602" y="652"/>
                    <a:pt x="602" y="477"/>
                    <a:pt x="527" y="301"/>
                  </a:cubicBezTo>
                  <a:cubicBezTo>
                    <a:pt x="402" y="101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6" name="Google Shape;34486;p44"/>
            <p:cNvSpPr/>
            <p:nvPr/>
          </p:nvSpPr>
          <p:spPr>
            <a:xfrm>
              <a:off x="4797775" y="4152300"/>
              <a:ext cx="12550" cy="21325"/>
            </a:xfrm>
            <a:custGeom>
              <a:avLst/>
              <a:gdLst/>
              <a:ahLst/>
              <a:cxnLst/>
              <a:rect l="l" t="t" r="r" b="b"/>
              <a:pathLst>
                <a:path w="502" h="853" extrusionOk="0">
                  <a:moveTo>
                    <a:pt x="301" y="0"/>
                  </a:moveTo>
                  <a:cubicBezTo>
                    <a:pt x="251" y="101"/>
                    <a:pt x="251" y="301"/>
                    <a:pt x="251" y="301"/>
                  </a:cubicBezTo>
                  <a:cubicBezTo>
                    <a:pt x="251" y="301"/>
                    <a:pt x="226" y="101"/>
                    <a:pt x="176" y="25"/>
                  </a:cubicBezTo>
                  <a:cubicBezTo>
                    <a:pt x="76" y="75"/>
                    <a:pt x="0" y="251"/>
                    <a:pt x="51" y="426"/>
                  </a:cubicBezTo>
                  <a:cubicBezTo>
                    <a:pt x="76" y="677"/>
                    <a:pt x="301" y="852"/>
                    <a:pt x="301" y="852"/>
                  </a:cubicBezTo>
                  <a:cubicBezTo>
                    <a:pt x="301" y="852"/>
                    <a:pt x="502" y="652"/>
                    <a:pt x="502" y="401"/>
                  </a:cubicBezTo>
                  <a:cubicBezTo>
                    <a:pt x="502" y="201"/>
                    <a:pt x="402" y="50"/>
                    <a:pt x="3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7" name="Google Shape;34487;p44"/>
            <p:cNvSpPr/>
            <p:nvPr/>
          </p:nvSpPr>
          <p:spPr>
            <a:xfrm>
              <a:off x="4794650" y="4160450"/>
              <a:ext cx="6900" cy="10675"/>
            </a:xfrm>
            <a:custGeom>
              <a:avLst/>
              <a:gdLst/>
              <a:ahLst/>
              <a:cxnLst/>
              <a:rect l="l" t="t" r="r" b="b"/>
              <a:pathLst>
                <a:path w="276" h="427" fill="none" extrusionOk="0">
                  <a:moveTo>
                    <a:pt x="0" y="0"/>
                  </a:moveTo>
                  <a:lnTo>
                    <a:pt x="276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8" name="Google Shape;34488;p44"/>
            <p:cNvSpPr/>
            <p:nvPr/>
          </p:nvSpPr>
          <p:spPr>
            <a:xfrm>
              <a:off x="4793400" y="4159175"/>
              <a:ext cx="2525" cy="1925"/>
            </a:xfrm>
            <a:custGeom>
              <a:avLst/>
              <a:gdLst/>
              <a:ahLst/>
              <a:cxnLst/>
              <a:rect l="l" t="t" r="r" b="b"/>
              <a:pathLst>
                <a:path w="101" h="77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75" y="76"/>
                    <a:pt x="100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9" name="Google Shape;34489;p44"/>
            <p:cNvSpPr/>
            <p:nvPr/>
          </p:nvSpPr>
          <p:spPr>
            <a:xfrm>
              <a:off x="4790875" y="4164200"/>
              <a:ext cx="10675" cy="6925"/>
            </a:xfrm>
            <a:custGeom>
              <a:avLst/>
              <a:gdLst/>
              <a:ahLst/>
              <a:cxnLst/>
              <a:rect l="l" t="t" r="r" b="b"/>
              <a:pathLst>
                <a:path w="427" h="277" fill="none" extrusionOk="0">
                  <a:moveTo>
                    <a:pt x="1" y="0"/>
                  </a:moveTo>
                  <a:lnTo>
                    <a:pt x="427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0" name="Google Shape;34490;p44"/>
            <p:cNvSpPr/>
            <p:nvPr/>
          </p:nvSpPr>
          <p:spPr>
            <a:xfrm>
              <a:off x="4789000" y="416310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1"/>
                  </a:moveTo>
                  <a:cubicBezTo>
                    <a:pt x="32" y="1"/>
                    <a:pt x="26" y="7"/>
                    <a:pt x="26" y="19"/>
                  </a:cubicBezTo>
                  <a:cubicBezTo>
                    <a:pt x="1" y="44"/>
                    <a:pt x="1" y="70"/>
                    <a:pt x="26" y="70"/>
                  </a:cubicBezTo>
                  <a:cubicBezTo>
                    <a:pt x="38" y="82"/>
                    <a:pt x="51" y="88"/>
                    <a:pt x="60" y="88"/>
                  </a:cubicBezTo>
                  <a:cubicBezTo>
                    <a:pt x="70" y="88"/>
                    <a:pt x="76" y="82"/>
                    <a:pt x="76" y="70"/>
                  </a:cubicBezTo>
                  <a:cubicBezTo>
                    <a:pt x="101" y="44"/>
                    <a:pt x="101" y="19"/>
                    <a:pt x="76" y="19"/>
                  </a:cubicBezTo>
                  <a:cubicBezTo>
                    <a:pt x="63" y="7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1" name="Google Shape;34491;p44"/>
            <p:cNvSpPr/>
            <p:nvPr/>
          </p:nvSpPr>
          <p:spPr>
            <a:xfrm>
              <a:off x="4799650" y="4158550"/>
              <a:ext cx="1900" cy="12575"/>
            </a:xfrm>
            <a:custGeom>
              <a:avLst/>
              <a:gdLst/>
              <a:ahLst/>
              <a:cxnLst/>
              <a:rect l="l" t="t" r="r" b="b"/>
              <a:pathLst>
                <a:path w="76" h="503" fill="none" extrusionOk="0">
                  <a:moveTo>
                    <a:pt x="1" y="1"/>
                  </a:moveTo>
                  <a:lnTo>
                    <a:pt x="76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2" name="Google Shape;34492;p44"/>
            <p:cNvSpPr/>
            <p:nvPr/>
          </p:nvSpPr>
          <p:spPr>
            <a:xfrm>
              <a:off x="4798400" y="415705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47" y="0"/>
                  </a:moveTo>
                  <a:cubicBezTo>
                    <a:pt x="40" y="0"/>
                    <a:pt x="33" y="3"/>
                    <a:pt x="26" y="11"/>
                  </a:cubicBezTo>
                  <a:cubicBezTo>
                    <a:pt x="1" y="11"/>
                    <a:pt x="1" y="36"/>
                    <a:pt x="1" y="61"/>
                  </a:cubicBezTo>
                  <a:cubicBezTo>
                    <a:pt x="1" y="86"/>
                    <a:pt x="26" y="86"/>
                    <a:pt x="51" y="86"/>
                  </a:cubicBezTo>
                  <a:cubicBezTo>
                    <a:pt x="76" y="86"/>
                    <a:pt x="101" y="61"/>
                    <a:pt x="76" y="36"/>
                  </a:cubicBezTo>
                  <a:cubicBezTo>
                    <a:pt x="76" y="18"/>
                    <a:pt x="63" y="0"/>
                    <a:pt x="4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3" name="Google Shape;34493;p44"/>
            <p:cNvSpPr/>
            <p:nvPr/>
          </p:nvSpPr>
          <p:spPr>
            <a:xfrm>
              <a:off x="4804050" y="4172975"/>
              <a:ext cx="11925" cy="5025"/>
            </a:xfrm>
            <a:custGeom>
              <a:avLst/>
              <a:gdLst/>
              <a:ahLst/>
              <a:cxnLst/>
              <a:rect l="l" t="t" r="r" b="b"/>
              <a:pathLst>
                <a:path w="477" h="201" fill="none" extrusionOk="0">
                  <a:moveTo>
                    <a:pt x="476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4" name="Google Shape;34494;p44"/>
            <p:cNvSpPr/>
            <p:nvPr/>
          </p:nvSpPr>
          <p:spPr>
            <a:xfrm>
              <a:off x="4814700" y="417735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75" y="1"/>
                  </a:moveTo>
                  <a:cubicBezTo>
                    <a:pt x="50" y="1"/>
                    <a:pt x="25" y="1"/>
                    <a:pt x="25" y="26"/>
                  </a:cubicBezTo>
                  <a:cubicBezTo>
                    <a:pt x="0" y="51"/>
                    <a:pt x="25" y="76"/>
                    <a:pt x="25" y="76"/>
                  </a:cubicBezTo>
                  <a:cubicBezTo>
                    <a:pt x="34" y="84"/>
                    <a:pt x="42" y="87"/>
                    <a:pt x="50" y="87"/>
                  </a:cubicBezTo>
                  <a:cubicBezTo>
                    <a:pt x="67" y="87"/>
                    <a:pt x="84" y="76"/>
                    <a:pt x="100" y="76"/>
                  </a:cubicBezTo>
                  <a:cubicBezTo>
                    <a:pt x="100" y="51"/>
                    <a:pt x="100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5" name="Google Shape;34495;p44"/>
            <p:cNvSpPr/>
            <p:nvPr/>
          </p:nvSpPr>
          <p:spPr>
            <a:xfrm>
              <a:off x="4804050" y="4172975"/>
              <a:ext cx="13175" cy="25"/>
            </a:xfrm>
            <a:custGeom>
              <a:avLst/>
              <a:gdLst/>
              <a:ahLst/>
              <a:cxnLst/>
              <a:rect l="l" t="t" r="r" b="b"/>
              <a:pathLst>
                <a:path w="527" h="1" fill="none" extrusionOk="0">
                  <a:moveTo>
                    <a:pt x="5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6" name="Google Shape;34496;p44"/>
            <p:cNvSpPr/>
            <p:nvPr/>
          </p:nvSpPr>
          <p:spPr>
            <a:xfrm>
              <a:off x="4816575" y="4171725"/>
              <a:ext cx="1900" cy="2525"/>
            </a:xfrm>
            <a:custGeom>
              <a:avLst/>
              <a:gdLst/>
              <a:ahLst/>
              <a:cxnLst/>
              <a:rect l="l" t="t" r="r" b="b"/>
              <a:pathLst>
                <a:path w="76" h="101" extrusionOk="0">
                  <a:moveTo>
                    <a:pt x="25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0" y="75"/>
                    <a:pt x="0" y="75"/>
                    <a:pt x="25" y="100"/>
                  </a:cubicBezTo>
                  <a:cubicBezTo>
                    <a:pt x="51" y="100"/>
                    <a:pt x="76" y="75"/>
                    <a:pt x="76" y="50"/>
                  </a:cubicBezTo>
                  <a:cubicBezTo>
                    <a:pt x="76" y="25"/>
                    <a:pt x="51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7" name="Google Shape;34497;p44"/>
            <p:cNvSpPr/>
            <p:nvPr/>
          </p:nvSpPr>
          <p:spPr>
            <a:xfrm>
              <a:off x="4804050" y="4172975"/>
              <a:ext cx="8775" cy="9425"/>
            </a:xfrm>
            <a:custGeom>
              <a:avLst/>
              <a:gdLst/>
              <a:ahLst/>
              <a:cxnLst/>
              <a:rect l="l" t="t" r="r" b="b"/>
              <a:pathLst>
                <a:path w="351" h="377" fill="none" extrusionOk="0">
                  <a:moveTo>
                    <a:pt x="351" y="3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8" name="Google Shape;34498;p44"/>
            <p:cNvSpPr/>
            <p:nvPr/>
          </p:nvSpPr>
          <p:spPr>
            <a:xfrm>
              <a:off x="4811550" y="4181900"/>
              <a:ext cx="2550" cy="2225"/>
            </a:xfrm>
            <a:custGeom>
              <a:avLst/>
              <a:gdLst/>
              <a:ahLst/>
              <a:cxnLst/>
              <a:rect l="l" t="t" r="r" b="b"/>
              <a:pathLst>
                <a:path w="102" h="89" extrusionOk="0">
                  <a:moveTo>
                    <a:pt x="51" y="0"/>
                  </a:moveTo>
                  <a:cubicBezTo>
                    <a:pt x="38" y="0"/>
                    <a:pt x="26" y="7"/>
                    <a:pt x="26" y="19"/>
                  </a:cubicBezTo>
                  <a:cubicBezTo>
                    <a:pt x="1" y="44"/>
                    <a:pt x="1" y="69"/>
                    <a:pt x="26" y="69"/>
                  </a:cubicBezTo>
                  <a:cubicBezTo>
                    <a:pt x="38" y="82"/>
                    <a:pt x="51" y="88"/>
                    <a:pt x="60" y="88"/>
                  </a:cubicBezTo>
                  <a:cubicBezTo>
                    <a:pt x="70" y="88"/>
                    <a:pt x="76" y="82"/>
                    <a:pt x="76" y="69"/>
                  </a:cubicBezTo>
                  <a:cubicBezTo>
                    <a:pt x="101" y="44"/>
                    <a:pt x="101" y="19"/>
                    <a:pt x="76" y="19"/>
                  </a:cubicBezTo>
                  <a:cubicBezTo>
                    <a:pt x="76" y="7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9" name="Google Shape;34499;p44"/>
            <p:cNvSpPr/>
            <p:nvPr/>
          </p:nvSpPr>
          <p:spPr>
            <a:xfrm>
              <a:off x="4802800" y="4161700"/>
              <a:ext cx="8150" cy="9425"/>
            </a:xfrm>
            <a:custGeom>
              <a:avLst/>
              <a:gdLst/>
              <a:ahLst/>
              <a:cxnLst/>
              <a:rect l="l" t="t" r="r" b="b"/>
              <a:pathLst>
                <a:path w="326" h="377" fill="none" extrusionOk="0">
                  <a:moveTo>
                    <a:pt x="326" y="0"/>
                  </a:moveTo>
                  <a:lnTo>
                    <a:pt x="0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0" name="Google Shape;34500;p44"/>
            <p:cNvSpPr/>
            <p:nvPr/>
          </p:nvSpPr>
          <p:spPr>
            <a:xfrm>
              <a:off x="4810300" y="41604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6" y="0"/>
                  </a:moveTo>
                  <a:cubicBezTo>
                    <a:pt x="1" y="25"/>
                    <a:pt x="1" y="50"/>
                    <a:pt x="26" y="75"/>
                  </a:cubicBezTo>
                  <a:lnTo>
                    <a:pt x="76" y="75"/>
                  </a:ln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1" name="Google Shape;34501;p44"/>
            <p:cNvSpPr/>
            <p:nvPr/>
          </p:nvSpPr>
          <p:spPr>
            <a:xfrm>
              <a:off x="4802800" y="4159175"/>
              <a:ext cx="3775" cy="11950"/>
            </a:xfrm>
            <a:custGeom>
              <a:avLst/>
              <a:gdLst/>
              <a:ahLst/>
              <a:cxnLst/>
              <a:rect l="l" t="t" r="r" b="b"/>
              <a:pathLst>
                <a:path w="151" h="478" fill="none" extrusionOk="0">
                  <a:moveTo>
                    <a:pt x="150" y="1"/>
                  </a:moveTo>
                  <a:lnTo>
                    <a:pt x="0" y="4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2" name="Google Shape;34502;p44"/>
            <p:cNvSpPr/>
            <p:nvPr/>
          </p:nvSpPr>
          <p:spPr>
            <a:xfrm>
              <a:off x="4805300" y="415765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50" y="1"/>
                  </a:moveTo>
                  <a:cubicBezTo>
                    <a:pt x="34" y="1"/>
                    <a:pt x="17" y="12"/>
                    <a:pt x="0" y="12"/>
                  </a:cubicBezTo>
                  <a:cubicBezTo>
                    <a:pt x="0" y="37"/>
                    <a:pt x="0" y="62"/>
                    <a:pt x="25" y="87"/>
                  </a:cubicBezTo>
                  <a:cubicBezTo>
                    <a:pt x="50" y="87"/>
                    <a:pt x="75" y="87"/>
                    <a:pt x="101" y="62"/>
                  </a:cubicBezTo>
                  <a:cubicBezTo>
                    <a:pt x="101" y="37"/>
                    <a:pt x="75" y="12"/>
                    <a:pt x="75" y="12"/>
                  </a:cubicBezTo>
                  <a:cubicBezTo>
                    <a:pt x="67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3" name="Google Shape;34503;p44"/>
            <p:cNvSpPr/>
            <p:nvPr/>
          </p:nvSpPr>
          <p:spPr>
            <a:xfrm>
              <a:off x="4803425" y="4166075"/>
              <a:ext cx="11300" cy="5050"/>
            </a:xfrm>
            <a:custGeom>
              <a:avLst/>
              <a:gdLst/>
              <a:ahLst/>
              <a:cxnLst/>
              <a:rect l="l" t="t" r="r" b="b"/>
              <a:pathLst>
                <a:path w="452" h="202" fill="none" extrusionOk="0">
                  <a:moveTo>
                    <a:pt x="451" y="1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4" name="Google Shape;34504;p44"/>
            <p:cNvSpPr/>
            <p:nvPr/>
          </p:nvSpPr>
          <p:spPr>
            <a:xfrm>
              <a:off x="4814075" y="4164550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33" y="0"/>
                  </a:moveTo>
                  <a:cubicBezTo>
                    <a:pt x="28" y="0"/>
                    <a:pt x="25" y="3"/>
                    <a:pt x="25" y="12"/>
                  </a:cubicBezTo>
                  <a:cubicBezTo>
                    <a:pt x="0" y="12"/>
                    <a:pt x="0" y="37"/>
                    <a:pt x="0" y="62"/>
                  </a:cubicBezTo>
                  <a:cubicBezTo>
                    <a:pt x="25" y="87"/>
                    <a:pt x="50" y="87"/>
                    <a:pt x="50" y="87"/>
                  </a:cubicBezTo>
                  <a:cubicBezTo>
                    <a:pt x="75" y="62"/>
                    <a:pt x="75" y="37"/>
                    <a:pt x="75" y="12"/>
                  </a:cubicBezTo>
                  <a:cubicBezTo>
                    <a:pt x="59" y="12"/>
                    <a:pt x="42" y="0"/>
                    <a:pt x="3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5" name="Google Shape;34505;p44"/>
            <p:cNvSpPr/>
            <p:nvPr/>
          </p:nvSpPr>
          <p:spPr>
            <a:xfrm>
              <a:off x="4801525" y="4173600"/>
              <a:ext cx="650" cy="12550"/>
            </a:xfrm>
            <a:custGeom>
              <a:avLst/>
              <a:gdLst/>
              <a:ahLst/>
              <a:cxnLst/>
              <a:rect l="l" t="t" r="r" b="b"/>
              <a:pathLst>
                <a:path w="26" h="502" fill="none" extrusionOk="0">
                  <a:moveTo>
                    <a:pt x="1" y="502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6" name="Google Shape;34506;p44"/>
            <p:cNvSpPr/>
            <p:nvPr/>
          </p:nvSpPr>
          <p:spPr>
            <a:xfrm>
              <a:off x="4800275" y="4185500"/>
              <a:ext cx="1900" cy="2525"/>
            </a:xfrm>
            <a:custGeom>
              <a:avLst/>
              <a:gdLst/>
              <a:ahLst/>
              <a:cxnLst/>
              <a:rect l="l" t="t" r="r" b="b"/>
              <a:pathLst>
                <a:path w="76" h="101" extrusionOk="0">
                  <a:moveTo>
                    <a:pt x="26" y="1"/>
                  </a:moveTo>
                  <a:cubicBezTo>
                    <a:pt x="26" y="26"/>
                    <a:pt x="1" y="26"/>
                    <a:pt x="1" y="51"/>
                  </a:cubicBezTo>
                  <a:cubicBezTo>
                    <a:pt x="1" y="76"/>
                    <a:pt x="26" y="101"/>
                    <a:pt x="51" y="101"/>
                  </a:cubicBezTo>
                  <a:cubicBezTo>
                    <a:pt x="76" y="101"/>
                    <a:pt x="76" y="76"/>
                    <a:pt x="76" y="51"/>
                  </a:cubicBezTo>
                  <a:cubicBezTo>
                    <a:pt x="76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7" name="Google Shape;34507;p44"/>
            <p:cNvSpPr/>
            <p:nvPr/>
          </p:nvSpPr>
          <p:spPr>
            <a:xfrm>
              <a:off x="4795900" y="4173600"/>
              <a:ext cx="6275" cy="11300"/>
            </a:xfrm>
            <a:custGeom>
              <a:avLst/>
              <a:gdLst/>
              <a:ahLst/>
              <a:cxnLst/>
              <a:rect l="l" t="t" r="r" b="b"/>
              <a:pathLst>
                <a:path w="251" h="452" fill="none" extrusionOk="0">
                  <a:moveTo>
                    <a:pt x="0" y="452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8" name="Google Shape;34508;p44"/>
            <p:cNvSpPr/>
            <p:nvPr/>
          </p:nvSpPr>
          <p:spPr>
            <a:xfrm>
              <a:off x="4794650" y="41842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0" y="0"/>
                  </a:moveTo>
                  <a:cubicBezTo>
                    <a:pt x="50" y="0"/>
                    <a:pt x="25" y="0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33" y="83"/>
                    <a:pt x="40" y="86"/>
                    <a:pt x="47" y="86"/>
                  </a:cubicBezTo>
                  <a:cubicBezTo>
                    <a:pt x="63" y="86"/>
                    <a:pt x="75" y="68"/>
                    <a:pt x="75" y="51"/>
                  </a:cubicBezTo>
                  <a:cubicBezTo>
                    <a:pt x="100" y="51"/>
                    <a:pt x="75" y="26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9" name="Google Shape;34509;p44"/>
            <p:cNvSpPr/>
            <p:nvPr/>
          </p:nvSpPr>
          <p:spPr>
            <a:xfrm>
              <a:off x="4802150" y="4173600"/>
              <a:ext cx="4425" cy="11925"/>
            </a:xfrm>
            <a:custGeom>
              <a:avLst/>
              <a:gdLst/>
              <a:ahLst/>
              <a:cxnLst/>
              <a:rect l="l" t="t" r="r" b="b"/>
              <a:pathLst>
                <a:path w="177" h="477" fill="none" extrusionOk="0">
                  <a:moveTo>
                    <a:pt x="176" y="4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0" name="Google Shape;34510;p44"/>
            <p:cNvSpPr/>
            <p:nvPr/>
          </p:nvSpPr>
          <p:spPr>
            <a:xfrm>
              <a:off x="4805300" y="418487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0" y="1"/>
                  </a:moveTo>
                  <a:cubicBezTo>
                    <a:pt x="25" y="26"/>
                    <a:pt x="0" y="51"/>
                    <a:pt x="25" y="51"/>
                  </a:cubicBezTo>
                  <a:cubicBezTo>
                    <a:pt x="25" y="76"/>
                    <a:pt x="50" y="101"/>
                    <a:pt x="75" y="101"/>
                  </a:cubicBezTo>
                  <a:cubicBezTo>
                    <a:pt x="101" y="76"/>
                    <a:pt x="101" y="76"/>
                    <a:pt x="101" y="51"/>
                  </a:cubicBezTo>
                  <a:cubicBezTo>
                    <a:pt x="101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1" name="Google Shape;34511;p44"/>
            <p:cNvSpPr/>
            <p:nvPr/>
          </p:nvSpPr>
          <p:spPr>
            <a:xfrm>
              <a:off x="4788375" y="4172975"/>
              <a:ext cx="12550" cy="3775"/>
            </a:xfrm>
            <a:custGeom>
              <a:avLst/>
              <a:gdLst/>
              <a:ahLst/>
              <a:cxnLst/>
              <a:rect l="l" t="t" r="r" b="b"/>
              <a:pathLst>
                <a:path w="502" h="151" fill="none" extrusionOk="0">
                  <a:moveTo>
                    <a:pt x="1" y="151"/>
                  </a:moveTo>
                  <a:lnTo>
                    <a:pt x="5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2" name="Google Shape;34512;p44"/>
            <p:cNvSpPr/>
            <p:nvPr/>
          </p:nvSpPr>
          <p:spPr>
            <a:xfrm>
              <a:off x="4787125" y="41761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5" y="76"/>
                    <a:pt x="51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76" y="1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3" name="Google Shape;34513;p44"/>
            <p:cNvSpPr/>
            <p:nvPr/>
          </p:nvSpPr>
          <p:spPr>
            <a:xfrm>
              <a:off x="4787750" y="4171100"/>
              <a:ext cx="12550" cy="1900"/>
            </a:xfrm>
            <a:custGeom>
              <a:avLst/>
              <a:gdLst/>
              <a:ahLst/>
              <a:cxnLst/>
              <a:rect l="l" t="t" r="r" b="b"/>
              <a:pathLst>
                <a:path w="502" h="76" fill="none" extrusionOk="0">
                  <a:moveTo>
                    <a:pt x="0" y="0"/>
                  </a:moveTo>
                  <a:lnTo>
                    <a:pt x="502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4" name="Google Shape;34514;p44"/>
            <p:cNvSpPr/>
            <p:nvPr/>
          </p:nvSpPr>
          <p:spPr>
            <a:xfrm>
              <a:off x="4786500" y="41704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50"/>
                    <a:pt x="25" y="75"/>
                    <a:pt x="50" y="75"/>
                  </a:cubicBezTo>
                  <a:cubicBezTo>
                    <a:pt x="76" y="75"/>
                    <a:pt x="76" y="50"/>
                    <a:pt x="76" y="25"/>
                  </a:cubicBezTo>
                  <a:cubicBezTo>
                    <a:pt x="76" y="25"/>
                    <a:pt x="76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5" name="Google Shape;34515;p44"/>
            <p:cNvSpPr/>
            <p:nvPr/>
          </p:nvSpPr>
          <p:spPr>
            <a:xfrm>
              <a:off x="4790875" y="4173600"/>
              <a:ext cx="9425" cy="8175"/>
            </a:xfrm>
            <a:custGeom>
              <a:avLst/>
              <a:gdLst/>
              <a:ahLst/>
              <a:cxnLst/>
              <a:rect l="l" t="t" r="r" b="b"/>
              <a:pathLst>
                <a:path w="377" h="327" fill="none" extrusionOk="0">
                  <a:moveTo>
                    <a:pt x="1" y="326"/>
                  </a:moveTo>
                  <a:lnTo>
                    <a:pt x="3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6" name="Google Shape;34516;p44"/>
            <p:cNvSpPr/>
            <p:nvPr/>
          </p:nvSpPr>
          <p:spPr>
            <a:xfrm>
              <a:off x="4789625" y="41808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39" y="0"/>
                  </a:moveTo>
                  <a:cubicBezTo>
                    <a:pt x="31" y="0"/>
                    <a:pt x="26" y="3"/>
                    <a:pt x="26" y="11"/>
                  </a:cubicBezTo>
                  <a:cubicBezTo>
                    <a:pt x="1" y="11"/>
                    <a:pt x="1" y="36"/>
                    <a:pt x="1" y="61"/>
                  </a:cubicBezTo>
                  <a:cubicBezTo>
                    <a:pt x="26" y="86"/>
                    <a:pt x="51" y="86"/>
                    <a:pt x="76" y="86"/>
                  </a:cubicBezTo>
                  <a:cubicBezTo>
                    <a:pt x="76" y="61"/>
                    <a:pt x="101" y="36"/>
                    <a:pt x="76" y="11"/>
                  </a:cubicBezTo>
                  <a:cubicBezTo>
                    <a:pt x="76" y="11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7" name="Google Shape;34517;p44"/>
            <p:cNvSpPr/>
            <p:nvPr/>
          </p:nvSpPr>
          <p:spPr>
            <a:xfrm>
              <a:off x="4795275" y="4165575"/>
              <a:ext cx="13800" cy="12075"/>
            </a:xfrm>
            <a:custGeom>
              <a:avLst/>
              <a:gdLst/>
              <a:ahLst/>
              <a:cxnLst/>
              <a:rect l="l" t="t" r="r" b="b"/>
              <a:pathLst>
                <a:path w="552" h="483" extrusionOk="0">
                  <a:moveTo>
                    <a:pt x="265" y="1"/>
                  </a:moveTo>
                  <a:cubicBezTo>
                    <a:pt x="233" y="1"/>
                    <a:pt x="203" y="7"/>
                    <a:pt x="176" y="21"/>
                  </a:cubicBezTo>
                  <a:cubicBezTo>
                    <a:pt x="50" y="96"/>
                    <a:pt x="0" y="246"/>
                    <a:pt x="75" y="346"/>
                  </a:cubicBezTo>
                  <a:cubicBezTo>
                    <a:pt x="109" y="432"/>
                    <a:pt x="190" y="482"/>
                    <a:pt x="277" y="482"/>
                  </a:cubicBezTo>
                  <a:cubicBezTo>
                    <a:pt x="318" y="482"/>
                    <a:pt x="361" y="471"/>
                    <a:pt x="401" y="447"/>
                  </a:cubicBezTo>
                  <a:cubicBezTo>
                    <a:pt x="502" y="397"/>
                    <a:pt x="552" y="246"/>
                    <a:pt x="502" y="121"/>
                  </a:cubicBezTo>
                  <a:cubicBezTo>
                    <a:pt x="446" y="48"/>
                    <a:pt x="351" y="1"/>
                    <a:pt x="26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8" name="Google Shape;34518;p44"/>
            <p:cNvSpPr/>
            <p:nvPr/>
          </p:nvSpPr>
          <p:spPr>
            <a:xfrm>
              <a:off x="5275225" y="4146025"/>
              <a:ext cx="35100" cy="40125"/>
            </a:xfrm>
            <a:custGeom>
              <a:avLst/>
              <a:gdLst/>
              <a:ahLst/>
              <a:cxnLst/>
              <a:rect l="l" t="t" r="r" b="b"/>
              <a:pathLst>
                <a:path w="1404" h="1605" extrusionOk="0">
                  <a:moveTo>
                    <a:pt x="351" y="1"/>
                  </a:moveTo>
                  <a:cubicBezTo>
                    <a:pt x="351" y="276"/>
                    <a:pt x="552" y="602"/>
                    <a:pt x="552" y="602"/>
                  </a:cubicBezTo>
                  <a:cubicBezTo>
                    <a:pt x="552" y="602"/>
                    <a:pt x="326" y="251"/>
                    <a:pt x="76" y="176"/>
                  </a:cubicBezTo>
                  <a:lnTo>
                    <a:pt x="76" y="176"/>
                  </a:lnTo>
                  <a:cubicBezTo>
                    <a:pt x="0" y="377"/>
                    <a:pt x="50" y="778"/>
                    <a:pt x="301" y="1103"/>
                  </a:cubicBezTo>
                  <a:cubicBezTo>
                    <a:pt x="627" y="1529"/>
                    <a:pt x="1228" y="1605"/>
                    <a:pt x="1228" y="1605"/>
                  </a:cubicBezTo>
                  <a:cubicBezTo>
                    <a:pt x="1228" y="1605"/>
                    <a:pt x="1404" y="1028"/>
                    <a:pt x="1128" y="552"/>
                  </a:cubicBezTo>
                  <a:cubicBezTo>
                    <a:pt x="903" y="201"/>
                    <a:pt x="577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9" name="Google Shape;34519;p44"/>
            <p:cNvSpPr/>
            <p:nvPr/>
          </p:nvSpPr>
          <p:spPr>
            <a:xfrm>
              <a:off x="5260175" y="4179200"/>
              <a:ext cx="46400" cy="25675"/>
            </a:xfrm>
            <a:custGeom>
              <a:avLst/>
              <a:gdLst/>
              <a:ahLst/>
              <a:cxnLst/>
              <a:rect l="l" t="t" r="r" b="b"/>
              <a:pathLst>
                <a:path w="1856" h="1027" extrusionOk="0">
                  <a:moveTo>
                    <a:pt x="900" y="1"/>
                  </a:moveTo>
                  <a:cubicBezTo>
                    <a:pt x="884" y="1"/>
                    <a:pt x="869" y="1"/>
                    <a:pt x="853" y="2"/>
                  </a:cubicBezTo>
                  <a:cubicBezTo>
                    <a:pt x="452" y="52"/>
                    <a:pt x="101" y="253"/>
                    <a:pt x="1" y="453"/>
                  </a:cubicBezTo>
                  <a:cubicBezTo>
                    <a:pt x="180" y="543"/>
                    <a:pt x="436" y="555"/>
                    <a:pt x="567" y="555"/>
                  </a:cubicBezTo>
                  <a:cubicBezTo>
                    <a:pt x="620" y="555"/>
                    <a:pt x="652" y="553"/>
                    <a:pt x="652" y="553"/>
                  </a:cubicBezTo>
                  <a:lnTo>
                    <a:pt x="652" y="553"/>
                  </a:lnTo>
                  <a:cubicBezTo>
                    <a:pt x="652" y="553"/>
                    <a:pt x="226" y="603"/>
                    <a:pt x="51" y="779"/>
                  </a:cubicBezTo>
                  <a:cubicBezTo>
                    <a:pt x="171" y="919"/>
                    <a:pt x="434" y="1027"/>
                    <a:pt x="739" y="1027"/>
                  </a:cubicBezTo>
                  <a:cubicBezTo>
                    <a:pt x="817" y="1027"/>
                    <a:pt x="897" y="1020"/>
                    <a:pt x="978" y="1004"/>
                  </a:cubicBezTo>
                  <a:cubicBezTo>
                    <a:pt x="1505" y="904"/>
                    <a:pt x="1855" y="403"/>
                    <a:pt x="1855" y="403"/>
                  </a:cubicBezTo>
                  <a:cubicBezTo>
                    <a:pt x="1855" y="403"/>
                    <a:pt x="1430" y="1"/>
                    <a:pt x="9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0" name="Google Shape;34520;p44"/>
            <p:cNvSpPr/>
            <p:nvPr/>
          </p:nvSpPr>
          <p:spPr>
            <a:xfrm>
              <a:off x="5306550" y="4181950"/>
              <a:ext cx="44500" cy="26775"/>
            </a:xfrm>
            <a:custGeom>
              <a:avLst/>
              <a:gdLst/>
              <a:ahLst/>
              <a:cxnLst/>
              <a:rect l="l" t="t" r="r" b="b"/>
              <a:pathLst>
                <a:path w="1780" h="1071" extrusionOk="0">
                  <a:moveTo>
                    <a:pt x="742" y="0"/>
                  </a:moveTo>
                  <a:cubicBezTo>
                    <a:pt x="337" y="0"/>
                    <a:pt x="0" y="193"/>
                    <a:pt x="0" y="193"/>
                  </a:cubicBezTo>
                  <a:cubicBezTo>
                    <a:pt x="0" y="193"/>
                    <a:pt x="201" y="769"/>
                    <a:pt x="727" y="970"/>
                  </a:cubicBezTo>
                  <a:cubicBezTo>
                    <a:pt x="900" y="1039"/>
                    <a:pt x="1072" y="1071"/>
                    <a:pt x="1228" y="1071"/>
                  </a:cubicBezTo>
                  <a:cubicBezTo>
                    <a:pt x="1411" y="1071"/>
                    <a:pt x="1571" y="1026"/>
                    <a:pt x="1680" y="945"/>
                  </a:cubicBezTo>
                  <a:cubicBezTo>
                    <a:pt x="1504" y="744"/>
                    <a:pt x="1154" y="594"/>
                    <a:pt x="1153" y="594"/>
                  </a:cubicBezTo>
                  <a:lnTo>
                    <a:pt x="1153" y="594"/>
                  </a:lnTo>
                  <a:cubicBezTo>
                    <a:pt x="1154" y="594"/>
                    <a:pt x="1376" y="668"/>
                    <a:pt x="1593" y="668"/>
                  </a:cubicBezTo>
                  <a:cubicBezTo>
                    <a:pt x="1658" y="668"/>
                    <a:pt x="1722" y="661"/>
                    <a:pt x="1780" y="644"/>
                  </a:cubicBezTo>
                  <a:cubicBezTo>
                    <a:pt x="1730" y="418"/>
                    <a:pt x="1454" y="143"/>
                    <a:pt x="1053" y="42"/>
                  </a:cubicBezTo>
                  <a:cubicBezTo>
                    <a:pt x="948" y="12"/>
                    <a:pt x="843" y="0"/>
                    <a:pt x="7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1" name="Google Shape;34521;p44"/>
            <p:cNvSpPr/>
            <p:nvPr/>
          </p:nvSpPr>
          <p:spPr>
            <a:xfrm>
              <a:off x="5289625" y="4187375"/>
              <a:ext cx="27600" cy="45775"/>
            </a:xfrm>
            <a:custGeom>
              <a:avLst/>
              <a:gdLst/>
              <a:ahLst/>
              <a:cxnLst/>
              <a:rect l="l" t="t" r="r" b="b"/>
              <a:pathLst>
                <a:path w="1104" h="1831" extrusionOk="0">
                  <a:moveTo>
                    <a:pt x="703" y="1"/>
                  </a:moveTo>
                  <a:cubicBezTo>
                    <a:pt x="703" y="1"/>
                    <a:pt x="176" y="327"/>
                    <a:pt x="76" y="853"/>
                  </a:cubicBezTo>
                  <a:cubicBezTo>
                    <a:pt x="1" y="1279"/>
                    <a:pt x="101" y="1630"/>
                    <a:pt x="276" y="1805"/>
                  </a:cubicBezTo>
                  <a:cubicBezTo>
                    <a:pt x="477" y="1580"/>
                    <a:pt x="552" y="1204"/>
                    <a:pt x="552" y="1204"/>
                  </a:cubicBezTo>
                  <a:lnTo>
                    <a:pt x="552" y="1204"/>
                  </a:lnTo>
                  <a:cubicBezTo>
                    <a:pt x="552" y="1204"/>
                    <a:pt x="502" y="1605"/>
                    <a:pt x="602" y="1830"/>
                  </a:cubicBezTo>
                  <a:cubicBezTo>
                    <a:pt x="828" y="1755"/>
                    <a:pt x="1028" y="1429"/>
                    <a:pt x="1078" y="1003"/>
                  </a:cubicBezTo>
                  <a:cubicBezTo>
                    <a:pt x="1104" y="477"/>
                    <a:pt x="703" y="1"/>
                    <a:pt x="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2" name="Google Shape;34522;p44"/>
            <p:cNvSpPr/>
            <p:nvPr/>
          </p:nvSpPr>
          <p:spPr>
            <a:xfrm>
              <a:off x="5303425" y="4144775"/>
              <a:ext cx="33850" cy="42625"/>
            </a:xfrm>
            <a:custGeom>
              <a:avLst/>
              <a:gdLst/>
              <a:ahLst/>
              <a:cxnLst/>
              <a:rect l="l" t="t" r="r" b="b"/>
              <a:pathLst>
                <a:path w="1354" h="1705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27" y="26"/>
                    <a:pt x="401" y="251"/>
                    <a:pt x="226" y="627"/>
                  </a:cubicBezTo>
                  <a:cubicBezTo>
                    <a:pt x="0" y="1128"/>
                    <a:pt x="226" y="1705"/>
                    <a:pt x="226" y="1705"/>
                  </a:cubicBezTo>
                  <a:cubicBezTo>
                    <a:pt x="226" y="1705"/>
                    <a:pt x="827" y="1579"/>
                    <a:pt x="1103" y="1103"/>
                  </a:cubicBezTo>
                  <a:cubicBezTo>
                    <a:pt x="1328" y="752"/>
                    <a:pt x="1354" y="351"/>
                    <a:pt x="1228" y="151"/>
                  </a:cubicBezTo>
                  <a:lnTo>
                    <a:pt x="1228" y="151"/>
                  </a:lnTo>
                  <a:cubicBezTo>
                    <a:pt x="1003" y="276"/>
                    <a:pt x="777" y="627"/>
                    <a:pt x="777" y="627"/>
                  </a:cubicBezTo>
                  <a:cubicBezTo>
                    <a:pt x="777" y="627"/>
                    <a:pt x="978" y="251"/>
                    <a:pt x="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3" name="Google Shape;34523;p44"/>
            <p:cNvSpPr/>
            <p:nvPr/>
          </p:nvSpPr>
          <p:spPr>
            <a:xfrm>
              <a:off x="5287125" y="4175325"/>
              <a:ext cx="20075" cy="12775"/>
            </a:xfrm>
            <a:custGeom>
              <a:avLst/>
              <a:gdLst/>
              <a:ahLst/>
              <a:cxnLst/>
              <a:rect l="l" t="t" r="r" b="b"/>
              <a:pathLst>
                <a:path w="803" h="511" extrusionOk="0">
                  <a:moveTo>
                    <a:pt x="248" y="0"/>
                  </a:moveTo>
                  <a:cubicBezTo>
                    <a:pt x="170" y="0"/>
                    <a:pt x="101" y="19"/>
                    <a:pt x="51" y="57"/>
                  </a:cubicBezTo>
                  <a:cubicBezTo>
                    <a:pt x="126" y="157"/>
                    <a:pt x="276" y="232"/>
                    <a:pt x="276" y="232"/>
                  </a:cubicBezTo>
                  <a:cubicBezTo>
                    <a:pt x="276" y="232"/>
                    <a:pt x="147" y="177"/>
                    <a:pt x="47" y="177"/>
                  </a:cubicBezTo>
                  <a:cubicBezTo>
                    <a:pt x="31" y="177"/>
                    <a:pt x="15" y="178"/>
                    <a:pt x="1" y="182"/>
                  </a:cubicBezTo>
                  <a:cubicBezTo>
                    <a:pt x="26" y="282"/>
                    <a:pt x="126" y="433"/>
                    <a:pt x="301" y="483"/>
                  </a:cubicBezTo>
                  <a:cubicBezTo>
                    <a:pt x="370" y="503"/>
                    <a:pt x="438" y="511"/>
                    <a:pt x="501" y="511"/>
                  </a:cubicBezTo>
                  <a:cubicBezTo>
                    <a:pt x="670" y="511"/>
                    <a:pt x="803" y="458"/>
                    <a:pt x="803" y="458"/>
                  </a:cubicBezTo>
                  <a:cubicBezTo>
                    <a:pt x="803" y="458"/>
                    <a:pt x="727" y="182"/>
                    <a:pt x="502" y="57"/>
                  </a:cubicBezTo>
                  <a:cubicBezTo>
                    <a:pt x="414" y="19"/>
                    <a:pt x="326" y="0"/>
                    <a:pt x="24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4" name="Google Shape;34524;p44"/>
            <p:cNvSpPr/>
            <p:nvPr/>
          </p:nvSpPr>
          <p:spPr>
            <a:xfrm>
              <a:off x="5290250" y="4187175"/>
              <a:ext cx="17575" cy="15425"/>
            </a:xfrm>
            <a:custGeom>
              <a:avLst/>
              <a:gdLst/>
              <a:ahLst/>
              <a:cxnLst/>
              <a:rect l="l" t="t" r="r" b="b"/>
              <a:pathLst>
                <a:path w="703" h="617" extrusionOk="0">
                  <a:moveTo>
                    <a:pt x="593" y="1"/>
                  </a:moveTo>
                  <a:cubicBezTo>
                    <a:pt x="494" y="1"/>
                    <a:pt x="347" y="19"/>
                    <a:pt x="226" y="109"/>
                  </a:cubicBezTo>
                  <a:cubicBezTo>
                    <a:pt x="76" y="234"/>
                    <a:pt x="1" y="385"/>
                    <a:pt x="26" y="485"/>
                  </a:cubicBezTo>
                  <a:cubicBezTo>
                    <a:pt x="151" y="485"/>
                    <a:pt x="276" y="385"/>
                    <a:pt x="277" y="385"/>
                  </a:cubicBezTo>
                  <a:lnTo>
                    <a:pt x="277" y="385"/>
                  </a:lnTo>
                  <a:cubicBezTo>
                    <a:pt x="276" y="385"/>
                    <a:pt x="151" y="510"/>
                    <a:pt x="101" y="610"/>
                  </a:cubicBezTo>
                  <a:cubicBezTo>
                    <a:pt x="118" y="614"/>
                    <a:pt x="137" y="617"/>
                    <a:pt x="157" y="617"/>
                  </a:cubicBezTo>
                  <a:cubicBezTo>
                    <a:pt x="259" y="617"/>
                    <a:pt x="402" y="564"/>
                    <a:pt x="527" y="460"/>
                  </a:cubicBezTo>
                  <a:cubicBezTo>
                    <a:pt x="703" y="284"/>
                    <a:pt x="703" y="9"/>
                    <a:pt x="703" y="9"/>
                  </a:cubicBezTo>
                  <a:cubicBezTo>
                    <a:pt x="703" y="9"/>
                    <a:pt x="659" y="1"/>
                    <a:pt x="59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5" name="Google Shape;34525;p44"/>
            <p:cNvSpPr/>
            <p:nvPr/>
          </p:nvSpPr>
          <p:spPr>
            <a:xfrm>
              <a:off x="5307800" y="4178100"/>
              <a:ext cx="21325" cy="11875"/>
            </a:xfrm>
            <a:custGeom>
              <a:avLst/>
              <a:gdLst/>
              <a:ahLst/>
              <a:cxnLst/>
              <a:rect l="l" t="t" r="r" b="b"/>
              <a:pathLst>
                <a:path w="853" h="475" extrusionOk="0">
                  <a:moveTo>
                    <a:pt x="521" y="1"/>
                  </a:moveTo>
                  <a:cubicBezTo>
                    <a:pt x="475" y="1"/>
                    <a:pt x="426" y="7"/>
                    <a:pt x="377" y="21"/>
                  </a:cubicBezTo>
                  <a:cubicBezTo>
                    <a:pt x="151" y="96"/>
                    <a:pt x="1" y="322"/>
                    <a:pt x="1" y="322"/>
                  </a:cubicBezTo>
                  <a:cubicBezTo>
                    <a:pt x="1" y="322"/>
                    <a:pt x="197" y="474"/>
                    <a:pt x="427" y="474"/>
                  </a:cubicBezTo>
                  <a:cubicBezTo>
                    <a:pt x="443" y="474"/>
                    <a:pt x="460" y="474"/>
                    <a:pt x="477" y="472"/>
                  </a:cubicBezTo>
                  <a:cubicBezTo>
                    <a:pt x="652" y="447"/>
                    <a:pt x="803" y="322"/>
                    <a:pt x="853" y="221"/>
                  </a:cubicBezTo>
                  <a:cubicBezTo>
                    <a:pt x="811" y="213"/>
                    <a:pt x="764" y="210"/>
                    <a:pt x="719" y="210"/>
                  </a:cubicBezTo>
                  <a:cubicBezTo>
                    <a:pt x="630" y="210"/>
                    <a:pt x="552" y="221"/>
                    <a:pt x="552" y="221"/>
                  </a:cubicBezTo>
                  <a:cubicBezTo>
                    <a:pt x="552" y="221"/>
                    <a:pt x="727" y="171"/>
                    <a:pt x="803" y="96"/>
                  </a:cubicBezTo>
                  <a:cubicBezTo>
                    <a:pt x="748" y="42"/>
                    <a:pt x="642" y="1"/>
                    <a:pt x="52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6" name="Google Shape;34526;p44"/>
            <p:cNvSpPr/>
            <p:nvPr/>
          </p:nvSpPr>
          <p:spPr>
            <a:xfrm>
              <a:off x="5304675" y="4186750"/>
              <a:ext cx="15050" cy="19450"/>
            </a:xfrm>
            <a:custGeom>
              <a:avLst/>
              <a:gdLst/>
              <a:ahLst/>
              <a:cxnLst/>
              <a:rect l="l" t="t" r="r" b="b"/>
              <a:pathLst>
                <a:path w="602" h="778" extrusionOk="0">
                  <a:moveTo>
                    <a:pt x="126" y="1"/>
                  </a:moveTo>
                  <a:cubicBezTo>
                    <a:pt x="126" y="1"/>
                    <a:pt x="0" y="251"/>
                    <a:pt x="101" y="477"/>
                  </a:cubicBezTo>
                  <a:cubicBezTo>
                    <a:pt x="176" y="652"/>
                    <a:pt x="301" y="778"/>
                    <a:pt x="401" y="778"/>
                  </a:cubicBezTo>
                  <a:cubicBezTo>
                    <a:pt x="426" y="677"/>
                    <a:pt x="376" y="502"/>
                    <a:pt x="376" y="502"/>
                  </a:cubicBezTo>
                  <a:lnTo>
                    <a:pt x="376" y="502"/>
                  </a:lnTo>
                  <a:cubicBezTo>
                    <a:pt x="376" y="502"/>
                    <a:pt x="451" y="677"/>
                    <a:pt x="552" y="728"/>
                  </a:cubicBezTo>
                  <a:cubicBezTo>
                    <a:pt x="602" y="652"/>
                    <a:pt x="602" y="452"/>
                    <a:pt x="527" y="301"/>
                  </a:cubicBezTo>
                  <a:cubicBezTo>
                    <a:pt x="401" y="76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7" name="Google Shape;34527;p44"/>
            <p:cNvSpPr/>
            <p:nvPr/>
          </p:nvSpPr>
          <p:spPr>
            <a:xfrm>
              <a:off x="5300900" y="4164825"/>
              <a:ext cx="12575" cy="21325"/>
            </a:xfrm>
            <a:custGeom>
              <a:avLst/>
              <a:gdLst/>
              <a:ahLst/>
              <a:cxnLst/>
              <a:rect l="l" t="t" r="r" b="b"/>
              <a:pathLst>
                <a:path w="503" h="853" extrusionOk="0">
                  <a:moveTo>
                    <a:pt x="302" y="1"/>
                  </a:moveTo>
                  <a:cubicBezTo>
                    <a:pt x="252" y="126"/>
                    <a:pt x="252" y="301"/>
                    <a:pt x="252" y="301"/>
                  </a:cubicBezTo>
                  <a:cubicBezTo>
                    <a:pt x="252" y="301"/>
                    <a:pt x="226" y="101"/>
                    <a:pt x="151" y="26"/>
                  </a:cubicBezTo>
                  <a:cubicBezTo>
                    <a:pt x="76" y="76"/>
                    <a:pt x="1" y="251"/>
                    <a:pt x="26" y="452"/>
                  </a:cubicBezTo>
                  <a:cubicBezTo>
                    <a:pt x="76" y="677"/>
                    <a:pt x="302" y="853"/>
                    <a:pt x="302" y="853"/>
                  </a:cubicBezTo>
                  <a:cubicBezTo>
                    <a:pt x="302" y="853"/>
                    <a:pt x="502" y="652"/>
                    <a:pt x="502" y="402"/>
                  </a:cubicBezTo>
                  <a:cubicBezTo>
                    <a:pt x="477" y="226"/>
                    <a:pt x="402" y="51"/>
                    <a:pt x="3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8" name="Google Shape;34528;p44"/>
            <p:cNvSpPr/>
            <p:nvPr/>
          </p:nvSpPr>
          <p:spPr>
            <a:xfrm>
              <a:off x="5297775" y="4172975"/>
              <a:ext cx="6925" cy="10675"/>
            </a:xfrm>
            <a:custGeom>
              <a:avLst/>
              <a:gdLst/>
              <a:ahLst/>
              <a:cxnLst/>
              <a:rect l="l" t="t" r="r" b="b"/>
              <a:pathLst>
                <a:path w="277" h="427" fill="none" extrusionOk="0">
                  <a:moveTo>
                    <a:pt x="1" y="0"/>
                  </a:moveTo>
                  <a:lnTo>
                    <a:pt x="276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9" name="Google Shape;34529;p44"/>
            <p:cNvSpPr/>
            <p:nvPr/>
          </p:nvSpPr>
          <p:spPr>
            <a:xfrm>
              <a:off x="5296525" y="4171725"/>
              <a:ext cx="1900" cy="2150"/>
            </a:xfrm>
            <a:custGeom>
              <a:avLst/>
              <a:gdLst/>
              <a:ahLst/>
              <a:cxnLst/>
              <a:rect l="l" t="t" r="r" b="b"/>
              <a:pathLst>
                <a:path w="76" h="86" extrusionOk="0">
                  <a:moveTo>
                    <a:pt x="26" y="0"/>
                  </a:moveTo>
                  <a:cubicBezTo>
                    <a:pt x="0" y="25"/>
                    <a:pt x="0" y="50"/>
                    <a:pt x="0" y="50"/>
                  </a:cubicBezTo>
                  <a:cubicBezTo>
                    <a:pt x="0" y="68"/>
                    <a:pt x="13" y="86"/>
                    <a:pt x="29" y="86"/>
                  </a:cubicBezTo>
                  <a:cubicBezTo>
                    <a:pt x="36" y="86"/>
                    <a:pt x="43" y="83"/>
                    <a:pt x="51" y="75"/>
                  </a:cubicBezTo>
                  <a:cubicBezTo>
                    <a:pt x="76" y="75"/>
                    <a:pt x="76" y="50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0" name="Google Shape;34530;p44"/>
            <p:cNvSpPr/>
            <p:nvPr/>
          </p:nvSpPr>
          <p:spPr>
            <a:xfrm>
              <a:off x="5294025" y="4177350"/>
              <a:ext cx="10675" cy="6300"/>
            </a:xfrm>
            <a:custGeom>
              <a:avLst/>
              <a:gdLst/>
              <a:ahLst/>
              <a:cxnLst/>
              <a:rect l="l" t="t" r="r" b="b"/>
              <a:pathLst>
                <a:path w="427" h="252" fill="none" extrusionOk="0">
                  <a:moveTo>
                    <a:pt x="0" y="1"/>
                  </a:moveTo>
                  <a:lnTo>
                    <a:pt x="426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1" name="Google Shape;34531;p44"/>
            <p:cNvSpPr/>
            <p:nvPr/>
          </p:nvSpPr>
          <p:spPr>
            <a:xfrm>
              <a:off x="5292150" y="4175625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1"/>
                  </a:moveTo>
                  <a:cubicBezTo>
                    <a:pt x="31" y="1"/>
                    <a:pt x="25" y="7"/>
                    <a:pt x="25" y="20"/>
                  </a:cubicBezTo>
                  <a:cubicBezTo>
                    <a:pt x="0" y="45"/>
                    <a:pt x="0" y="70"/>
                    <a:pt x="25" y="70"/>
                  </a:cubicBezTo>
                  <a:cubicBezTo>
                    <a:pt x="38" y="82"/>
                    <a:pt x="50" y="89"/>
                    <a:pt x="60" y="89"/>
                  </a:cubicBezTo>
                  <a:cubicBezTo>
                    <a:pt x="69" y="89"/>
                    <a:pt x="75" y="82"/>
                    <a:pt x="75" y="70"/>
                  </a:cubicBezTo>
                  <a:cubicBezTo>
                    <a:pt x="100" y="45"/>
                    <a:pt x="100" y="20"/>
                    <a:pt x="75" y="20"/>
                  </a:cubicBezTo>
                  <a:cubicBezTo>
                    <a:pt x="63" y="7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2" name="Google Shape;34532;p44"/>
            <p:cNvSpPr/>
            <p:nvPr/>
          </p:nvSpPr>
          <p:spPr>
            <a:xfrm>
              <a:off x="5302800" y="4171100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0"/>
                  </a:moveTo>
                  <a:lnTo>
                    <a:pt x="75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3" name="Google Shape;34533;p44"/>
            <p:cNvSpPr/>
            <p:nvPr/>
          </p:nvSpPr>
          <p:spPr>
            <a:xfrm>
              <a:off x="5301525" y="41698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26" y="0"/>
                  </a:moveTo>
                  <a:cubicBezTo>
                    <a:pt x="1" y="0"/>
                    <a:pt x="1" y="25"/>
                    <a:pt x="1" y="50"/>
                  </a:cubicBezTo>
                  <a:cubicBezTo>
                    <a:pt x="1" y="75"/>
                    <a:pt x="26" y="75"/>
                    <a:pt x="51" y="75"/>
                  </a:cubicBezTo>
                  <a:cubicBezTo>
                    <a:pt x="76" y="75"/>
                    <a:pt x="101" y="50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4" name="Google Shape;34534;p44"/>
            <p:cNvSpPr/>
            <p:nvPr/>
          </p:nvSpPr>
          <p:spPr>
            <a:xfrm>
              <a:off x="5307175" y="4185500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2" y="2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5" name="Google Shape;34535;p44"/>
            <p:cNvSpPr/>
            <p:nvPr/>
          </p:nvSpPr>
          <p:spPr>
            <a:xfrm>
              <a:off x="5317825" y="419005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1" y="44"/>
                    <a:pt x="1" y="69"/>
                    <a:pt x="26" y="69"/>
                  </a:cubicBezTo>
                  <a:cubicBezTo>
                    <a:pt x="38" y="82"/>
                    <a:pt x="51" y="88"/>
                    <a:pt x="63" y="88"/>
                  </a:cubicBezTo>
                  <a:cubicBezTo>
                    <a:pt x="76" y="88"/>
                    <a:pt x="88" y="82"/>
                    <a:pt x="101" y="69"/>
                  </a:cubicBezTo>
                  <a:cubicBezTo>
                    <a:pt x="101" y="44"/>
                    <a:pt x="101" y="19"/>
                    <a:pt x="76" y="19"/>
                  </a:cubicBezTo>
                  <a:cubicBezTo>
                    <a:pt x="63" y="7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6" name="Google Shape;34536;p44"/>
            <p:cNvSpPr/>
            <p:nvPr/>
          </p:nvSpPr>
          <p:spPr>
            <a:xfrm>
              <a:off x="5307175" y="4185500"/>
              <a:ext cx="12550" cy="25"/>
            </a:xfrm>
            <a:custGeom>
              <a:avLst/>
              <a:gdLst/>
              <a:ahLst/>
              <a:cxnLst/>
              <a:rect l="l" t="t" r="r" b="b"/>
              <a:pathLst>
                <a:path w="502" h="1" fill="none" extrusionOk="0">
                  <a:moveTo>
                    <a:pt x="502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7" name="Google Shape;34537;p44"/>
            <p:cNvSpPr/>
            <p:nvPr/>
          </p:nvSpPr>
          <p:spPr>
            <a:xfrm>
              <a:off x="5319075" y="4184625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34" y="0"/>
                  </a:moveTo>
                  <a:cubicBezTo>
                    <a:pt x="24" y="0"/>
                    <a:pt x="18" y="18"/>
                    <a:pt x="1" y="36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76" y="86"/>
                    <a:pt x="101" y="61"/>
                    <a:pt x="101" y="36"/>
                  </a:cubicBezTo>
                  <a:cubicBezTo>
                    <a:pt x="101" y="11"/>
                    <a:pt x="76" y="11"/>
                    <a:pt x="51" y="11"/>
                  </a:cubicBezTo>
                  <a:cubicBezTo>
                    <a:pt x="44" y="3"/>
                    <a:pt x="38" y="0"/>
                    <a:pt x="3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8" name="Google Shape;34538;p44"/>
            <p:cNvSpPr/>
            <p:nvPr/>
          </p:nvSpPr>
          <p:spPr>
            <a:xfrm>
              <a:off x="5307175" y="4185500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4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9" name="Google Shape;34539;p44"/>
            <p:cNvSpPr/>
            <p:nvPr/>
          </p:nvSpPr>
          <p:spPr>
            <a:xfrm>
              <a:off x="5314700" y="4194425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1"/>
                  </a:moveTo>
                  <a:cubicBezTo>
                    <a:pt x="32" y="1"/>
                    <a:pt x="25" y="7"/>
                    <a:pt x="25" y="20"/>
                  </a:cubicBezTo>
                  <a:cubicBezTo>
                    <a:pt x="0" y="45"/>
                    <a:pt x="0" y="70"/>
                    <a:pt x="25" y="70"/>
                  </a:cubicBezTo>
                  <a:cubicBezTo>
                    <a:pt x="38" y="82"/>
                    <a:pt x="50" y="88"/>
                    <a:pt x="60" y="88"/>
                  </a:cubicBezTo>
                  <a:cubicBezTo>
                    <a:pt x="69" y="88"/>
                    <a:pt x="75" y="82"/>
                    <a:pt x="75" y="70"/>
                  </a:cubicBezTo>
                  <a:cubicBezTo>
                    <a:pt x="101" y="70"/>
                    <a:pt x="101" y="45"/>
                    <a:pt x="75" y="20"/>
                  </a:cubicBezTo>
                  <a:cubicBezTo>
                    <a:pt x="63" y="7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0" name="Google Shape;34540;p44"/>
            <p:cNvSpPr/>
            <p:nvPr/>
          </p:nvSpPr>
          <p:spPr>
            <a:xfrm>
              <a:off x="5305925" y="417422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0"/>
                  </a:moveTo>
                  <a:lnTo>
                    <a:pt x="0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1" name="Google Shape;34541;p44"/>
            <p:cNvSpPr/>
            <p:nvPr/>
          </p:nvSpPr>
          <p:spPr>
            <a:xfrm>
              <a:off x="5313450" y="4172975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25" y="0"/>
                  </a:moveTo>
                  <a:cubicBezTo>
                    <a:pt x="0" y="25"/>
                    <a:pt x="0" y="50"/>
                    <a:pt x="25" y="76"/>
                  </a:cubicBezTo>
                  <a:cubicBezTo>
                    <a:pt x="25" y="88"/>
                    <a:pt x="32" y="94"/>
                    <a:pt x="41" y="94"/>
                  </a:cubicBezTo>
                  <a:cubicBezTo>
                    <a:pt x="50" y="94"/>
                    <a:pt x="63" y="88"/>
                    <a:pt x="75" y="76"/>
                  </a:cubicBezTo>
                  <a:cubicBezTo>
                    <a:pt x="100" y="50"/>
                    <a:pt x="100" y="25"/>
                    <a:pt x="75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2" name="Google Shape;34542;p44"/>
            <p:cNvSpPr/>
            <p:nvPr/>
          </p:nvSpPr>
          <p:spPr>
            <a:xfrm>
              <a:off x="5305925" y="4171725"/>
              <a:ext cx="3775" cy="12550"/>
            </a:xfrm>
            <a:custGeom>
              <a:avLst/>
              <a:gdLst/>
              <a:ahLst/>
              <a:cxnLst/>
              <a:rect l="l" t="t" r="r" b="b"/>
              <a:pathLst>
                <a:path w="151" h="502" fill="none" extrusionOk="0">
                  <a:moveTo>
                    <a:pt x="151" y="0"/>
                  </a:moveTo>
                  <a:lnTo>
                    <a:pt x="0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3" name="Google Shape;34543;p44"/>
            <p:cNvSpPr/>
            <p:nvPr/>
          </p:nvSpPr>
          <p:spPr>
            <a:xfrm>
              <a:off x="5308425" y="41702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45" y="1"/>
                  </a:moveTo>
                  <a:cubicBezTo>
                    <a:pt x="36" y="1"/>
                    <a:pt x="18" y="18"/>
                    <a:pt x="1" y="36"/>
                  </a:cubicBezTo>
                  <a:cubicBezTo>
                    <a:pt x="1" y="61"/>
                    <a:pt x="1" y="86"/>
                    <a:pt x="26" y="86"/>
                  </a:cubicBezTo>
                  <a:cubicBezTo>
                    <a:pt x="51" y="86"/>
                    <a:pt x="76" y="86"/>
                    <a:pt x="76" y="61"/>
                  </a:cubicBezTo>
                  <a:cubicBezTo>
                    <a:pt x="101" y="36"/>
                    <a:pt x="76" y="11"/>
                    <a:pt x="51" y="11"/>
                  </a:cubicBezTo>
                  <a:cubicBezTo>
                    <a:pt x="51" y="4"/>
                    <a:pt x="49" y="1"/>
                    <a:pt x="4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4" name="Google Shape;34544;p44"/>
            <p:cNvSpPr/>
            <p:nvPr/>
          </p:nvSpPr>
          <p:spPr>
            <a:xfrm>
              <a:off x="5305925" y="4178600"/>
              <a:ext cx="11925" cy="5675"/>
            </a:xfrm>
            <a:custGeom>
              <a:avLst/>
              <a:gdLst/>
              <a:ahLst/>
              <a:cxnLst/>
              <a:rect l="l" t="t" r="r" b="b"/>
              <a:pathLst>
                <a:path w="477" h="227" fill="none" extrusionOk="0">
                  <a:moveTo>
                    <a:pt x="477" y="1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5" name="Google Shape;34545;p44"/>
            <p:cNvSpPr/>
            <p:nvPr/>
          </p:nvSpPr>
          <p:spPr>
            <a:xfrm>
              <a:off x="5316575" y="41773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6" y="1"/>
                  </a:moveTo>
                  <a:cubicBezTo>
                    <a:pt x="26" y="26"/>
                    <a:pt x="0" y="51"/>
                    <a:pt x="26" y="51"/>
                  </a:cubicBezTo>
                  <a:cubicBezTo>
                    <a:pt x="26" y="76"/>
                    <a:pt x="51" y="76"/>
                    <a:pt x="76" y="76"/>
                  </a:cubicBezTo>
                  <a:cubicBezTo>
                    <a:pt x="101" y="51"/>
                    <a:pt x="101" y="26"/>
                    <a:pt x="101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6" name="Google Shape;34546;p44"/>
            <p:cNvSpPr/>
            <p:nvPr/>
          </p:nvSpPr>
          <p:spPr>
            <a:xfrm>
              <a:off x="5304050" y="4186750"/>
              <a:ext cx="1275" cy="12550"/>
            </a:xfrm>
            <a:custGeom>
              <a:avLst/>
              <a:gdLst/>
              <a:ahLst/>
              <a:cxnLst/>
              <a:rect l="l" t="t" r="r" b="b"/>
              <a:pathLst>
                <a:path w="51" h="502" fill="none" extrusionOk="0">
                  <a:moveTo>
                    <a:pt x="0" y="502"/>
                  </a:moveTo>
                  <a:lnTo>
                    <a:pt x="5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7" name="Google Shape;34547;p44"/>
            <p:cNvSpPr/>
            <p:nvPr/>
          </p:nvSpPr>
          <p:spPr>
            <a:xfrm>
              <a:off x="5303425" y="4198650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50" y="76"/>
                    <a:pt x="75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8" name="Google Shape;34548;p44"/>
            <p:cNvSpPr/>
            <p:nvPr/>
          </p:nvSpPr>
          <p:spPr>
            <a:xfrm>
              <a:off x="5299025" y="4186750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fill="none" extrusionOk="0">
                  <a:moveTo>
                    <a:pt x="1" y="427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9" name="Google Shape;34549;p44"/>
            <p:cNvSpPr/>
            <p:nvPr/>
          </p:nvSpPr>
          <p:spPr>
            <a:xfrm>
              <a:off x="5297775" y="419677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1" y="1"/>
                  </a:moveTo>
                  <a:cubicBezTo>
                    <a:pt x="26" y="1"/>
                    <a:pt x="1" y="26"/>
                    <a:pt x="1" y="26"/>
                  </a:cubicBezTo>
                  <a:cubicBezTo>
                    <a:pt x="1" y="51"/>
                    <a:pt x="1" y="76"/>
                    <a:pt x="26" y="101"/>
                  </a:cubicBezTo>
                  <a:cubicBezTo>
                    <a:pt x="51" y="101"/>
                    <a:pt x="76" y="101"/>
                    <a:pt x="76" y="76"/>
                  </a:cubicBezTo>
                  <a:cubicBezTo>
                    <a:pt x="101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0" name="Google Shape;34550;p44"/>
            <p:cNvSpPr/>
            <p:nvPr/>
          </p:nvSpPr>
          <p:spPr>
            <a:xfrm>
              <a:off x="5305300" y="4186750"/>
              <a:ext cx="4400" cy="11925"/>
            </a:xfrm>
            <a:custGeom>
              <a:avLst/>
              <a:gdLst/>
              <a:ahLst/>
              <a:cxnLst/>
              <a:rect l="l" t="t" r="r" b="b"/>
              <a:pathLst>
                <a:path w="176" h="477" fill="none" extrusionOk="0">
                  <a:moveTo>
                    <a:pt x="176" y="4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1" name="Google Shape;34551;p44"/>
            <p:cNvSpPr/>
            <p:nvPr/>
          </p:nvSpPr>
          <p:spPr>
            <a:xfrm>
              <a:off x="5308425" y="419777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72" y="0"/>
                  </a:moveTo>
                  <a:cubicBezTo>
                    <a:pt x="65" y="0"/>
                    <a:pt x="58" y="4"/>
                    <a:pt x="51" y="11"/>
                  </a:cubicBezTo>
                  <a:cubicBezTo>
                    <a:pt x="26" y="11"/>
                    <a:pt x="1" y="36"/>
                    <a:pt x="26" y="61"/>
                  </a:cubicBezTo>
                  <a:cubicBezTo>
                    <a:pt x="26" y="86"/>
                    <a:pt x="51" y="86"/>
                    <a:pt x="76" y="86"/>
                  </a:cubicBezTo>
                  <a:cubicBezTo>
                    <a:pt x="76" y="86"/>
                    <a:pt x="101" y="61"/>
                    <a:pt x="101" y="36"/>
                  </a:cubicBezTo>
                  <a:cubicBezTo>
                    <a:pt x="101" y="18"/>
                    <a:pt x="88" y="0"/>
                    <a:pt x="7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2" name="Google Shape;34552;p44"/>
            <p:cNvSpPr/>
            <p:nvPr/>
          </p:nvSpPr>
          <p:spPr>
            <a:xfrm>
              <a:off x="5291500" y="4186125"/>
              <a:ext cx="11950" cy="3150"/>
            </a:xfrm>
            <a:custGeom>
              <a:avLst/>
              <a:gdLst/>
              <a:ahLst/>
              <a:cxnLst/>
              <a:rect l="l" t="t" r="r" b="b"/>
              <a:pathLst>
                <a:path w="478" h="126" fill="none" extrusionOk="0">
                  <a:moveTo>
                    <a:pt x="1" y="126"/>
                  </a:moveTo>
                  <a:lnTo>
                    <a:pt x="4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3" name="Google Shape;34553;p44"/>
            <p:cNvSpPr/>
            <p:nvPr/>
          </p:nvSpPr>
          <p:spPr>
            <a:xfrm>
              <a:off x="5289625" y="4188625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51" y="1"/>
                  </a:moveTo>
                  <a:cubicBezTo>
                    <a:pt x="26" y="26"/>
                    <a:pt x="1" y="51"/>
                    <a:pt x="26" y="51"/>
                  </a:cubicBezTo>
                  <a:cubicBezTo>
                    <a:pt x="26" y="69"/>
                    <a:pt x="38" y="86"/>
                    <a:pt x="55" y="86"/>
                  </a:cubicBezTo>
                  <a:cubicBezTo>
                    <a:pt x="61" y="86"/>
                    <a:pt x="69" y="83"/>
                    <a:pt x="76" y="76"/>
                  </a:cubicBezTo>
                  <a:cubicBezTo>
                    <a:pt x="101" y="76"/>
                    <a:pt x="101" y="51"/>
                    <a:pt x="101" y="26"/>
                  </a:cubicBezTo>
                  <a:cubicBezTo>
                    <a:pt x="101" y="1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4" name="Google Shape;34554;p44"/>
            <p:cNvSpPr/>
            <p:nvPr/>
          </p:nvSpPr>
          <p:spPr>
            <a:xfrm>
              <a:off x="5290875" y="4184250"/>
              <a:ext cx="12575" cy="1900"/>
            </a:xfrm>
            <a:custGeom>
              <a:avLst/>
              <a:gdLst/>
              <a:ahLst/>
              <a:cxnLst/>
              <a:rect l="l" t="t" r="r" b="b"/>
              <a:pathLst>
                <a:path w="503" h="76" fill="none" extrusionOk="0">
                  <a:moveTo>
                    <a:pt x="1" y="0"/>
                  </a:moveTo>
                  <a:lnTo>
                    <a:pt x="502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5" name="Google Shape;34555;p44"/>
            <p:cNvSpPr/>
            <p:nvPr/>
          </p:nvSpPr>
          <p:spPr>
            <a:xfrm>
              <a:off x="5289625" y="41830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51" y="76"/>
                    <a:pt x="76" y="76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6" name="Google Shape;34556;p44"/>
            <p:cNvSpPr/>
            <p:nvPr/>
          </p:nvSpPr>
          <p:spPr>
            <a:xfrm>
              <a:off x="5294025" y="4186125"/>
              <a:ext cx="9425" cy="8175"/>
            </a:xfrm>
            <a:custGeom>
              <a:avLst/>
              <a:gdLst/>
              <a:ahLst/>
              <a:cxnLst/>
              <a:rect l="l" t="t" r="r" b="b"/>
              <a:pathLst>
                <a:path w="377" h="327" fill="none" extrusionOk="0">
                  <a:moveTo>
                    <a:pt x="0" y="326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7" name="Google Shape;34557;p44"/>
            <p:cNvSpPr/>
            <p:nvPr/>
          </p:nvSpPr>
          <p:spPr>
            <a:xfrm>
              <a:off x="5292775" y="41936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25"/>
                    <a:pt x="0" y="51"/>
                    <a:pt x="0" y="76"/>
                  </a:cubicBezTo>
                  <a:lnTo>
                    <a:pt x="50" y="76"/>
                  </a:lnTo>
                  <a:cubicBezTo>
                    <a:pt x="75" y="51"/>
                    <a:pt x="75" y="25"/>
                    <a:pt x="75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8" name="Google Shape;34558;p44"/>
            <p:cNvSpPr/>
            <p:nvPr/>
          </p:nvSpPr>
          <p:spPr>
            <a:xfrm>
              <a:off x="5298400" y="4178325"/>
              <a:ext cx="13825" cy="11875"/>
            </a:xfrm>
            <a:custGeom>
              <a:avLst/>
              <a:gdLst/>
              <a:ahLst/>
              <a:cxnLst/>
              <a:rect l="l" t="t" r="r" b="b"/>
              <a:pathLst>
                <a:path w="553" h="475" extrusionOk="0">
                  <a:moveTo>
                    <a:pt x="280" y="1"/>
                  </a:moveTo>
                  <a:cubicBezTo>
                    <a:pt x="237" y="1"/>
                    <a:pt x="193" y="12"/>
                    <a:pt x="151" y="37"/>
                  </a:cubicBezTo>
                  <a:cubicBezTo>
                    <a:pt x="51" y="87"/>
                    <a:pt x="1" y="237"/>
                    <a:pt x="76" y="363"/>
                  </a:cubicBezTo>
                  <a:cubicBezTo>
                    <a:pt x="109" y="430"/>
                    <a:pt x="187" y="474"/>
                    <a:pt x="273" y="474"/>
                  </a:cubicBezTo>
                  <a:cubicBezTo>
                    <a:pt x="315" y="474"/>
                    <a:pt x="360" y="463"/>
                    <a:pt x="402" y="438"/>
                  </a:cubicBezTo>
                  <a:cubicBezTo>
                    <a:pt x="502" y="388"/>
                    <a:pt x="552" y="237"/>
                    <a:pt x="477" y="112"/>
                  </a:cubicBezTo>
                  <a:cubicBezTo>
                    <a:pt x="443" y="45"/>
                    <a:pt x="365" y="1"/>
                    <a:pt x="28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9" name="Google Shape;34559;p44"/>
            <p:cNvSpPr/>
            <p:nvPr/>
          </p:nvSpPr>
          <p:spPr>
            <a:xfrm>
              <a:off x="5000150" y="4196100"/>
              <a:ext cx="28850" cy="32650"/>
            </a:xfrm>
            <a:custGeom>
              <a:avLst/>
              <a:gdLst/>
              <a:ahLst/>
              <a:cxnLst/>
              <a:rect l="l" t="t" r="r" b="b"/>
              <a:pathLst>
                <a:path w="1154" h="1306" extrusionOk="0">
                  <a:moveTo>
                    <a:pt x="340" y="0"/>
                  </a:moveTo>
                  <a:cubicBezTo>
                    <a:pt x="327" y="0"/>
                    <a:pt x="314" y="1"/>
                    <a:pt x="302" y="3"/>
                  </a:cubicBezTo>
                  <a:cubicBezTo>
                    <a:pt x="302" y="203"/>
                    <a:pt x="452" y="479"/>
                    <a:pt x="452" y="479"/>
                  </a:cubicBezTo>
                  <a:cubicBezTo>
                    <a:pt x="452" y="479"/>
                    <a:pt x="276" y="203"/>
                    <a:pt x="101" y="128"/>
                  </a:cubicBezTo>
                  <a:lnTo>
                    <a:pt x="101" y="128"/>
                  </a:lnTo>
                  <a:cubicBezTo>
                    <a:pt x="1" y="303"/>
                    <a:pt x="51" y="629"/>
                    <a:pt x="251" y="880"/>
                  </a:cubicBezTo>
                  <a:cubicBezTo>
                    <a:pt x="527" y="1231"/>
                    <a:pt x="1003" y="1306"/>
                    <a:pt x="1003" y="1306"/>
                  </a:cubicBezTo>
                  <a:cubicBezTo>
                    <a:pt x="1003" y="1306"/>
                    <a:pt x="1154" y="830"/>
                    <a:pt x="928" y="454"/>
                  </a:cubicBezTo>
                  <a:cubicBezTo>
                    <a:pt x="764" y="172"/>
                    <a:pt x="533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0" name="Google Shape;34560;p44"/>
            <p:cNvSpPr/>
            <p:nvPr/>
          </p:nvSpPr>
          <p:spPr>
            <a:xfrm>
              <a:off x="4988875" y="4223050"/>
              <a:ext cx="37000" cy="20700"/>
            </a:xfrm>
            <a:custGeom>
              <a:avLst/>
              <a:gdLst/>
              <a:ahLst/>
              <a:cxnLst/>
              <a:rect l="l" t="t" r="r" b="b"/>
              <a:pathLst>
                <a:path w="1480" h="828" extrusionOk="0">
                  <a:moveTo>
                    <a:pt x="727" y="1"/>
                  </a:moveTo>
                  <a:cubicBezTo>
                    <a:pt x="711" y="1"/>
                    <a:pt x="694" y="1"/>
                    <a:pt x="677" y="2"/>
                  </a:cubicBezTo>
                  <a:cubicBezTo>
                    <a:pt x="352" y="27"/>
                    <a:pt x="76" y="203"/>
                    <a:pt x="1" y="353"/>
                  </a:cubicBezTo>
                  <a:cubicBezTo>
                    <a:pt x="201" y="453"/>
                    <a:pt x="502" y="453"/>
                    <a:pt x="502" y="453"/>
                  </a:cubicBezTo>
                  <a:cubicBezTo>
                    <a:pt x="502" y="453"/>
                    <a:pt x="176" y="479"/>
                    <a:pt x="26" y="629"/>
                  </a:cubicBezTo>
                  <a:cubicBezTo>
                    <a:pt x="125" y="728"/>
                    <a:pt x="334" y="827"/>
                    <a:pt x="578" y="827"/>
                  </a:cubicBezTo>
                  <a:cubicBezTo>
                    <a:pt x="642" y="827"/>
                    <a:pt x="709" y="820"/>
                    <a:pt x="778" y="804"/>
                  </a:cubicBezTo>
                  <a:cubicBezTo>
                    <a:pt x="1204" y="729"/>
                    <a:pt x="1479" y="303"/>
                    <a:pt x="1479" y="303"/>
                  </a:cubicBezTo>
                  <a:cubicBezTo>
                    <a:pt x="1479" y="303"/>
                    <a:pt x="1154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1" name="Google Shape;34561;p44"/>
            <p:cNvSpPr/>
            <p:nvPr/>
          </p:nvSpPr>
          <p:spPr>
            <a:xfrm>
              <a:off x="5025850" y="4224950"/>
              <a:ext cx="35725" cy="21950"/>
            </a:xfrm>
            <a:custGeom>
              <a:avLst/>
              <a:gdLst/>
              <a:ahLst/>
              <a:cxnLst/>
              <a:rect l="l" t="t" r="r" b="b"/>
              <a:pathLst>
                <a:path w="1429" h="878" extrusionOk="0">
                  <a:moveTo>
                    <a:pt x="623" y="1"/>
                  </a:moveTo>
                  <a:cubicBezTo>
                    <a:pt x="286" y="1"/>
                    <a:pt x="0" y="152"/>
                    <a:pt x="0" y="152"/>
                  </a:cubicBezTo>
                  <a:cubicBezTo>
                    <a:pt x="0" y="152"/>
                    <a:pt x="176" y="628"/>
                    <a:pt x="577" y="804"/>
                  </a:cubicBezTo>
                  <a:cubicBezTo>
                    <a:pt x="714" y="856"/>
                    <a:pt x="846" y="878"/>
                    <a:pt x="965" y="878"/>
                  </a:cubicBezTo>
                  <a:cubicBezTo>
                    <a:pt x="1129" y="878"/>
                    <a:pt x="1267" y="837"/>
                    <a:pt x="1354" y="778"/>
                  </a:cubicBezTo>
                  <a:cubicBezTo>
                    <a:pt x="1228" y="603"/>
                    <a:pt x="928" y="478"/>
                    <a:pt x="928" y="478"/>
                  </a:cubicBezTo>
                  <a:lnTo>
                    <a:pt x="928" y="478"/>
                  </a:lnTo>
                  <a:cubicBezTo>
                    <a:pt x="928" y="478"/>
                    <a:pt x="1136" y="542"/>
                    <a:pt x="1309" y="542"/>
                  </a:cubicBezTo>
                  <a:cubicBezTo>
                    <a:pt x="1353" y="542"/>
                    <a:pt x="1394" y="538"/>
                    <a:pt x="1429" y="528"/>
                  </a:cubicBezTo>
                  <a:cubicBezTo>
                    <a:pt x="1404" y="352"/>
                    <a:pt x="1178" y="127"/>
                    <a:pt x="852" y="27"/>
                  </a:cubicBezTo>
                  <a:cubicBezTo>
                    <a:pt x="775" y="8"/>
                    <a:pt x="698" y="1"/>
                    <a:pt x="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2" name="Google Shape;34562;p44"/>
            <p:cNvSpPr/>
            <p:nvPr/>
          </p:nvSpPr>
          <p:spPr>
            <a:xfrm>
              <a:off x="5012050" y="422935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577" y="1"/>
                  </a:moveTo>
                  <a:cubicBezTo>
                    <a:pt x="577" y="1"/>
                    <a:pt x="151" y="252"/>
                    <a:pt x="76" y="703"/>
                  </a:cubicBezTo>
                  <a:cubicBezTo>
                    <a:pt x="1" y="1029"/>
                    <a:pt x="101" y="1329"/>
                    <a:pt x="252" y="1455"/>
                  </a:cubicBezTo>
                  <a:cubicBezTo>
                    <a:pt x="377" y="1279"/>
                    <a:pt x="452" y="979"/>
                    <a:pt x="452" y="978"/>
                  </a:cubicBezTo>
                  <a:lnTo>
                    <a:pt x="452" y="978"/>
                  </a:lnTo>
                  <a:cubicBezTo>
                    <a:pt x="452" y="979"/>
                    <a:pt x="402" y="1304"/>
                    <a:pt x="502" y="1480"/>
                  </a:cubicBezTo>
                  <a:cubicBezTo>
                    <a:pt x="678" y="1405"/>
                    <a:pt x="853" y="1154"/>
                    <a:pt x="878" y="828"/>
                  </a:cubicBezTo>
                  <a:cubicBezTo>
                    <a:pt x="903" y="377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3" name="Google Shape;34563;p44"/>
            <p:cNvSpPr/>
            <p:nvPr/>
          </p:nvSpPr>
          <p:spPr>
            <a:xfrm>
              <a:off x="5023350" y="4194900"/>
              <a:ext cx="26950" cy="34475"/>
            </a:xfrm>
            <a:custGeom>
              <a:avLst/>
              <a:gdLst/>
              <a:ahLst/>
              <a:cxnLst/>
              <a:rect l="l" t="t" r="r" b="b"/>
              <a:pathLst>
                <a:path w="1078" h="1379" extrusionOk="0">
                  <a:moveTo>
                    <a:pt x="777" y="1"/>
                  </a:moveTo>
                  <a:lnTo>
                    <a:pt x="777" y="1"/>
                  </a:lnTo>
                  <a:cubicBezTo>
                    <a:pt x="577" y="26"/>
                    <a:pt x="326" y="201"/>
                    <a:pt x="176" y="502"/>
                  </a:cubicBezTo>
                  <a:cubicBezTo>
                    <a:pt x="0" y="903"/>
                    <a:pt x="176" y="1379"/>
                    <a:pt x="176" y="1379"/>
                  </a:cubicBezTo>
                  <a:cubicBezTo>
                    <a:pt x="176" y="1379"/>
                    <a:pt x="677" y="1279"/>
                    <a:pt x="902" y="903"/>
                  </a:cubicBezTo>
                  <a:cubicBezTo>
                    <a:pt x="1078" y="602"/>
                    <a:pt x="1078" y="301"/>
                    <a:pt x="1003" y="126"/>
                  </a:cubicBezTo>
                  <a:lnTo>
                    <a:pt x="1003" y="126"/>
                  </a:lnTo>
                  <a:cubicBezTo>
                    <a:pt x="802" y="226"/>
                    <a:pt x="627" y="502"/>
                    <a:pt x="627" y="502"/>
                  </a:cubicBezTo>
                  <a:cubicBezTo>
                    <a:pt x="627" y="502"/>
                    <a:pt x="802" y="20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4" name="Google Shape;34564;p44"/>
            <p:cNvSpPr/>
            <p:nvPr/>
          </p:nvSpPr>
          <p:spPr>
            <a:xfrm>
              <a:off x="5010175" y="4219725"/>
              <a:ext cx="16325" cy="10350"/>
            </a:xfrm>
            <a:custGeom>
              <a:avLst/>
              <a:gdLst/>
              <a:ahLst/>
              <a:cxnLst/>
              <a:rect l="l" t="t" r="r" b="b"/>
              <a:pathLst>
                <a:path w="653" h="414" extrusionOk="0">
                  <a:moveTo>
                    <a:pt x="189" y="0"/>
                  </a:moveTo>
                  <a:cubicBezTo>
                    <a:pt x="134" y="0"/>
                    <a:pt x="85" y="13"/>
                    <a:pt x="51" y="35"/>
                  </a:cubicBezTo>
                  <a:cubicBezTo>
                    <a:pt x="101" y="110"/>
                    <a:pt x="226" y="185"/>
                    <a:pt x="226" y="185"/>
                  </a:cubicBezTo>
                  <a:cubicBezTo>
                    <a:pt x="226" y="185"/>
                    <a:pt x="101" y="135"/>
                    <a:pt x="1" y="135"/>
                  </a:cubicBezTo>
                  <a:cubicBezTo>
                    <a:pt x="26" y="236"/>
                    <a:pt x="101" y="336"/>
                    <a:pt x="251" y="386"/>
                  </a:cubicBezTo>
                  <a:cubicBezTo>
                    <a:pt x="306" y="406"/>
                    <a:pt x="361" y="414"/>
                    <a:pt x="411" y="414"/>
                  </a:cubicBezTo>
                  <a:cubicBezTo>
                    <a:pt x="546" y="414"/>
                    <a:pt x="652" y="361"/>
                    <a:pt x="652" y="361"/>
                  </a:cubicBezTo>
                  <a:cubicBezTo>
                    <a:pt x="652" y="361"/>
                    <a:pt x="577" y="135"/>
                    <a:pt x="402" y="60"/>
                  </a:cubicBezTo>
                  <a:cubicBezTo>
                    <a:pt x="333" y="19"/>
                    <a:pt x="256" y="0"/>
                    <a:pt x="18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5" name="Google Shape;34565;p44"/>
            <p:cNvSpPr/>
            <p:nvPr/>
          </p:nvSpPr>
          <p:spPr>
            <a:xfrm>
              <a:off x="5012700" y="4229300"/>
              <a:ext cx="14425" cy="12475"/>
            </a:xfrm>
            <a:custGeom>
              <a:avLst/>
              <a:gdLst/>
              <a:ahLst/>
              <a:cxnLst/>
              <a:rect l="l" t="t" r="r" b="b"/>
              <a:pathLst>
                <a:path w="577" h="499" extrusionOk="0">
                  <a:moveTo>
                    <a:pt x="528" y="1"/>
                  </a:moveTo>
                  <a:cubicBezTo>
                    <a:pt x="454" y="1"/>
                    <a:pt x="308" y="14"/>
                    <a:pt x="201" y="103"/>
                  </a:cubicBezTo>
                  <a:cubicBezTo>
                    <a:pt x="75" y="178"/>
                    <a:pt x="0" y="304"/>
                    <a:pt x="25" y="404"/>
                  </a:cubicBezTo>
                  <a:cubicBezTo>
                    <a:pt x="125" y="379"/>
                    <a:pt x="225" y="304"/>
                    <a:pt x="226" y="304"/>
                  </a:cubicBezTo>
                  <a:lnTo>
                    <a:pt x="226" y="304"/>
                  </a:lnTo>
                  <a:cubicBezTo>
                    <a:pt x="226" y="304"/>
                    <a:pt x="125" y="404"/>
                    <a:pt x="100" y="479"/>
                  </a:cubicBezTo>
                  <a:cubicBezTo>
                    <a:pt x="120" y="493"/>
                    <a:pt x="146" y="499"/>
                    <a:pt x="175" y="499"/>
                  </a:cubicBezTo>
                  <a:cubicBezTo>
                    <a:pt x="252" y="499"/>
                    <a:pt x="353" y="452"/>
                    <a:pt x="426" y="379"/>
                  </a:cubicBezTo>
                  <a:cubicBezTo>
                    <a:pt x="576" y="229"/>
                    <a:pt x="576" y="3"/>
                    <a:pt x="576" y="3"/>
                  </a:cubicBezTo>
                  <a:cubicBezTo>
                    <a:pt x="576" y="3"/>
                    <a:pt x="558" y="1"/>
                    <a:pt x="52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6" name="Google Shape;34566;p44"/>
            <p:cNvSpPr/>
            <p:nvPr/>
          </p:nvSpPr>
          <p:spPr>
            <a:xfrm>
              <a:off x="5027100" y="4221950"/>
              <a:ext cx="16950" cy="9575"/>
            </a:xfrm>
            <a:custGeom>
              <a:avLst/>
              <a:gdLst/>
              <a:ahLst/>
              <a:cxnLst/>
              <a:rect l="l" t="t" r="r" b="b"/>
              <a:pathLst>
                <a:path w="678" h="383" extrusionOk="0">
                  <a:moveTo>
                    <a:pt x="431" y="1"/>
                  </a:moveTo>
                  <a:cubicBezTo>
                    <a:pt x="389" y="1"/>
                    <a:pt x="345" y="7"/>
                    <a:pt x="301" y="21"/>
                  </a:cubicBezTo>
                  <a:cubicBezTo>
                    <a:pt x="101" y="71"/>
                    <a:pt x="0" y="272"/>
                    <a:pt x="0" y="272"/>
                  </a:cubicBezTo>
                  <a:cubicBezTo>
                    <a:pt x="0" y="272"/>
                    <a:pt x="129" y="382"/>
                    <a:pt x="292" y="382"/>
                  </a:cubicBezTo>
                  <a:cubicBezTo>
                    <a:pt x="320" y="382"/>
                    <a:pt x="348" y="379"/>
                    <a:pt x="376" y="372"/>
                  </a:cubicBezTo>
                  <a:cubicBezTo>
                    <a:pt x="527" y="347"/>
                    <a:pt x="652" y="272"/>
                    <a:pt x="677" y="197"/>
                  </a:cubicBezTo>
                  <a:cubicBezTo>
                    <a:pt x="627" y="172"/>
                    <a:pt x="564" y="165"/>
                    <a:pt x="514" y="165"/>
                  </a:cubicBezTo>
                  <a:cubicBezTo>
                    <a:pt x="464" y="165"/>
                    <a:pt x="427" y="172"/>
                    <a:pt x="427" y="172"/>
                  </a:cubicBezTo>
                  <a:cubicBezTo>
                    <a:pt x="427" y="172"/>
                    <a:pt x="577" y="147"/>
                    <a:pt x="652" y="71"/>
                  </a:cubicBezTo>
                  <a:cubicBezTo>
                    <a:pt x="617" y="36"/>
                    <a:pt x="531" y="1"/>
                    <a:pt x="43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7" name="Google Shape;34567;p44"/>
            <p:cNvSpPr/>
            <p:nvPr/>
          </p:nvSpPr>
          <p:spPr>
            <a:xfrm>
              <a:off x="5024600" y="4228725"/>
              <a:ext cx="11925" cy="16325"/>
            </a:xfrm>
            <a:custGeom>
              <a:avLst/>
              <a:gdLst/>
              <a:ahLst/>
              <a:cxnLst/>
              <a:rect l="l" t="t" r="r" b="b"/>
              <a:pathLst>
                <a:path w="477" h="653" extrusionOk="0">
                  <a:moveTo>
                    <a:pt x="100" y="1"/>
                  </a:moveTo>
                  <a:cubicBezTo>
                    <a:pt x="100" y="1"/>
                    <a:pt x="0" y="201"/>
                    <a:pt x="75" y="402"/>
                  </a:cubicBezTo>
                  <a:cubicBezTo>
                    <a:pt x="126" y="527"/>
                    <a:pt x="251" y="627"/>
                    <a:pt x="326" y="653"/>
                  </a:cubicBezTo>
                  <a:cubicBezTo>
                    <a:pt x="351" y="553"/>
                    <a:pt x="302" y="404"/>
                    <a:pt x="301" y="402"/>
                  </a:cubicBezTo>
                  <a:lnTo>
                    <a:pt x="301" y="402"/>
                  </a:lnTo>
                  <a:cubicBezTo>
                    <a:pt x="302" y="404"/>
                    <a:pt x="352" y="553"/>
                    <a:pt x="426" y="602"/>
                  </a:cubicBezTo>
                  <a:cubicBezTo>
                    <a:pt x="476" y="527"/>
                    <a:pt x="476" y="377"/>
                    <a:pt x="401" y="252"/>
                  </a:cubicBezTo>
                  <a:cubicBezTo>
                    <a:pt x="326" y="76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8" name="Google Shape;34568;p44"/>
            <p:cNvSpPr/>
            <p:nvPr/>
          </p:nvSpPr>
          <p:spPr>
            <a:xfrm>
              <a:off x="5021450" y="4211200"/>
              <a:ext cx="10050" cy="17550"/>
            </a:xfrm>
            <a:custGeom>
              <a:avLst/>
              <a:gdLst/>
              <a:ahLst/>
              <a:cxnLst/>
              <a:rect l="l" t="t" r="r" b="b"/>
              <a:pathLst>
                <a:path w="402" h="702" extrusionOk="0">
                  <a:moveTo>
                    <a:pt x="252" y="0"/>
                  </a:moveTo>
                  <a:cubicBezTo>
                    <a:pt x="201" y="100"/>
                    <a:pt x="201" y="251"/>
                    <a:pt x="201" y="251"/>
                  </a:cubicBezTo>
                  <a:cubicBezTo>
                    <a:pt x="201" y="251"/>
                    <a:pt x="176" y="100"/>
                    <a:pt x="126" y="25"/>
                  </a:cubicBezTo>
                  <a:cubicBezTo>
                    <a:pt x="51" y="75"/>
                    <a:pt x="1" y="201"/>
                    <a:pt x="26" y="351"/>
                  </a:cubicBezTo>
                  <a:cubicBezTo>
                    <a:pt x="51" y="552"/>
                    <a:pt x="252" y="702"/>
                    <a:pt x="252" y="702"/>
                  </a:cubicBezTo>
                  <a:cubicBezTo>
                    <a:pt x="252" y="702"/>
                    <a:pt x="402" y="526"/>
                    <a:pt x="402" y="326"/>
                  </a:cubicBezTo>
                  <a:cubicBezTo>
                    <a:pt x="402" y="176"/>
                    <a:pt x="327" y="50"/>
                    <a:pt x="2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9" name="Google Shape;34569;p44"/>
            <p:cNvSpPr/>
            <p:nvPr/>
          </p:nvSpPr>
          <p:spPr>
            <a:xfrm>
              <a:off x="5018950" y="4218075"/>
              <a:ext cx="5675" cy="8800"/>
            </a:xfrm>
            <a:custGeom>
              <a:avLst/>
              <a:gdLst/>
              <a:ahLst/>
              <a:cxnLst/>
              <a:rect l="l" t="t" r="r" b="b"/>
              <a:pathLst>
                <a:path w="227" h="352" fill="none" extrusionOk="0">
                  <a:moveTo>
                    <a:pt x="1" y="1"/>
                  </a:moveTo>
                  <a:lnTo>
                    <a:pt x="226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0" name="Google Shape;34570;p44"/>
            <p:cNvSpPr/>
            <p:nvPr/>
          </p:nvSpPr>
          <p:spPr>
            <a:xfrm>
              <a:off x="5017700" y="42168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26" y="76"/>
                    <a:pt x="26" y="76"/>
                    <a:pt x="51" y="76"/>
                  </a:cubicBezTo>
                  <a:cubicBezTo>
                    <a:pt x="76" y="51"/>
                    <a:pt x="76" y="26"/>
                    <a:pt x="76" y="26"/>
                  </a:cubicBez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1" name="Google Shape;34571;p44"/>
            <p:cNvSpPr/>
            <p:nvPr/>
          </p:nvSpPr>
          <p:spPr>
            <a:xfrm>
              <a:off x="5015825" y="4221225"/>
              <a:ext cx="8800" cy="5650"/>
            </a:xfrm>
            <a:custGeom>
              <a:avLst/>
              <a:gdLst/>
              <a:ahLst/>
              <a:cxnLst/>
              <a:rect l="l" t="t" r="r" b="b"/>
              <a:pathLst>
                <a:path w="352" h="226" fill="none" extrusionOk="0">
                  <a:moveTo>
                    <a:pt x="0" y="0"/>
                  </a:moveTo>
                  <a:lnTo>
                    <a:pt x="3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2" name="Google Shape;34572;p44"/>
            <p:cNvSpPr/>
            <p:nvPr/>
          </p:nvSpPr>
          <p:spPr>
            <a:xfrm>
              <a:off x="5014575" y="42199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25" y="0"/>
                    <a:pt x="0" y="25"/>
                  </a:cubicBezTo>
                  <a:cubicBezTo>
                    <a:pt x="0" y="25"/>
                    <a:pt x="0" y="50"/>
                    <a:pt x="0" y="75"/>
                  </a:cubicBezTo>
                  <a:cubicBezTo>
                    <a:pt x="25" y="75"/>
                    <a:pt x="50" y="75"/>
                    <a:pt x="50" y="50"/>
                  </a:cubicBezTo>
                  <a:cubicBezTo>
                    <a:pt x="75" y="50"/>
                    <a:pt x="75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3" name="Google Shape;34573;p44"/>
            <p:cNvSpPr/>
            <p:nvPr/>
          </p:nvSpPr>
          <p:spPr>
            <a:xfrm>
              <a:off x="5022725" y="4216200"/>
              <a:ext cx="1900" cy="10050"/>
            </a:xfrm>
            <a:custGeom>
              <a:avLst/>
              <a:gdLst/>
              <a:ahLst/>
              <a:cxnLst/>
              <a:rect l="l" t="t" r="r" b="b"/>
              <a:pathLst>
                <a:path w="76" h="402" fill="none" extrusionOk="0">
                  <a:moveTo>
                    <a:pt x="0" y="1"/>
                  </a:moveTo>
                  <a:lnTo>
                    <a:pt x="75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4" name="Google Shape;34574;p44"/>
            <p:cNvSpPr/>
            <p:nvPr/>
          </p:nvSpPr>
          <p:spPr>
            <a:xfrm>
              <a:off x="5021450" y="42149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51" y="1"/>
                  </a:moveTo>
                  <a:cubicBezTo>
                    <a:pt x="26" y="26"/>
                    <a:pt x="1" y="26"/>
                    <a:pt x="26" y="51"/>
                  </a:cubicBezTo>
                  <a:cubicBezTo>
                    <a:pt x="26" y="76"/>
                    <a:pt x="51" y="76"/>
                    <a:pt x="51" y="76"/>
                  </a:cubicBezTo>
                  <a:cubicBezTo>
                    <a:pt x="76" y="76"/>
                    <a:pt x="101" y="51"/>
                    <a:pt x="76" y="26"/>
                  </a:cubicBezTo>
                  <a:cubicBezTo>
                    <a:pt x="76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5" name="Google Shape;34575;p44"/>
            <p:cNvSpPr/>
            <p:nvPr/>
          </p:nvSpPr>
          <p:spPr>
            <a:xfrm>
              <a:off x="5026475" y="4228100"/>
              <a:ext cx="9425" cy="4425"/>
            </a:xfrm>
            <a:custGeom>
              <a:avLst/>
              <a:gdLst/>
              <a:ahLst/>
              <a:cxnLst/>
              <a:rect l="l" t="t" r="r" b="b"/>
              <a:pathLst>
                <a:path w="377" h="177" fill="none" extrusionOk="0">
                  <a:moveTo>
                    <a:pt x="376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6" name="Google Shape;34576;p44"/>
            <p:cNvSpPr/>
            <p:nvPr/>
          </p:nvSpPr>
          <p:spPr>
            <a:xfrm>
              <a:off x="5035250" y="4231600"/>
              <a:ext cx="1900" cy="1825"/>
            </a:xfrm>
            <a:custGeom>
              <a:avLst/>
              <a:gdLst/>
              <a:ahLst/>
              <a:cxnLst/>
              <a:rect l="l" t="t" r="r" b="b"/>
              <a:pathLst>
                <a:path w="76" h="73" extrusionOk="0">
                  <a:moveTo>
                    <a:pt x="32" y="0"/>
                  </a:moveTo>
                  <a:cubicBezTo>
                    <a:pt x="23" y="0"/>
                    <a:pt x="17" y="11"/>
                    <a:pt x="0" y="11"/>
                  </a:cubicBezTo>
                  <a:cubicBezTo>
                    <a:pt x="0" y="36"/>
                    <a:pt x="0" y="61"/>
                    <a:pt x="25" y="61"/>
                  </a:cubicBezTo>
                  <a:cubicBezTo>
                    <a:pt x="25" y="70"/>
                    <a:pt x="28" y="73"/>
                    <a:pt x="33" y="73"/>
                  </a:cubicBezTo>
                  <a:cubicBezTo>
                    <a:pt x="42" y="73"/>
                    <a:pt x="59" y="61"/>
                    <a:pt x="75" y="61"/>
                  </a:cubicBezTo>
                  <a:cubicBezTo>
                    <a:pt x="75" y="36"/>
                    <a:pt x="75" y="11"/>
                    <a:pt x="50" y="11"/>
                  </a:cubicBezTo>
                  <a:cubicBezTo>
                    <a:pt x="42" y="3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7" name="Google Shape;34577;p44"/>
            <p:cNvSpPr/>
            <p:nvPr/>
          </p:nvSpPr>
          <p:spPr>
            <a:xfrm>
              <a:off x="5026475" y="4228100"/>
              <a:ext cx="10050" cy="25"/>
            </a:xfrm>
            <a:custGeom>
              <a:avLst/>
              <a:gdLst/>
              <a:ahLst/>
              <a:cxnLst/>
              <a:rect l="l" t="t" r="r" b="b"/>
              <a:pathLst>
                <a:path w="402" h="1" fill="none" extrusionOk="0">
                  <a:moveTo>
                    <a:pt x="40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8" name="Google Shape;34578;p44"/>
            <p:cNvSpPr/>
            <p:nvPr/>
          </p:nvSpPr>
          <p:spPr>
            <a:xfrm>
              <a:off x="5036500" y="4226850"/>
              <a:ext cx="1275" cy="1900"/>
            </a:xfrm>
            <a:custGeom>
              <a:avLst/>
              <a:gdLst/>
              <a:ahLst/>
              <a:cxnLst/>
              <a:rect l="l" t="t" r="r" b="b"/>
              <a:pathLst>
                <a:path w="51" h="76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51" y="76"/>
                    <a:pt x="51" y="76"/>
                    <a:pt x="51" y="51"/>
                  </a:cubicBezTo>
                  <a:cubicBezTo>
                    <a:pt x="51" y="26"/>
                    <a:pt x="51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9" name="Google Shape;34579;p44"/>
            <p:cNvSpPr/>
            <p:nvPr/>
          </p:nvSpPr>
          <p:spPr>
            <a:xfrm>
              <a:off x="5026475" y="4228100"/>
              <a:ext cx="6925" cy="7550"/>
            </a:xfrm>
            <a:custGeom>
              <a:avLst/>
              <a:gdLst/>
              <a:ahLst/>
              <a:cxnLst/>
              <a:rect l="l" t="t" r="r" b="b"/>
              <a:pathLst>
                <a:path w="277" h="302" fill="none" extrusionOk="0">
                  <a:moveTo>
                    <a:pt x="276" y="30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0" name="Google Shape;34580;p44"/>
            <p:cNvSpPr/>
            <p:nvPr/>
          </p:nvSpPr>
          <p:spPr>
            <a:xfrm>
              <a:off x="5032750" y="423515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35" y="1"/>
                  </a:moveTo>
                  <a:cubicBezTo>
                    <a:pt x="25" y="1"/>
                    <a:pt x="13" y="7"/>
                    <a:pt x="0" y="20"/>
                  </a:cubicBezTo>
                  <a:cubicBezTo>
                    <a:pt x="0" y="20"/>
                    <a:pt x="0" y="45"/>
                    <a:pt x="0" y="70"/>
                  </a:cubicBezTo>
                  <a:lnTo>
                    <a:pt x="50" y="70"/>
                  </a:lnTo>
                  <a:cubicBezTo>
                    <a:pt x="75" y="45"/>
                    <a:pt x="75" y="20"/>
                    <a:pt x="50" y="20"/>
                  </a:cubicBezTo>
                  <a:cubicBezTo>
                    <a:pt x="50" y="7"/>
                    <a:pt x="44" y="1"/>
                    <a:pt x="3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1" name="Google Shape;34581;p44"/>
            <p:cNvSpPr/>
            <p:nvPr/>
          </p:nvSpPr>
          <p:spPr>
            <a:xfrm>
              <a:off x="5025225" y="4218700"/>
              <a:ext cx="6900" cy="8175"/>
            </a:xfrm>
            <a:custGeom>
              <a:avLst/>
              <a:gdLst/>
              <a:ahLst/>
              <a:cxnLst/>
              <a:rect l="l" t="t" r="r" b="b"/>
              <a:pathLst>
                <a:path w="276" h="327" fill="none" extrusionOk="0">
                  <a:moveTo>
                    <a:pt x="276" y="1"/>
                  </a:moveTo>
                  <a:lnTo>
                    <a:pt x="0" y="3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2" name="Google Shape;34582;p44"/>
            <p:cNvSpPr/>
            <p:nvPr/>
          </p:nvSpPr>
          <p:spPr>
            <a:xfrm>
              <a:off x="5031475" y="4217625"/>
              <a:ext cx="1925" cy="1725"/>
            </a:xfrm>
            <a:custGeom>
              <a:avLst/>
              <a:gdLst/>
              <a:ahLst/>
              <a:cxnLst/>
              <a:rect l="l" t="t" r="r" b="b"/>
              <a:pathLst>
                <a:path w="77" h="69" extrusionOk="0">
                  <a:moveTo>
                    <a:pt x="42" y="0"/>
                  </a:moveTo>
                  <a:cubicBezTo>
                    <a:pt x="32" y="0"/>
                    <a:pt x="26" y="6"/>
                    <a:pt x="26" y="19"/>
                  </a:cubicBezTo>
                  <a:cubicBezTo>
                    <a:pt x="1" y="19"/>
                    <a:pt x="1" y="44"/>
                    <a:pt x="26" y="69"/>
                  </a:cubicBezTo>
                  <a:lnTo>
                    <a:pt x="51" y="69"/>
                  </a:lnTo>
                  <a:cubicBezTo>
                    <a:pt x="76" y="44"/>
                    <a:pt x="76" y="44"/>
                    <a:pt x="76" y="19"/>
                  </a:cubicBezTo>
                  <a:cubicBezTo>
                    <a:pt x="64" y="6"/>
                    <a:pt x="51" y="0"/>
                    <a:pt x="4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3" name="Google Shape;34583;p44"/>
            <p:cNvSpPr/>
            <p:nvPr/>
          </p:nvSpPr>
          <p:spPr>
            <a:xfrm>
              <a:off x="5025850" y="4216825"/>
              <a:ext cx="2525" cy="10050"/>
            </a:xfrm>
            <a:custGeom>
              <a:avLst/>
              <a:gdLst/>
              <a:ahLst/>
              <a:cxnLst/>
              <a:rect l="l" t="t" r="r" b="b"/>
              <a:pathLst>
                <a:path w="101" h="402" fill="none" extrusionOk="0">
                  <a:moveTo>
                    <a:pt x="101" y="1"/>
                  </a:moveTo>
                  <a:lnTo>
                    <a:pt x="0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4" name="Google Shape;34584;p44"/>
            <p:cNvSpPr/>
            <p:nvPr/>
          </p:nvSpPr>
          <p:spPr>
            <a:xfrm>
              <a:off x="5027725" y="42155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51"/>
                    <a:pt x="26" y="76"/>
                  </a:cubicBezTo>
                  <a:cubicBezTo>
                    <a:pt x="26" y="76"/>
                    <a:pt x="51" y="76"/>
                    <a:pt x="51" y="51"/>
                  </a:cubicBezTo>
                  <a:cubicBezTo>
                    <a:pt x="76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5" name="Google Shape;34585;p44"/>
            <p:cNvSpPr/>
            <p:nvPr/>
          </p:nvSpPr>
          <p:spPr>
            <a:xfrm>
              <a:off x="5025850" y="4222475"/>
              <a:ext cx="8800" cy="4400"/>
            </a:xfrm>
            <a:custGeom>
              <a:avLst/>
              <a:gdLst/>
              <a:ahLst/>
              <a:cxnLst/>
              <a:rect l="l" t="t" r="r" b="b"/>
              <a:pathLst>
                <a:path w="352" h="176" fill="none" extrusionOk="0">
                  <a:moveTo>
                    <a:pt x="351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6" name="Google Shape;34586;p44"/>
            <p:cNvSpPr/>
            <p:nvPr/>
          </p:nvSpPr>
          <p:spPr>
            <a:xfrm>
              <a:off x="5034000" y="422122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0"/>
                  </a:moveTo>
                  <a:cubicBezTo>
                    <a:pt x="25" y="25"/>
                    <a:pt x="0" y="50"/>
                    <a:pt x="25" y="50"/>
                  </a:cubicBezTo>
                  <a:cubicBezTo>
                    <a:pt x="25" y="75"/>
                    <a:pt x="50" y="75"/>
                    <a:pt x="75" y="75"/>
                  </a:cubicBezTo>
                  <a:cubicBezTo>
                    <a:pt x="75" y="50"/>
                    <a:pt x="100" y="25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7" name="Google Shape;34587;p44"/>
            <p:cNvSpPr/>
            <p:nvPr/>
          </p:nvSpPr>
          <p:spPr>
            <a:xfrm>
              <a:off x="5023975" y="4228725"/>
              <a:ext cx="650" cy="10050"/>
            </a:xfrm>
            <a:custGeom>
              <a:avLst/>
              <a:gdLst/>
              <a:ahLst/>
              <a:cxnLst/>
              <a:rect l="l" t="t" r="r" b="b"/>
              <a:pathLst>
                <a:path w="26" h="402" fill="none" extrusionOk="0">
                  <a:moveTo>
                    <a:pt x="0" y="402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8" name="Google Shape;34588;p44"/>
            <p:cNvSpPr/>
            <p:nvPr/>
          </p:nvSpPr>
          <p:spPr>
            <a:xfrm>
              <a:off x="5023350" y="4238125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25" y="1"/>
                  </a:moveTo>
                  <a:cubicBezTo>
                    <a:pt x="0" y="26"/>
                    <a:pt x="0" y="26"/>
                    <a:pt x="0" y="51"/>
                  </a:cubicBezTo>
                  <a:cubicBezTo>
                    <a:pt x="0" y="76"/>
                    <a:pt x="25" y="76"/>
                    <a:pt x="25" y="76"/>
                  </a:cubicBezTo>
                  <a:cubicBezTo>
                    <a:pt x="50" y="76"/>
                    <a:pt x="75" y="51"/>
                    <a:pt x="75" y="51"/>
                  </a:cubicBezTo>
                  <a:cubicBezTo>
                    <a:pt x="7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9" name="Google Shape;34589;p44"/>
            <p:cNvSpPr/>
            <p:nvPr/>
          </p:nvSpPr>
          <p:spPr>
            <a:xfrm>
              <a:off x="5019575" y="4228725"/>
              <a:ext cx="5050" cy="8800"/>
            </a:xfrm>
            <a:custGeom>
              <a:avLst/>
              <a:gdLst/>
              <a:ahLst/>
              <a:cxnLst/>
              <a:rect l="l" t="t" r="r" b="b"/>
              <a:pathLst>
                <a:path w="202" h="352" fill="none" extrusionOk="0">
                  <a:moveTo>
                    <a:pt x="1" y="352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0" name="Google Shape;34590;p44"/>
            <p:cNvSpPr/>
            <p:nvPr/>
          </p:nvSpPr>
          <p:spPr>
            <a:xfrm>
              <a:off x="5018950" y="4237225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27" y="1"/>
                  </a:moveTo>
                  <a:cubicBezTo>
                    <a:pt x="12" y="1"/>
                    <a:pt x="1" y="12"/>
                    <a:pt x="1" y="12"/>
                  </a:cubicBezTo>
                  <a:cubicBezTo>
                    <a:pt x="1" y="37"/>
                    <a:pt x="1" y="62"/>
                    <a:pt x="26" y="62"/>
                  </a:cubicBezTo>
                  <a:cubicBezTo>
                    <a:pt x="26" y="62"/>
                    <a:pt x="51" y="62"/>
                    <a:pt x="51" y="37"/>
                  </a:cubicBezTo>
                  <a:cubicBezTo>
                    <a:pt x="76" y="37"/>
                    <a:pt x="51" y="12"/>
                    <a:pt x="51" y="12"/>
                  </a:cubicBezTo>
                  <a:cubicBezTo>
                    <a:pt x="42" y="3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1" name="Google Shape;34591;p44"/>
            <p:cNvSpPr/>
            <p:nvPr/>
          </p:nvSpPr>
          <p:spPr>
            <a:xfrm>
              <a:off x="5024600" y="4228725"/>
              <a:ext cx="3775" cy="9425"/>
            </a:xfrm>
            <a:custGeom>
              <a:avLst/>
              <a:gdLst/>
              <a:ahLst/>
              <a:cxnLst/>
              <a:rect l="l" t="t" r="r" b="b"/>
              <a:pathLst>
                <a:path w="151" h="377" fill="none" extrusionOk="0">
                  <a:moveTo>
                    <a:pt x="151" y="3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2" name="Google Shape;34592;p44"/>
            <p:cNvSpPr/>
            <p:nvPr/>
          </p:nvSpPr>
          <p:spPr>
            <a:xfrm>
              <a:off x="5027725" y="4237875"/>
              <a:ext cx="1900" cy="1525"/>
            </a:xfrm>
            <a:custGeom>
              <a:avLst/>
              <a:gdLst/>
              <a:ahLst/>
              <a:cxnLst/>
              <a:rect l="l" t="t" r="r" b="b"/>
              <a:pathLst>
                <a:path w="76" h="61" extrusionOk="0">
                  <a:moveTo>
                    <a:pt x="47" y="0"/>
                  </a:moveTo>
                  <a:cubicBezTo>
                    <a:pt x="40" y="0"/>
                    <a:pt x="33" y="4"/>
                    <a:pt x="26" y="11"/>
                  </a:cubicBezTo>
                  <a:cubicBezTo>
                    <a:pt x="1" y="11"/>
                    <a:pt x="1" y="36"/>
                    <a:pt x="1" y="36"/>
                  </a:cubicBezTo>
                  <a:cubicBezTo>
                    <a:pt x="1" y="61"/>
                    <a:pt x="26" y="61"/>
                    <a:pt x="51" y="61"/>
                  </a:cubicBezTo>
                  <a:cubicBezTo>
                    <a:pt x="51" y="61"/>
                    <a:pt x="76" y="36"/>
                    <a:pt x="76" y="36"/>
                  </a:cubicBezTo>
                  <a:cubicBezTo>
                    <a:pt x="76" y="18"/>
                    <a:pt x="63" y="0"/>
                    <a:pt x="4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3" name="Google Shape;34593;p44"/>
            <p:cNvSpPr/>
            <p:nvPr/>
          </p:nvSpPr>
          <p:spPr>
            <a:xfrm>
              <a:off x="5013950" y="4228100"/>
              <a:ext cx="9425" cy="3175"/>
            </a:xfrm>
            <a:custGeom>
              <a:avLst/>
              <a:gdLst/>
              <a:ahLst/>
              <a:cxnLst/>
              <a:rect l="l" t="t" r="r" b="b"/>
              <a:pathLst>
                <a:path w="377" h="127" fill="none" extrusionOk="0">
                  <a:moveTo>
                    <a:pt x="0" y="126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4" name="Google Shape;34594;p44"/>
            <p:cNvSpPr/>
            <p:nvPr/>
          </p:nvSpPr>
          <p:spPr>
            <a:xfrm>
              <a:off x="5012700" y="4230625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25" y="0"/>
                  </a:moveTo>
                  <a:cubicBezTo>
                    <a:pt x="0" y="0"/>
                    <a:pt x="0" y="25"/>
                    <a:pt x="0" y="50"/>
                  </a:cubicBezTo>
                  <a:cubicBezTo>
                    <a:pt x="0" y="50"/>
                    <a:pt x="11" y="61"/>
                    <a:pt x="26" y="61"/>
                  </a:cubicBezTo>
                  <a:cubicBezTo>
                    <a:pt x="33" y="61"/>
                    <a:pt x="42" y="59"/>
                    <a:pt x="50" y="50"/>
                  </a:cubicBezTo>
                  <a:cubicBezTo>
                    <a:pt x="75" y="50"/>
                    <a:pt x="75" y="25"/>
                    <a:pt x="75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5" name="Google Shape;34595;p44"/>
            <p:cNvSpPr/>
            <p:nvPr/>
          </p:nvSpPr>
          <p:spPr>
            <a:xfrm>
              <a:off x="5013325" y="4226850"/>
              <a:ext cx="10050" cy="1275"/>
            </a:xfrm>
            <a:custGeom>
              <a:avLst/>
              <a:gdLst/>
              <a:ahLst/>
              <a:cxnLst/>
              <a:rect l="l" t="t" r="r" b="b"/>
              <a:pathLst>
                <a:path w="402" h="51" fill="none" extrusionOk="0">
                  <a:moveTo>
                    <a:pt x="0" y="1"/>
                  </a:moveTo>
                  <a:lnTo>
                    <a:pt x="40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6" name="Google Shape;34596;p44"/>
            <p:cNvSpPr/>
            <p:nvPr/>
          </p:nvSpPr>
          <p:spPr>
            <a:xfrm>
              <a:off x="5012050" y="4225600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76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7" name="Google Shape;34597;p44"/>
            <p:cNvSpPr/>
            <p:nvPr/>
          </p:nvSpPr>
          <p:spPr>
            <a:xfrm>
              <a:off x="5015825" y="4228100"/>
              <a:ext cx="7550" cy="6925"/>
            </a:xfrm>
            <a:custGeom>
              <a:avLst/>
              <a:gdLst/>
              <a:ahLst/>
              <a:cxnLst/>
              <a:rect l="l" t="t" r="r" b="b"/>
              <a:pathLst>
                <a:path w="302" h="277" fill="none" extrusionOk="0">
                  <a:moveTo>
                    <a:pt x="0" y="277"/>
                  </a:moveTo>
                  <a:lnTo>
                    <a:pt x="3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8" name="Google Shape;34598;p44"/>
            <p:cNvSpPr/>
            <p:nvPr/>
          </p:nvSpPr>
          <p:spPr>
            <a:xfrm>
              <a:off x="5014575" y="42343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26"/>
                    <a:pt x="0" y="51"/>
                    <a:pt x="0" y="51"/>
                  </a:cubicBezTo>
                  <a:cubicBezTo>
                    <a:pt x="25" y="76"/>
                    <a:pt x="50" y="76"/>
                    <a:pt x="50" y="76"/>
                  </a:cubicBezTo>
                  <a:cubicBezTo>
                    <a:pt x="75" y="51"/>
                    <a:pt x="75" y="26"/>
                    <a:pt x="75" y="26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9" name="Google Shape;34599;p44"/>
            <p:cNvSpPr/>
            <p:nvPr/>
          </p:nvSpPr>
          <p:spPr>
            <a:xfrm>
              <a:off x="5019575" y="4221975"/>
              <a:ext cx="10675" cy="9925"/>
            </a:xfrm>
            <a:custGeom>
              <a:avLst/>
              <a:gdLst/>
              <a:ahLst/>
              <a:cxnLst/>
              <a:rect l="l" t="t" r="r" b="b"/>
              <a:pathLst>
                <a:path w="427" h="397" extrusionOk="0">
                  <a:moveTo>
                    <a:pt x="209" y="0"/>
                  </a:moveTo>
                  <a:cubicBezTo>
                    <a:pt x="182" y="0"/>
                    <a:pt x="154" y="6"/>
                    <a:pt x="126" y="20"/>
                  </a:cubicBezTo>
                  <a:cubicBezTo>
                    <a:pt x="26" y="70"/>
                    <a:pt x="1" y="196"/>
                    <a:pt x="51" y="296"/>
                  </a:cubicBezTo>
                  <a:cubicBezTo>
                    <a:pt x="84" y="363"/>
                    <a:pt x="151" y="396"/>
                    <a:pt x="214" y="396"/>
                  </a:cubicBezTo>
                  <a:cubicBezTo>
                    <a:pt x="246" y="396"/>
                    <a:pt x="276" y="388"/>
                    <a:pt x="301" y="371"/>
                  </a:cubicBezTo>
                  <a:cubicBezTo>
                    <a:pt x="402" y="321"/>
                    <a:pt x="427" y="196"/>
                    <a:pt x="377" y="95"/>
                  </a:cubicBezTo>
                  <a:cubicBezTo>
                    <a:pt x="341" y="41"/>
                    <a:pt x="278" y="0"/>
                    <a:pt x="20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0" name="Google Shape;34600;p44"/>
            <p:cNvSpPr/>
            <p:nvPr/>
          </p:nvSpPr>
          <p:spPr>
            <a:xfrm>
              <a:off x="5084750" y="4105925"/>
              <a:ext cx="23825" cy="26975"/>
            </a:xfrm>
            <a:custGeom>
              <a:avLst/>
              <a:gdLst/>
              <a:ahLst/>
              <a:cxnLst/>
              <a:rect l="l" t="t" r="r" b="b"/>
              <a:pathLst>
                <a:path w="953" h="1079" extrusionOk="0">
                  <a:moveTo>
                    <a:pt x="251" y="1"/>
                  </a:moveTo>
                  <a:cubicBezTo>
                    <a:pt x="251" y="176"/>
                    <a:pt x="376" y="402"/>
                    <a:pt x="376" y="402"/>
                  </a:cubicBezTo>
                  <a:cubicBezTo>
                    <a:pt x="376" y="402"/>
                    <a:pt x="226" y="176"/>
                    <a:pt x="75" y="126"/>
                  </a:cubicBezTo>
                  <a:lnTo>
                    <a:pt x="75" y="126"/>
                  </a:lnTo>
                  <a:cubicBezTo>
                    <a:pt x="0" y="276"/>
                    <a:pt x="50" y="527"/>
                    <a:pt x="201" y="753"/>
                  </a:cubicBezTo>
                  <a:cubicBezTo>
                    <a:pt x="426" y="1028"/>
                    <a:pt x="827" y="1078"/>
                    <a:pt x="827" y="1078"/>
                  </a:cubicBezTo>
                  <a:cubicBezTo>
                    <a:pt x="827" y="1078"/>
                    <a:pt x="953" y="702"/>
                    <a:pt x="777" y="377"/>
                  </a:cubicBezTo>
                  <a:cubicBezTo>
                    <a:pt x="627" y="151"/>
                    <a:pt x="401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1" name="Google Shape;34601;p44"/>
            <p:cNvSpPr/>
            <p:nvPr/>
          </p:nvSpPr>
          <p:spPr>
            <a:xfrm>
              <a:off x="5075350" y="4128450"/>
              <a:ext cx="30725" cy="16750"/>
            </a:xfrm>
            <a:custGeom>
              <a:avLst/>
              <a:gdLst/>
              <a:ahLst/>
              <a:cxnLst/>
              <a:rect l="l" t="t" r="r" b="b"/>
              <a:pathLst>
                <a:path w="1229" h="670" extrusionOk="0">
                  <a:moveTo>
                    <a:pt x="600" y="0"/>
                  </a:moveTo>
                  <a:cubicBezTo>
                    <a:pt x="584" y="0"/>
                    <a:pt x="568" y="1"/>
                    <a:pt x="552" y="2"/>
                  </a:cubicBezTo>
                  <a:cubicBezTo>
                    <a:pt x="276" y="27"/>
                    <a:pt x="76" y="152"/>
                    <a:pt x="0" y="303"/>
                  </a:cubicBezTo>
                  <a:cubicBezTo>
                    <a:pt x="106" y="348"/>
                    <a:pt x="238" y="357"/>
                    <a:pt x="327" y="357"/>
                  </a:cubicBezTo>
                  <a:cubicBezTo>
                    <a:pt x="386" y="357"/>
                    <a:pt x="426" y="353"/>
                    <a:pt x="426" y="353"/>
                  </a:cubicBezTo>
                  <a:lnTo>
                    <a:pt x="426" y="353"/>
                  </a:lnTo>
                  <a:cubicBezTo>
                    <a:pt x="426" y="353"/>
                    <a:pt x="151" y="403"/>
                    <a:pt x="25" y="503"/>
                  </a:cubicBezTo>
                  <a:cubicBezTo>
                    <a:pt x="104" y="602"/>
                    <a:pt x="276" y="669"/>
                    <a:pt x="480" y="669"/>
                  </a:cubicBezTo>
                  <a:cubicBezTo>
                    <a:pt x="535" y="669"/>
                    <a:pt x="593" y="664"/>
                    <a:pt x="652" y="654"/>
                  </a:cubicBezTo>
                  <a:cubicBezTo>
                    <a:pt x="1003" y="578"/>
                    <a:pt x="1228" y="253"/>
                    <a:pt x="1228" y="253"/>
                  </a:cubicBezTo>
                  <a:cubicBezTo>
                    <a:pt x="1228" y="253"/>
                    <a:pt x="953" y="0"/>
                    <a:pt x="6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2" name="Google Shape;34602;p44"/>
            <p:cNvSpPr/>
            <p:nvPr/>
          </p:nvSpPr>
          <p:spPr>
            <a:xfrm>
              <a:off x="5106050" y="4129950"/>
              <a:ext cx="29475" cy="17750"/>
            </a:xfrm>
            <a:custGeom>
              <a:avLst/>
              <a:gdLst/>
              <a:ahLst/>
              <a:cxnLst/>
              <a:rect l="l" t="t" r="r" b="b"/>
              <a:pathLst>
                <a:path w="1179" h="710" extrusionOk="0">
                  <a:moveTo>
                    <a:pt x="522" y="0"/>
                  </a:moveTo>
                  <a:cubicBezTo>
                    <a:pt x="249" y="0"/>
                    <a:pt x="0" y="142"/>
                    <a:pt x="0" y="142"/>
                  </a:cubicBezTo>
                  <a:cubicBezTo>
                    <a:pt x="0" y="142"/>
                    <a:pt x="126" y="518"/>
                    <a:pt x="477" y="644"/>
                  </a:cubicBezTo>
                  <a:cubicBezTo>
                    <a:pt x="593" y="690"/>
                    <a:pt x="710" y="710"/>
                    <a:pt x="813" y="710"/>
                  </a:cubicBezTo>
                  <a:cubicBezTo>
                    <a:pt x="933" y="710"/>
                    <a:pt x="1036" y="684"/>
                    <a:pt x="1103" y="644"/>
                  </a:cubicBezTo>
                  <a:cubicBezTo>
                    <a:pt x="1003" y="493"/>
                    <a:pt x="752" y="393"/>
                    <a:pt x="752" y="393"/>
                  </a:cubicBezTo>
                  <a:lnTo>
                    <a:pt x="752" y="393"/>
                  </a:lnTo>
                  <a:cubicBezTo>
                    <a:pt x="752" y="393"/>
                    <a:pt x="936" y="448"/>
                    <a:pt x="1100" y="448"/>
                  </a:cubicBezTo>
                  <a:cubicBezTo>
                    <a:pt x="1127" y="448"/>
                    <a:pt x="1153" y="447"/>
                    <a:pt x="1178" y="443"/>
                  </a:cubicBezTo>
                  <a:cubicBezTo>
                    <a:pt x="1128" y="293"/>
                    <a:pt x="953" y="92"/>
                    <a:pt x="677" y="17"/>
                  </a:cubicBezTo>
                  <a:cubicBezTo>
                    <a:pt x="626" y="5"/>
                    <a:pt x="574" y="0"/>
                    <a:pt x="5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3" name="Google Shape;34603;p44"/>
            <p:cNvSpPr/>
            <p:nvPr/>
          </p:nvSpPr>
          <p:spPr>
            <a:xfrm>
              <a:off x="5094775" y="4133500"/>
              <a:ext cx="18200" cy="30725"/>
            </a:xfrm>
            <a:custGeom>
              <a:avLst/>
              <a:gdLst/>
              <a:ahLst/>
              <a:cxnLst/>
              <a:rect l="l" t="t" r="r" b="b"/>
              <a:pathLst>
                <a:path w="728" h="1229" extrusionOk="0">
                  <a:moveTo>
                    <a:pt x="476" y="0"/>
                  </a:moveTo>
                  <a:cubicBezTo>
                    <a:pt x="476" y="0"/>
                    <a:pt x="126" y="226"/>
                    <a:pt x="50" y="577"/>
                  </a:cubicBezTo>
                  <a:cubicBezTo>
                    <a:pt x="0" y="853"/>
                    <a:pt x="75" y="1103"/>
                    <a:pt x="176" y="1203"/>
                  </a:cubicBezTo>
                  <a:cubicBezTo>
                    <a:pt x="301" y="1053"/>
                    <a:pt x="351" y="803"/>
                    <a:pt x="351" y="802"/>
                  </a:cubicBezTo>
                  <a:lnTo>
                    <a:pt x="351" y="802"/>
                  </a:lnTo>
                  <a:cubicBezTo>
                    <a:pt x="351" y="803"/>
                    <a:pt x="326" y="1078"/>
                    <a:pt x="401" y="1228"/>
                  </a:cubicBezTo>
                  <a:cubicBezTo>
                    <a:pt x="527" y="1153"/>
                    <a:pt x="677" y="953"/>
                    <a:pt x="702" y="677"/>
                  </a:cubicBezTo>
                  <a:cubicBezTo>
                    <a:pt x="727" y="301"/>
                    <a:pt x="476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4" name="Google Shape;34604;p44"/>
            <p:cNvSpPr/>
            <p:nvPr/>
          </p:nvSpPr>
          <p:spPr>
            <a:xfrm>
              <a:off x="5104175" y="4105300"/>
              <a:ext cx="21950" cy="28225"/>
            </a:xfrm>
            <a:custGeom>
              <a:avLst/>
              <a:gdLst/>
              <a:ahLst/>
              <a:cxnLst/>
              <a:rect l="l" t="t" r="r" b="b"/>
              <a:pathLst>
                <a:path w="878" h="1129" extrusionOk="0">
                  <a:moveTo>
                    <a:pt x="627" y="1"/>
                  </a:moveTo>
                  <a:lnTo>
                    <a:pt x="627" y="1"/>
                  </a:lnTo>
                  <a:cubicBezTo>
                    <a:pt x="451" y="26"/>
                    <a:pt x="251" y="176"/>
                    <a:pt x="126" y="427"/>
                  </a:cubicBezTo>
                  <a:cubicBezTo>
                    <a:pt x="0" y="752"/>
                    <a:pt x="126" y="1128"/>
                    <a:pt x="126" y="1128"/>
                  </a:cubicBezTo>
                  <a:cubicBezTo>
                    <a:pt x="126" y="1128"/>
                    <a:pt x="527" y="1053"/>
                    <a:pt x="727" y="727"/>
                  </a:cubicBezTo>
                  <a:cubicBezTo>
                    <a:pt x="852" y="502"/>
                    <a:pt x="877" y="251"/>
                    <a:pt x="802" y="101"/>
                  </a:cubicBezTo>
                  <a:lnTo>
                    <a:pt x="802" y="101"/>
                  </a:lnTo>
                  <a:cubicBezTo>
                    <a:pt x="652" y="201"/>
                    <a:pt x="501" y="402"/>
                    <a:pt x="501" y="402"/>
                  </a:cubicBezTo>
                  <a:cubicBezTo>
                    <a:pt x="501" y="402"/>
                    <a:pt x="627" y="176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5" name="Google Shape;34605;p44"/>
            <p:cNvSpPr/>
            <p:nvPr/>
          </p:nvSpPr>
          <p:spPr>
            <a:xfrm>
              <a:off x="5092900" y="4125675"/>
              <a:ext cx="13175" cy="8275"/>
            </a:xfrm>
            <a:custGeom>
              <a:avLst/>
              <a:gdLst/>
              <a:ahLst/>
              <a:cxnLst/>
              <a:rect l="l" t="t" r="r" b="b"/>
              <a:pathLst>
                <a:path w="527" h="331" extrusionOk="0">
                  <a:moveTo>
                    <a:pt x="169" y="0"/>
                  </a:moveTo>
                  <a:cubicBezTo>
                    <a:pt x="119" y="0"/>
                    <a:pt x="75" y="13"/>
                    <a:pt x="50" y="38"/>
                  </a:cubicBezTo>
                  <a:cubicBezTo>
                    <a:pt x="100" y="88"/>
                    <a:pt x="201" y="163"/>
                    <a:pt x="201" y="163"/>
                  </a:cubicBezTo>
                  <a:cubicBezTo>
                    <a:pt x="201" y="163"/>
                    <a:pt x="75" y="113"/>
                    <a:pt x="0" y="113"/>
                  </a:cubicBezTo>
                  <a:cubicBezTo>
                    <a:pt x="25" y="188"/>
                    <a:pt x="100" y="288"/>
                    <a:pt x="201" y="313"/>
                  </a:cubicBezTo>
                  <a:cubicBezTo>
                    <a:pt x="244" y="326"/>
                    <a:pt x="287" y="331"/>
                    <a:pt x="325" y="331"/>
                  </a:cubicBezTo>
                  <a:cubicBezTo>
                    <a:pt x="442" y="331"/>
                    <a:pt x="526" y="288"/>
                    <a:pt x="526" y="288"/>
                  </a:cubicBezTo>
                  <a:cubicBezTo>
                    <a:pt x="526" y="288"/>
                    <a:pt x="476" y="113"/>
                    <a:pt x="326" y="38"/>
                  </a:cubicBezTo>
                  <a:cubicBezTo>
                    <a:pt x="276" y="13"/>
                    <a:pt x="219" y="0"/>
                    <a:pt x="16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6" name="Google Shape;34606;p44"/>
            <p:cNvSpPr/>
            <p:nvPr/>
          </p:nvSpPr>
          <p:spPr>
            <a:xfrm>
              <a:off x="5095400" y="4133425"/>
              <a:ext cx="11300" cy="10350"/>
            </a:xfrm>
            <a:custGeom>
              <a:avLst/>
              <a:gdLst/>
              <a:ahLst/>
              <a:cxnLst/>
              <a:rect l="l" t="t" r="r" b="b"/>
              <a:pathLst>
                <a:path w="452" h="414" extrusionOk="0">
                  <a:moveTo>
                    <a:pt x="401" y="1"/>
                  </a:moveTo>
                  <a:cubicBezTo>
                    <a:pt x="340" y="1"/>
                    <a:pt x="234" y="12"/>
                    <a:pt x="151" y="79"/>
                  </a:cubicBezTo>
                  <a:cubicBezTo>
                    <a:pt x="50" y="154"/>
                    <a:pt x="0" y="254"/>
                    <a:pt x="0" y="329"/>
                  </a:cubicBezTo>
                  <a:cubicBezTo>
                    <a:pt x="75" y="329"/>
                    <a:pt x="175" y="255"/>
                    <a:pt x="176" y="254"/>
                  </a:cubicBezTo>
                  <a:lnTo>
                    <a:pt x="176" y="254"/>
                  </a:lnTo>
                  <a:cubicBezTo>
                    <a:pt x="175" y="255"/>
                    <a:pt x="75" y="330"/>
                    <a:pt x="50" y="404"/>
                  </a:cubicBezTo>
                  <a:cubicBezTo>
                    <a:pt x="68" y="410"/>
                    <a:pt x="89" y="413"/>
                    <a:pt x="111" y="413"/>
                  </a:cubicBezTo>
                  <a:cubicBezTo>
                    <a:pt x="182" y="413"/>
                    <a:pt x="269" y="381"/>
                    <a:pt x="326" y="304"/>
                  </a:cubicBezTo>
                  <a:cubicBezTo>
                    <a:pt x="451" y="204"/>
                    <a:pt x="451" y="3"/>
                    <a:pt x="451" y="3"/>
                  </a:cubicBezTo>
                  <a:cubicBezTo>
                    <a:pt x="451" y="3"/>
                    <a:pt x="432" y="1"/>
                    <a:pt x="4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7" name="Google Shape;34607;p44"/>
            <p:cNvSpPr/>
            <p:nvPr/>
          </p:nvSpPr>
          <p:spPr>
            <a:xfrm>
              <a:off x="5106675" y="4127600"/>
              <a:ext cx="13800" cy="7875"/>
            </a:xfrm>
            <a:custGeom>
              <a:avLst/>
              <a:gdLst/>
              <a:ahLst/>
              <a:cxnLst/>
              <a:rect l="l" t="t" r="r" b="b"/>
              <a:pathLst>
                <a:path w="552" h="315" extrusionOk="0">
                  <a:moveTo>
                    <a:pt x="350" y="1"/>
                  </a:moveTo>
                  <a:cubicBezTo>
                    <a:pt x="318" y="1"/>
                    <a:pt x="285" y="4"/>
                    <a:pt x="251" y="11"/>
                  </a:cubicBezTo>
                  <a:cubicBezTo>
                    <a:pt x="101" y="61"/>
                    <a:pt x="0" y="211"/>
                    <a:pt x="0" y="211"/>
                  </a:cubicBezTo>
                  <a:cubicBezTo>
                    <a:pt x="0" y="211"/>
                    <a:pt x="125" y="315"/>
                    <a:pt x="279" y="315"/>
                  </a:cubicBezTo>
                  <a:cubicBezTo>
                    <a:pt x="295" y="315"/>
                    <a:pt x="310" y="314"/>
                    <a:pt x="326" y="312"/>
                  </a:cubicBezTo>
                  <a:cubicBezTo>
                    <a:pt x="452" y="287"/>
                    <a:pt x="527" y="211"/>
                    <a:pt x="552" y="161"/>
                  </a:cubicBezTo>
                  <a:cubicBezTo>
                    <a:pt x="514" y="136"/>
                    <a:pt x="470" y="130"/>
                    <a:pt x="436" y="130"/>
                  </a:cubicBezTo>
                  <a:cubicBezTo>
                    <a:pt x="401" y="130"/>
                    <a:pt x="376" y="136"/>
                    <a:pt x="376" y="136"/>
                  </a:cubicBezTo>
                  <a:cubicBezTo>
                    <a:pt x="376" y="136"/>
                    <a:pt x="477" y="111"/>
                    <a:pt x="552" y="61"/>
                  </a:cubicBezTo>
                  <a:cubicBezTo>
                    <a:pt x="515" y="24"/>
                    <a:pt x="438" y="1"/>
                    <a:pt x="35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8" name="Google Shape;34608;p44"/>
            <p:cNvSpPr/>
            <p:nvPr/>
          </p:nvSpPr>
          <p:spPr>
            <a:xfrm>
              <a:off x="5104800" y="4132875"/>
              <a:ext cx="10050" cy="13175"/>
            </a:xfrm>
            <a:custGeom>
              <a:avLst/>
              <a:gdLst/>
              <a:ahLst/>
              <a:cxnLst/>
              <a:rect l="l" t="t" r="r" b="b"/>
              <a:pathLst>
                <a:path w="402" h="527" extrusionOk="0">
                  <a:moveTo>
                    <a:pt x="75" y="0"/>
                  </a:moveTo>
                  <a:cubicBezTo>
                    <a:pt x="75" y="0"/>
                    <a:pt x="0" y="176"/>
                    <a:pt x="50" y="326"/>
                  </a:cubicBezTo>
                  <a:cubicBezTo>
                    <a:pt x="101" y="451"/>
                    <a:pt x="201" y="527"/>
                    <a:pt x="276" y="527"/>
                  </a:cubicBezTo>
                  <a:cubicBezTo>
                    <a:pt x="276" y="451"/>
                    <a:pt x="251" y="351"/>
                    <a:pt x="251" y="351"/>
                  </a:cubicBezTo>
                  <a:lnTo>
                    <a:pt x="251" y="351"/>
                  </a:lnTo>
                  <a:cubicBezTo>
                    <a:pt x="251" y="351"/>
                    <a:pt x="301" y="451"/>
                    <a:pt x="351" y="502"/>
                  </a:cubicBezTo>
                  <a:cubicBezTo>
                    <a:pt x="401" y="426"/>
                    <a:pt x="401" y="326"/>
                    <a:pt x="326" y="201"/>
                  </a:cubicBezTo>
                  <a:cubicBezTo>
                    <a:pt x="251" y="50"/>
                    <a:pt x="75" y="0"/>
                    <a:pt x="7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9" name="Google Shape;34609;p44"/>
            <p:cNvSpPr/>
            <p:nvPr/>
          </p:nvSpPr>
          <p:spPr>
            <a:xfrm>
              <a:off x="5102300" y="4119075"/>
              <a:ext cx="8150" cy="13825"/>
            </a:xfrm>
            <a:custGeom>
              <a:avLst/>
              <a:gdLst/>
              <a:ahLst/>
              <a:cxnLst/>
              <a:rect l="l" t="t" r="r" b="b"/>
              <a:pathLst>
                <a:path w="326" h="553" extrusionOk="0">
                  <a:moveTo>
                    <a:pt x="100" y="1"/>
                  </a:moveTo>
                  <a:cubicBezTo>
                    <a:pt x="50" y="51"/>
                    <a:pt x="0" y="151"/>
                    <a:pt x="25" y="277"/>
                  </a:cubicBezTo>
                  <a:cubicBezTo>
                    <a:pt x="50" y="427"/>
                    <a:pt x="201" y="552"/>
                    <a:pt x="201" y="552"/>
                  </a:cubicBezTo>
                  <a:cubicBezTo>
                    <a:pt x="201" y="552"/>
                    <a:pt x="326" y="427"/>
                    <a:pt x="326" y="252"/>
                  </a:cubicBezTo>
                  <a:cubicBezTo>
                    <a:pt x="326" y="126"/>
                    <a:pt x="251" y="26"/>
                    <a:pt x="201" y="1"/>
                  </a:cubicBezTo>
                  <a:cubicBezTo>
                    <a:pt x="150" y="51"/>
                    <a:pt x="150" y="176"/>
                    <a:pt x="150" y="176"/>
                  </a:cubicBezTo>
                  <a:cubicBezTo>
                    <a:pt x="150" y="176"/>
                    <a:pt x="150" y="5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0" name="Google Shape;34610;p44"/>
            <p:cNvSpPr/>
            <p:nvPr/>
          </p:nvSpPr>
          <p:spPr>
            <a:xfrm>
              <a:off x="5099775" y="4124100"/>
              <a:ext cx="5050" cy="6925"/>
            </a:xfrm>
            <a:custGeom>
              <a:avLst/>
              <a:gdLst/>
              <a:ahLst/>
              <a:cxnLst/>
              <a:rect l="l" t="t" r="r" b="b"/>
              <a:pathLst>
                <a:path w="202" h="277" fill="none" extrusionOk="0">
                  <a:moveTo>
                    <a:pt x="1" y="0"/>
                  </a:moveTo>
                  <a:lnTo>
                    <a:pt x="201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1" name="Google Shape;34611;p44"/>
            <p:cNvSpPr/>
            <p:nvPr/>
          </p:nvSpPr>
          <p:spPr>
            <a:xfrm>
              <a:off x="5099150" y="4123200"/>
              <a:ext cx="1275" cy="1550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32" y="0"/>
                  </a:moveTo>
                  <a:cubicBezTo>
                    <a:pt x="29" y="0"/>
                    <a:pt x="26" y="3"/>
                    <a:pt x="26" y="11"/>
                  </a:cubicBezTo>
                  <a:cubicBezTo>
                    <a:pt x="1" y="11"/>
                    <a:pt x="1" y="36"/>
                    <a:pt x="1" y="36"/>
                  </a:cubicBezTo>
                  <a:cubicBezTo>
                    <a:pt x="1" y="62"/>
                    <a:pt x="26" y="62"/>
                    <a:pt x="51" y="62"/>
                  </a:cubicBezTo>
                  <a:cubicBezTo>
                    <a:pt x="51" y="62"/>
                    <a:pt x="51" y="36"/>
                    <a:pt x="51" y="11"/>
                  </a:cubicBezTo>
                  <a:cubicBezTo>
                    <a:pt x="51" y="11"/>
                    <a:pt x="40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2" name="Google Shape;34612;p44"/>
            <p:cNvSpPr/>
            <p:nvPr/>
          </p:nvSpPr>
          <p:spPr>
            <a:xfrm>
              <a:off x="5097275" y="4126600"/>
              <a:ext cx="7550" cy="4425"/>
            </a:xfrm>
            <a:custGeom>
              <a:avLst/>
              <a:gdLst/>
              <a:ahLst/>
              <a:cxnLst/>
              <a:rect l="l" t="t" r="r" b="b"/>
              <a:pathLst>
                <a:path w="302" h="177" fill="none" extrusionOk="0">
                  <a:moveTo>
                    <a:pt x="1" y="1"/>
                  </a:moveTo>
                  <a:lnTo>
                    <a:pt x="30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3" name="Google Shape;34613;p44"/>
            <p:cNvSpPr/>
            <p:nvPr/>
          </p:nvSpPr>
          <p:spPr>
            <a:xfrm>
              <a:off x="5096650" y="4125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lnTo>
                    <a:pt x="51" y="51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4" name="Google Shape;34614;p44"/>
            <p:cNvSpPr/>
            <p:nvPr/>
          </p:nvSpPr>
          <p:spPr>
            <a:xfrm>
              <a:off x="5103550" y="4122850"/>
              <a:ext cx="1275" cy="8175"/>
            </a:xfrm>
            <a:custGeom>
              <a:avLst/>
              <a:gdLst/>
              <a:ahLst/>
              <a:cxnLst/>
              <a:rect l="l" t="t" r="r" b="b"/>
              <a:pathLst>
                <a:path w="51" h="327" fill="none" extrusionOk="0">
                  <a:moveTo>
                    <a:pt x="0" y="0"/>
                  </a:moveTo>
                  <a:lnTo>
                    <a:pt x="50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5" name="Google Shape;34615;p44"/>
            <p:cNvSpPr/>
            <p:nvPr/>
          </p:nvSpPr>
          <p:spPr>
            <a:xfrm>
              <a:off x="5102300" y="4121950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49" y="0"/>
                  </a:moveTo>
                  <a:cubicBezTo>
                    <a:pt x="42" y="0"/>
                    <a:pt x="33" y="3"/>
                    <a:pt x="25" y="11"/>
                  </a:cubicBezTo>
                  <a:cubicBezTo>
                    <a:pt x="25" y="11"/>
                    <a:pt x="0" y="11"/>
                    <a:pt x="25" y="36"/>
                  </a:cubicBezTo>
                  <a:cubicBezTo>
                    <a:pt x="25" y="36"/>
                    <a:pt x="25" y="61"/>
                    <a:pt x="50" y="61"/>
                  </a:cubicBezTo>
                  <a:cubicBezTo>
                    <a:pt x="50" y="36"/>
                    <a:pt x="75" y="36"/>
                    <a:pt x="75" y="11"/>
                  </a:cubicBezTo>
                  <a:cubicBezTo>
                    <a:pt x="75" y="11"/>
                    <a:pt x="64" y="0"/>
                    <a:pt x="4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6" name="Google Shape;34616;p44"/>
            <p:cNvSpPr/>
            <p:nvPr/>
          </p:nvSpPr>
          <p:spPr>
            <a:xfrm>
              <a:off x="5106675" y="4132250"/>
              <a:ext cx="7550" cy="3775"/>
            </a:xfrm>
            <a:custGeom>
              <a:avLst/>
              <a:gdLst/>
              <a:ahLst/>
              <a:cxnLst/>
              <a:rect l="l" t="t" r="r" b="b"/>
              <a:pathLst>
                <a:path w="302" h="151" fill="none" extrusionOk="0">
                  <a:moveTo>
                    <a:pt x="301" y="1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7" name="Google Shape;34617;p44"/>
            <p:cNvSpPr/>
            <p:nvPr/>
          </p:nvSpPr>
          <p:spPr>
            <a:xfrm>
              <a:off x="5113575" y="4135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0" y="1"/>
                  </a:moveTo>
                  <a:cubicBezTo>
                    <a:pt x="25" y="1"/>
                    <a:pt x="25" y="1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lnTo>
                    <a:pt x="50" y="51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8" name="Google Shape;34618;p44"/>
            <p:cNvSpPr/>
            <p:nvPr/>
          </p:nvSpPr>
          <p:spPr>
            <a:xfrm>
              <a:off x="5106675" y="4132250"/>
              <a:ext cx="8175" cy="25"/>
            </a:xfrm>
            <a:custGeom>
              <a:avLst/>
              <a:gdLst/>
              <a:ahLst/>
              <a:cxnLst/>
              <a:rect l="l" t="t" r="r" b="b"/>
              <a:pathLst>
                <a:path w="327" h="1" fill="none" extrusionOk="0">
                  <a:moveTo>
                    <a:pt x="3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9" name="Google Shape;34619;p44"/>
            <p:cNvSpPr/>
            <p:nvPr/>
          </p:nvSpPr>
          <p:spPr>
            <a:xfrm>
              <a:off x="5114200" y="4131625"/>
              <a:ext cx="1900" cy="1525"/>
            </a:xfrm>
            <a:custGeom>
              <a:avLst/>
              <a:gdLst/>
              <a:ahLst/>
              <a:cxnLst/>
              <a:rect l="l" t="t" r="r" b="b"/>
              <a:pathLst>
                <a:path w="76" h="61" extrusionOk="0">
                  <a:moveTo>
                    <a:pt x="50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50"/>
                    <a:pt x="25" y="50"/>
                    <a:pt x="25" y="50"/>
                  </a:cubicBezTo>
                  <a:cubicBezTo>
                    <a:pt x="33" y="58"/>
                    <a:pt x="40" y="61"/>
                    <a:pt x="47" y="61"/>
                  </a:cubicBezTo>
                  <a:cubicBezTo>
                    <a:pt x="63" y="61"/>
                    <a:pt x="75" y="43"/>
                    <a:pt x="75" y="25"/>
                  </a:cubicBezTo>
                  <a:cubicBezTo>
                    <a:pt x="75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0" name="Google Shape;34620;p44"/>
            <p:cNvSpPr/>
            <p:nvPr/>
          </p:nvSpPr>
          <p:spPr>
            <a:xfrm>
              <a:off x="5106675" y="4132875"/>
              <a:ext cx="5025" cy="6275"/>
            </a:xfrm>
            <a:custGeom>
              <a:avLst/>
              <a:gdLst/>
              <a:ahLst/>
              <a:cxnLst/>
              <a:rect l="l" t="t" r="r" b="b"/>
              <a:pathLst>
                <a:path w="201" h="251" fill="none" extrusionOk="0">
                  <a:moveTo>
                    <a:pt x="201" y="2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1" name="Google Shape;34621;p44"/>
            <p:cNvSpPr/>
            <p:nvPr/>
          </p:nvSpPr>
          <p:spPr>
            <a:xfrm>
              <a:off x="5111675" y="4138500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1" y="1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51" y="51"/>
                  </a:ln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2" name="Google Shape;34622;p44"/>
            <p:cNvSpPr/>
            <p:nvPr/>
          </p:nvSpPr>
          <p:spPr>
            <a:xfrm>
              <a:off x="5105425" y="4124725"/>
              <a:ext cx="5650" cy="6925"/>
            </a:xfrm>
            <a:custGeom>
              <a:avLst/>
              <a:gdLst/>
              <a:ahLst/>
              <a:cxnLst/>
              <a:rect l="l" t="t" r="r" b="b"/>
              <a:pathLst>
                <a:path w="226" h="277" fill="none" extrusionOk="0">
                  <a:moveTo>
                    <a:pt x="226" y="1"/>
                  </a:moveTo>
                  <a:lnTo>
                    <a:pt x="0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3" name="Google Shape;34623;p44"/>
            <p:cNvSpPr/>
            <p:nvPr/>
          </p:nvSpPr>
          <p:spPr>
            <a:xfrm>
              <a:off x="5110425" y="4124100"/>
              <a:ext cx="1925" cy="1275"/>
            </a:xfrm>
            <a:custGeom>
              <a:avLst/>
              <a:gdLst/>
              <a:ahLst/>
              <a:cxnLst/>
              <a:rect l="l" t="t" r="r" b="b"/>
              <a:pathLst>
                <a:path w="77" h="51" extrusionOk="0">
                  <a:moveTo>
                    <a:pt x="26" y="0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51" y="51"/>
                  </a:lnTo>
                  <a:cubicBezTo>
                    <a:pt x="76" y="26"/>
                    <a:pt x="76" y="26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4" name="Google Shape;34624;p44"/>
            <p:cNvSpPr/>
            <p:nvPr/>
          </p:nvSpPr>
          <p:spPr>
            <a:xfrm>
              <a:off x="5105425" y="4123475"/>
              <a:ext cx="2525" cy="8175"/>
            </a:xfrm>
            <a:custGeom>
              <a:avLst/>
              <a:gdLst/>
              <a:ahLst/>
              <a:cxnLst/>
              <a:rect l="l" t="t" r="r" b="b"/>
              <a:pathLst>
                <a:path w="101" h="327" fill="none" extrusionOk="0">
                  <a:moveTo>
                    <a:pt x="101" y="0"/>
                  </a:moveTo>
                  <a:lnTo>
                    <a:pt x="0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5" name="Google Shape;34625;p44"/>
            <p:cNvSpPr/>
            <p:nvPr/>
          </p:nvSpPr>
          <p:spPr>
            <a:xfrm>
              <a:off x="5107300" y="41222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lnTo>
                    <a:pt x="51" y="50"/>
                  </a:ln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6" name="Google Shape;34626;p44"/>
            <p:cNvSpPr/>
            <p:nvPr/>
          </p:nvSpPr>
          <p:spPr>
            <a:xfrm>
              <a:off x="5105425" y="4127850"/>
              <a:ext cx="8175" cy="3800"/>
            </a:xfrm>
            <a:custGeom>
              <a:avLst/>
              <a:gdLst/>
              <a:ahLst/>
              <a:cxnLst/>
              <a:rect l="l" t="t" r="r" b="b"/>
              <a:pathLst>
                <a:path w="327" h="152" fill="none" extrusionOk="0">
                  <a:moveTo>
                    <a:pt x="326" y="1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7" name="Google Shape;34627;p44"/>
            <p:cNvSpPr/>
            <p:nvPr/>
          </p:nvSpPr>
          <p:spPr>
            <a:xfrm>
              <a:off x="5112950" y="4126950"/>
              <a:ext cx="1275" cy="1550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24" y="1"/>
                  </a:moveTo>
                  <a:cubicBezTo>
                    <a:pt x="17" y="1"/>
                    <a:pt x="8" y="3"/>
                    <a:pt x="0" y="12"/>
                  </a:cubicBezTo>
                  <a:cubicBezTo>
                    <a:pt x="0" y="12"/>
                    <a:pt x="0" y="37"/>
                    <a:pt x="0" y="37"/>
                  </a:cubicBezTo>
                  <a:cubicBezTo>
                    <a:pt x="0" y="62"/>
                    <a:pt x="25" y="62"/>
                    <a:pt x="50" y="62"/>
                  </a:cubicBezTo>
                  <a:cubicBezTo>
                    <a:pt x="50" y="37"/>
                    <a:pt x="50" y="37"/>
                    <a:pt x="50" y="12"/>
                  </a:cubicBezTo>
                  <a:cubicBezTo>
                    <a:pt x="50" y="12"/>
                    <a:pt x="39" y="1"/>
                    <a:pt x="2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8" name="Google Shape;34628;p44"/>
            <p:cNvSpPr/>
            <p:nvPr/>
          </p:nvSpPr>
          <p:spPr>
            <a:xfrm>
              <a:off x="5104175" y="4132875"/>
              <a:ext cx="650" cy="8800"/>
            </a:xfrm>
            <a:custGeom>
              <a:avLst/>
              <a:gdLst/>
              <a:ahLst/>
              <a:cxnLst/>
              <a:rect l="l" t="t" r="r" b="b"/>
              <a:pathLst>
                <a:path w="26" h="352" fill="none" extrusionOk="0">
                  <a:moveTo>
                    <a:pt x="0" y="351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9" name="Google Shape;34629;p44"/>
            <p:cNvSpPr/>
            <p:nvPr/>
          </p:nvSpPr>
          <p:spPr>
            <a:xfrm>
              <a:off x="5103550" y="414102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25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50"/>
                    <a:pt x="25" y="50"/>
                    <a:pt x="50" y="50"/>
                  </a:cubicBezTo>
                  <a:cubicBezTo>
                    <a:pt x="50" y="50"/>
                    <a:pt x="75" y="50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0" name="Google Shape;34630;p44"/>
            <p:cNvSpPr/>
            <p:nvPr/>
          </p:nvSpPr>
          <p:spPr>
            <a:xfrm>
              <a:off x="5101025" y="4132875"/>
              <a:ext cx="3800" cy="7550"/>
            </a:xfrm>
            <a:custGeom>
              <a:avLst/>
              <a:gdLst/>
              <a:ahLst/>
              <a:cxnLst/>
              <a:rect l="l" t="t" r="r" b="b"/>
              <a:pathLst>
                <a:path w="152" h="302" fill="none" extrusionOk="0">
                  <a:moveTo>
                    <a:pt x="1" y="301"/>
                  </a:moveTo>
                  <a:lnTo>
                    <a:pt x="1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1" name="Google Shape;34631;p44"/>
            <p:cNvSpPr/>
            <p:nvPr/>
          </p:nvSpPr>
          <p:spPr>
            <a:xfrm>
              <a:off x="5099775" y="4139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26" y="0"/>
                    <a:pt x="26" y="25"/>
                    <a:pt x="26" y="25"/>
                  </a:cubicBezTo>
                  <a:cubicBezTo>
                    <a:pt x="1" y="50"/>
                    <a:pt x="26" y="50"/>
                    <a:pt x="26" y="75"/>
                  </a:cubicBezTo>
                  <a:cubicBezTo>
                    <a:pt x="51" y="75"/>
                    <a:pt x="51" y="50"/>
                    <a:pt x="76" y="50"/>
                  </a:cubicBezTo>
                  <a:cubicBezTo>
                    <a:pt x="76" y="25"/>
                    <a:pt x="76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2" name="Google Shape;34632;p44"/>
            <p:cNvSpPr/>
            <p:nvPr/>
          </p:nvSpPr>
          <p:spPr>
            <a:xfrm>
              <a:off x="5104800" y="4132875"/>
              <a:ext cx="3150" cy="8175"/>
            </a:xfrm>
            <a:custGeom>
              <a:avLst/>
              <a:gdLst/>
              <a:ahLst/>
              <a:cxnLst/>
              <a:rect l="l" t="t" r="r" b="b"/>
              <a:pathLst>
                <a:path w="126" h="327" fill="none" extrusionOk="0">
                  <a:moveTo>
                    <a:pt x="126" y="3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3" name="Google Shape;34633;p44"/>
            <p:cNvSpPr/>
            <p:nvPr/>
          </p:nvSpPr>
          <p:spPr>
            <a:xfrm>
              <a:off x="5107300" y="4140400"/>
              <a:ext cx="1275" cy="1550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26" y="0"/>
                  </a:moveTo>
                  <a:cubicBezTo>
                    <a:pt x="1" y="0"/>
                    <a:pt x="1" y="25"/>
                    <a:pt x="1" y="50"/>
                  </a:cubicBezTo>
                  <a:cubicBezTo>
                    <a:pt x="1" y="50"/>
                    <a:pt x="12" y="61"/>
                    <a:pt x="27" y="61"/>
                  </a:cubicBezTo>
                  <a:cubicBezTo>
                    <a:pt x="34" y="61"/>
                    <a:pt x="42" y="59"/>
                    <a:pt x="51" y="50"/>
                  </a:cubicBezTo>
                  <a:cubicBezTo>
                    <a:pt x="51" y="50"/>
                    <a:pt x="51" y="50"/>
                    <a:pt x="51" y="25"/>
                  </a:cubicBez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4" name="Google Shape;34634;p44"/>
            <p:cNvSpPr/>
            <p:nvPr/>
          </p:nvSpPr>
          <p:spPr>
            <a:xfrm>
              <a:off x="5096025" y="4132875"/>
              <a:ext cx="8175" cy="1900"/>
            </a:xfrm>
            <a:custGeom>
              <a:avLst/>
              <a:gdLst/>
              <a:ahLst/>
              <a:cxnLst/>
              <a:rect l="l" t="t" r="r" b="b"/>
              <a:pathLst>
                <a:path w="327" h="76" fill="none" extrusionOk="0">
                  <a:moveTo>
                    <a:pt x="0" y="76"/>
                  </a:moveTo>
                  <a:lnTo>
                    <a:pt x="3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5" name="Google Shape;34635;p44"/>
            <p:cNvSpPr/>
            <p:nvPr/>
          </p:nvSpPr>
          <p:spPr>
            <a:xfrm>
              <a:off x="5094775" y="4134475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44" y="0"/>
                  </a:moveTo>
                  <a:cubicBezTo>
                    <a:pt x="39" y="0"/>
                    <a:pt x="34" y="3"/>
                    <a:pt x="25" y="12"/>
                  </a:cubicBezTo>
                  <a:cubicBezTo>
                    <a:pt x="0" y="12"/>
                    <a:pt x="0" y="37"/>
                    <a:pt x="0" y="37"/>
                  </a:cubicBezTo>
                  <a:cubicBezTo>
                    <a:pt x="25" y="62"/>
                    <a:pt x="25" y="62"/>
                    <a:pt x="50" y="62"/>
                  </a:cubicBezTo>
                  <a:cubicBezTo>
                    <a:pt x="75" y="37"/>
                    <a:pt x="75" y="37"/>
                    <a:pt x="75" y="12"/>
                  </a:cubicBezTo>
                  <a:cubicBezTo>
                    <a:pt x="59" y="12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6" name="Google Shape;34636;p44"/>
            <p:cNvSpPr/>
            <p:nvPr/>
          </p:nvSpPr>
          <p:spPr>
            <a:xfrm>
              <a:off x="5095400" y="4131625"/>
              <a:ext cx="8800" cy="1275"/>
            </a:xfrm>
            <a:custGeom>
              <a:avLst/>
              <a:gdLst/>
              <a:ahLst/>
              <a:cxnLst/>
              <a:rect l="l" t="t" r="r" b="b"/>
              <a:pathLst>
                <a:path w="352" h="51" fill="none" extrusionOk="0">
                  <a:moveTo>
                    <a:pt x="0" y="0"/>
                  </a:moveTo>
                  <a:lnTo>
                    <a:pt x="351" y="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7" name="Google Shape;34637;p44"/>
            <p:cNvSpPr/>
            <p:nvPr/>
          </p:nvSpPr>
          <p:spPr>
            <a:xfrm>
              <a:off x="5094775" y="41310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8" name="Google Shape;34638;p44"/>
            <p:cNvSpPr/>
            <p:nvPr/>
          </p:nvSpPr>
          <p:spPr>
            <a:xfrm>
              <a:off x="5097900" y="4132875"/>
              <a:ext cx="6300" cy="5650"/>
            </a:xfrm>
            <a:custGeom>
              <a:avLst/>
              <a:gdLst/>
              <a:ahLst/>
              <a:cxnLst/>
              <a:rect l="l" t="t" r="r" b="b"/>
              <a:pathLst>
                <a:path w="252" h="226" fill="none" extrusionOk="0">
                  <a:moveTo>
                    <a:pt x="1" y="226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9" name="Google Shape;34639;p44"/>
            <p:cNvSpPr/>
            <p:nvPr/>
          </p:nvSpPr>
          <p:spPr>
            <a:xfrm>
              <a:off x="5096650" y="413787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26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26" y="51"/>
                    <a:pt x="26" y="51"/>
                    <a:pt x="51" y="51"/>
                  </a:cubicBezTo>
                  <a:cubicBezTo>
                    <a:pt x="51" y="26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0" name="Google Shape;34640;p44"/>
            <p:cNvSpPr/>
            <p:nvPr/>
          </p:nvSpPr>
          <p:spPr>
            <a:xfrm>
              <a:off x="5100400" y="4127625"/>
              <a:ext cx="9425" cy="7800"/>
            </a:xfrm>
            <a:custGeom>
              <a:avLst/>
              <a:gdLst/>
              <a:ahLst/>
              <a:cxnLst/>
              <a:rect l="l" t="t" r="r" b="b"/>
              <a:pathLst>
                <a:path w="377" h="312" extrusionOk="0">
                  <a:moveTo>
                    <a:pt x="172" y="0"/>
                  </a:moveTo>
                  <a:cubicBezTo>
                    <a:pt x="150" y="0"/>
                    <a:pt x="126" y="4"/>
                    <a:pt x="101" y="10"/>
                  </a:cubicBezTo>
                  <a:cubicBezTo>
                    <a:pt x="26" y="60"/>
                    <a:pt x="1" y="160"/>
                    <a:pt x="51" y="235"/>
                  </a:cubicBezTo>
                  <a:cubicBezTo>
                    <a:pt x="83" y="284"/>
                    <a:pt x="137" y="312"/>
                    <a:pt x="191" y="312"/>
                  </a:cubicBezTo>
                  <a:cubicBezTo>
                    <a:pt x="220" y="312"/>
                    <a:pt x="250" y="303"/>
                    <a:pt x="277" y="286"/>
                  </a:cubicBezTo>
                  <a:cubicBezTo>
                    <a:pt x="352" y="260"/>
                    <a:pt x="377" y="160"/>
                    <a:pt x="327" y="85"/>
                  </a:cubicBezTo>
                  <a:cubicBezTo>
                    <a:pt x="289" y="29"/>
                    <a:pt x="237" y="0"/>
                    <a:pt x="17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1" name="Google Shape;34641;p44"/>
            <p:cNvSpPr/>
            <p:nvPr/>
          </p:nvSpPr>
          <p:spPr>
            <a:xfrm>
              <a:off x="5404300" y="4131625"/>
              <a:ext cx="17575" cy="19450"/>
            </a:xfrm>
            <a:custGeom>
              <a:avLst/>
              <a:gdLst/>
              <a:ahLst/>
              <a:cxnLst/>
              <a:rect l="l" t="t" r="r" b="b"/>
              <a:pathLst>
                <a:path w="703" h="778" extrusionOk="0">
                  <a:moveTo>
                    <a:pt x="176" y="0"/>
                  </a:moveTo>
                  <a:cubicBezTo>
                    <a:pt x="176" y="126"/>
                    <a:pt x="276" y="301"/>
                    <a:pt x="276" y="301"/>
                  </a:cubicBezTo>
                  <a:cubicBezTo>
                    <a:pt x="276" y="301"/>
                    <a:pt x="151" y="126"/>
                    <a:pt x="50" y="75"/>
                  </a:cubicBezTo>
                  <a:lnTo>
                    <a:pt x="50" y="75"/>
                  </a:lnTo>
                  <a:cubicBezTo>
                    <a:pt x="0" y="176"/>
                    <a:pt x="25" y="376"/>
                    <a:pt x="151" y="527"/>
                  </a:cubicBezTo>
                  <a:cubicBezTo>
                    <a:pt x="301" y="752"/>
                    <a:pt x="602" y="777"/>
                    <a:pt x="602" y="777"/>
                  </a:cubicBezTo>
                  <a:cubicBezTo>
                    <a:pt x="602" y="777"/>
                    <a:pt x="702" y="501"/>
                    <a:pt x="552" y="276"/>
                  </a:cubicBezTo>
                  <a:cubicBezTo>
                    <a:pt x="451" y="100"/>
                    <a:pt x="276" y="0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2" name="Google Shape;34642;p44"/>
            <p:cNvSpPr/>
            <p:nvPr/>
          </p:nvSpPr>
          <p:spPr>
            <a:xfrm>
              <a:off x="5396775" y="4147850"/>
              <a:ext cx="23200" cy="12775"/>
            </a:xfrm>
            <a:custGeom>
              <a:avLst/>
              <a:gdLst/>
              <a:ahLst/>
              <a:cxnLst/>
              <a:rect l="l" t="t" r="r" b="b"/>
              <a:pathLst>
                <a:path w="928" h="511" extrusionOk="0">
                  <a:moveTo>
                    <a:pt x="470" y="1"/>
                  </a:moveTo>
                  <a:cubicBezTo>
                    <a:pt x="455" y="1"/>
                    <a:pt x="441" y="2"/>
                    <a:pt x="427" y="3"/>
                  </a:cubicBezTo>
                  <a:cubicBezTo>
                    <a:pt x="226" y="28"/>
                    <a:pt x="51" y="128"/>
                    <a:pt x="1" y="228"/>
                  </a:cubicBezTo>
                  <a:cubicBezTo>
                    <a:pt x="126" y="279"/>
                    <a:pt x="326" y="279"/>
                    <a:pt x="326" y="279"/>
                  </a:cubicBezTo>
                  <a:cubicBezTo>
                    <a:pt x="326" y="279"/>
                    <a:pt x="126" y="304"/>
                    <a:pt x="26" y="379"/>
                  </a:cubicBezTo>
                  <a:cubicBezTo>
                    <a:pt x="88" y="462"/>
                    <a:pt x="219" y="510"/>
                    <a:pt x="376" y="510"/>
                  </a:cubicBezTo>
                  <a:cubicBezTo>
                    <a:pt x="409" y="510"/>
                    <a:pt x="442" y="508"/>
                    <a:pt x="477" y="504"/>
                  </a:cubicBezTo>
                  <a:cubicBezTo>
                    <a:pt x="752" y="454"/>
                    <a:pt x="928" y="203"/>
                    <a:pt x="928" y="203"/>
                  </a:cubicBezTo>
                  <a:cubicBezTo>
                    <a:pt x="928" y="203"/>
                    <a:pt x="725" y="1"/>
                    <a:pt x="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3" name="Google Shape;34643;p44"/>
            <p:cNvSpPr/>
            <p:nvPr/>
          </p:nvSpPr>
          <p:spPr>
            <a:xfrm>
              <a:off x="5419325" y="4149250"/>
              <a:ext cx="22600" cy="13250"/>
            </a:xfrm>
            <a:custGeom>
              <a:avLst/>
              <a:gdLst/>
              <a:ahLst/>
              <a:cxnLst/>
              <a:rect l="l" t="t" r="r" b="b"/>
              <a:pathLst>
                <a:path w="904" h="530" extrusionOk="0">
                  <a:moveTo>
                    <a:pt x="376" y="1"/>
                  </a:moveTo>
                  <a:cubicBezTo>
                    <a:pt x="177" y="1"/>
                    <a:pt x="1" y="97"/>
                    <a:pt x="1" y="97"/>
                  </a:cubicBezTo>
                  <a:cubicBezTo>
                    <a:pt x="1" y="97"/>
                    <a:pt x="126" y="373"/>
                    <a:pt x="377" y="473"/>
                  </a:cubicBezTo>
                  <a:cubicBezTo>
                    <a:pt x="464" y="511"/>
                    <a:pt x="558" y="530"/>
                    <a:pt x="643" y="530"/>
                  </a:cubicBezTo>
                  <a:cubicBezTo>
                    <a:pt x="728" y="530"/>
                    <a:pt x="803" y="511"/>
                    <a:pt x="853" y="473"/>
                  </a:cubicBezTo>
                  <a:cubicBezTo>
                    <a:pt x="753" y="373"/>
                    <a:pt x="577" y="298"/>
                    <a:pt x="577" y="298"/>
                  </a:cubicBezTo>
                  <a:lnTo>
                    <a:pt x="577" y="298"/>
                  </a:lnTo>
                  <a:cubicBezTo>
                    <a:pt x="577" y="298"/>
                    <a:pt x="706" y="330"/>
                    <a:pt x="821" y="330"/>
                  </a:cubicBezTo>
                  <a:cubicBezTo>
                    <a:pt x="850" y="330"/>
                    <a:pt x="878" y="328"/>
                    <a:pt x="903" y="323"/>
                  </a:cubicBezTo>
                  <a:cubicBezTo>
                    <a:pt x="878" y="197"/>
                    <a:pt x="728" y="72"/>
                    <a:pt x="527" y="22"/>
                  </a:cubicBezTo>
                  <a:cubicBezTo>
                    <a:pt x="477" y="7"/>
                    <a:pt x="426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4" name="Google Shape;34644;p44"/>
            <p:cNvSpPr/>
            <p:nvPr/>
          </p:nvSpPr>
          <p:spPr>
            <a:xfrm>
              <a:off x="5411175" y="4151675"/>
              <a:ext cx="13825" cy="23200"/>
            </a:xfrm>
            <a:custGeom>
              <a:avLst/>
              <a:gdLst/>
              <a:ahLst/>
              <a:cxnLst/>
              <a:rect l="l" t="t" r="r" b="b"/>
              <a:pathLst>
                <a:path w="553" h="928" extrusionOk="0">
                  <a:moveTo>
                    <a:pt x="352" y="0"/>
                  </a:moveTo>
                  <a:cubicBezTo>
                    <a:pt x="352" y="0"/>
                    <a:pt x="101" y="176"/>
                    <a:pt x="51" y="426"/>
                  </a:cubicBezTo>
                  <a:cubicBezTo>
                    <a:pt x="1" y="627"/>
                    <a:pt x="51" y="827"/>
                    <a:pt x="151" y="902"/>
                  </a:cubicBezTo>
                  <a:cubicBezTo>
                    <a:pt x="226" y="802"/>
                    <a:pt x="277" y="602"/>
                    <a:pt x="277" y="602"/>
                  </a:cubicBezTo>
                  <a:lnTo>
                    <a:pt x="277" y="602"/>
                  </a:lnTo>
                  <a:cubicBezTo>
                    <a:pt x="277" y="602"/>
                    <a:pt x="252" y="802"/>
                    <a:pt x="302" y="928"/>
                  </a:cubicBezTo>
                  <a:cubicBezTo>
                    <a:pt x="402" y="877"/>
                    <a:pt x="527" y="702"/>
                    <a:pt x="527" y="501"/>
                  </a:cubicBezTo>
                  <a:cubicBezTo>
                    <a:pt x="552" y="226"/>
                    <a:pt x="352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5" name="Google Shape;34645;p44"/>
            <p:cNvSpPr/>
            <p:nvPr/>
          </p:nvSpPr>
          <p:spPr>
            <a:xfrm>
              <a:off x="5418075" y="4131000"/>
              <a:ext cx="16950" cy="20700"/>
            </a:xfrm>
            <a:custGeom>
              <a:avLst/>
              <a:gdLst/>
              <a:ahLst/>
              <a:cxnLst/>
              <a:rect l="l" t="t" r="r" b="b"/>
              <a:pathLst>
                <a:path w="678" h="828" extrusionOk="0">
                  <a:moveTo>
                    <a:pt x="477" y="0"/>
                  </a:moveTo>
                  <a:cubicBezTo>
                    <a:pt x="352" y="0"/>
                    <a:pt x="201" y="125"/>
                    <a:pt x="126" y="301"/>
                  </a:cubicBezTo>
                  <a:cubicBezTo>
                    <a:pt x="1" y="552"/>
                    <a:pt x="101" y="827"/>
                    <a:pt x="101" y="827"/>
                  </a:cubicBezTo>
                  <a:cubicBezTo>
                    <a:pt x="101" y="827"/>
                    <a:pt x="402" y="777"/>
                    <a:pt x="552" y="552"/>
                  </a:cubicBezTo>
                  <a:cubicBezTo>
                    <a:pt x="652" y="351"/>
                    <a:pt x="677" y="176"/>
                    <a:pt x="602" y="75"/>
                  </a:cubicBezTo>
                  <a:lnTo>
                    <a:pt x="602" y="75"/>
                  </a:lnTo>
                  <a:cubicBezTo>
                    <a:pt x="502" y="125"/>
                    <a:pt x="402" y="301"/>
                    <a:pt x="402" y="301"/>
                  </a:cubicBezTo>
                  <a:cubicBezTo>
                    <a:pt x="402" y="301"/>
                    <a:pt x="477" y="125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6" name="Google Shape;34646;p44"/>
            <p:cNvSpPr/>
            <p:nvPr/>
          </p:nvSpPr>
          <p:spPr>
            <a:xfrm>
              <a:off x="5409925" y="4145925"/>
              <a:ext cx="10050" cy="6325"/>
            </a:xfrm>
            <a:custGeom>
              <a:avLst/>
              <a:gdLst/>
              <a:ahLst/>
              <a:cxnLst/>
              <a:rect l="l" t="t" r="r" b="b"/>
              <a:pathLst>
                <a:path w="402" h="253" extrusionOk="0">
                  <a:moveTo>
                    <a:pt x="148" y="1"/>
                  </a:moveTo>
                  <a:cubicBezTo>
                    <a:pt x="100" y="1"/>
                    <a:pt x="55" y="15"/>
                    <a:pt x="26" y="30"/>
                  </a:cubicBezTo>
                  <a:cubicBezTo>
                    <a:pt x="76" y="80"/>
                    <a:pt x="151" y="105"/>
                    <a:pt x="151" y="105"/>
                  </a:cubicBezTo>
                  <a:cubicBezTo>
                    <a:pt x="151" y="105"/>
                    <a:pt x="76" y="80"/>
                    <a:pt x="1" y="80"/>
                  </a:cubicBezTo>
                  <a:cubicBezTo>
                    <a:pt x="26" y="130"/>
                    <a:pt x="76" y="205"/>
                    <a:pt x="151" y="230"/>
                  </a:cubicBezTo>
                  <a:cubicBezTo>
                    <a:pt x="193" y="247"/>
                    <a:pt x="235" y="252"/>
                    <a:pt x="272" y="252"/>
                  </a:cubicBezTo>
                  <a:cubicBezTo>
                    <a:pt x="346" y="252"/>
                    <a:pt x="402" y="230"/>
                    <a:pt x="402" y="230"/>
                  </a:cubicBezTo>
                  <a:cubicBezTo>
                    <a:pt x="402" y="230"/>
                    <a:pt x="377" y="80"/>
                    <a:pt x="251" y="30"/>
                  </a:cubicBezTo>
                  <a:cubicBezTo>
                    <a:pt x="220" y="9"/>
                    <a:pt x="183" y="1"/>
                    <a:pt x="14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7" name="Google Shape;34647;p44"/>
            <p:cNvSpPr/>
            <p:nvPr/>
          </p:nvSpPr>
          <p:spPr>
            <a:xfrm>
              <a:off x="5411825" y="4151575"/>
              <a:ext cx="8775" cy="7875"/>
            </a:xfrm>
            <a:custGeom>
              <a:avLst/>
              <a:gdLst/>
              <a:ahLst/>
              <a:cxnLst/>
              <a:rect l="l" t="t" r="r" b="b"/>
              <a:pathLst>
                <a:path w="351" h="315" extrusionOk="0">
                  <a:moveTo>
                    <a:pt x="292" y="0"/>
                  </a:moveTo>
                  <a:cubicBezTo>
                    <a:pt x="239" y="0"/>
                    <a:pt x="160" y="9"/>
                    <a:pt x="100" y="54"/>
                  </a:cubicBezTo>
                  <a:cubicBezTo>
                    <a:pt x="25" y="130"/>
                    <a:pt x="0" y="205"/>
                    <a:pt x="0" y="255"/>
                  </a:cubicBezTo>
                  <a:cubicBezTo>
                    <a:pt x="75" y="255"/>
                    <a:pt x="125" y="205"/>
                    <a:pt x="125" y="205"/>
                  </a:cubicBezTo>
                  <a:lnTo>
                    <a:pt x="125" y="205"/>
                  </a:lnTo>
                  <a:cubicBezTo>
                    <a:pt x="125" y="205"/>
                    <a:pt x="75" y="255"/>
                    <a:pt x="50" y="305"/>
                  </a:cubicBezTo>
                  <a:cubicBezTo>
                    <a:pt x="63" y="311"/>
                    <a:pt x="77" y="314"/>
                    <a:pt x="92" y="314"/>
                  </a:cubicBezTo>
                  <a:cubicBezTo>
                    <a:pt x="138" y="314"/>
                    <a:pt x="194" y="286"/>
                    <a:pt x="251" y="230"/>
                  </a:cubicBezTo>
                  <a:cubicBezTo>
                    <a:pt x="351" y="155"/>
                    <a:pt x="351" y="4"/>
                    <a:pt x="351" y="4"/>
                  </a:cubicBezTo>
                  <a:cubicBezTo>
                    <a:pt x="351" y="4"/>
                    <a:pt x="327" y="0"/>
                    <a:pt x="29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8" name="Google Shape;34648;p44"/>
            <p:cNvSpPr/>
            <p:nvPr/>
          </p:nvSpPr>
          <p:spPr>
            <a:xfrm>
              <a:off x="5420575" y="4147025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252" y="1"/>
                  </a:moveTo>
                  <a:cubicBezTo>
                    <a:pt x="228" y="1"/>
                    <a:pt x="203" y="4"/>
                    <a:pt x="176" y="11"/>
                  </a:cubicBezTo>
                  <a:cubicBezTo>
                    <a:pt x="51" y="61"/>
                    <a:pt x="1" y="186"/>
                    <a:pt x="1" y="186"/>
                  </a:cubicBezTo>
                  <a:cubicBezTo>
                    <a:pt x="1" y="186"/>
                    <a:pt x="75" y="241"/>
                    <a:pt x="175" y="241"/>
                  </a:cubicBezTo>
                  <a:cubicBezTo>
                    <a:pt x="191" y="241"/>
                    <a:pt x="209" y="240"/>
                    <a:pt x="226" y="236"/>
                  </a:cubicBezTo>
                  <a:cubicBezTo>
                    <a:pt x="327" y="236"/>
                    <a:pt x="377" y="186"/>
                    <a:pt x="402" y="136"/>
                  </a:cubicBezTo>
                  <a:cubicBezTo>
                    <a:pt x="352" y="111"/>
                    <a:pt x="252" y="111"/>
                    <a:pt x="252" y="111"/>
                  </a:cubicBezTo>
                  <a:cubicBezTo>
                    <a:pt x="252" y="111"/>
                    <a:pt x="352" y="86"/>
                    <a:pt x="402" y="61"/>
                  </a:cubicBezTo>
                  <a:cubicBezTo>
                    <a:pt x="365" y="24"/>
                    <a:pt x="315" y="1"/>
                    <a:pt x="2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9" name="Google Shape;34649;p44"/>
            <p:cNvSpPr/>
            <p:nvPr/>
          </p:nvSpPr>
          <p:spPr>
            <a:xfrm>
              <a:off x="5418700" y="4151675"/>
              <a:ext cx="7550" cy="9425"/>
            </a:xfrm>
            <a:custGeom>
              <a:avLst/>
              <a:gdLst/>
              <a:ahLst/>
              <a:cxnLst/>
              <a:rect l="l" t="t" r="r" b="b"/>
              <a:pathLst>
                <a:path w="302" h="377" extrusionOk="0">
                  <a:moveTo>
                    <a:pt x="76" y="0"/>
                  </a:moveTo>
                  <a:cubicBezTo>
                    <a:pt x="76" y="0"/>
                    <a:pt x="1" y="126"/>
                    <a:pt x="51" y="226"/>
                  </a:cubicBezTo>
                  <a:cubicBezTo>
                    <a:pt x="101" y="326"/>
                    <a:pt x="151" y="376"/>
                    <a:pt x="201" y="376"/>
                  </a:cubicBezTo>
                  <a:cubicBezTo>
                    <a:pt x="226" y="326"/>
                    <a:pt x="177" y="252"/>
                    <a:pt x="176" y="251"/>
                  </a:cubicBezTo>
                  <a:lnTo>
                    <a:pt x="176" y="251"/>
                  </a:lnTo>
                  <a:cubicBezTo>
                    <a:pt x="177" y="252"/>
                    <a:pt x="227" y="326"/>
                    <a:pt x="276" y="351"/>
                  </a:cubicBezTo>
                  <a:cubicBezTo>
                    <a:pt x="301" y="301"/>
                    <a:pt x="301" y="226"/>
                    <a:pt x="251" y="151"/>
                  </a:cubicBezTo>
                  <a:cubicBezTo>
                    <a:pt x="201" y="25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0" name="Google Shape;34650;p44"/>
            <p:cNvSpPr/>
            <p:nvPr/>
          </p:nvSpPr>
          <p:spPr>
            <a:xfrm>
              <a:off x="5416825" y="4141025"/>
              <a:ext cx="6300" cy="10050"/>
            </a:xfrm>
            <a:custGeom>
              <a:avLst/>
              <a:gdLst/>
              <a:ahLst/>
              <a:cxnLst/>
              <a:rect l="l" t="t" r="r" b="b"/>
              <a:pathLst>
                <a:path w="252" h="402" extrusionOk="0">
                  <a:moveTo>
                    <a:pt x="76" y="0"/>
                  </a:moveTo>
                  <a:cubicBezTo>
                    <a:pt x="51" y="25"/>
                    <a:pt x="1" y="125"/>
                    <a:pt x="26" y="201"/>
                  </a:cubicBezTo>
                  <a:cubicBezTo>
                    <a:pt x="51" y="326"/>
                    <a:pt x="151" y="401"/>
                    <a:pt x="151" y="401"/>
                  </a:cubicBezTo>
                  <a:cubicBezTo>
                    <a:pt x="151" y="401"/>
                    <a:pt x="251" y="326"/>
                    <a:pt x="251" y="201"/>
                  </a:cubicBezTo>
                  <a:cubicBezTo>
                    <a:pt x="251" y="100"/>
                    <a:pt x="201" y="25"/>
                    <a:pt x="151" y="0"/>
                  </a:cubicBezTo>
                  <a:cubicBezTo>
                    <a:pt x="126" y="50"/>
                    <a:pt x="126" y="125"/>
                    <a:pt x="126" y="125"/>
                  </a:cubicBezTo>
                  <a:cubicBezTo>
                    <a:pt x="126" y="125"/>
                    <a:pt x="126" y="5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1" name="Google Shape;34651;p44"/>
            <p:cNvSpPr/>
            <p:nvPr/>
          </p:nvSpPr>
          <p:spPr>
            <a:xfrm>
              <a:off x="5415575" y="4144775"/>
              <a:ext cx="3150" cy="5675"/>
            </a:xfrm>
            <a:custGeom>
              <a:avLst/>
              <a:gdLst/>
              <a:ahLst/>
              <a:cxnLst/>
              <a:rect l="l" t="t" r="r" b="b"/>
              <a:pathLst>
                <a:path w="126" h="227" fill="none" extrusionOk="0">
                  <a:moveTo>
                    <a:pt x="0" y="1"/>
                  </a:moveTo>
                  <a:lnTo>
                    <a:pt x="1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2" name="Google Shape;34652;p44"/>
            <p:cNvSpPr/>
            <p:nvPr/>
          </p:nvSpPr>
          <p:spPr>
            <a:xfrm>
              <a:off x="5414325" y="41441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26"/>
                    <a:pt x="25" y="26"/>
                  </a:cubicBezTo>
                  <a:cubicBezTo>
                    <a:pt x="25" y="51"/>
                    <a:pt x="25" y="51"/>
                    <a:pt x="50" y="51"/>
                  </a:cubicBezTo>
                  <a:cubicBezTo>
                    <a:pt x="50" y="26"/>
                    <a:pt x="50" y="26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3" name="Google Shape;34653;p44"/>
            <p:cNvSpPr/>
            <p:nvPr/>
          </p:nvSpPr>
          <p:spPr>
            <a:xfrm>
              <a:off x="5413700" y="4146650"/>
              <a:ext cx="5025" cy="3800"/>
            </a:xfrm>
            <a:custGeom>
              <a:avLst/>
              <a:gdLst/>
              <a:ahLst/>
              <a:cxnLst/>
              <a:rect l="l" t="t" r="r" b="b"/>
              <a:pathLst>
                <a:path w="201" h="152" fill="none" extrusionOk="0">
                  <a:moveTo>
                    <a:pt x="0" y="1"/>
                  </a:moveTo>
                  <a:lnTo>
                    <a:pt x="20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4" name="Google Shape;34654;p44"/>
            <p:cNvSpPr/>
            <p:nvPr/>
          </p:nvSpPr>
          <p:spPr>
            <a:xfrm>
              <a:off x="5412450" y="41460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25" y="51"/>
                  </a:cubicBezTo>
                  <a:lnTo>
                    <a:pt x="50" y="51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5" name="Google Shape;34655;p44"/>
            <p:cNvSpPr/>
            <p:nvPr/>
          </p:nvSpPr>
          <p:spPr>
            <a:xfrm>
              <a:off x="5418075" y="414415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0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6" name="Google Shape;34656;p44"/>
            <p:cNvSpPr/>
            <p:nvPr/>
          </p:nvSpPr>
          <p:spPr>
            <a:xfrm>
              <a:off x="5417450" y="41429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50"/>
                    <a:pt x="26" y="25"/>
                    <a:pt x="26" y="25"/>
                  </a:cubicBezTo>
                  <a:cubicBezTo>
                    <a:pt x="26" y="25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7" name="Google Shape;34657;p44"/>
            <p:cNvSpPr/>
            <p:nvPr/>
          </p:nvSpPr>
          <p:spPr>
            <a:xfrm>
              <a:off x="5419950" y="4151050"/>
              <a:ext cx="5675" cy="2525"/>
            </a:xfrm>
            <a:custGeom>
              <a:avLst/>
              <a:gdLst/>
              <a:ahLst/>
              <a:cxnLst/>
              <a:rect l="l" t="t" r="r" b="b"/>
              <a:pathLst>
                <a:path w="227" h="101" fill="none" extrusionOk="0">
                  <a:moveTo>
                    <a:pt x="226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8" name="Google Shape;34658;p44"/>
            <p:cNvSpPr/>
            <p:nvPr/>
          </p:nvSpPr>
          <p:spPr>
            <a:xfrm>
              <a:off x="5425600" y="41530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0" y="7"/>
                    <a:pt x="0" y="19"/>
                  </a:cubicBezTo>
                  <a:cubicBezTo>
                    <a:pt x="0" y="19"/>
                    <a:pt x="0" y="44"/>
                    <a:pt x="0" y="44"/>
                  </a:cubicBezTo>
                  <a:lnTo>
                    <a:pt x="25" y="44"/>
                  </a:lnTo>
                  <a:cubicBezTo>
                    <a:pt x="51" y="19"/>
                    <a:pt x="25" y="19"/>
                    <a:pt x="25" y="19"/>
                  </a:cubicBezTo>
                  <a:cubicBezTo>
                    <a:pt x="25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9" name="Google Shape;34659;p44"/>
            <p:cNvSpPr/>
            <p:nvPr/>
          </p:nvSpPr>
          <p:spPr>
            <a:xfrm>
              <a:off x="5419950" y="4151050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0" name="Google Shape;34660;p44"/>
            <p:cNvSpPr/>
            <p:nvPr/>
          </p:nvSpPr>
          <p:spPr>
            <a:xfrm>
              <a:off x="5426225" y="41504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0"/>
                    <a:pt x="0" y="50"/>
                  </a:cubicBezTo>
                  <a:cubicBezTo>
                    <a:pt x="26" y="50"/>
                    <a:pt x="26" y="25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1" name="Google Shape;34661;p44"/>
            <p:cNvSpPr/>
            <p:nvPr/>
          </p:nvSpPr>
          <p:spPr>
            <a:xfrm>
              <a:off x="5419950" y="4151050"/>
              <a:ext cx="4425" cy="5025"/>
            </a:xfrm>
            <a:custGeom>
              <a:avLst/>
              <a:gdLst/>
              <a:ahLst/>
              <a:cxnLst/>
              <a:rect l="l" t="t" r="r" b="b"/>
              <a:pathLst>
                <a:path w="177" h="201" fill="none" extrusionOk="0">
                  <a:moveTo>
                    <a:pt x="176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2" name="Google Shape;34662;p44"/>
            <p:cNvSpPr/>
            <p:nvPr/>
          </p:nvSpPr>
          <p:spPr>
            <a:xfrm>
              <a:off x="5423725" y="41554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3" y="38"/>
                    <a:pt x="19" y="44"/>
                    <a:pt x="25" y="44"/>
                  </a:cubicBezTo>
                  <a:cubicBezTo>
                    <a:pt x="32" y="44"/>
                    <a:pt x="38" y="38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3" name="Google Shape;34663;p44"/>
            <p:cNvSpPr/>
            <p:nvPr/>
          </p:nvSpPr>
          <p:spPr>
            <a:xfrm>
              <a:off x="5419325" y="4145400"/>
              <a:ext cx="4425" cy="5050"/>
            </a:xfrm>
            <a:custGeom>
              <a:avLst/>
              <a:gdLst/>
              <a:ahLst/>
              <a:cxnLst/>
              <a:rect l="l" t="t" r="r" b="b"/>
              <a:pathLst>
                <a:path w="177" h="202" fill="none" extrusionOk="0">
                  <a:moveTo>
                    <a:pt x="176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4" name="Google Shape;34664;p44"/>
            <p:cNvSpPr/>
            <p:nvPr/>
          </p:nvSpPr>
          <p:spPr>
            <a:xfrm>
              <a:off x="5423100" y="41447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3" y="38"/>
                    <a:pt x="19" y="44"/>
                    <a:pt x="25" y="44"/>
                  </a:cubicBezTo>
                  <a:cubicBezTo>
                    <a:pt x="31" y="44"/>
                    <a:pt x="38" y="38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5" name="Google Shape;34665;p44"/>
            <p:cNvSpPr/>
            <p:nvPr/>
          </p:nvSpPr>
          <p:spPr>
            <a:xfrm>
              <a:off x="5419325" y="4144150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6" y="0"/>
                  </a:moveTo>
                  <a:lnTo>
                    <a:pt x="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6" name="Google Shape;34666;p44"/>
            <p:cNvSpPr/>
            <p:nvPr/>
          </p:nvSpPr>
          <p:spPr>
            <a:xfrm>
              <a:off x="5420575" y="414352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4"/>
                    <a:pt x="29" y="37"/>
                    <a:pt x="32" y="37"/>
                  </a:cubicBezTo>
                  <a:cubicBezTo>
                    <a:pt x="40" y="37"/>
                    <a:pt x="51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7" name="Google Shape;34667;p44"/>
            <p:cNvSpPr/>
            <p:nvPr/>
          </p:nvSpPr>
          <p:spPr>
            <a:xfrm>
              <a:off x="5419325" y="4147275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fill="none" extrusionOk="0">
                  <a:moveTo>
                    <a:pt x="226" y="1"/>
                  </a:moveTo>
                  <a:lnTo>
                    <a:pt x="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8" name="Google Shape;34668;p44"/>
            <p:cNvSpPr/>
            <p:nvPr/>
          </p:nvSpPr>
          <p:spPr>
            <a:xfrm>
              <a:off x="5424975" y="41468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2" y="1"/>
                  </a:moveTo>
                  <a:cubicBezTo>
                    <a:pt x="19" y="1"/>
                    <a:pt x="13" y="7"/>
                    <a:pt x="0" y="20"/>
                  </a:cubicBezTo>
                  <a:cubicBezTo>
                    <a:pt x="0" y="20"/>
                    <a:pt x="0" y="20"/>
                    <a:pt x="0" y="45"/>
                  </a:cubicBezTo>
                  <a:lnTo>
                    <a:pt x="25" y="45"/>
                  </a:lnTo>
                  <a:cubicBezTo>
                    <a:pt x="50" y="45"/>
                    <a:pt x="50" y="20"/>
                    <a:pt x="25" y="20"/>
                  </a:cubicBezTo>
                  <a:cubicBezTo>
                    <a:pt x="25" y="7"/>
                    <a:pt x="25" y="1"/>
                    <a:pt x="2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9" name="Google Shape;34669;p44"/>
            <p:cNvSpPr/>
            <p:nvPr/>
          </p:nvSpPr>
          <p:spPr>
            <a:xfrm>
              <a:off x="5418700" y="4151675"/>
              <a:ext cx="25" cy="6275"/>
            </a:xfrm>
            <a:custGeom>
              <a:avLst/>
              <a:gdLst/>
              <a:ahLst/>
              <a:cxnLst/>
              <a:rect l="l" t="t" r="r" b="b"/>
              <a:pathLst>
                <a:path w="1" h="251" fill="none" extrusionOk="0">
                  <a:moveTo>
                    <a:pt x="1" y="2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0" name="Google Shape;34670;p44"/>
            <p:cNvSpPr/>
            <p:nvPr/>
          </p:nvSpPr>
          <p:spPr>
            <a:xfrm>
              <a:off x="5418075" y="4157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1" name="Google Shape;34671;p44"/>
            <p:cNvSpPr/>
            <p:nvPr/>
          </p:nvSpPr>
          <p:spPr>
            <a:xfrm>
              <a:off x="5416200" y="4151675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0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2" name="Google Shape;34672;p44"/>
            <p:cNvSpPr/>
            <p:nvPr/>
          </p:nvSpPr>
          <p:spPr>
            <a:xfrm>
              <a:off x="5415575" y="41566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9" y="34"/>
                    <a:pt x="14" y="37"/>
                    <a:pt x="18" y="37"/>
                  </a:cubicBezTo>
                  <a:cubicBezTo>
                    <a:pt x="25" y="37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3" name="Google Shape;34673;p44"/>
            <p:cNvSpPr/>
            <p:nvPr/>
          </p:nvSpPr>
          <p:spPr>
            <a:xfrm>
              <a:off x="5419325" y="4151675"/>
              <a:ext cx="1900" cy="5650"/>
            </a:xfrm>
            <a:custGeom>
              <a:avLst/>
              <a:gdLst/>
              <a:ahLst/>
              <a:cxnLst/>
              <a:rect l="l" t="t" r="r" b="b"/>
              <a:pathLst>
                <a:path w="76" h="226" fill="none" extrusionOk="0">
                  <a:moveTo>
                    <a:pt x="76" y="2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4" name="Google Shape;34674;p44"/>
            <p:cNvSpPr/>
            <p:nvPr/>
          </p:nvSpPr>
          <p:spPr>
            <a:xfrm>
              <a:off x="5420575" y="415702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32" y="1"/>
                  </a:moveTo>
                  <a:cubicBezTo>
                    <a:pt x="29" y="1"/>
                    <a:pt x="26" y="3"/>
                    <a:pt x="26" y="12"/>
                  </a:cubicBezTo>
                  <a:cubicBezTo>
                    <a:pt x="26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37"/>
                    <a:pt x="51" y="12"/>
                  </a:cubicBezTo>
                  <a:cubicBezTo>
                    <a:pt x="51" y="12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5" name="Google Shape;34675;p44"/>
            <p:cNvSpPr/>
            <p:nvPr/>
          </p:nvSpPr>
          <p:spPr>
            <a:xfrm>
              <a:off x="5412450" y="4151050"/>
              <a:ext cx="5650" cy="1900"/>
            </a:xfrm>
            <a:custGeom>
              <a:avLst/>
              <a:gdLst/>
              <a:ahLst/>
              <a:cxnLst/>
              <a:rect l="l" t="t" r="r" b="b"/>
              <a:pathLst>
                <a:path w="226" h="76" fill="none" extrusionOk="0">
                  <a:moveTo>
                    <a:pt x="0" y="75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6" name="Google Shape;34676;p44"/>
            <p:cNvSpPr/>
            <p:nvPr/>
          </p:nvSpPr>
          <p:spPr>
            <a:xfrm>
              <a:off x="5411825" y="41523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25"/>
                    <a:pt x="0" y="25"/>
                    <a:pt x="0" y="50"/>
                  </a:cubicBezTo>
                  <a:lnTo>
                    <a:pt x="25" y="50"/>
                  </a:lnTo>
                  <a:cubicBezTo>
                    <a:pt x="25" y="50"/>
                    <a:pt x="25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7" name="Google Shape;34677;p44"/>
            <p:cNvSpPr/>
            <p:nvPr/>
          </p:nvSpPr>
          <p:spPr>
            <a:xfrm>
              <a:off x="5411825" y="4150425"/>
              <a:ext cx="6275" cy="650"/>
            </a:xfrm>
            <a:custGeom>
              <a:avLst/>
              <a:gdLst/>
              <a:ahLst/>
              <a:cxnLst/>
              <a:rect l="l" t="t" r="r" b="b"/>
              <a:pathLst>
                <a:path w="251" h="26" fill="none" extrusionOk="0">
                  <a:moveTo>
                    <a:pt x="0" y="0"/>
                  </a:moveTo>
                  <a:lnTo>
                    <a:pt x="25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8" name="Google Shape;34678;p44"/>
            <p:cNvSpPr/>
            <p:nvPr/>
          </p:nvSpPr>
          <p:spPr>
            <a:xfrm>
              <a:off x="5411175" y="4149800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51" y="50"/>
                    <a:pt x="51" y="25"/>
                    <a:pt x="51" y="25"/>
                  </a:cubicBez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9" name="Google Shape;34679;p44"/>
            <p:cNvSpPr/>
            <p:nvPr/>
          </p:nvSpPr>
          <p:spPr>
            <a:xfrm>
              <a:off x="5413700" y="4151050"/>
              <a:ext cx="4400" cy="4400"/>
            </a:xfrm>
            <a:custGeom>
              <a:avLst/>
              <a:gdLst/>
              <a:ahLst/>
              <a:cxnLst/>
              <a:rect l="l" t="t" r="r" b="b"/>
              <a:pathLst>
                <a:path w="176" h="176" fill="none" extrusionOk="0">
                  <a:moveTo>
                    <a:pt x="0" y="17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0" name="Google Shape;34680;p44"/>
            <p:cNvSpPr/>
            <p:nvPr/>
          </p:nvSpPr>
          <p:spPr>
            <a:xfrm>
              <a:off x="5413075" y="41548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lnTo>
                    <a:pt x="25" y="51"/>
                  </a:lnTo>
                  <a:cubicBezTo>
                    <a:pt x="25" y="26"/>
                    <a:pt x="25" y="26"/>
                    <a:pt x="25" y="26"/>
                  </a:cubicBezTo>
                  <a:cubicBezTo>
                    <a:pt x="2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1" name="Google Shape;34681;p44"/>
            <p:cNvSpPr/>
            <p:nvPr/>
          </p:nvSpPr>
          <p:spPr>
            <a:xfrm>
              <a:off x="5415575" y="4147525"/>
              <a:ext cx="6925" cy="5675"/>
            </a:xfrm>
            <a:custGeom>
              <a:avLst/>
              <a:gdLst/>
              <a:ahLst/>
              <a:cxnLst/>
              <a:rect l="l" t="t" r="r" b="b"/>
              <a:pathLst>
                <a:path w="277" h="227" extrusionOk="0">
                  <a:moveTo>
                    <a:pt x="156" y="1"/>
                  </a:moveTo>
                  <a:cubicBezTo>
                    <a:pt x="131" y="1"/>
                    <a:pt x="103" y="7"/>
                    <a:pt x="76" y="16"/>
                  </a:cubicBezTo>
                  <a:cubicBezTo>
                    <a:pt x="25" y="41"/>
                    <a:pt x="0" y="116"/>
                    <a:pt x="51" y="166"/>
                  </a:cubicBezTo>
                  <a:cubicBezTo>
                    <a:pt x="69" y="203"/>
                    <a:pt x="114" y="226"/>
                    <a:pt x="157" y="226"/>
                  </a:cubicBezTo>
                  <a:cubicBezTo>
                    <a:pt x="172" y="226"/>
                    <a:pt x="187" y="223"/>
                    <a:pt x="201" y="216"/>
                  </a:cubicBezTo>
                  <a:cubicBezTo>
                    <a:pt x="251" y="191"/>
                    <a:pt x="276" y="116"/>
                    <a:pt x="251" y="66"/>
                  </a:cubicBezTo>
                  <a:cubicBezTo>
                    <a:pt x="235" y="18"/>
                    <a:pt x="199" y="1"/>
                    <a:pt x="15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2" name="Google Shape;34682;p44"/>
            <p:cNvSpPr/>
            <p:nvPr/>
          </p:nvSpPr>
          <p:spPr>
            <a:xfrm>
              <a:off x="5278350" y="4062075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201" y="0"/>
                  </a:moveTo>
                  <a:cubicBezTo>
                    <a:pt x="201" y="126"/>
                    <a:pt x="276" y="301"/>
                    <a:pt x="276" y="301"/>
                  </a:cubicBezTo>
                  <a:cubicBezTo>
                    <a:pt x="276" y="301"/>
                    <a:pt x="176" y="126"/>
                    <a:pt x="51" y="75"/>
                  </a:cubicBezTo>
                  <a:lnTo>
                    <a:pt x="51" y="75"/>
                  </a:lnTo>
                  <a:cubicBezTo>
                    <a:pt x="1" y="201"/>
                    <a:pt x="26" y="376"/>
                    <a:pt x="151" y="552"/>
                  </a:cubicBezTo>
                  <a:cubicBezTo>
                    <a:pt x="326" y="752"/>
                    <a:pt x="627" y="802"/>
                    <a:pt x="627" y="802"/>
                  </a:cubicBezTo>
                  <a:cubicBezTo>
                    <a:pt x="627" y="802"/>
                    <a:pt x="702" y="501"/>
                    <a:pt x="577" y="276"/>
                  </a:cubicBezTo>
                  <a:cubicBezTo>
                    <a:pt x="477" y="100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3" name="Google Shape;34683;p44"/>
            <p:cNvSpPr/>
            <p:nvPr/>
          </p:nvSpPr>
          <p:spPr>
            <a:xfrm>
              <a:off x="5271450" y="4078350"/>
              <a:ext cx="22600" cy="12975"/>
            </a:xfrm>
            <a:custGeom>
              <a:avLst/>
              <a:gdLst/>
              <a:ahLst/>
              <a:cxnLst/>
              <a:rect l="l" t="t" r="r" b="b"/>
              <a:pathLst>
                <a:path w="904" h="519" extrusionOk="0">
                  <a:moveTo>
                    <a:pt x="427" y="1"/>
                  </a:moveTo>
                  <a:cubicBezTo>
                    <a:pt x="201" y="26"/>
                    <a:pt x="51" y="126"/>
                    <a:pt x="1" y="226"/>
                  </a:cubicBezTo>
                  <a:cubicBezTo>
                    <a:pt x="76" y="272"/>
                    <a:pt x="169" y="281"/>
                    <a:pt x="232" y="281"/>
                  </a:cubicBezTo>
                  <a:cubicBezTo>
                    <a:pt x="268" y="281"/>
                    <a:pt x="294" y="278"/>
                    <a:pt x="300" y="277"/>
                  </a:cubicBezTo>
                  <a:lnTo>
                    <a:pt x="300" y="277"/>
                  </a:lnTo>
                  <a:cubicBezTo>
                    <a:pt x="282" y="279"/>
                    <a:pt x="97" y="307"/>
                    <a:pt x="26" y="402"/>
                  </a:cubicBezTo>
                  <a:cubicBezTo>
                    <a:pt x="84" y="460"/>
                    <a:pt x="203" y="518"/>
                    <a:pt x="346" y="518"/>
                  </a:cubicBezTo>
                  <a:cubicBezTo>
                    <a:pt x="388" y="518"/>
                    <a:pt x="432" y="513"/>
                    <a:pt x="477" y="502"/>
                  </a:cubicBezTo>
                  <a:cubicBezTo>
                    <a:pt x="753" y="452"/>
                    <a:pt x="903" y="201"/>
                    <a:pt x="903" y="201"/>
                  </a:cubicBezTo>
                  <a:cubicBezTo>
                    <a:pt x="903" y="201"/>
                    <a:pt x="703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4" name="Google Shape;34684;p44"/>
            <p:cNvSpPr/>
            <p:nvPr/>
          </p:nvSpPr>
          <p:spPr>
            <a:xfrm>
              <a:off x="5294025" y="4079700"/>
              <a:ext cx="21950" cy="13600"/>
            </a:xfrm>
            <a:custGeom>
              <a:avLst/>
              <a:gdLst/>
              <a:ahLst/>
              <a:cxnLst/>
              <a:rect l="l" t="t" r="r" b="b"/>
              <a:pathLst>
                <a:path w="878" h="544" extrusionOk="0">
                  <a:moveTo>
                    <a:pt x="376" y="1"/>
                  </a:moveTo>
                  <a:cubicBezTo>
                    <a:pt x="177" y="1"/>
                    <a:pt x="0" y="97"/>
                    <a:pt x="0" y="97"/>
                  </a:cubicBezTo>
                  <a:cubicBezTo>
                    <a:pt x="0" y="97"/>
                    <a:pt x="100" y="398"/>
                    <a:pt x="351" y="498"/>
                  </a:cubicBezTo>
                  <a:cubicBezTo>
                    <a:pt x="435" y="530"/>
                    <a:pt x="519" y="544"/>
                    <a:pt x="594" y="544"/>
                  </a:cubicBezTo>
                  <a:cubicBezTo>
                    <a:pt x="698" y="544"/>
                    <a:pt x="784" y="517"/>
                    <a:pt x="827" y="473"/>
                  </a:cubicBezTo>
                  <a:cubicBezTo>
                    <a:pt x="752" y="373"/>
                    <a:pt x="577" y="298"/>
                    <a:pt x="577" y="298"/>
                  </a:cubicBezTo>
                  <a:lnTo>
                    <a:pt x="577" y="298"/>
                  </a:lnTo>
                  <a:cubicBezTo>
                    <a:pt x="577" y="298"/>
                    <a:pt x="705" y="330"/>
                    <a:pt x="808" y="330"/>
                  </a:cubicBezTo>
                  <a:cubicBezTo>
                    <a:pt x="833" y="330"/>
                    <a:pt x="857" y="328"/>
                    <a:pt x="877" y="323"/>
                  </a:cubicBezTo>
                  <a:cubicBezTo>
                    <a:pt x="852" y="223"/>
                    <a:pt x="727" y="72"/>
                    <a:pt x="527" y="22"/>
                  </a:cubicBezTo>
                  <a:cubicBezTo>
                    <a:pt x="476" y="7"/>
                    <a:pt x="425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5" name="Google Shape;34685;p44"/>
            <p:cNvSpPr/>
            <p:nvPr/>
          </p:nvSpPr>
          <p:spPr>
            <a:xfrm>
              <a:off x="5285875" y="4082750"/>
              <a:ext cx="13800" cy="22575"/>
            </a:xfrm>
            <a:custGeom>
              <a:avLst/>
              <a:gdLst/>
              <a:ahLst/>
              <a:cxnLst/>
              <a:rect l="l" t="t" r="r" b="b"/>
              <a:pathLst>
                <a:path w="552" h="903" extrusionOk="0">
                  <a:moveTo>
                    <a:pt x="351" y="0"/>
                  </a:moveTo>
                  <a:cubicBezTo>
                    <a:pt x="351" y="0"/>
                    <a:pt x="101" y="151"/>
                    <a:pt x="51" y="426"/>
                  </a:cubicBezTo>
                  <a:cubicBezTo>
                    <a:pt x="0" y="627"/>
                    <a:pt x="51" y="802"/>
                    <a:pt x="151" y="877"/>
                  </a:cubicBezTo>
                  <a:cubicBezTo>
                    <a:pt x="226" y="777"/>
                    <a:pt x="276" y="602"/>
                    <a:pt x="276" y="602"/>
                  </a:cubicBezTo>
                  <a:lnTo>
                    <a:pt x="276" y="602"/>
                  </a:lnTo>
                  <a:cubicBezTo>
                    <a:pt x="276" y="602"/>
                    <a:pt x="251" y="802"/>
                    <a:pt x="301" y="903"/>
                  </a:cubicBezTo>
                  <a:cubicBezTo>
                    <a:pt x="401" y="852"/>
                    <a:pt x="502" y="702"/>
                    <a:pt x="527" y="502"/>
                  </a:cubicBezTo>
                  <a:cubicBezTo>
                    <a:pt x="552" y="226"/>
                    <a:pt x="351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6" name="Google Shape;34686;p44"/>
            <p:cNvSpPr/>
            <p:nvPr/>
          </p:nvSpPr>
          <p:spPr>
            <a:xfrm>
              <a:off x="5292775" y="4061450"/>
              <a:ext cx="16300" cy="20700"/>
            </a:xfrm>
            <a:custGeom>
              <a:avLst/>
              <a:gdLst/>
              <a:ahLst/>
              <a:cxnLst/>
              <a:rect l="l" t="t" r="r" b="b"/>
              <a:pathLst>
                <a:path w="652" h="828" extrusionOk="0">
                  <a:moveTo>
                    <a:pt x="476" y="0"/>
                  </a:moveTo>
                  <a:cubicBezTo>
                    <a:pt x="351" y="0"/>
                    <a:pt x="201" y="125"/>
                    <a:pt x="100" y="301"/>
                  </a:cubicBezTo>
                  <a:cubicBezTo>
                    <a:pt x="0" y="552"/>
                    <a:pt x="100" y="827"/>
                    <a:pt x="100" y="827"/>
                  </a:cubicBezTo>
                  <a:cubicBezTo>
                    <a:pt x="100" y="827"/>
                    <a:pt x="401" y="777"/>
                    <a:pt x="551" y="552"/>
                  </a:cubicBezTo>
                  <a:cubicBezTo>
                    <a:pt x="652" y="376"/>
                    <a:pt x="652" y="176"/>
                    <a:pt x="602" y="75"/>
                  </a:cubicBezTo>
                  <a:lnTo>
                    <a:pt x="602" y="75"/>
                  </a:lnTo>
                  <a:cubicBezTo>
                    <a:pt x="476" y="151"/>
                    <a:pt x="376" y="301"/>
                    <a:pt x="376" y="301"/>
                  </a:cubicBezTo>
                  <a:cubicBezTo>
                    <a:pt x="376" y="301"/>
                    <a:pt x="476" y="125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7" name="Google Shape;34687;p44"/>
            <p:cNvSpPr/>
            <p:nvPr/>
          </p:nvSpPr>
          <p:spPr>
            <a:xfrm>
              <a:off x="5284625" y="4076625"/>
              <a:ext cx="10050" cy="6325"/>
            </a:xfrm>
            <a:custGeom>
              <a:avLst/>
              <a:gdLst/>
              <a:ahLst/>
              <a:cxnLst/>
              <a:rect l="l" t="t" r="r" b="b"/>
              <a:pathLst>
                <a:path w="402" h="253" extrusionOk="0">
                  <a:moveTo>
                    <a:pt x="119" y="1"/>
                  </a:moveTo>
                  <a:cubicBezTo>
                    <a:pt x="82" y="1"/>
                    <a:pt x="50" y="7"/>
                    <a:pt x="25" y="20"/>
                  </a:cubicBezTo>
                  <a:cubicBezTo>
                    <a:pt x="75" y="70"/>
                    <a:pt x="151" y="120"/>
                    <a:pt x="151" y="120"/>
                  </a:cubicBezTo>
                  <a:cubicBezTo>
                    <a:pt x="151" y="120"/>
                    <a:pt x="87" y="88"/>
                    <a:pt x="35" y="88"/>
                  </a:cubicBezTo>
                  <a:cubicBezTo>
                    <a:pt x="22" y="88"/>
                    <a:pt x="10" y="90"/>
                    <a:pt x="0" y="95"/>
                  </a:cubicBezTo>
                  <a:cubicBezTo>
                    <a:pt x="0" y="145"/>
                    <a:pt x="75" y="195"/>
                    <a:pt x="151" y="245"/>
                  </a:cubicBezTo>
                  <a:cubicBezTo>
                    <a:pt x="176" y="250"/>
                    <a:pt x="201" y="252"/>
                    <a:pt x="225" y="252"/>
                  </a:cubicBezTo>
                  <a:cubicBezTo>
                    <a:pt x="321" y="252"/>
                    <a:pt x="401" y="220"/>
                    <a:pt x="401" y="220"/>
                  </a:cubicBezTo>
                  <a:cubicBezTo>
                    <a:pt x="401" y="220"/>
                    <a:pt x="351" y="95"/>
                    <a:pt x="251" y="20"/>
                  </a:cubicBezTo>
                  <a:cubicBezTo>
                    <a:pt x="201" y="7"/>
                    <a:pt x="157" y="1"/>
                    <a:pt x="11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8" name="Google Shape;34688;p44"/>
            <p:cNvSpPr/>
            <p:nvPr/>
          </p:nvSpPr>
          <p:spPr>
            <a:xfrm>
              <a:off x="5286500" y="4082650"/>
              <a:ext cx="8175" cy="7250"/>
            </a:xfrm>
            <a:custGeom>
              <a:avLst/>
              <a:gdLst/>
              <a:ahLst/>
              <a:cxnLst/>
              <a:rect l="l" t="t" r="r" b="b"/>
              <a:pathLst>
                <a:path w="327" h="290" extrusionOk="0">
                  <a:moveTo>
                    <a:pt x="276" y="0"/>
                  </a:moveTo>
                  <a:cubicBezTo>
                    <a:pt x="230" y="0"/>
                    <a:pt x="161" y="9"/>
                    <a:pt x="101" y="54"/>
                  </a:cubicBezTo>
                  <a:cubicBezTo>
                    <a:pt x="26" y="105"/>
                    <a:pt x="0" y="180"/>
                    <a:pt x="0" y="230"/>
                  </a:cubicBezTo>
                  <a:cubicBezTo>
                    <a:pt x="50" y="230"/>
                    <a:pt x="125" y="180"/>
                    <a:pt x="126" y="180"/>
                  </a:cubicBezTo>
                  <a:lnTo>
                    <a:pt x="126" y="180"/>
                  </a:lnTo>
                  <a:cubicBezTo>
                    <a:pt x="125" y="180"/>
                    <a:pt x="51" y="230"/>
                    <a:pt x="51" y="280"/>
                  </a:cubicBezTo>
                  <a:cubicBezTo>
                    <a:pt x="64" y="287"/>
                    <a:pt x="79" y="290"/>
                    <a:pt x="96" y="290"/>
                  </a:cubicBezTo>
                  <a:cubicBezTo>
                    <a:pt x="141" y="290"/>
                    <a:pt x="196" y="267"/>
                    <a:pt x="251" y="230"/>
                  </a:cubicBezTo>
                  <a:cubicBezTo>
                    <a:pt x="326" y="130"/>
                    <a:pt x="326" y="4"/>
                    <a:pt x="326" y="4"/>
                  </a:cubicBezTo>
                  <a:cubicBezTo>
                    <a:pt x="326" y="4"/>
                    <a:pt x="306" y="0"/>
                    <a:pt x="2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9" name="Google Shape;34689;p44"/>
            <p:cNvSpPr/>
            <p:nvPr/>
          </p:nvSpPr>
          <p:spPr>
            <a:xfrm>
              <a:off x="5294650" y="4078100"/>
              <a:ext cx="10675" cy="5925"/>
            </a:xfrm>
            <a:custGeom>
              <a:avLst/>
              <a:gdLst/>
              <a:ahLst/>
              <a:cxnLst/>
              <a:rect l="l" t="t" r="r" b="b"/>
              <a:pathLst>
                <a:path w="427" h="237" extrusionOk="0">
                  <a:moveTo>
                    <a:pt x="271" y="0"/>
                  </a:moveTo>
                  <a:cubicBezTo>
                    <a:pt x="247" y="0"/>
                    <a:pt x="223" y="4"/>
                    <a:pt x="201" y="11"/>
                  </a:cubicBezTo>
                  <a:cubicBezTo>
                    <a:pt x="75" y="36"/>
                    <a:pt x="0" y="161"/>
                    <a:pt x="0" y="161"/>
                  </a:cubicBezTo>
                  <a:cubicBezTo>
                    <a:pt x="0" y="161"/>
                    <a:pt x="126" y="236"/>
                    <a:pt x="251" y="236"/>
                  </a:cubicBezTo>
                  <a:cubicBezTo>
                    <a:pt x="326" y="211"/>
                    <a:pt x="401" y="161"/>
                    <a:pt x="426" y="111"/>
                  </a:cubicBezTo>
                  <a:cubicBezTo>
                    <a:pt x="410" y="103"/>
                    <a:pt x="387" y="100"/>
                    <a:pt x="365" y="100"/>
                  </a:cubicBezTo>
                  <a:cubicBezTo>
                    <a:pt x="321" y="100"/>
                    <a:pt x="276" y="111"/>
                    <a:pt x="276" y="111"/>
                  </a:cubicBezTo>
                  <a:cubicBezTo>
                    <a:pt x="276" y="111"/>
                    <a:pt x="376" y="86"/>
                    <a:pt x="401" y="36"/>
                  </a:cubicBezTo>
                  <a:cubicBezTo>
                    <a:pt x="384" y="18"/>
                    <a:pt x="328" y="0"/>
                    <a:pt x="27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0" name="Google Shape;34690;p44"/>
            <p:cNvSpPr/>
            <p:nvPr/>
          </p:nvSpPr>
          <p:spPr>
            <a:xfrm>
              <a:off x="5293400" y="4082125"/>
              <a:ext cx="7525" cy="10050"/>
            </a:xfrm>
            <a:custGeom>
              <a:avLst/>
              <a:gdLst/>
              <a:ahLst/>
              <a:cxnLst/>
              <a:rect l="l" t="t" r="r" b="b"/>
              <a:pathLst>
                <a:path w="301" h="402" extrusionOk="0">
                  <a:moveTo>
                    <a:pt x="50" y="0"/>
                  </a:moveTo>
                  <a:cubicBezTo>
                    <a:pt x="50" y="0"/>
                    <a:pt x="0" y="126"/>
                    <a:pt x="50" y="251"/>
                  </a:cubicBezTo>
                  <a:cubicBezTo>
                    <a:pt x="75" y="326"/>
                    <a:pt x="151" y="376"/>
                    <a:pt x="201" y="401"/>
                  </a:cubicBezTo>
                  <a:cubicBezTo>
                    <a:pt x="201" y="326"/>
                    <a:pt x="176" y="251"/>
                    <a:pt x="176" y="251"/>
                  </a:cubicBezTo>
                  <a:lnTo>
                    <a:pt x="176" y="251"/>
                  </a:lnTo>
                  <a:cubicBezTo>
                    <a:pt x="176" y="251"/>
                    <a:pt x="226" y="326"/>
                    <a:pt x="276" y="376"/>
                  </a:cubicBezTo>
                  <a:cubicBezTo>
                    <a:pt x="301" y="326"/>
                    <a:pt x="301" y="226"/>
                    <a:pt x="251" y="151"/>
                  </a:cubicBezTo>
                  <a:cubicBezTo>
                    <a:pt x="201" y="50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1" name="Google Shape;34691;p44"/>
            <p:cNvSpPr/>
            <p:nvPr/>
          </p:nvSpPr>
          <p:spPr>
            <a:xfrm>
              <a:off x="5291500" y="4071475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extrusionOk="0">
                  <a:moveTo>
                    <a:pt x="76" y="0"/>
                  </a:moveTo>
                  <a:cubicBezTo>
                    <a:pt x="26" y="50"/>
                    <a:pt x="1" y="125"/>
                    <a:pt x="26" y="226"/>
                  </a:cubicBezTo>
                  <a:cubicBezTo>
                    <a:pt x="26" y="326"/>
                    <a:pt x="151" y="426"/>
                    <a:pt x="151" y="426"/>
                  </a:cubicBezTo>
                  <a:cubicBezTo>
                    <a:pt x="151" y="426"/>
                    <a:pt x="252" y="326"/>
                    <a:pt x="252" y="201"/>
                  </a:cubicBezTo>
                  <a:cubicBezTo>
                    <a:pt x="227" y="100"/>
                    <a:pt x="201" y="25"/>
                    <a:pt x="151" y="0"/>
                  </a:cubicBezTo>
                  <a:cubicBezTo>
                    <a:pt x="126" y="50"/>
                    <a:pt x="126" y="151"/>
                    <a:pt x="126" y="151"/>
                  </a:cubicBezTo>
                  <a:cubicBezTo>
                    <a:pt x="126" y="151"/>
                    <a:pt x="101" y="5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2" name="Google Shape;34692;p44"/>
            <p:cNvSpPr/>
            <p:nvPr/>
          </p:nvSpPr>
          <p:spPr>
            <a:xfrm>
              <a:off x="5289625" y="407585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fill="none" extrusionOk="0">
                  <a:moveTo>
                    <a:pt x="1" y="1"/>
                  </a:moveTo>
                  <a:lnTo>
                    <a:pt x="1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3" name="Google Shape;34693;p44"/>
            <p:cNvSpPr/>
            <p:nvPr/>
          </p:nvSpPr>
          <p:spPr>
            <a:xfrm>
              <a:off x="5289000" y="4074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51" y="51"/>
                  </a:lnTo>
                  <a:cubicBezTo>
                    <a:pt x="51" y="51"/>
                    <a:pt x="51" y="26"/>
                    <a:pt x="51" y="26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4" name="Google Shape;34694;p44"/>
            <p:cNvSpPr/>
            <p:nvPr/>
          </p:nvSpPr>
          <p:spPr>
            <a:xfrm>
              <a:off x="5287750" y="4077725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fill="none" extrusionOk="0">
                  <a:moveTo>
                    <a:pt x="1" y="1"/>
                  </a:moveTo>
                  <a:lnTo>
                    <a:pt x="22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5" name="Google Shape;34695;p44"/>
            <p:cNvSpPr/>
            <p:nvPr/>
          </p:nvSpPr>
          <p:spPr>
            <a:xfrm>
              <a:off x="5287125" y="40766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1"/>
                  </a:moveTo>
                  <a:cubicBezTo>
                    <a:pt x="19" y="1"/>
                    <a:pt x="13" y="7"/>
                    <a:pt x="1" y="20"/>
                  </a:cubicBezTo>
                  <a:cubicBezTo>
                    <a:pt x="1" y="20"/>
                    <a:pt x="1" y="45"/>
                    <a:pt x="1" y="45"/>
                  </a:cubicBezTo>
                  <a:lnTo>
                    <a:pt x="51" y="45"/>
                  </a:lnTo>
                  <a:cubicBezTo>
                    <a:pt x="51" y="45"/>
                    <a:pt x="51" y="20"/>
                    <a:pt x="51" y="20"/>
                  </a:cubicBezTo>
                  <a:cubicBezTo>
                    <a:pt x="38" y="7"/>
                    <a:pt x="32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6" name="Google Shape;34696;p44"/>
            <p:cNvSpPr/>
            <p:nvPr/>
          </p:nvSpPr>
          <p:spPr>
            <a:xfrm>
              <a:off x="5292150" y="4074600"/>
              <a:ext cx="1275" cy="6300"/>
            </a:xfrm>
            <a:custGeom>
              <a:avLst/>
              <a:gdLst/>
              <a:ahLst/>
              <a:cxnLst/>
              <a:rect l="l" t="t" r="r" b="b"/>
              <a:pathLst>
                <a:path w="51" h="252" fill="none" extrusionOk="0">
                  <a:moveTo>
                    <a:pt x="0" y="0"/>
                  </a:moveTo>
                  <a:lnTo>
                    <a:pt x="5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7" name="Google Shape;34697;p44"/>
            <p:cNvSpPr/>
            <p:nvPr/>
          </p:nvSpPr>
          <p:spPr>
            <a:xfrm>
              <a:off x="5291500" y="40739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8" name="Google Shape;34698;p44"/>
            <p:cNvSpPr/>
            <p:nvPr/>
          </p:nvSpPr>
          <p:spPr>
            <a:xfrm>
              <a:off x="5294650" y="408150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0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9" name="Google Shape;34699;p44"/>
            <p:cNvSpPr/>
            <p:nvPr/>
          </p:nvSpPr>
          <p:spPr>
            <a:xfrm>
              <a:off x="5299650" y="40840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4"/>
                    <a:pt x="29" y="37"/>
                    <a:pt x="32" y="37"/>
                  </a:cubicBezTo>
                  <a:cubicBezTo>
                    <a:pt x="40" y="37"/>
                    <a:pt x="51" y="25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0" name="Google Shape;34700;p44"/>
            <p:cNvSpPr/>
            <p:nvPr/>
          </p:nvSpPr>
          <p:spPr>
            <a:xfrm>
              <a:off x="5294650" y="4081500"/>
              <a:ext cx="6275" cy="25"/>
            </a:xfrm>
            <a:custGeom>
              <a:avLst/>
              <a:gdLst/>
              <a:ahLst/>
              <a:cxnLst/>
              <a:rect l="l" t="t" r="r" b="b"/>
              <a:pathLst>
                <a:path w="251" h="1" fill="none" extrusionOk="0">
                  <a:moveTo>
                    <a:pt x="251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1" name="Google Shape;34701;p44"/>
            <p:cNvSpPr/>
            <p:nvPr/>
          </p:nvSpPr>
          <p:spPr>
            <a:xfrm>
              <a:off x="5300275" y="40808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26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51" y="50"/>
                    <a:pt x="51" y="50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2" name="Google Shape;34702;p44"/>
            <p:cNvSpPr/>
            <p:nvPr/>
          </p:nvSpPr>
          <p:spPr>
            <a:xfrm>
              <a:off x="5294650" y="4081500"/>
              <a:ext cx="3775" cy="5025"/>
            </a:xfrm>
            <a:custGeom>
              <a:avLst/>
              <a:gdLst/>
              <a:ahLst/>
              <a:cxnLst/>
              <a:rect l="l" t="t" r="r" b="b"/>
              <a:pathLst>
                <a:path w="151" h="201" fill="none" extrusionOk="0">
                  <a:moveTo>
                    <a:pt x="151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3" name="Google Shape;34703;p44"/>
            <p:cNvSpPr/>
            <p:nvPr/>
          </p:nvSpPr>
          <p:spPr>
            <a:xfrm>
              <a:off x="5298400" y="40860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1" y="7"/>
                    <a:pt x="1" y="20"/>
                  </a:cubicBezTo>
                  <a:cubicBezTo>
                    <a:pt x="1" y="20"/>
                    <a:pt x="1" y="45"/>
                    <a:pt x="1" y="45"/>
                  </a:cubicBezTo>
                  <a:lnTo>
                    <a:pt x="26" y="45"/>
                  </a:lnTo>
                  <a:cubicBezTo>
                    <a:pt x="51" y="20"/>
                    <a:pt x="51" y="20"/>
                    <a:pt x="26" y="20"/>
                  </a:cubicBezTo>
                  <a:cubicBezTo>
                    <a:pt x="26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4" name="Google Shape;34704;p44"/>
            <p:cNvSpPr/>
            <p:nvPr/>
          </p:nvSpPr>
          <p:spPr>
            <a:xfrm>
              <a:off x="5294025" y="4075850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fill="none" extrusionOk="0">
                  <a:moveTo>
                    <a:pt x="151" y="1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5" name="Google Shape;34705;p44"/>
            <p:cNvSpPr/>
            <p:nvPr/>
          </p:nvSpPr>
          <p:spPr>
            <a:xfrm>
              <a:off x="5297775" y="40753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1" y="7"/>
                    <a:pt x="1" y="20"/>
                  </a:cubicBezTo>
                  <a:cubicBezTo>
                    <a:pt x="1" y="20"/>
                    <a:pt x="1" y="20"/>
                    <a:pt x="1" y="45"/>
                  </a:cubicBezTo>
                  <a:lnTo>
                    <a:pt x="26" y="45"/>
                  </a:lnTo>
                  <a:cubicBezTo>
                    <a:pt x="51" y="20"/>
                    <a:pt x="51" y="20"/>
                    <a:pt x="26" y="20"/>
                  </a:cubicBezTo>
                  <a:cubicBezTo>
                    <a:pt x="26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6" name="Google Shape;34706;p44"/>
            <p:cNvSpPr/>
            <p:nvPr/>
          </p:nvSpPr>
          <p:spPr>
            <a:xfrm>
              <a:off x="5294025" y="4074600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5" y="0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7" name="Google Shape;34707;p44"/>
            <p:cNvSpPr/>
            <p:nvPr/>
          </p:nvSpPr>
          <p:spPr>
            <a:xfrm>
              <a:off x="5295275" y="4073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1"/>
                    <a:pt x="0" y="51"/>
                  </a:cubicBezTo>
                  <a:cubicBezTo>
                    <a:pt x="25" y="51"/>
                    <a:pt x="25" y="51"/>
                    <a:pt x="25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8" name="Google Shape;34708;p44"/>
            <p:cNvSpPr/>
            <p:nvPr/>
          </p:nvSpPr>
          <p:spPr>
            <a:xfrm>
              <a:off x="5294025" y="4078350"/>
              <a:ext cx="5650" cy="2550"/>
            </a:xfrm>
            <a:custGeom>
              <a:avLst/>
              <a:gdLst/>
              <a:ahLst/>
              <a:cxnLst/>
              <a:rect l="l" t="t" r="r" b="b"/>
              <a:pathLst>
                <a:path w="226" h="102" fill="none" extrusionOk="0">
                  <a:moveTo>
                    <a:pt x="226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9" name="Google Shape;34709;p44"/>
            <p:cNvSpPr/>
            <p:nvPr/>
          </p:nvSpPr>
          <p:spPr>
            <a:xfrm>
              <a:off x="5299025" y="40777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0" name="Google Shape;34710;p44"/>
            <p:cNvSpPr/>
            <p:nvPr/>
          </p:nvSpPr>
          <p:spPr>
            <a:xfrm>
              <a:off x="5293400" y="4082125"/>
              <a:ext cx="25" cy="6275"/>
            </a:xfrm>
            <a:custGeom>
              <a:avLst/>
              <a:gdLst/>
              <a:ahLst/>
              <a:cxnLst/>
              <a:rect l="l" t="t" r="r" b="b"/>
              <a:pathLst>
                <a:path w="1" h="251" fill="none" extrusionOk="0">
                  <a:moveTo>
                    <a:pt x="0" y="2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1" name="Google Shape;34711;p44"/>
            <p:cNvSpPr/>
            <p:nvPr/>
          </p:nvSpPr>
          <p:spPr>
            <a:xfrm>
              <a:off x="5292775" y="40877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25" y="51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2" name="Google Shape;34712;p44"/>
            <p:cNvSpPr/>
            <p:nvPr/>
          </p:nvSpPr>
          <p:spPr>
            <a:xfrm>
              <a:off x="5290250" y="4082125"/>
              <a:ext cx="3175" cy="5650"/>
            </a:xfrm>
            <a:custGeom>
              <a:avLst/>
              <a:gdLst/>
              <a:ahLst/>
              <a:cxnLst/>
              <a:rect l="l" t="t" r="r" b="b"/>
              <a:pathLst>
                <a:path w="127" h="226" fill="none" extrusionOk="0">
                  <a:moveTo>
                    <a:pt x="1" y="226"/>
                  </a:moveTo>
                  <a:lnTo>
                    <a:pt x="1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3" name="Google Shape;34713;p44"/>
            <p:cNvSpPr/>
            <p:nvPr/>
          </p:nvSpPr>
          <p:spPr>
            <a:xfrm>
              <a:off x="5289625" y="40871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1"/>
                  </a:moveTo>
                  <a:cubicBezTo>
                    <a:pt x="26" y="1"/>
                    <a:pt x="26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4" name="Google Shape;34714;p44"/>
            <p:cNvSpPr/>
            <p:nvPr/>
          </p:nvSpPr>
          <p:spPr>
            <a:xfrm>
              <a:off x="5293400" y="4082125"/>
              <a:ext cx="2525" cy="5650"/>
            </a:xfrm>
            <a:custGeom>
              <a:avLst/>
              <a:gdLst/>
              <a:ahLst/>
              <a:cxnLst/>
              <a:rect l="l" t="t" r="r" b="b"/>
              <a:pathLst>
                <a:path w="101" h="226" fill="none" extrusionOk="0">
                  <a:moveTo>
                    <a:pt x="100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5" name="Google Shape;34715;p44"/>
            <p:cNvSpPr/>
            <p:nvPr/>
          </p:nvSpPr>
          <p:spPr>
            <a:xfrm>
              <a:off x="5295275" y="40877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6" name="Google Shape;34716;p44"/>
            <p:cNvSpPr/>
            <p:nvPr/>
          </p:nvSpPr>
          <p:spPr>
            <a:xfrm>
              <a:off x="5287125" y="4081500"/>
              <a:ext cx="5675" cy="1900"/>
            </a:xfrm>
            <a:custGeom>
              <a:avLst/>
              <a:gdLst/>
              <a:ahLst/>
              <a:cxnLst/>
              <a:rect l="l" t="t" r="r" b="b"/>
              <a:pathLst>
                <a:path w="227" h="76" fill="none" extrusionOk="0">
                  <a:moveTo>
                    <a:pt x="1" y="75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7" name="Google Shape;34717;p44"/>
            <p:cNvSpPr/>
            <p:nvPr/>
          </p:nvSpPr>
          <p:spPr>
            <a:xfrm>
              <a:off x="5285875" y="40833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51" y="25"/>
                  </a:ln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8" name="Google Shape;34718;p44"/>
            <p:cNvSpPr/>
            <p:nvPr/>
          </p:nvSpPr>
          <p:spPr>
            <a:xfrm>
              <a:off x="5286500" y="4080875"/>
              <a:ext cx="6300" cy="650"/>
            </a:xfrm>
            <a:custGeom>
              <a:avLst/>
              <a:gdLst/>
              <a:ahLst/>
              <a:cxnLst/>
              <a:rect l="l" t="t" r="r" b="b"/>
              <a:pathLst>
                <a:path w="252" h="26" fill="none" extrusionOk="0">
                  <a:moveTo>
                    <a:pt x="0" y="0"/>
                  </a:moveTo>
                  <a:lnTo>
                    <a:pt x="25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9" name="Google Shape;34719;p44"/>
            <p:cNvSpPr/>
            <p:nvPr/>
          </p:nvSpPr>
          <p:spPr>
            <a:xfrm>
              <a:off x="5285875" y="40802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25" y="50"/>
                  </a:cubicBezTo>
                  <a:cubicBezTo>
                    <a:pt x="25" y="50"/>
                    <a:pt x="51" y="50"/>
                    <a:pt x="51" y="25"/>
                  </a:cubicBezTo>
                  <a:cubicBezTo>
                    <a:pt x="51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0" name="Google Shape;34720;p44"/>
            <p:cNvSpPr/>
            <p:nvPr/>
          </p:nvSpPr>
          <p:spPr>
            <a:xfrm>
              <a:off x="5288375" y="4082125"/>
              <a:ext cx="4425" cy="3775"/>
            </a:xfrm>
            <a:custGeom>
              <a:avLst/>
              <a:gdLst/>
              <a:ahLst/>
              <a:cxnLst/>
              <a:rect l="l" t="t" r="r" b="b"/>
              <a:pathLst>
                <a:path w="177" h="151" fill="none" extrusionOk="0">
                  <a:moveTo>
                    <a:pt x="1" y="151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1" name="Google Shape;34721;p44"/>
            <p:cNvSpPr/>
            <p:nvPr/>
          </p:nvSpPr>
          <p:spPr>
            <a:xfrm>
              <a:off x="5287125" y="40856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0"/>
                  </a:moveTo>
                  <a:cubicBezTo>
                    <a:pt x="28" y="0"/>
                    <a:pt x="26" y="3"/>
                    <a:pt x="26" y="12"/>
                  </a:cubicBezTo>
                  <a:cubicBezTo>
                    <a:pt x="1" y="12"/>
                    <a:pt x="1" y="12"/>
                    <a:pt x="26" y="37"/>
                  </a:cubicBezTo>
                  <a:lnTo>
                    <a:pt x="51" y="37"/>
                  </a:lnTo>
                  <a:cubicBezTo>
                    <a:pt x="51" y="37"/>
                    <a:pt x="51" y="12"/>
                    <a:pt x="51" y="12"/>
                  </a:cubicBezTo>
                  <a:cubicBezTo>
                    <a:pt x="51" y="12"/>
                    <a:pt x="40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2" name="Google Shape;34722;p44"/>
            <p:cNvSpPr/>
            <p:nvPr/>
          </p:nvSpPr>
          <p:spPr>
            <a:xfrm>
              <a:off x="5290250" y="4078125"/>
              <a:ext cx="6925" cy="5950"/>
            </a:xfrm>
            <a:custGeom>
              <a:avLst/>
              <a:gdLst/>
              <a:ahLst/>
              <a:cxnLst/>
              <a:rect l="l" t="t" r="r" b="b"/>
              <a:pathLst>
                <a:path w="277" h="238" extrusionOk="0">
                  <a:moveTo>
                    <a:pt x="121" y="0"/>
                  </a:moveTo>
                  <a:cubicBezTo>
                    <a:pt x="105" y="0"/>
                    <a:pt x="89" y="3"/>
                    <a:pt x="76" y="10"/>
                  </a:cubicBezTo>
                  <a:cubicBezTo>
                    <a:pt x="26" y="35"/>
                    <a:pt x="1" y="110"/>
                    <a:pt x="26" y="185"/>
                  </a:cubicBezTo>
                  <a:cubicBezTo>
                    <a:pt x="57" y="216"/>
                    <a:pt x="88" y="238"/>
                    <a:pt x="125" y="238"/>
                  </a:cubicBezTo>
                  <a:cubicBezTo>
                    <a:pt x="148" y="238"/>
                    <a:pt x="173" y="230"/>
                    <a:pt x="201" y="210"/>
                  </a:cubicBezTo>
                  <a:cubicBezTo>
                    <a:pt x="251" y="185"/>
                    <a:pt x="277" y="110"/>
                    <a:pt x="251" y="60"/>
                  </a:cubicBezTo>
                  <a:cubicBezTo>
                    <a:pt x="215" y="23"/>
                    <a:pt x="165" y="0"/>
                    <a:pt x="12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3" name="Google Shape;34723;p44"/>
            <p:cNvSpPr/>
            <p:nvPr/>
          </p:nvSpPr>
          <p:spPr>
            <a:xfrm>
              <a:off x="5017075" y="372935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201" y="1"/>
                  </a:moveTo>
                  <a:cubicBezTo>
                    <a:pt x="201" y="126"/>
                    <a:pt x="276" y="302"/>
                    <a:pt x="276" y="302"/>
                  </a:cubicBezTo>
                  <a:cubicBezTo>
                    <a:pt x="276" y="302"/>
                    <a:pt x="176" y="126"/>
                    <a:pt x="51" y="76"/>
                  </a:cubicBezTo>
                  <a:lnTo>
                    <a:pt x="51" y="76"/>
                  </a:lnTo>
                  <a:cubicBezTo>
                    <a:pt x="0" y="201"/>
                    <a:pt x="26" y="377"/>
                    <a:pt x="151" y="552"/>
                  </a:cubicBezTo>
                  <a:cubicBezTo>
                    <a:pt x="326" y="753"/>
                    <a:pt x="627" y="803"/>
                    <a:pt x="627" y="803"/>
                  </a:cubicBezTo>
                  <a:cubicBezTo>
                    <a:pt x="627" y="803"/>
                    <a:pt x="702" y="502"/>
                    <a:pt x="577" y="277"/>
                  </a:cubicBezTo>
                  <a:cubicBezTo>
                    <a:pt x="477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4" name="Google Shape;34724;p44"/>
            <p:cNvSpPr/>
            <p:nvPr/>
          </p:nvSpPr>
          <p:spPr>
            <a:xfrm>
              <a:off x="5010175" y="3746225"/>
              <a:ext cx="22600" cy="12375"/>
            </a:xfrm>
            <a:custGeom>
              <a:avLst/>
              <a:gdLst/>
              <a:ahLst/>
              <a:cxnLst/>
              <a:rect l="l" t="t" r="r" b="b"/>
              <a:pathLst>
                <a:path w="904" h="495" extrusionOk="0">
                  <a:moveTo>
                    <a:pt x="471" y="0"/>
                  </a:moveTo>
                  <a:cubicBezTo>
                    <a:pt x="456" y="0"/>
                    <a:pt x="442" y="1"/>
                    <a:pt x="427" y="3"/>
                  </a:cubicBezTo>
                  <a:cubicBezTo>
                    <a:pt x="201" y="3"/>
                    <a:pt x="51" y="103"/>
                    <a:pt x="1" y="203"/>
                  </a:cubicBezTo>
                  <a:cubicBezTo>
                    <a:pt x="76" y="248"/>
                    <a:pt x="169" y="257"/>
                    <a:pt x="232" y="257"/>
                  </a:cubicBezTo>
                  <a:cubicBezTo>
                    <a:pt x="268" y="257"/>
                    <a:pt x="294" y="254"/>
                    <a:pt x="300" y="253"/>
                  </a:cubicBezTo>
                  <a:lnTo>
                    <a:pt x="300" y="253"/>
                  </a:lnTo>
                  <a:cubicBezTo>
                    <a:pt x="281" y="256"/>
                    <a:pt x="97" y="283"/>
                    <a:pt x="26" y="379"/>
                  </a:cubicBezTo>
                  <a:cubicBezTo>
                    <a:pt x="84" y="437"/>
                    <a:pt x="202" y="495"/>
                    <a:pt x="346" y="495"/>
                  </a:cubicBezTo>
                  <a:cubicBezTo>
                    <a:pt x="388" y="495"/>
                    <a:pt x="432" y="490"/>
                    <a:pt x="477" y="479"/>
                  </a:cubicBezTo>
                  <a:cubicBezTo>
                    <a:pt x="753" y="429"/>
                    <a:pt x="903" y="178"/>
                    <a:pt x="903" y="178"/>
                  </a:cubicBezTo>
                  <a:cubicBezTo>
                    <a:pt x="903" y="178"/>
                    <a:pt x="703" y="0"/>
                    <a:pt x="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5" name="Google Shape;34725;p44"/>
            <p:cNvSpPr/>
            <p:nvPr/>
          </p:nvSpPr>
          <p:spPr>
            <a:xfrm>
              <a:off x="5032750" y="3747000"/>
              <a:ext cx="21950" cy="13600"/>
            </a:xfrm>
            <a:custGeom>
              <a:avLst/>
              <a:gdLst/>
              <a:ahLst/>
              <a:cxnLst/>
              <a:rect l="l" t="t" r="r" b="b"/>
              <a:pathLst>
                <a:path w="878" h="544" extrusionOk="0">
                  <a:moveTo>
                    <a:pt x="375" y="1"/>
                  </a:moveTo>
                  <a:cubicBezTo>
                    <a:pt x="176" y="1"/>
                    <a:pt x="0" y="97"/>
                    <a:pt x="0" y="97"/>
                  </a:cubicBezTo>
                  <a:cubicBezTo>
                    <a:pt x="0" y="97"/>
                    <a:pt x="100" y="398"/>
                    <a:pt x="351" y="498"/>
                  </a:cubicBezTo>
                  <a:cubicBezTo>
                    <a:pt x="435" y="529"/>
                    <a:pt x="519" y="543"/>
                    <a:pt x="594" y="543"/>
                  </a:cubicBezTo>
                  <a:cubicBezTo>
                    <a:pt x="697" y="543"/>
                    <a:pt x="783" y="517"/>
                    <a:pt x="827" y="473"/>
                  </a:cubicBezTo>
                  <a:cubicBezTo>
                    <a:pt x="752" y="373"/>
                    <a:pt x="577" y="297"/>
                    <a:pt x="576" y="297"/>
                  </a:cubicBezTo>
                  <a:lnTo>
                    <a:pt x="576" y="297"/>
                  </a:lnTo>
                  <a:cubicBezTo>
                    <a:pt x="577" y="297"/>
                    <a:pt x="689" y="340"/>
                    <a:pt x="788" y="340"/>
                  </a:cubicBezTo>
                  <a:cubicBezTo>
                    <a:pt x="821" y="340"/>
                    <a:pt x="852" y="335"/>
                    <a:pt x="877" y="322"/>
                  </a:cubicBezTo>
                  <a:cubicBezTo>
                    <a:pt x="852" y="222"/>
                    <a:pt x="727" y="72"/>
                    <a:pt x="526" y="22"/>
                  </a:cubicBezTo>
                  <a:cubicBezTo>
                    <a:pt x="476" y="7"/>
                    <a:pt x="425" y="1"/>
                    <a:pt x="3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6" name="Google Shape;34726;p44"/>
            <p:cNvSpPr/>
            <p:nvPr/>
          </p:nvSpPr>
          <p:spPr>
            <a:xfrm>
              <a:off x="5024600" y="3750025"/>
              <a:ext cx="13800" cy="22600"/>
            </a:xfrm>
            <a:custGeom>
              <a:avLst/>
              <a:gdLst/>
              <a:ahLst/>
              <a:cxnLst/>
              <a:rect l="l" t="t" r="r" b="b"/>
              <a:pathLst>
                <a:path w="552" h="904" extrusionOk="0">
                  <a:moveTo>
                    <a:pt x="351" y="1"/>
                  </a:moveTo>
                  <a:cubicBezTo>
                    <a:pt x="351" y="1"/>
                    <a:pt x="100" y="151"/>
                    <a:pt x="50" y="427"/>
                  </a:cubicBezTo>
                  <a:cubicBezTo>
                    <a:pt x="0" y="628"/>
                    <a:pt x="50" y="803"/>
                    <a:pt x="151" y="878"/>
                  </a:cubicBezTo>
                  <a:cubicBezTo>
                    <a:pt x="226" y="778"/>
                    <a:pt x="276" y="603"/>
                    <a:pt x="276" y="602"/>
                  </a:cubicBezTo>
                  <a:lnTo>
                    <a:pt x="276" y="602"/>
                  </a:lnTo>
                  <a:cubicBezTo>
                    <a:pt x="276" y="603"/>
                    <a:pt x="251" y="803"/>
                    <a:pt x="301" y="903"/>
                  </a:cubicBezTo>
                  <a:cubicBezTo>
                    <a:pt x="401" y="853"/>
                    <a:pt x="501" y="703"/>
                    <a:pt x="527" y="502"/>
                  </a:cubicBezTo>
                  <a:cubicBezTo>
                    <a:pt x="552" y="227"/>
                    <a:pt x="35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7" name="Google Shape;34727;p44"/>
            <p:cNvSpPr/>
            <p:nvPr/>
          </p:nvSpPr>
          <p:spPr>
            <a:xfrm>
              <a:off x="5031475" y="3728725"/>
              <a:ext cx="16325" cy="21325"/>
            </a:xfrm>
            <a:custGeom>
              <a:avLst/>
              <a:gdLst/>
              <a:ahLst/>
              <a:cxnLst/>
              <a:rect l="l" t="t" r="r" b="b"/>
              <a:pathLst>
                <a:path w="653" h="853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52" y="26"/>
                    <a:pt x="201" y="126"/>
                    <a:pt x="101" y="327"/>
                  </a:cubicBezTo>
                  <a:cubicBezTo>
                    <a:pt x="1" y="552"/>
                    <a:pt x="101" y="853"/>
                    <a:pt x="101" y="853"/>
                  </a:cubicBezTo>
                  <a:cubicBezTo>
                    <a:pt x="101" y="853"/>
                    <a:pt x="402" y="778"/>
                    <a:pt x="552" y="552"/>
                  </a:cubicBezTo>
                  <a:cubicBezTo>
                    <a:pt x="653" y="377"/>
                    <a:pt x="653" y="176"/>
                    <a:pt x="602" y="76"/>
                  </a:cubicBezTo>
                  <a:lnTo>
                    <a:pt x="602" y="76"/>
                  </a:lnTo>
                  <a:cubicBezTo>
                    <a:pt x="477" y="151"/>
                    <a:pt x="377" y="302"/>
                    <a:pt x="377" y="302"/>
                  </a:cubicBezTo>
                  <a:cubicBezTo>
                    <a:pt x="377" y="302"/>
                    <a:pt x="477" y="126"/>
                    <a:pt x="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8" name="Google Shape;34728;p44"/>
            <p:cNvSpPr/>
            <p:nvPr/>
          </p:nvSpPr>
          <p:spPr>
            <a:xfrm>
              <a:off x="5023350" y="3743975"/>
              <a:ext cx="10050" cy="6250"/>
            </a:xfrm>
            <a:custGeom>
              <a:avLst/>
              <a:gdLst/>
              <a:ahLst/>
              <a:cxnLst/>
              <a:rect l="l" t="t" r="r" b="b"/>
              <a:pathLst>
                <a:path w="402" h="250" extrusionOk="0">
                  <a:moveTo>
                    <a:pt x="100" y="1"/>
                  </a:moveTo>
                  <a:cubicBezTo>
                    <a:pt x="71" y="1"/>
                    <a:pt x="46" y="7"/>
                    <a:pt x="25" y="17"/>
                  </a:cubicBezTo>
                  <a:cubicBezTo>
                    <a:pt x="50" y="68"/>
                    <a:pt x="150" y="118"/>
                    <a:pt x="150" y="118"/>
                  </a:cubicBezTo>
                  <a:cubicBezTo>
                    <a:pt x="150" y="118"/>
                    <a:pt x="86" y="86"/>
                    <a:pt x="35" y="86"/>
                  </a:cubicBezTo>
                  <a:cubicBezTo>
                    <a:pt x="22" y="86"/>
                    <a:pt x="10" y="88"/>
                    <a:pt x="0" y="93"/>
                  </a:cubicBezTo>
                  <a:cubicBezTo>
                    <a:pt x="0" y="143"/>
                    <a:pt x="75" y="218"/>
                    <a:pt x="150" y="243"/>
                  </a:cubicBezTo>
                  <a:cubicBezTo>
                    <a:pt x="176" y="248"/>
                    <a:pt x="201" y="250"/>
                    <a:pt x="225" y="250"/>
                  </a:cubicBezTo>
                  <a:cubicBezTo>
                    <a:pt x="321" y="250"/>
                    <a:pt x="401" y="218"/>
                    <a:pt x="401" y="218"/>
                  </a:cubicBezTo>
                  <a:cubicBezTo>
                    <a:pt x="401" y="218"/>
                    <a:pt x="351" y="93"/>
                    <a:pt x="251" y="42"/>
                  </a:cubicBezTo>
                  <a:cubicBezTo>
                    <a:pt x="192" y="13"/>
                    <a:pt x="142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9" name="Google Shape;34729;p44"/>
            <p:cNvSpPr/>
            <p:nvPr/>
          </p:nvSpPr>
          <p:spPr>
            <a:xfrm>
              <a:off x="5024600" y="3749925"/>
              <a:ext cx="8800" cy="7650"/>
            </a:xfrm>
            <a:custGeom>
              <a:avLst/>
              <a:gdLst/>
              <a:ahLst/>
              <a:cxnLst/>
              <a:rect l="l" t="t" r="r" b="b"/>
              <a:pathLst>
                <a:path w="352" h="306" extrusionOk="0">
                  <a:moveTo>
                    <a:pt x="301" y="1"/>
                  </a:moveTo>
                  <a:cubicBezTo>
                    <a:pt x="255" y="1"/>
                    <a:pt x="186" y="10"/>
                    <a:pt x="126" y="55"/>
                  </a:cubicBezTo>
                  <a:cubicBezTo>
                    <a:pt x="50" y="105"/>
                    <a:pt x="0" y="180"/>
                    <a:pt x="25" y="231"/>
                  </a:cubicBezTo>
                  <a:cubicBezTo>
                    <a:pt x="75" y="231"/>
                    <a:pt x="150" y="181"/>
                    <a:pt x="151" y="180"/>
                  </a:cubicBezTo>
                  <a:lnTo>
                    <a:pt x="151" y="180"/>
                  </a:lnTo>
                  <a:cubicBezTo>
                    <a:pt x="150" y="181"/>
                    <a:pt x="75" y="231"/>
                    <a:pt x="75" y="306"/>
                  </a:cubicBezTo>
                  <a:cubicBezTo>
                    <a:pt x="126" y="306"/>
                    <a:pt x="201" y="281"/>
                    <a:pt x="276" y="231"/>
                  </a:cubicBezTo>
                  <a:cubicBezTo>
                    <a:pt x="351" y="130"/>
                    <a:pt x="351" y="5"/>
                    <a:pt x="351" y="5"/>
                  </a:cubicBezTo>
                  <a:cubicBezTo>
                    <a:pt x="351" y="5"/>
                    <a:pt x="331" y="1"/>
                    <a:pt x="3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0" name="Google Shape;34730;p44"/>
            <p:cNvSpPr/>
            <p:nvPr/>
          </p:nvSpPr>
          <p:spPr>
            <a:xfrm>
              <a:off x="5033375" y="3745400"/>
              <a:ext cx="10675" cy="5925"/>
            </a:xfrm>
            <a:custGeom>
              <a:avLst/>
              <a:gdLst/>
              <a:ahLst/>
              <a:cxnLst/>
              <a:rect l="l" t="t" r="r" b="b"/>
              <a:pathLst>
                <a:path w="427" h="237" extrusionOk="0">
                  <a:moveTo>
                    <a:pt x="271" y="0"/>
                  </a:moveTo>
                  <a:cubicBezTo>
                    <a:pt x="247" y="0"/>
                    <a:pt x="223" y="3"/>
                    <a:pt x="201" y="11"/>
                  </a:cubicBezTo>
                  <a:cubicBezTo>
                    <a:pt x="75" y="36"/>
                    <a:pt x="0" y="161"/>
                    <a:pt x="0" y="161"/>
                  </a:cubicBezTo>
                  <a:cubicBezTo>
                    <a:pt x="0" y="161"/>
                    <a:pt x="125" y="236"/>
                    <a:pt x="251" y="236"/>
                  </a:cubicBezTo>
                  <a:cubicBezTo>
                    <a:pt x="326" y="211"/>
                    <a:pt x="401" y="161"/>
                    <a:pt x="426" y="111"/>
                  </a:cubicBezTo>
                  <a:cubicBezTo>
                    <a:pt x="409" y="102"/>
                    <a:pt x="387" y="100"/>
                    <a:pt x="365" y="100"/>
                  </a:cubicBezTo>
                  <a:cubicBezTo>
                    <a:pt x="320" y="100"/>
                    <a:pt x="276" y="111"/>
                    <a:pt x="276" y="111"/>
                  </a:cubicBezTo>
                  <a:cubicBezTo>
                    <a:pt x="276" y="111"/>
                    <a:pt x="376" y="86"/>
                    <a:pt x="401" y="36"/>
                  </a:cubicBezTo>
                  <a:cubicBezTo>
                    <a:pt x="383" y="18"/>
                    <a:pt x="328" y="0"/>
                    <a:pt x="27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1" name="Google Shape;34731;p44"/>
            <p:cNvSpPr/>
            <p:nvPr/>
          </p:nvSpPr>
          <p:spPr>
            <a:xfrm>
              <a:off x="5032100" y="3749400"/>
              <a:ext cx="7550" cy="10050"/>
            </a:xfrm>
            <a:custGeom>
              <a:avLst/>
              <a:gdLst/>
              <a:ahLst/>
              <a:cxnLst/>
              <a:rect l="l" t="t" r="r" b="b"/>
              <a:pathLst>
                <a:path w="302" h="402" extrusionOk="0">
                  <a:moveTo>
                    <a:pt x="51" y="1"/>
                  </a:moveTo>
                  <a:cubicBezTo>
                    <a:pt x="51" y="1"/>
                    <a:pt x="1" y="126"/>
                    <a:pt x="51" y="252"/>
                  </a:cubicBezTo>
                  <a:cubicBezTo>
                    <a:pt x="76" y="327"/>
                    <a:pt x="151" y="402"/>
                    <a:pt x="201" y="402"/>
                  </a:cubicBezTo>
                  <a:cubicBezTo>
                    <a:pt x="201" y="327"/>
                    <a:pt x="176" y="252"/>
                    <a:pt x="176" y="252"/>
                  </a:cubicBezTo>
                  <a:lnTo>
                    <a:pt x="176" y="252"/>
                  </a:lnTo>
                  <a:cubicBezTo>
                    <a:pt x="176" y="252"/>
                    <a:pt x="227" y="327"/>
                    <a:pt x="277" y="377"/>
                  </a:cubicBezTo>
                  <a:cubicBezTo>
                    <a:pt x="302" y="327"/>
                    <a:pt x="302" y="226"/>
                    <a:pt x="252" y="151"/>
                  </a:cubicBezTo>
                  <a:cubicBezTo>
                    <a:pt x="201" y="5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2" name="Google Shape;34732;p44"/>
            <p:cNvSpPr/>
            <p:nvPr/>
          </p:nvSpPr>
          <p:spPr>
            <a:xfrm>
              <a:off x="5030225" y="3738750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extrusionOk="0">
                  <a:moveTo>
                    <a:pt x="76" y="1"/>
                  </a:moveTo>
                  <a:cubicBezTo>
                    <a:pt x="26" y="51"/>
                    <a:pt x="1" y="126"/>
                    <a:pt x="26" y="226"/>
                  </a:cubicBezTo>
                  <a:cubicBezTo>
                    <a:pt x="26" y="352"/>
                    <a:pt x="151" y="427"/>
                    <a:pt x="151" y="427"/>
                  </a:cubicBezTo>
                  <a:cubicBezTo>
                    <a:pt x="151" y="427"/>
                    <a:pt x="251" y="327"/>
                    <a:pt x="251" y="201"/>
                  </a:cubicBezTo>
                  <a:cubicBezTo>
                    <a:pt x="226" y="101"/>
                    <a:pt x="201" y="26"/>
                    <a:pt x="151" y="1"/>
                  </a:cubicBezTo>
                  <a:cubicBezTo>
                    <a:pt x="126" y="51"/>
                    <a:pt x="126" y="151"/>
                    <a:pt x="126" y="151"/>
                  </a:cubicBezTo>
                  <a:cubicBezTo>
                    <a:pt x="126" y="151"/>
                    <a:pt x="101" y="5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3" name="Google Shape;34733;p44"/>
            <p:cNvSpPr/>
            <p:nvPr/>
          </p:nvSpPr>
          <p:spPr>
            <a:xfrm>
              <a:off x="5028350" y="3743150"/>
              <a:ext cx="3775" cy="5025"/>
            </a:xfrm>
            <a:custGeom>
              <a:avLst/>
              <a:gdLst/>
              <a:ahLst/>
              <a:cxnLst/>
              <a:rect l="l" t="t" r="r" b="b"/>
              <a:pathLst>
                <a:path w="151" h="201" fill="none" extrusionOk="0">
                  <a:moveTo>
                    <a:pt x="1" y="0"/>
                  </a:moveTo>
                  <a:lnTo>
                    <a:pt x="1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4" name="Google Shape;34734;p44"/>
            <p:cNvSpPr/>
            <p:nvPr/>
          </p:nvSpPr>
          <p:spPr>
            <a:xfrm>
              <a:off x="5027725" y="37422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0"/>
                  </a:moveTo>
                  <a:cubicBezTo>
                    <a:pt x="28" y="0"/>
                    <a:pt x="26" y="3"/>
                    <a:pt x="26" y="11"/>
                  </a:cubicBezTo>
                  <a:cubicBezTo>
                    <a:pt x="1" y="11"/>
                    <a:pt x="1" y="11"/>
                    <a:pt x="1" y="36"/>
                  </a:cubicBezTo>
                  <a:lnTo>
                    <a:pt x="26" y="36"/>
                  </a:lnTo>
                  <a:cubicBezTo>
                    <a:pt x="51" y="36"/>
                    <a:pt x="51" y="11"/>
                    <a:pt x="51" y="11"/>
                  </a:cubicBezTo>
                  <a:cubicBezTo>
                    <a:pt x="51" y="11"/>
                    <a:pt x="40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5" name="Google Shape;34735;p44"/>
            <p:cNvSpPr/>
            <p:nvPr/>
          </p:nvSpPr>
          <p:spPr>
            <a:xfrm>
              <a:off x="5026475" y="3745025"/>
              <a:ext cx="5650" cy="3150"/>
            </a:xfrm>
            <a:custGeom>
              <a:avLst/>
              <a:gdLst/>
              <a:ahLst/>
              <a:cxnLst/>
              <a:rect l="l" t="t" r="r" b="b"/>
              <a:pathLst>
                <a:path w="226" h="126" fill="none" extrusionOk="0">
                  <a:moveTo>
                    <a:pt x="0" y="0"/>
                  </a:moveTo>
                  <a:lnTo>
                    <a:pt x="22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6" name="Google Shape;34736;p44"/>
            <p:cNvSpPr/>
            <p:nvPr/>
          </p:nvSpPr>
          <p:spPr>
            <a:xfrm>
              <a:off x="5025850" y="37444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50" y="25"/>
                  </a:ln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7" name="Google Shape;34737;p44"/>
            <p:cNvSpPr/>
            <p:nvPr/>
          </p:nvSpPr>
          <p:spPr>
            <a:xfrm>
              <a:off x="5030850" y="3741900"/>
              <a:ext cx="1275" cy="6275"/>
            </a:xfrm>
            <a:custGeom>
              <a:avLst/>
              <a:gdLst/>
              <a:ahLst/>
              <a:cxnLst/>
              <a:rect l="l" t="t" r="r" b="b"/>
              <a:pathLst>
                <a:path w="51" h="251" fill="none" extrusionOk="0">
                  <a:moveTo>
                    <a:pt x="1" y="0"/>
                  </a:moveTo>
                  <a:lnTo>
                    <a:pt x="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8" name="Google Shape;34738;p44"/>
            <p:cNvSpPr/>
            <p:nvPr/>
          </p:nvSpPr>
          <p:spPr>
            <a:xfrm>
              <a:off x="5030225" y="37412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25"/>
                    <a:pt x="12" y="36"/>
                    <a:pt x="19" y="36"/>
                  </a:cubicBezTo>
                  <a:cubicBezTo>
                    <a:pt x="23" y="36"/>
                    <a:pt x="26" y="33"/>
                    <a:pt x="26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9" name="Google Shape;34739;p44"/>
            <p:cNvSpPr/>
            <p:nvPr/>
          </p:nvSpPr>
          <p:spPr>
            <a:xfrm>
              <a:off x="5033375" y="3748775"/>
              <a:ext cx="5650" cy="3175"/>
            </a:xfrm>
            <a:custGeom>
              <a:avLst/>
              <a:gdLst/>
              <a:ahLst/>
              <a:cxnLst/>
              <a:rect l="l" t="t" r="r" b="b"/>
              <a:pathLst>
                <a:path w="226" h="127" fill="none" extrusionOk="0">
                  <a:moveTo>
                    <a:pt x="226" y="1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0" name="Google Shape;34740;p44"/>
            <p:cNvSpPr/>
            <p:nvPr/>
          </p:nvSpPr>
          <p:spPr>
            <a:xfrm>
              <a:off x="5038375" y="3751300"/>
              <a:ext cx="1275" cy="1100"/>
            </a:xfrm>
            <a:custGeom>
              <a:avLst/>
              <a:gdLst/>
              <a:ahLst/>
              <a:cxnLst/>
              <a:rect l="l" t="t" r="r" b="b"/>
              <a:pathLst>
                <a:path w="51" h="44" extrusionOk="0">
                  <a:moveTo>
                    <a:pt x="26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8"/>
                    <a:pt x="32" y="44"/>
                    <a:pt x="38" y="44"/>
                  </a:cubicBezTo>
                  <a:cubicBezTo>
                    <a:pt x="44" y="44"/>
                    <a:pt x="51" y="38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1" name="Google Shape;34741;p44"/>
            <p:cNvSpPr/>
            <p:nvPr/>
          </p:nvSpPr>
          <p:spPr>
            <a:xfrm>
              <a:off x="5033375" y="3748775"/>
              <a:ext cx="6275" cy="25"/>
            </a:xfrm>
            <a:custGeom>
              <a:avLst/>
              <a:gdLst/>
              <a:ahLst/>
              <a:cxnLst/>
              <a:rect l="l" t="t" r="r" b="b"/>
              <a:pathLst>
                <a:path w="251" h="1" fill="none" extrusionOk="0">
                  <a:moveTo>
                    <a:pt x="25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2" name="Google Shape;34742;p44"/>
            <p:cNvSpPr/>
            <p:nvPr/>
          </p:nvSpPr>
          <p:spPr>
            <a:xfrm>
              <a:off x="5039000" y="37485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1"/>
                  </a:moveTo>
                  <a:cubicBezTo>
                    <a:pt x="12" y="1"/>
                    <a:pt x="1" y="12"/>
                    <a:pt x="1" y="12"/>
                  </a:cubicBezTo>
                  <a:cubicBezTo>
                    <a:pt x="1" y="37"/>
                    <a:pt x="26" y="37"/>
                    <a:pt x="26" y="37"/>
                  </a:cubicBezTo>
                  <a:cubicBezTo>
                    <a:pt x="51" y="37"/>
                    <a:pt x="51" y="37"/>
                    <a:pt x="51" y="12"/>
                  </a:cubicBezTo>
                  <a:lnTo>
                    <a:pt x="26" y="12"/>
                  </a:lnTo>
                  <a:cubicBezTo>
                    <a:pt x="26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3" name="Google Shape;34743;p44"/>
            <p:cNvSpPr/>
            <p:nvPr/>
          </p:nvSpPr>
          <p:spPr>
            <a:xfrm>
              <a:off x="5033375" y="3749400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0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4" name="Google Shape;34744;p44"/>
            <p:cNvSpPr/>
            <p:nvPr/>
          </p:nvSpPr>
          <p:spPr>
            <a:xfrm>
              <a:off x="5037125" y="37533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0" y="7"/>
                    <a:pt x="0" y="19"/>
                  </a:cubicBezTo>
                  <a:cubicBezTo>
                    <a:pt x="0" y="19"/>
                    <a:pt x="0" y="44"/>
                    <a:pt x="0" y="44"/>
                  </a:cubicBezTo>
                  <a:lnTo>
                    <a:pt x="26" y="44"/>
                  </a:lnTo>
                  <a:cubicBezTo>
                    <a:pt x="51" y="19"/>
                    <a:pt x="51" y="19"/>
                    <a:pt x="26" y="19"/>
                  </a:cubicBezTo>
                  <a:cubicBezTo>
                    <a:pt x="26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5" name="Google Shape;34745;p44"/>
            <p:cNvSpPr/>
            <p:nvPr/>
          </p:nvSpPr>
          <p:spPr>
            <a:xfrm>
              <a:off x="5032750" y="374377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0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6" name="Google Shape;34746;p44"/>
            <p:cNvSpPr/>
            <p:nvPr/>
          </p:nvSpPr>
          <p:spPr>
            <a:xfrm>
              <a:off x="5036500" y="37426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0"/>
                  </a:moveTo>
                  <a:cubicBezTo>
                    <a:pt x="7" y="0"/>
                    <a:pt x="0" y="7"/>
                    <a:pt x="0" y="19"/>
                  </a:cubicBezTo>
                  <a:cubicBezTo>
                    <a:pt x="0" y="19"/>
                    <a:pt x="0" y="19"/>
                    <a:pt x="0" y="44"/>
                  </a:cubicBezTo>
                  <a:lnTo>
                    <a:pt x="25" y="44"/>
                  </a:lnTo>
                  <a:cubicBezTo>
                    <a:pt x="51" y="44"/>
                    <a:pt x="51" y="19"/>
                    <a:pt x="25" y="19"/>
                  </a:cubicBezTo>
                  <a:cubicBezTo>
                    <a:pt x="25" y="7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7" name="Google Shape;34747;p44"/>
            <p:cNvSpPr/>
            <p:nvPr/>
          </p:nvSpPr>
          <p:spPr>
            <a:xfrm>
              <a:off x="5032750" y="3741900"/>
              <a:ext cx="1900" cy="6275"/>
            </a:xfrm>
            <a:custGeom>
              <a:avLst/>
              <a:gdLst/>
              <a:ahLst/>
              <a:cxnLst/>
              <a:rect l="l" t="t" r="r" b="b"/>
              <a:pathLst>
                <a:path w="76" h="251" fill="none" extrusionOk="0">
                  <a:moveTo>
                    <a:pt x="75" y="0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8" name="Google Shape;34748;p44"/>
            <p:cNvSpPr/>
            <p:nvPr/>
          </p:nvSpPr>
          <p:spPr>
            <a:xfrm>
              <a:off x="5034000" y="37412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0"/>
                    <a:pt x="0" y="50"/>
                  </a:cubicBezTo>
                  <a:cubicBezTo>
                    <a:pt x="25" y="50"/>
                    <a:pt x="25" y="50"/>
                    <a:pt x="25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9" name="Google Shape;34749;p44"/>
            <p:cNvSpPr/>
            <p:nvPr/>
          </p:nvSpPr>
          <p:spPr>
            <a:xfrm>
              <a:off x="5032750" y="374565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0" name="Google Shape;34750;p44"/>
            <p:cNvSpPr/>
            <p:nvPr/>
          </p:nvSpPr>
          <p:spPr>
            <a:xfrm>
              <a:off x="5037750" y="37450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0"/>
                  </a:moveTo>
                  <a:cubicBezTo>
                    <a:pt x="26" y="0"/>
                    <a:pt x="1" y="26"/>
                    <a:pt x="26" y="26"/>
                  </a:cubicBezTo>
                  <a:cubicBezTo>
                    <a:pt x="26" y="38"/>
                    <a:pt x="26" y="44"/>
                    <a:pt x="29" y="44"/>
                  </a:cubicBezTo>
                  <a:cubicBezTo>
                    <a:pt x="32" y="44"/>
                    <a:pt x="38" y="38"/>
                    <a:pt x="51" y="26"/>
                  </a:cubicBezTo>
                  <a:cubicBezTo>
                    <a:pt x="51" y="26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1" name="Google Shape;34751;p44"/>
            <p:cNvSpPr/>
            <p:nvPr/>
          </p:nvSpPr>
          <p:spPr>
            <a:xfrm>
              <a:off x="5032100" y="3749400"/>
              <a:ext cx="25" cy="6300"/>
            </a:xfrm>
            <a:custGeom>
              <a:avLst/>
              <a:gdLst/>
              <a:ahLst/>
              <a:cxnLst/>
              <a:rect l="l" t="t" r="r" b="b"/>
              <a:pathLst>
                <a:path w="1" h="252" fill="none" extrusionOk="0">
                  <a:moveTo>
                    <a:pt x="1" y="25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2" name="Google Shape;34752;p44"/>
            <p:cNvSpPr/>
            <p:nvPr/>
          </p:nvSpPr>
          <p:spPr>
            <a:xfrm>
              <a:off x="5031475" y="37556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3" name="Google Shape;34753;p44"/>
            <p:cNvSpPr/>
            <p:nvPr/>
          </p:nvSpPr>
          <p:spPr>
            <a:xfrm>
              <a:off x="5028975" y="3749400"/>
              <a:ext cx="3150" cy="5675"/>
            </a:xfrm>
            <a:custGeom>
              <a:avLst/>
              <a:gdLst/>
              <a:ahLst/>
              <a:cxnLst/>
              <a:rect l="l" t="t" r="r" b="b"/>
              <a:pathLst>
                <a:path w="126" h="227" fill="none" extrusionOk="0">
                  <a:moveTo>
                    <a:pt x="1" y="226"/>
                  </a:moveTo>
                  <a:lnTo>
                    <a:pt x="1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4" name="Google Shape;34754;p44"/>
            <p:cNvSpPr/>
            <p:nvPr/>
          </p:nvSpPr>
          <p:spPr>
            <a:xfrm>
              <a:off x="5028350" y="37544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0"/>
                  </a:moveTo>
                  <a:cubicBezTo>
                    <a:pt x="26" y="0"/>
                    <a:pt x="26" y="0"/>
                    <a:pt x="1" y="25"/>
                  </a:cubicBezTo>
                  <a:cubicBezTo>
                    <a:pt x="1" y="25"/>
                    <a:pt x="1" y="51"/>
                    <a:pt x="26" y="51"/>
                  </a:cubicBezTo>
                  <a:cubicBezTo>
                    <a:pt x="26" y="51"/>
                    <a:pt x="51" y="51"/>
                    <a:pt x="51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5" name="Google Shape;34755;p44"/>
            <p:cNvSpPr/>
            <p:nvPr/>
          </p:nvSpPr>
          <p:spPr>
            <a:xfrm>
              <a:off x="5032100" y="3749400"/>
              <a:ext cx="2550" cy="5675"/>
            </a:xfrm>
            <a:custGeom>
              <a:avLst/>
              <a:gdLst/>
              <a:ahLst/>
              <a:cxnLst/>
              <a:rect l="l" t="t" r="r" b="b"/>
              <a:pathLst>
                <a:path w="102" h="227" fill="none" extrusionOk="0">
                  <a:moveTo>
                    <a:pt x="101" y="2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6" name="Google Shape;34756;p44"/>
            <p:cNvSpPr/>
            <p:nvPr/>
          </p:nvSpPr>
          <p:spPr>
            <a:xfrm>
              <a:off x="5034000" y="37550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50" y="51"/>
                    <a:pt x="50" y="26"/>
                    <a:pt x="50" y="26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7" name="Google Shape;34757;p44"/>
            <p:cNvSpPr/>
            <p:nvPr/>
          </p:nvSpPr>
          <p:spPr>
            <a:xfrm>
              <a:off x="5025850" y="3749400"/>
              <a:ext cx="5650" cy="1925"/>
            </a:xfrm>
            <a:custGeom>
              <a:avLst/>
              <a:gdLst/>
              <a:ahLst/>
              <a:cxnLst/>
              <a:rect l="l" t="t" r="r" b="b"/>
              <a:pathLst>
                <a:path w="226" h="77" fill="none" extrusionOk="0">
                  <a:moveTo>
                    <a:pt x="0" y="76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8" name="Google Shape;34758;p44"/>
            <p:cNvSpPr/>
            <p:nvPr/>
          </p:nvSpPr>
          <p:spPr>
            <a:xfrm>
              <a:off x="5024600" y="37506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17" y="25"/>
                    <a:pt x="23" y="36"/>
                    <a:pt x="24" y="36"/>
                  </a:cubicBezTo>
                  <a:cubicBezTo>
                    <a:pt x="25" y="36"/>
                    <a:pt x="25" y="33"/>
                    <a:pt x="25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9" name="Google Shape;34759;p44"/>
            <p:cNvSpPr/>
            <p:nvPr/>
          </p:nvSpPr>
          <p:spPr>
            <a:xfrm>
              <a:off x="5025225" y="3748150"/>
              <a:ext cx="6275" cy="1275"/>
            </a:xfrm>
            <a:custGeom>
              <a:avLst/>
              <a:gdLst/>
              <a:ahLst/>
              <a:cxnLst/>
              <a:rect l="l" t="t" r="r" b="b"/>
              <a:pathLst>
                <a:path w="251" h="51" fill="none" extrusionOk="0">
                  <a:moveTo>
                    <a:pt x="0" y="1"/>
                  </a:moveTo>
                  <a:lnTo>
                    <a:pt x="25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0" name="Google Shape;34760;p44"/>
            <p:cNvSpPr/>
            <p:nvPr/>
          </p:nvSpPr>
          <p:spPr>
            <a:xfrm>
              <a:off x="5024600" y="37475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1" name="Google Shape;34761;p44"/>
            <p:cNvSpPr/>
            <p:nvPr/>
          </p:nvSpPr>
          <p:spPr>
            <a:xfrm>
              <a:off x="5026475" y="3749400"/>
              <a:ext cx="5025" cy="3800"/>
            </a:xfrm>
            <a:custGeom>
              <a:avLst/>
              <a:gdLst/>
              <a:ahLst/>
              <a:cxnLst/>
              <a:rect l="l" t="t" r="r" b="b"/>
              <a:pathLst>
                <a:path w="201" h="152" fill="none" extrusionOk="0">
                  <a:moveTo>
                    <a:pt x="0" y="151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2" name="Google Shape;34762;p44"/>
            <p:cNvSpPr/>
            <p:nvPr/>
          </p:nvSpPr>
          <p:spPr>
            <a:xfrm>
              <a:off x="5025850" y="37531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50" y="25"/>
                  </a:lnTo>
                  <a:cubicBezTo>
                    <a:pt x="50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3" name="Google Shape;34763;p44"/>
            <p:cNvSpPr/>
            <p:nvPr/>
          </p:nvSpPr>
          <p:spPr>
            <a:xfrm>
              <a:off x="5028975" y="3745400"/>
              <a:ext cx="6925" cy="5975"/>
            </a:xfrm>
            <a:custGeom>
              <a:avLst/>
              <a:gdLst/>
              <a:ahLst/>
              <a:cxnLst/>
              <a:rect l="l" t="t" r="r" b="b"/>
              <a:pathLst>
                <a:path w="277" h="239" extrusionOk="0">
                  <a:moveTo>
                    <a:pt x="120" y="1"/>
                  </a:moveTo>
                  <a:cubicBezTo>
                    <a:pt x="105" y="1"/>
                    <a:pt x="89" y="4"/>
                    <a:pt x="76" y="11"/>
                  </a:cubicBezTo>
                  <a:cubicBezTo>
                    <a:pt x="26" y="61"/>
                    <a:pt x="1" y="111"/>
                    <a:pt x="26" y="186"/>
                  </a:cubicBezTo>
                  <a:cubicBezTo>
                    <a:pt x="57" y="217"/>
                    <a:pt x="88" y="238"/>
                    <a:pt x="125" y="238"/>
                  </a:cubicBezTo>
                  <a:cubicBezTo>
                    <a:pt x="147" y="238"/>
                    <a:pt x="172" y="230"/>
                    <a:pt x="201" y="211"/>
                  </a:cubicBezTo>
                  <a:cubicBezTo>
                    <a:pt x="251" y="186"/>
                    <a:pt x="276" y="111"/>
                    <a:pt x="226" y="61"/>
                  </a:cubicBezTo>
                  <a:cubicBezTo>
                    <a:pt x="208" y="24"/>
                    <a:pt x="163" y="1"/>
                    <a:pt x="12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4" name="Google Shape;34764;p44"/>
            <p:cNvSpPr/>
            <p:nvPr/>
          </p:nvSpPr>
          <p:spPr>
            <a:xfrm>
              <a:off x="5371075" y="390105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0"/>
                  </a:moveTo>
                  <a:cubicBezTo>
                    <a:pt x="176" y="150"/>
                    <a:pt x="277" y="301"/>
                    <a:pt x="277" y="301"/>
                  </a:cubicBezTo>
                  <a:cubicBezTo>
                    <a:pt x="277" y="301"/>
                    <a:pt x="151" y="150"/>
                    <a:pt x="51" y="100"/>
                  </a:cubicBezTo>
                  <a:lnTo>
                    <a:pt x="51" y="100"/>
                  </a:lnTo>
                  <a:cubicBezTo>
                    <a:pt x="1" y="201"/>
                    <a:pt x="26" y="401"/>
                    <a:pt x="151" y="551"/>
                  </a:cubicBezTo>
                  <a:cubicBezTo>
                    <a:pt x="327" y="777"/>
                    <a:pt x="628" y="802"/>
                    <a:pt x="628" y="802"/>
                  </a:cubicBezTo>
                  <a:cubicBezTo>
                    <a:pt x="628" y="802"/>
                    <a:pt x="703" y="526"/>
                    <a:pt x="552" y="276"/>
                  </a:cubicBezTo>
                  <a:cubicBezTo>
                    <a:pt x="452" y="100"/>
                    <a:pt x="302" y="0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5" name="Google Shape;34765;p44"/>
            <p:cNvSpPr/>
            <p:nvPr/>
          </p:nvSpPr>
          <p:spPr>
            <a:xfrm>
              <a:off x="5364200" y="3917900"/>
              <a:ext cx="22575" cy="12775"/>
            </a:xfrm>
            <a:custGeom>
              <a:avLst/>
              <a:gdLst/>
              <a:ahLst/>
              <a:cxnLst/>
              <a:rect l="l" t="t" r="r" b="b"/>
              <a:pathLst>
                <a:path w="903" h="511" extrusionOk="0">
                  <a:moveTo>
                    <a:pt x="449" y="1"/>
                  </a:moveTo>
                  <a:cubicBezTo>
                    <a:pt x="434" y="1"/>
                    <a:pt x="417" y="1"/>
                    <a:pt x="401" y="3"/>
                  </a:cubicBezTo>
                  <a:cubicBezTo>
                    <a:pt x="201" y="28"/>
                    <a:pt x="50" y="128"/>
                    <a:pt x="0" y="228"/>
                  </a:cubicBezTo>
                  <a:cubicBezTo>
                    <a:pt x="101" y="278"/>
                    <a:pt x="301" y="278"/>
                    <a:pt x="301" y="278"/>
                  </a:cubicBezTo>
                  <a:cubicBezTo>
                    <a:pt x="301" y="278"/>
                    <a:pt x="101" y="304"/>
                    <a:pt x="0" y="379"/>
                  </a:cubicBezTo>
                  <a:cubicBezTo>
                    <a:pt x="63" y="462"/>
                    <a:pt x="211" y="510"/>
                    <a:pt x="374" y="510"/>
                  </a:cubicBezTo>
                  <a:cubicBezTo>
                    <a:pt x="408" y="510"/>
                    <a:pt x="442" y="508"/>
                    <a:pt x="476" y="504"/>
                  </a:cubicBezTo>
                  <a:cubicBezTo>
                    <a:pt x="727" y="429"/>
                    <a:pt x="903" y="178"/>
                    <a:pt x="903" y="178"/>
                  </a:cubicBezTo>
                  <a:cubicBezTo>
                    <a:pt x="903" y="178"/>
                    <a:pt x="703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6" name="Google Shape;34766;p44"/>
            <p:cNvSpPr/>
            <p:nvPr/>
          </p:nvSpPr>
          <p:spPr>
            <a:xfrm>
              <a:off x="5386750" y="3919300"/>
              <a:ext cx="21950" cy="13025"/>
            </a:xfrm>
            <a:custGeom>
              <a:avLst/>
              <a:gdLst/>
              <a:ahLst/>
              <a:cxnLst/>
              <a:rect l="l" t="t" r="r" b="b"/>
              <a:pathLst>
                <a:path w="878" h="521" extrusionOk="0">
                  <a:moveTo>
                    <a:pt x="366" y="1"/>
                  </a:moveTo>
                  <a:cubicBezTo>
                    <a:pt x="161" y="1"/>
                    <a:pt x="1" y="97"/>
                    <a:pt x="1" y="97"/>
                  </a:cubicBezTo>
                  <a:cubicBezTo>
                    <a:pt x="1" y="97"/>
                    <a:pt x="101" y="373"/>
                    <a:pt x="351" y="473"/>
                  </a:cubicBezTo>
                  <a:cubicBezTo>
                    <a:pt x="442" y="507"/>
                    <a:pt x="527" y="521"/>
                    <a:pt x="603" y="521"/>
                  </a:cubicBezTo>
                  <a:cubicBezTo>
                    <a:pt x="695" y="521"/>
                    <a:pt x="773" y="501"/>
                    <a:pt x="828" y="473"/>
                  </a:cubicBezTo>
                  <a:cubicBezTo>
                    <a:pt x="753" y="348"/>
                    <a:pt x="578" y="273"/>
                    <a:pt x="577" y="273"/>
                  </a:cubicBezTo>
                  <a:lnTo>
                    <a:pt x="577" y="273"/>
                  </a:lnTo>
                  <a:cubicBezTo>
                    <a:pt x="578" y="273"/>
                    <a:pt x="706" y="328"/>
                    <a:pt x="822" y="328"/>
                  </a:cubicBezTo>
                  <a:cubicBezTo>
                    <a:pt x="841" y="328"/>
                    <a:pt x="860" y="326"/>
                    <a:pt x="878" y="323"/>
                  </a:cubicBezTo>
                  <a:cubicBezTo>
                    <a:pt x="853" y="197"/>
                    <a:pt x="702" y="72"/>
                    <a:pt x="527" y="22"/>
                  </a:cubicBezTo>
                  <a:cubicBezTo>
                    <a:pt x="472" y="7"/>
                    <a:pt x="418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7" name="Google Shape;34767;p44"/>
            <p:cNvSpPr/>
            <p:nvPr/>
          </p:nvSpPr>
          <p:spPr>
            <a:xfrm>
              <a:off x="5378600" y="3921725"/>
              <a:ext cx="13200" cy="22575"/>
            </a:xfrm>
            <a:custGeom>
              <a:avLst/>
              <a:gdLst/>
              <a:ahLst/>
              <a:cxnLst/>
              <a:rect l="l" t="t" r="r" b="b"/>
              <a:pathLst>
                <a:path w="528" h="903" extrusionOk="0">
                  <a:moveTo>
                    <a:pt x="352" y="0"/>
                  </a:moveTo>
                  <a:cubicBezTo>
                    <a:pt x="352" y="0"/>
                    <a:pt x="76" y="151"/>
                    <a:pt x="26" y="426"/>
                  </a:cubicBezTo>
                  <a:cubicBezTo>
                    <a:pt x="1" y="627"/>
                    <a:pt x="51" y="802"/>
                    <a:pt x="126" y="877"/>
                  </a:cubicBezTo>
                  <a:cubicBezTo>
                    <a:pt x="226" y="777"/>
                    <a:pt x="251" y="602"/>
                    <a:pt x="251" y="602"/>
                  </a:cubicBezTo>
                  <a:lnTo>
                    <a:pt x="251" y="602"/>
                  </a:lnTo>
                  <a:cubicBezTo>
                    <a:pt x="251" y="602"/>
                    <a:pt x="226" y="802"/>
                    <a:pt x="276" y="902"/>
                  </a:cubicBezTo>
                  <a:cubicBezTo>
                    <a:pt x="402" y="877"/>
                    <a:pt x="502" y="702"/>
                    <a:pt x="527" y="501"/>
                  </a:cubicBezTo>
                  <a:cubicBezTo>
                    <a:pt x="527" y="226"/>
                    <a:pt x="352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8" name="Google Shape;34768;p44"/>
            <p:cNvSpPr/>
            <p:nvPr/>
          </p:nvSpPr>
          <p:spPr>
            <a:xfrm>
              <a:off x="5385500" y="3901050"/>
              <a:ext cx="16325" cy="20700"/>
            </a:xfrm>
            <a:custGeom>
              <a:avLst/>
              <a:gdLst/>
              <a:ahLst/>
              <a:cxnLst/>
              <a:rect l="l" t="t" r="r" b="b"/>
              <a:pathLst>
                <a:path w="653" h="828" extrusionOk="0">
                  <a:moveTo>
                    <a:pt x="452" y="0"/>
                  </a:moveTo>
                  <a:cubicBezTo>
                    <a:pt x="351" y="0"/>
                    <a:pt x="176" y="100"/>
                    <a:pt x="101" y="301"/>
                  </a:cubicBezTo>
                  <a:cubicBezTo>
                    <a:pt x="0" y="551"/>
                    <a:pt x="101" y="827"/>
                    <a:pt x="101" y="827"/>
                  </a:cubicBezTo>
                  <a:cubicBezTo>
                    <a:pt x="101" y="827"/>
                    <a:pt x="401" y="777"/>
                    <a:pt x="527" y="526"/>
                  </a:cubicBezTo>
                  <a:cubicBezTo>
                    <a:pt x="627" y="351"/>
                    <a:pt x="652" y="176"/>
                    <a:pt x="602" y="75"/>
                  </a:cubicBezTo>
                  <a:lnTo>
                    <a:pt x="602" y="75"/>
                  </a:lnTo>
                  <a:cubicBezTo>
                    <a:pt x="477" y="125"/>
                    <a:pt x="376" y="301"/>
                    <a:pt x="376" y="301"/>
                  </a:cubicBezTo>
                  <a:cubicBezTo>
                    <a:pt x="376" y="301"/>
                    <a:pt x="477" y="125"/>
                    <a:pt x="4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9" name="Google Shape;34769;p44"/>
            <p:cNvSpPr/>
            <p:nvPr/>
          </p:nvSpPr>
          <p:spPr>
            <a:xfrm>
              <a:off x="5377350" y="3915775"/>
              <a:ext cx="9425" cy="6525"/>
            </a:xfrm>
            <a:custGeom>
              <a:avLst/>
              <a:gdLst/>
              <a:ahLst/>
              <a:cxnLst/>
              <a:rect l="l" t="t" r="r" b="b"/>
              <a:pathLst>
                <a:path w="377" h="261" extrusionOk="0">
                  <a:moveTo>
                    <a:pt x="116" y="0"/>
                  </a:moveTo>
                  <a:cubicBezTo>
                    <a:pt x="82" y="0"/>
                    <a:pt x="51" y="13"/>
                    <a:pt x="26" y="38"/>
                  </a:cubicBezTo>
                  <a:cubicBezTo>
                    <a:pt x="51" y="88"/>
                    <a:pt x="126" y="113"/>
                    <a:pt x="126" y="113"/>
                  </a:cubicBezTo>
                  <a:cubicBezTo>
                    <a:pt x="126" y="113"/>
                    <a:pt x="51" y="88"/>
                    <a:pt x="1" y="88"/>
                  </a:cubicBezTo>
                  <a:cubicBezTo>
                    <a:pt x="1" y="138"/>
                    <a:pt x="51" y="213"/>
                    <a:pt x="151" y="238"/>
                  </a:cubicBezTo>
                  <a:cubicBezTo>
                    <a:pt x="184" y="255"/>
                    <a:pt x="221" y="260"/>
                    <a:pt x="254" y="260"/>
                  </a:cubicBezTo>
                  <a:cubicBezTo>
                    <a:pt x="321" y="260"/>
                    <a:pt x="377" y="238"/>
                    <a:pt x="377" y="238"/>
                  </a:cubicBezTo>
                  <a:cubicBezTo>
                    <a:pt x="377" y="238"/>
                    <a:pt x="351" y="88"/>
                    <a:pt x="226" y="38"/>
                  </a:cubicBezTo>
                  <a:cubicBezTo>
                    <a:pt x="189" y="13"/>
                    <a:pt x="151" y="0"/>
                    <a:pt x="11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0" name="Google Shape;34770;p44"/>
            <p:cNvSpPr/>
            <p:nvPr/>
          </p:nvSpPr>
          <p:spPr>
            <a:xfrm>
              <a:off x="5378600" y="3921625"/>
              <a:ext cx="8800" cy="7875"/>
            </a:xfrm>
            <a:custGeom>
              <a:avLst/>
              <a:gdLst/>
              <a:ahLst/>
              <a:cxnLst/>
              <a:rect l="l" t="t" r="r" b="b"/>
              <a:pathLst>
                <a:path w="352" h="315" extrusionOk="0">
                  <a:moveTo>
                    <a:pt x="301" y="0"/>
                  </a:moveTo>
                  <a:cubicBezTo>
                    <a:pt x="255" y="0"/>
                    <a:pt x="186" y="9"/>
                    <a:pt x="126" y="54"/>
                  </a:cubicBezTo>
                  <a:cubicBezTo>
                    <a:pt x="51" y="129"/>
                    <a:pt x="1" y="205"/>
                    <a:pt x="1" y="255"/>
                  </a:cubicBezTo>
                  <a:cubicBezTo>
                    <a:pt x="76" y="230"/>
                    <a:pt x="151" y="180"/>
                    <a:pt x="151" y="180"/>
                  </a:cubicBezTo>
                  <a:lnTo>
                    <a:pt x="151" y="180"/>
                  </a:lnTo>
                  <a:cubicBezTo>
                    <a:pt x="151" y="180"/>
                    <a:pt x="76" y="255"/>
                    <a:pt x="51" y="305"/>
                  </a:cubicBezTo>
                  <a:cubicBezTo>
                    <a:pt x="63" y="311"/>
                    <a:pt x="79" y="314"/>
                    <a:pt x="96" y="314"/>
                  </a:cubicBezTo>
                  <a:cubicBezTo>
                    <a:pt x="148" y="314"/>
                    <a:pt x="214" y="286"/>
                    <a:pt x="251" y="230"/>
                  </a:cubicBezTo>
                  <a:cubicBezTo>
                    <a:pt x="352" y="155"/>
                    <a:pt x="352" y="4"/>
                    <a:pt x="352" y="4"/>
                  </a:cubicBezTo>
                  <a:cubicBezTo>
                    <a:pt x="352" y="4"/>
                    <a:pt x="332" y="0"/>
                    <a:pt x="3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1" name="Google Shape;34771;p44"/>
            <p:cNvSpPr/>
            <p:nvPr/>
          </p:nvSpPr>
          <p:spPr>
            <a:xfrm>
              <a:off x="5387375" y="3917075"/>
              <a:ext cx="10050" cy="6025"/>
            </a:xfrm>
            <a:custGeom>
              <a:avLst/>
              <a:gdLst/>
              <a:ahLst/>
              <a:cxnLst/>
              <a:rect l="l" t="t" r="r" b="b"/>
              <a:pathLst>
                <a:path w="402" h="241" extrusionOk="0">
                  <a:moveTo>
                    <a:pt x="251" y="1"/>
                  </a:moveTo>
                  <a:cubicBezTo>
                    <a:pt x="228" y="1"/>
                    <a:pt x="203" y="4"/>
                    <a:pt x="176" y="11"/>
                  </a:cubicBezTo>
                  <a:cubicBezTo>
                    <a:pt x="76" y="61"/>
                    <a:pt x="1" y="161"/>
                    <a:pt x="1" y="161"/>
                  </a:cubicBezTo>
                  <a:cubicBezTo>
                    <a:pt x="1" y="161"/>
                    <a:pt x="80" y="240"/>
                    <a:pt x="185" y="240"/>
                  </a:cubicBezTo>
                  <a:cubicBezTo>
                    <a:pt x="199" y="240"/>
                    <a:pt x="212" y="239"/>
                    <a:pt x="226" y="236"/>
                  </a:cubicBezTo>
                  <a:cubicBezTo>
                    <a:pt x="326" y="211"/>
                    <a:pt x="402" y="161"/>
                    <a:pt x="402" y="111"/>
                  </a:cubicBezTo>
                  <a:lnTo>
                    <a:pt x="276" y="111"/>
                  </a:lnTo>
                  <a:cubicBezTo>
                    <a:pt x="276" y="111"/>
                    <a:pt x="351" y="86"/>
                    <a:pt x="402" y="61"/>
                  </a:cubicBezTo>
                  <a:cubicBezTo>
                    <a:pt x="365" y="24"/>
                    <a:pt x="315" y="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2" name="Google Shape;34772;p44"/>
            <p:cNvSpPr/>
            <p:nvPr/>
          </p:nvSpPr>
          <p:spPr>
            <a:xfrm>
              <a:off x="5386125" y="3921725"/>
              <a:ext cx="6925" cy="9425"/>
            </a:xfrm>
            <a:custGeom>
              <a:avLst/>
              <a:gdLst/>
              <a:ahLst/>
              <a:cxnLst/>
              <a:rect l="l" t="t" r="r" b="b"/>
              <a:pathLst>
                <a:path w="277" h="377" extrusionOk="0">
                  <a:moveTo>
                    <a:pt x="51" y="0"/>
                  </a:moveTo>
                  <a:cubicBezTo>
                    <a:pt x="51" y="0"/>
                    <a:pt x="0" y="125"/>
                    <a:pt x="26" y="226"/>
                  </a:cubicBezTo>
                  <a:cubicBezTo>
                    <a:pt x="76" y="326"/>
                    <a:pt x="126" y="376"/>
                    <a:pt x="201" y="376"/>
                  </a:cubicBezTo>
                  <a:cubicBezTo>
                    <a:pt x="201" y="326"/>
                    <a:pt x="176" y="252"/>
                    <a:pt x="176" y="251"/>
                  </a:cubicBezTo>
                  <a:lnTo>
                    <a:pt x="176" y="251"/>
                  </a:lnTo>
                  <a:cubicBezTo>
                    <a:pt x="176" y="252"/>
                    <a:pt x="201" y="326"/>
                    <a:pt x="251" y="351"/>
                  </a:cubicBezTo>
                  <a:cubicBezTo>
                    <a:pt x="276" y="301"/>
                    <a:pt x="276" y="226"/>
                    <a:pt x="251" y="125"/>
                  </a:cubicBezTo>
                  <a:cubicBezTo>
                    <a:pt x="176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3" name="Google Shape;34773;p44"/>
            <p:cNvSpPr/>
            <p:nvPr/>
          </p:nvSpPr>
          <p:spPr>
            <a:xfrm>
              <a:off x="5384250" y="3911075"/>
              <a:ext cx="5650" cy="10050"/>
            </a:xfrm>
            <a:custGeom>
              <a:avLst/>
              <a:gdLst/>
              <a:ahLst/>
              <a:cxnLst/>
              <a:rect l="l" t="t" r="r" b="b"/>
              <a:pathLst>
                <a:path w="226" h="402" extrusionOk="0">
                  <a:moveTo>
                    <a:pt x="75" y="0"/>
                  </a:moveTo>
                  <a:cubicBezTo>
                    <a:pt x="25" y="25"/>
                    <a:pt x="0" y="100"/>
                    <a:pt x="0" y="201"/>
                  </a:cubicBezTo>
                  <a:cubicBezTo>
                    <a:pt x="25" y="326"/>
                    <a:pt x="126" y="401"/>
                    <a:pt x="126" y="401"/>
                  </a:cubicBezTo>
                  <a:cubicBezTo>
                    <a:pt x="126" y="401"/>
                    <a:pt x="226" y="301"/>
                    <a:pt x="226" y="176"/>
                  </a:cubicBezTo>
                  <a:cubicBezTo>
                    <a:pt x="226" y="100"/>
                    <a:pt x="176" y="25"/>
                    <a:pt x="151" y="0"/>
                  </a:cubicBezTo>
                  <a:cubicBezTo>
                    <a:pt x="101" y="50"/>
                    <a:pt x="101" y="125"/>
                    <a:pt x="101" y="125"/>
                  </a:cubicBezTo>
                  <a:cubicBezTo>
                    <a:pt x="101" y="125"/>
                    <a:pt x="101" y="50"/>
                    <a:pt x="7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4" name="Google Shape;34774;p44"/>
            <p:cNvSpPr/>
            <p:nvPr/>
          </p:nvSpPr>
          <p:spPr>
            <a:xfrm>
              <a:off x="5382375" y="3914825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0" y="0"/>
                  </a:moveTo>
                  <a:lnTo>
                    <a:pt x="125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5" name="Google Shape;34775;p44"/>
            <p:cNvSpPr/>
            <p:nvPr/>
          </p:nvSpPr>
          <p:spPr>
            <a:xfrm>
              <a:off x="5381750" y="39142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11" y="37"/>
                    <a:pt x="19" y="37"/>
                  </a:cubicBezTo>
                  <a:cubicBezTo>
                    <a:pt x="22" y="37"/>
                    <a:pt x="25" y="34"/>
                    <a:pt x="25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6" name="Google Shape;34776;p44"/>
            <p:cNvSpPr/>
            <p:nvPr/>
          </p:nvSpPr>
          <p:spPr>
            <a:xfrm>
              <a:off x="5380475" y="3916700"/>
              <a:ext cx="5050" cy="3150"/>
            </a:xfrm>
            <a:custGeom>
              <a:avLst/>
              <a:gdLst/>
              <a:ahLst/>
              <a:cxnLst/>
              <a:rect l="l" t="t" r="r" b="b"/>
              <a:pathLst>
                <a:path w="202" h="126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7" name="Google Shape;34777;p44"/>
            <p:cNvSpPr/>
            <p:nvPr/>
          </p:nvSpPr>
          <p:spPr>
            <a:xfrm>
              <a:off x="5379850" y="391607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38"/>
                    <a:pt x="7" y="44"/>
                    <a:pt x="13" y="44"/>
                  </a:cubicBezTo>
                  <a:cubicBezTo>
                    <a:pt x="20" y="44"/>
                    <a:pt x="26" y="38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8" name="Google Shape;34778;p44"/>
            <p:cNvSpPr/>
            <p:nvPr/>
          </p:nvSpPr>
          <p:spPr>
            <a:xfrm>
              <a:off x="5384875" y="3913575"/>
              <a:ext cx="650" cy="6275"/>
            </a:xfrm>
            <a:custGeom>
              <a:avLst/>
              <a:gdLst/>
              <a:ahLst/>
              <a:cxnLst/>
              <a:rect l="l" t="t" r="r" b="b"/>
              <a:pathLst>
                <a:path w="26" h="251" fill="none" extrusionOk="0">
                  <a:moveTo>
                    <a:pt x="0" y="0"/>
                  </a:moveTo>
                  <a:lnTo>
                    <a:pt x="25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9" name="Google Shape;34779;p44"/>
            <p:cNvSpPr/>
            <p:nvPr/>
          </p:nvSpPr>
          <p:spPr>
            <a:xfrm>
              <a:off x="5384250" y="39129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25" y="50"/>
                    <a:pt x="25" y="50"/>
                  </a:cubicBezTo>
                  <a:cubicBezTo>
                    <a:pt x="25" y="50"/>
                    <a:pt x="50" y="25"/>
                    <a:pt x="50" y="25"/>
                  </a:cubicBez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0" name="Google Shape;34780;p44"/>
            <p:cNvSpPr/>
            <p:nvPr/>
          </p:nvSpPr>
          <p:spPr>
            <a:xfrm>
              <a:off x="5386750" y="3921100"/>
              <a:ext cx="6300" cy="2525"/>
            </a:xfrm>
            <a:custGeom>
              <a:avLst/>
              <a:gdLst/>
              <a:ahLst/>
              <a:cxnLst/>
              <a:rect l="l" t="t" r="r" b="b"/>
              <a:pathLst>
                <a:path w="252" h="101" fill="none" extrusionOk="0">
                  <a:moveTo>
                    <a:pt x="251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1" name="Google Shape;34781;p44"/>
            <p:cNvSpPr/>
            <p:nvPr/>
          </p:nvSpPr>
          <p:spPr>
            <a:xfrm>
              <a:off x="5392400" y="3922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0"/>
                    <a:pt x="0" y="50"/>
                  </a:cubicBezTo>
                  <a:lnTo>
                    <a:pt x="50" y="50"/>
                  </a:lnTo>
                  <a:cubicBezTo>
                    <a:pt x="50" y="25"/>
                    <a:pt x="50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2" name="Google Shape;34782;p44"/>
            <p:cNvSpPr/>
            <p:nvPr/>
          </p:nvSpPr>
          <p:spPr>
            <a:xfrm>
              <a:off x="5387375" y="3921100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3" name="Google Shape;34783;p44"/>
            <p:cNvSpPr/>
            <p:nvPr/>
          </p:nvSpPr>
          <p:spPr>
            <a:xfrm>
              <a:off x="5393025" y="39204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0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4" name="Google Shape;34784;p44"/>
            <p:cNvSpPr/>
            <p:nvPr/>
          </p:nvSpPr>
          <p:spPr>
            <a:xfrm>
              <a:off x="5386750" y="3921100"/>
              <a:ext cx="4400" cy="4400"/>
            </a:xfrm>
            <a:custGeom>
              <a:avLst/>
              <a:gdLst/>
              <a:ahLst/>
              <a:cxnLst/>
              <a:rect l="l" t="t" r="r" b="b"/>
              <a:pathLst>
                <a:path w="176" h="176" fill="none" extrusionOk="0">
                  <a:moveTo>
                    <a:pt x="176" y="1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5" name="Google Shape;34785;p44"/>
            <p:cNvSpPr/>
            <p:nvPr/>
          </p:nvSpPr>
          <p:spPr>
            <a:xfrm>
              <a:off x="5390500" y="3925475"/>
              <a:ext cx="1300" cy="1125"/>
            </a:xfrm>
            <a:custGeom>
              <a:avLst/>
              <a:gdLst/>
              <a:ahLst/>
              <a:cxnLst/>
              <a:rect l="l" t="t" r="r" b="b"/>
              <a:pathLst>
                <a:path w="52" h="45" extrusionOk="0">
                  <a:moveTo>
                    <a:pt x="26" y="1"/>
                  </a:moveTo>
                  <a:cubicBezTo>
                    <a:pt x="1" y="1"/>
                    <a:pt x="1" y="26"/>
                    <a:pt x="26" y="26"/>
                  </a:cubicBezTo>
                  <a:cubicBezTo>
                    <a:pt x="26" y="38"/>
                    <a:pt x="32" y="44"/>
                    <a:pt x="38" y="44"/>
                  </a:cubicBezTo>
                  <a:cubicBezTo>
                    <a:pt x="45" y="44"/>
                    <a:pt x="51" y="38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6" name="Google Shape;34786;p44"/>
            <p:cNvSpPr/>
            <p:nvPr/>
          </p:nvSpPr>
          <p:spPr>
            <a:xfrm>
              <a:off x="5386750" y="3915450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7" name="Google Shape;34787;p44"/>
            <p:cNvSpPr/>
            <p:nvPr/>
          </p:nvSpPr>
          <p:spPr>
            <a:xfrm>
              <a:off x="5389875" y="39148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0"/>
                  </a:moveTo>
                  <a:cubicBezTo>
                    <a:pt x="1" y="0"/>
                    <a:pt x="1" y="26"/>
                    <a:pt x="26" y="26"/>
                  </a:cubicBezTo>
                  <a:cubicBezTo>
                    <a:pt x="26" y="38"/>
                    <a:pt x="26" y="44"/>
                    <a:pt x="29" y="44"/>
                  </a:cubicBezTo>
                  <a:cubicBezTo>
                    <a:pt x="32" y="44"/>
                    <a:pt x="38" y="38"/>
                    <a:pt x="51" y="26"/>
                  </a:cubicBezTo>
                  <a:cubicBezTo>
                    <a:pt x="51" y="26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8" name="Google Shape;34788;p44"/>
            <p:cNvSpPr/>
            <p:nvPr/>
          </p:nvSpPr>
          <p:spPr>
            <a:xfrm>
              <a:off x="5386750" y="3914200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1" y="0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9" name="Google Shape;34789;p44"/>
            <p:cNvSpPr/>
            <p:nvPr/>
          </p:nvSpPr>
          <p:spPr>
            <a:xfrm>
              <a:off x="5387375" y="39135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25"/>
                    <a:pt x="26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0" name="Google Shape;34790;p44"/>
            <p:cNvSpPr/>
            <p:nvPr/>
          </p:nvSpPr>
          <p:spPr>
            <a:xfrm>
              <a:off x="5386750" y="3917325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fill="none" extrusionOk="0">
                  <a:moveTo>
                    <a:pt x="226" y="1"/>
                  </a:moveTo>
                  <a:lnTo>
                    <a:pt x="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1" name="Google Shape;34791;p44"/>
            <p:cNvSpPr/>
            <p:nvPr/>
          </p:nvSpPr>
          <p:spPr>
            <a:xfrm>
              <a:off x="5391775" y="39167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2" name="Google Shape;34792;p44"/>
            <p:cNvSpPr/>
            <p:nvPr/>
          </p:nvSpPr>
          <p:spPr>
            <a:xfrm>
              <a:off x="5385500" y="3921100"/>
              <a:ext cx="650" cy="6275"/>
            </a:xfrm>
            <a:custGeom>
              <a:avLst/>
              <a:gdLst/>
              <a:ahLst/>
              <a:cxnLst/>
              <a:rect l="l" t="t" r="r" b="b"/>
              <a:pathLst>
                <a:path w="26" h="251" fill="none" extrusionOk="0">
                  <a:moveTo>
                    <a:pt x="0" y="251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3" name="Google Shape;34793;p44"/>
            <p:cNvSpPr/>
            <p:nvPr/>
          </p:nvSpPr>
          <p:spPr>
            <a:xfrm>
              <a:off x="5384875" y="3927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50" y="51"/>
                    <a:pt x="50" y="26"/>
                    <a:pt x="50" y="26"/>
                  </a:cubicBez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4" name="Google Shape;34794;p44"/>
            <p:cNvSpPr/>
            <p:nvPr/>
          </p:nvSpPr>
          <p:spPr>
            <a:xfrm>
              <a:off x="5383000" y="3921100"/>
              <a:ext cx="3150" cy="5650"/>
            </a:xfrm>
            <a:custGeom>
              <a:avLst/>
              <a:gdLst/>
              <a:ahLst/>
              <a:cxnLst/>
              <a:rect l="l" t="t" r="r" b="b"/>
              <a:pathLst>
                <a:path w="126" h="226" fill="none" extrusionOk="0">
                  <a:moveTo>
                    <a:pt x="0" y="226"/>
                  </a:moveTo>
                  <a:lnTo>
                    <a:pt x="1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5" name="Google Shape;34795;p44"/>
            <p:cNvSpPr/>
            <p:nvPr/>
          </p:nvSpPr>
          <p:spPr>
            <a:xfrm>
              <a:off x="5382375" y="39267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34"/>
                    <a:pt x="25" y="37"/>
                    <a:pt x="26" y="37"/>
                  </a:cubicBezTo>
                  <a:cubicBezTo>
                    <a:pt x="28" y="37"/>
                    <a:pt x="34" y="26"/>
                    <a:pt x="50" y="26"/>
                  </a:cubicBez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6" name="Google Shape;34796;p44"/>
            <p:cNvSpPr/>
            <p:nvPr/>
          </p:nvSpPr>
          <p:spPr>
            <a:xfrm>
              <a:off x="5386125" y="3921725"/>
              <a:ext cx="1900" cy="5650"/>
            </a:xfrm>
            <a:custGeom>
              <a:avLst/>
              <a:gdLst/>
              <a:ahLst/>
              <a:cxnLst/>
              <a:rect l="l" t="t" r="r" b="b"/>
              <a:pathLst>
                <a:path w="76" h="226" fill="none" extrusionOk="0">
                  <a:moveTo>
                    <a:pt x="76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7" name="Google Shape;34797;p44"/>
            <p:cNvSpPr/>
            <p:nvPr/>
          </p:nvSpPr>
          <p:spPr>
            <a:xfrm>
              <a:off x="5388000" y="39267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26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8" name="Google Shape;34798;p44"/>
            <p:cNvSpPr/>
            <p:nvPr/>
          </p:nvSpPr>
          <p:spPr>
            <a:xfrm>
              <a:off x="5379225" y="3921100"/>
              <a:ext cx="6300" cy="1900"/>
            </a:xfrm>
            <a:custGeom>
              <a:avLst/>
              <a:gdLst/>
              <a:ahLst/>
              <a:cxnLst/>
              <a:rect l="l" t="t" r="r" b="b"/>
              <a:pathLst>
                <a:path w="252" h="76" fill="none" extrusionOk="0">
                  <a:moveTo>
                    <a:pt x="1" y="75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9" name="Google Shape;34799;p44"/>
            <p:cNvSpPr/>
            <p:nvPr/>
          </p:nvSpPr>
          <p:spPr>
            <a:xfrm>
              <a:off x="5378600" y="3922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51" y="50"/>
                    <a:pt x="51" y="25"/>
                    <a:pt x="51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0" name="Google Shape;34800;p44"/>
            <p:cNvSpPr/>
            <p:nvPr/>
          </p:nvSpPr>
          <p:spPr>
            <a:xfrm>
              <a:off x="5379225" y="3920475"/>
              <a:ext cx="6300" cy="650"/>
            </a:xfrm>
            <a:custGeom>
              <a:avLst/>
              <a:gdLst/>
              <a:ahLst/>
              <a:cxnLst/>
              <a:rect l="l" t="t" r="r" b="b"/>
              <a:pathLst>
                <a:path w="252" h="26" fill="none" extrusionOk="0">
                  <a:moveTo>
                    <a:pt x="1" y="0"/>
                  </a:moveTo>
                  <a:lnTo>
                    <a:pt x="25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1" name="Google Shape;34801;p44"/>
            <p:cNvSpPr/>
            <p:nvPr/>
          </p:nvSpPr>
          <p:spPr>
            <a:xfrm>
              <a:off x="5378600" y="3919825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2" name="Google Shape;34802;p44"/>
            <p:cNvSpPr/>
            <p:nvPr/>
          </p:nvSpPr>
          <p:spPr>
            <a:xfrm>
              <a:off x="5380475" y="3921100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fill="none" extrusionOk="0">
                  <a:moveTo>
                    <a:pt x="1" y="176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3" name="Google Shape;34803;p44"/>
            <p:cNvSpPr/>
            <p:nvPr/>
          </p:nvSpPr>
          <p:spPr>
            <a:xfrm>
              <a:off x="5379850" y="39248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0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51" y="26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4" name="Google Shape;34804;p44"/>
            <p:cNvSpPr/>
            <p:nvPr/>
          </p:nvSpPr>
          <p:spPr>
            <a:xfrm>
              <a:off x="5383000" y="3917275"/>
              <a:ext cx="6275" cy="5975"/>
            </a:xfrm>
            <a:custGeom>
              <a:avLst/>
              <a:gdLst/>
              <a:ahLst/>
              <a:cxnLst/>
              <a:rect l="l" t="t" r="r" b="b"/>
              <a:pathLst>
                <a:path w="251" h="239" extrusionOk="0">
                  <a:moveTo>
                    <a:pt x="140" y="0"/>
                  </a:moveTo>
                  <a:cubicBezTo>
                    <a:pt x="117" y="0"/>
                    <a:pt x="94" y="9"/>
                    <a:pt x="75" y="28"/>
                  </a:cubicBezTo>
                  <a:cubicBezTo>
                    <a:pt x="0" y="53"/>
                    <a:pt x="0" y="128"/>
                    <a:pt x="25" y="178"/>
                  </a:cubicBezTo>
                  <a:cubicBezTo>
                    <a:pt x="44" y="215"/>
                    <a:pt x="89" y="238"/>
                    <a:pt x="131" y="238"/>
                  </a:cubicBezTo>
                  <a:cubicBezTo>
                    <a:pt x="147" y="238"/>
                    <a:pt x="162" y="235"/>
                    <a:pt x="176" y="228"/>
                  </a:cubicBezTo>
                  <a:cubicBezTo>
                    <a:pt x="251" y="203"/>
                    <a:pt x="251" y="128"/>
                    <a:pt x="226" y="53"/>
                  </a:cubicBezTo>
                  <a:cubicBezTo>
                    <a:pt x="210" y="22"/>
                    <a:pt x="176" y="0"/>
                    <a:pt x="14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5" name="Google Shape;34805;p44"/>
            <p:cNvSpPr/>
            <p:nvPr/>
          </p:nvSpPr>
          <p:spPr>
            <a:xfrm>
              <a:off x="4995775" y="4001925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0"/>
                  </a:moveTo>
                  <a:cubicBezTo>
                    <a:pt x="176" y="126"/>
                    <a:pt x="276" y="301"/>
                    <a:pt x="276" y="301"/>
                  </a:cubicBezTo>
                  <a:cubicBezTo>
                    <a:pt x="276" y="301"/>
                    <a:pt x="151" y="126"/>
                    <a:pt x="50" y="75"/>
                  </a:cubicBezTo>
                  <a:lnTo>
                    <a:pt x="50" y="75"/>
                  </a:lnTo>
                  <a:cubicBezTo>
                    <a:pt x="0" y="176"/>
                    <a:pt x="25" y="376"/>
                    <a:pt x="151" y="527"/>
                  </a:cubicBezTo>
                  <a:cubicBezTo>
                    <a:pt x="301" y="752"/>
                    <a:pt x="602" y="802"/>
                    <a:pt x="602" y="802"/>
                  </a:cubicBezTo>
                  <a:cubicBezTo>
                    <a:pt x="602" y="802"/>
                    <a:pt x="702" y="501"/>
                    <a:pt x="552" y="276"/>
                  </a:cubicBezTo>
                  <a:cubicBezTo>
                    <a:pt x="451" y="100"/>
                    <a:pt x="301" y="0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6" name="Google Shape;34806;p44"/>
            <p:cNvSpPr/>
            <p:nvPr/>
          </p:nvSpPr>
          <p:spPr>
            <a:xfrm>
              <a:off x="4988250" y="4018150"/>
              <a:ext cx="23200" cy="12775"/>
            </a:xfrm>
            <a:custGeom>
              <a:avLst/>
              <a:gdLst/>
              <a:ahLst/>
              <a:cxnLst/>
              <a:rect l="l" t="t" r="r" b="b"/>
              <a:pathLst>
                <a:path w="928" h="511" extrusionOk="0">
                  <a:moveTo>
                    <a:pt x="470" y="1"/>
                  </a:moveTo>
                  <a:cubicBezTo>
                    <a:pt x="456" y="1"/>
                    <a:pt x="441" y="2"/>
                    <a:pt x="427" y="3"/>
                  </a:cubicBezTo>
                  <a:cubicBezTo>
                    <a:pt x="226" y="28"/>
                    <a:pt x="51" y="128"/>
                    <a:pt x="1" y="228"/>
                  </a:cubicBezTo>
                  <a:cubicBezTo>
                    <a:pt x="126" y="279"/>
                    <a:pt x="326" y="279"/>
                    <a:pt x="326" y="279"/>
                  </a:cubicBezTo>
                  <a:cubicBezTo>
                    <a:pt x="326" y="279"/>
                    <a:pt x="126" y="304"/>
                    <a:pt x="26" y="379"/>
                  </a:cubicBezTo>
                  <a:cubicBezTo>
                    <a:pt x="88" y="462"/>
                    <a:pt x="236" y="510"/>
                    <a:pt x="399" y="510"/>
                  </a:cubicBezTo>
                  <a:cubicBezTo>
                    <a:pt x="433" y="510"/>
                    <a:pt x="467" y="508"/>
                    <a:pt x="502" y="504"/>
                  </a:cubicBezTo>
                  <a:cubicBezTo>
                    <a:pt x="752" y="454"/>
                    <a:pt x="928" y="203"/>
                    <a:pt x="928" y="203"/>
                  </a:cubicBezTo>
                  <a:cubicBezTo>
                    <a:pt x="928" y="203"/>
                    <a:pt x="725" y="1"/>
                    <a:pt x="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7" name="Google Shape;34807;p44"/>
            <p:cNvSpPr/>
            <p:nvPr/>
          </p:nvSpPr>
          <p:spPr>
            <a:xfrm>
              <a:off x="5011425" y="4019550"/>
              <a:ext cx="21975" cy="13250"/>
            </a:xfrm>
            <a:custGeom>
              <a:avLst/>
              <a:gdLst/>
              <a:ahLst/>
              <a:cxnLst/>
              <a:rect l="l" t="t" r="r" b="b"/>
              <a:pathLst>
                <a:path w="879" h="530" extrusionOk="0">
                  <a:moveTo>
                    <a:pt x="354" y="1"/>
                  </a:moveTo>
                  <a:cubicBezTo>
                    <a:pt x="161" y="1"/>
                    <a:pt x="1" y="97"/>
                    <a:pt x="1" y="97"/>
                  </a:cubicBezTo>
                  <a:cubicBezTo>
                    <a:pt x="1" y="97"/>
                    <a:pt x="101" y="373"/>
                    <a:pt x="352" y="473"/>
                  </a:cubicBezTo>
                  <a:cubicBezTo>
                    <a:pt x="452" y="511"/>
                    <a:pt x="546" y="530"/>
                    <a:pt x="627" y="530"/>
                  </a:cubicBezTo>
                  <a:cubicBezTo>
                    <a:pt x="709" y="530"/>
                    <a:pt x="778" y="511"/>
                    <a:pt x="828" y="473"/>
                  </a:cubicBezTo>
                  <a:cubicBezTo>
                    <a:pt x="728" y="373"/>
                    <a:pt x="552" y="298"/>
                    <a:pt x="552" y="298"/>
                  </a:cubicBezTo>
                  <a:lnTo>
                    <a:pt x="552" y="298"/>
                  </a:lnTo>
                  <a:cubicBezTo>
                    <a:pt x="552" y="298"/>
                    <a:pt x="681" y="330"/>
                    <a:pt x="796" y="330"/>
                  </a:cubicBezTo>
                  <a:cubicBezTo>
                    <a:pt x="825" y="330"/>
                    <a:pt x="853" y="328"/>
                    <a:pt x="878" y="323"/>
                  </a:cubicBezTo>
                  <a:cubicBezTo>
                    <a:pt x="853" y="197"/>
                    <a:pt x="703" y="72"/>
                    <a:pt x="502" y="22"/>
                  </a:cubicBezTo>
                  <a:cubicBezTo>
                    <a:pt x="452" y="7"/>
                    <a:pt x="402" y="1"/>
                    <a:pt x="3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8" name="Google Shape;34808;p44"/>
            <p:cNvSpPr/>
            <p:nvPr/>
          </p:nvSpPr>
          <p:spPr>
            <a:xfrm>
              <a:off x="5003300" y="4021975"/>
              <a:ext cx="13175" cy="23200"/>
            </a:xfrm>
            <a:custGeom>
              <a:avLst/>
              <a:gdLst/>
              <a:ahLst/>
              <a:cxnLst/>
              <a:rect l="l" t="t" r="r" b="b"/>
              <a:pathLst>
                <a:path w="527" h="928" extrusionOk="0">
                  <a:moveTo>
                    <a:pt x="351" y="0"/>
                  </a:moveTo>
                  <a:cubicBezTo>
                    <a:pt x="351" y="0"/>
                    <a:pt x="75" y="176"/>
                    <a:pt x="25" y="426"/>
                  </a:cubicBezTo>
                  <a:cubicBezTo>
                    <a:pt x="0" y="627"/>
                    <a:pt x="50" y="827"/>
                    <a:pt x="125" y="902"/>
                  </a:cubicBezTo>
                  <a:cubicBezTo>
                    <a:pt x="225" y="803"/>
                    <a:pt x="250" y="604"/>
                    <a:pt x="251" y="602"/>
                  </a:cubicBezTo>
                  <a:lnTo>
                    <a:pt x="251" y="602"/>
                  </a:lnTo>
                  <a:cubicBezTo>
                    <a:pt x="250" y="604"/>
                    <a:pt x="226" y="803"/>
                    <a:pt x="276" y="928"/>
                  </a:cubicBezTo>
                  <a:cubicBezTo>
                    <a:pt x="401" y="877"/>
                    <a:pt x="501" y="702"/>
                    <a:pt x="526" y="501"/>
                  </a:cubicBezTo>
                  <a:cubicBezTo>
                    <a:pt x="526" y="251"/>
                    <a:pt x="351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9" name="Google Shape;34809;p44"/>
            <p:cNvSpPr/>
            <p:nvPr/>
          </p:nvSpPr>
          <p:spPr>
            <a:xfrm>
              <a:off x="5009550" y="4001300"/>
              <a:ext cx="16950" cy="20700"/>
            </a:xfrm>
            <a:custGeom>
              <a:avLst/>
              <a:gdLst/>
              <a:ahLst/>
              <a:cxnLst/>
              <a:rect l="l" t="t" r="r" b="b"/>
              <a:pathLst>
                <a:path w="678" h="828" extrusionOk="0">
                  <a:moveTo>
                    <a:pt x="477" y="0"/>
                  </a:moveTo>
                  <a:cubicBezTo>
                    <a:pt x="377" y="0"/>
                    <a:pt x="201" y="125"/>
                    <a:pt x="126" y="301"/>
                  </a:cubicBezTo>
                  <a:cubicBezTo>
                    <a:pt x="1" y="552"/>
                    <a:pt x="126" y="827"/>
                    <a:pt x="126" y="827"/>
                  </a:cubicBezTo>
                  <a:cubicBezTo>
                    <a:pt x="126" y="827"/>
                    <a:pt x="427" y="777"/>
                    <a:pt x="552" y="552"/>
                  </a:cubicBezTo>
                  <a:cubicBezTo>
                    <a:pt x="652" y="376"/>
                    <a:pt x="677" y="176"/>
                    <a:pt x="627" y="75"/>
                  </a:cubicBezTo>
                  <a:lnTo>
                    <a:pt x="627" y="75"/>
                  </a:lnTo>
                  <a:cubicBezTo>
                    <a:pt x="502" y="125"/>
                    <a:pt x="402" y="301"/>
                    <a:pt x="402" y="301"/>
                  </a:cubicBezTo>
                  <a:cubicBezTo>
                    <a:pt x="402" y="301"/>
                    <a:pt x="502" y="125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0" name="Google Shape;34810;p44"/>
            <p:cNvSpPr/>
            <p:nvPr/>
          </p:nvSpPr>
          <p:spPr>
            <a:xfrm>
              <a:off x="5001400" y="4016475"/>
              <a:ext cx="10050" cy="6075"/>
            </a:xfrm>
            <a:custGeom>
              <a:avLst/>
              <a:gdLst/>
              <a:ahLst/>
              <a:cxnLst/>
              <a:rect l="l" t="t" r="r" b="b"/>
              <a:pathLst>
                <a:path w="402" h="243" extrusionOk="0">
                  <a:moveTo>
                    <a:pt x="132" y="1"/>
                  </a:moveTo>
                  <a:cubicBezTo>
                    <a:pt x="95" y="1"/>
                    <a:pt x="64" y="7"/>
                    <a:pt x="51" y="20"/>
                  </a:cubicBezTo>
                  <a:cubicBezTo>
                    <a:pt x="76" y="70"/>
                    <a:pt x="151" y="95"/>
                    <a:pt x="151" y="95"/>
                  </a:cubicBezTo>
                  <a:cubicBezTo>
                    <a:pt x="151" y="95"/>
                    <a:pt x="76" y="70"/>
                    <a:pt x="1" y="70"/>
                  </a:cubicBezTo>
                  <a:cubicBezTo>
                    <a:pt x="26" y="120"/>
                    <a:pt x="76" y="195"/>
                    <a:pt x="176" y="220"/>
                  </a:cubicBezTo>
                  <a:cubicBezTo>
                    <a:pt x="210" y="237"/>
                    <a:pt x="246" y="242"/>
                    <a:pt x="279" y="242"/>
                  </a:cubicBezTo>
                  <a:cubicBezTo>
                    <a:pt x="346" y="242"/>
                    <a:pt x="402" y="220"/>
                    <a:pt x="402" y="220"/>
                  </a:cubicBezTo>
                  <a:cubicBezTo>
                    <a:pt x="402" y="220"/>
                    <a:pt x="377" y="70"/>
                    <a:pt x="252" y="20"/>
                  </a:cubicBezTo>
                  <a:cubicBezTo>
                    <a:pt x="214" y="7"/>
                    <a:pt x="170" y="1"/>
                    <a:pt x="13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1" name="Google Shape;34811;p44"/>
            <p:cNvSpPr/>
            <p:nvPr/>
          </p:nvSpPr>
          <p:spPr>
            <a:xfrm>
              <a:off x="5003300" y="4021875"/>
              <a:ext cx="8775" cy="7875"/>
            </a:xfrm>
            <a:custGeom>
              <a:avLst/>
              <a:gdLst/>
              <a:ahLst/>
              <a:cxnLst/>
              <a:rect l="l" t="t" r="r" b="b"/>
              <a:pathLst>
                <a:path w="351" h="315" extrusionOk="0">
                  <a:moveTo>
                    <a:pt x="293" y="0"/>
                  </a:moveTo>
                  <a:cubicBezTo>
                    <a:pt x="243" y="0"/>
                    <a:pt x="171" y="9"/>
                    <a:pt x="125" y="54"/>
                  </a:cubicBezTo>
                  <a:cubicBezTo>
                    <a:pt x="50" y="130"/>
                    <a:pt x="0" y="205"/>
                    <a:pt x="0" y="255"/>
                  </a:cubicBezTo>
                  <a:cubicBezTo>
                    <a:pt x="75" y="255"/>
                    <a:pt x="150" y="205"/>
                    <a:pt x="150" y="205"/>
                  </a:cubicBezTo>
                  <a:lnTo>
                    <a:pt x="150" y="205"/>
                  </a:lnTo>
                  <a:cubicBezTo>
                    <a:pt x="150" y="205"/>
                    <a:pt x="75" y="255"/>
                    <a:pt x="50" y="305"/>
                  </a:cubicBezTo>
                  <a:cubicBezTo>
                    <a:pt x="63" y="311"/>
                    <a:pt x="78" y="314"/>
                    <a:pt x="96" y="314"/>
                  </a:cubicBezTo>
                  <a:cubicBezTo>
                    <a:pt x="147" y="314"/>
                    <a:pt x="213" y="286"/>
                    <a:pt x="251" y="230"/>
                  </a:cubicBezTo>
                  <a:cubicBezTo>
                    <a:pt x="351" y="155"/>
                    <a:pt x="351" y="4"/>
                    <a:pt x="351" y="4"/>
                  </a:cubicBezTo>
                  <a:cubicBezTo>
                    <a:pt x="351" y="4"/>
                    <a:pt x="327" y="0"/>
                    <a:pt x="29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2" name="Google Shape;34812;p44"/>
            <p:cNvSpPr/>
            <p:nvPr/>
          </p:nvSpPr>
          <p:spPr>
            <a:xfrm>
              <a:off x="5012050" y="4017325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252" y="1"/>
                  </a:moveTo>
                  <a:cubicBezTo>
                    <a:pt x="228" y="1"/>
                    <a:pt x="203" y="4"/>
                    <a:pt x="176" y="11"/>
                  </a:cubicBezTo>
                  <a:cubicBezTo>
                    <a:pt x="76" y="61"/>
                    <a:pt x="1" y="186"/>
                    <a:pt x="1" y="186"/>
                  </a:cubicBezTo>
                  <a:cubicBezTo>
                    <a:pt x="1" y="186"/>
                    <a:pt x="75" y="241"/>
                    <a:pt x="175" y="241"/>
                  </a:cubicBezTo>
                  <a:cubicBezTo>
                    <a:pt x="191" y="241"/>
                    <a:pt x="209" y="240"/>
                    <a:pt x="227" y="236"/>
                  </a:cubicBezTo>
                  <a:cubicBezTo>
                    <a:pt x="327" y="236"/>
                    <a:pt x="402" y="186"/>
                    <a:pt x="402" y="136"/>
                  </a:cubicBezTo>
                  <a:cubicBezTo>
                    <a:pt x="352" y="111"/>
                    <a:pt x="277" y="111"/>
                    <a:pt x="277" y="111"/>
                  </a:cubicBezTo>
                  <a:cubicBezTo>
                    <a:pt x="277" y="111"/>
                    <a:pt x="352" y="86"/>
                    <a:pt x="402" y="61"/>
                  </a:cubicBezTo>
                  <a:cubicBezTo>
                    <a:pt x="365" y="24"/>
                    <a:pt x="315" y="1"/>
                    <a:pt x="2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3" name="Google Shape;34813;p44"/>
            <p:cNvSpPr/>
            <p:nvPr/>
          </p:nvSpPr>
          <p:spPr>
            <a:xfrm>
              <a:off x="5010175" y="4021975"/>
              <a:ext cx="7550" cy="9425"/>
            </a:xfrm>
            <a:custGeom>
              <a:avLst/>
              <a:gdLst/>
              <a:ahLst/>
              <a:cxnLst/>
              <a:rect l="l" t="t" r="r" b="b"/>
              <a:pathLst>
                <a:path w="302" h="377" extrusionOk="0">
                  <a:moveTo>
                    <a:pt x="76" y="0"/>
                  </a:moveTo>
                  <a:cubicBezTo>
                    <a:pt x="76" y="0"/>
                    <a:pt x="1" y="126"/>
                    <a:pt x="51" y="226"/>
                  </a:cubicBezTo>
                  <a:cubicBezTo>
                    <a:pt x="101" y="326"/>
                    <a:pt x="151" y="376"/>
                    <a:pt x="201" y="376"/>
                  </a:cubicBezTo>
                  <a:cubicBezTo>
                    <a:pt x="226" y="326"/>
                    <a:pt x="202" y="252"/>
                    <a:pt x="201" y="251"/>
                  </a:cubicBezTo>
                  <a:lnTo>
                    <a:pt x="201" y="251"/>
                  </a:lnTo>
                  <a:cubicBezTo>
                    <a:pt x="202" y="252"/>
                    <a:pt x="227" y="326"/>
                    <a:pt x="276" y="351"/>
                  </a:cubicBezTo>
                  <a:cubicBezTo>
                    <a:pt x="302" y="301"/>
                    <a:pt x="302" y="226"/>
                    <a:pt x="276" y="151"/>
                  </a:cubicBezTo>
                  <a:cubicBezTo>
                    <a:pt x="201" y="25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4" name="Google Shape;34814;p44"/>
            <p:cNvSpPr/>
            <p:nvPr/>
          </p:nvSpPr>
          <p:spPr>
            <a:xfrm>
              <a:off x="5008925" y="4011325"/>
              <a:ext cx="5675" cy="10050"/>
            </a:xfrm>
            <a:custGeom>
              <a:avLst/>
              <a:gdLst/>
              <a:ahLst/>
              <a:cxnLst/>
              <a:rect l="l" t="t" r="r" b="b"/>
              <a:pathLst>
                <a:path w="227" h="402" extrusionOk="0">
                  <a:moveTo>
                    <a:pt x="76" y="0"/>
                  </a:moveTo>
                  <a:cubicBezTo>
                    <a:pt x="26" y="25"/>
                    <a:pt x="1" y="125"/>
                    <a:pt x="1" y="201"/>
                  </a:cubicBezTo>
                  <a:cubicBezTo>
                    <a:pt x="26" y="326"/>
                    <a:pt x="126" y="401"/>
                    <a:pt x="126" y="401"/>
                  </a:cubicBezTo>
                  <a:cubicBezTo>
                    <a:pt x="126" y="401"/>
                    <a:pt x="226" y="326"/>
                    <a:pt x="226" y="201"/>
                  </a:cubicBezTo>
                  <a:cubicBezTo>
                    <a:pt x="226" y="100"/>
                    <a:pt x="176" y="25"/>
                    <a:pt x="126" y="0"/>
                  </a:cubicBezTo>
                  <a:cubicBezTo>
                    <a:pt x="101" y="50"/>
                    <a:pt x="101" y="125"/>
                    <a:pt x="101" y="125"/>
                  </a:cubicBezTo>
                  <a:cubicBezTo>
                    <a:pt x="101" y="125"/>
                    <a:pt x="101" y="5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5" name="Google Shape;34815;p44"/>
            <p:cNvSpPr/>
            <p:nvPr/>
          </p:nvSpPr>
          <p:spPr>
            <a:xfrm>
              <a:off x="5007050" y="4015075"/>
              <a:ext cx="3150" cy="5675"/>
            </a:xfrm>
            <a:custGeom>
              <a:avLst/>
              <a:gdLst/>
              <a:ahLst/>
              <a:cxnLst/>
              <a:rect l="l" t="t" r="r" b="b"/>
              <a:pathLst>
                <a:path w="126" h="227" fill="none" extrusionOk="0">
                  <a:moveTo>
                    <a:pt x="0" y="1"/>
                  </a:moveTo>
                  <a:lnTo>
                    <a:pt x="1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6" name="Google Shape;34816;p44"/>
            <p:cNvSpPr/>
            <p:nvPr/>
          </p:nvSpPr>
          <p:spPr>
            <a:xfrm>
              <a:off x="5006425" y="40144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0" y="51"/>
                    <a:pt x="25" y="51"/>
                    <a:pt x="25" y="51"/>
                  </a:cubicBezTo>
                  <a:cubicBezTo>
                    <a:pt x="25" y="26"/>
                    <a:pt x="51" y="26"/>
                    <a:pt x="25" y="26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7" name="Google Shape;34817;p44"/>
            <p:cNvSpPr/>
            <p:nvPr/>
          </p:nvSpPr>
          <p:spPr>
            <a:xfrm>
              <a:off x="5005175" y="4016950"/>
              <a:ext cx="5025" cy="3800"/>
            </a:xfrm>
            <a:custGeom>
              <a:avLst/>
              <a:gdLst/>
              <a:ahLst/>
              <a:cxnLst/>
              <a:rect l="l" t="t" r="r" b="b"/>
              <a:pathLst>
                <a:path w="201" h="152" fill="none" extrusionOk="0">
                  <a:moveTo>
                    <a:pt x="0" y="1"/>
                  </a:moveTo>
                  <a:lnTo>
                    <a:pt x="20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8" name="Google Shape;34818;p44"/>
            <p:cNvSpPr/>
            <p:nvPr/>
          </p:nvSpPr>
          <p:spPr>
            <a:xfrm>
              <a:off x="5004550" y="40163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0" y="26"/>
                    <a:pt x="0" y="51"/>
                  </a:cubicBezTo>
                  <a:lnTo>
                    <a:pt x="25" y="51"/>
                  </a:ln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9" name="Google Shape;34819;p44"/>
            <p:cNvSpPr/>
            <p:nvPr/>
          </p:nvSpPr>
          <p:spPr>
            <a:xfrm>
              <a:off x="5009550" y="4014450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0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0" name="Google Shape;34820;p44"/>
            <p:cNvSpPr/>
            <p:nvPr/>
          </p:nvSpPr>
          <p:spPr>
            <a:xfrm>
              <a:off x="5008925" y="401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26" y="25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1" name="Google Shape;34821;p44"/>
            <p:cNvSpPr/>
            <p:nvPr/>
          </p:nvSpPr>
          <p:spPr>
            <a:xfrm>
              <a:off x="5011425" y="4021350"/>
              <a:ext cx="5675" cy="2525"/>
            </a:xfrm>
            <a:custGeom>
              <a:avLst/>
              <a:gdLst/>
              <a:ahLst/>
              <a:cxnLst/>
              <a:rect l="l" t="t" r="r" b="b"/>
              <a:pathLst>
                <a:path w="227" h="101" fill="none" extrusionOk="0">
                  <a:moveTo>
                    <a:pt x="226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2" name="Google Shape;34822;p44"/>
            <p:cNvSpPr/>
            <p:nvPr/>
          </p:nvSpPr>
          <p:spPr>
            <a:xfrm>
              <a:off x="5017075" y="40235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0"/>
                  </a:moveTo>
                  <a:cubicBezTo>
                    <a:pt x="12" y="0"/>
                    <a:pt x="0" y="11"/>
                    <a:pt x="0" y="11"/>
                  </a:cubicBezTo>
                  <a:cubicBezTo>
                    <a:pt x="0" y="11"/>
                    <a:pt x="0" y="36"/>
                    <a:pt x="0" y="36"/>
                  </a:cubicBezTo>
                  <a:lnTo>
                    <a:pt x="26" y="36"/>
                  </a:lnTo>
                  <a:cubicBezTo>
                    <a:pt x="51" y="11"/>
                    <a:pt x="51" y="11"/>
                    <a:pt x="26" y="11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3" name="Google Shape;34823;p44"/>
            <p:cNvSpPr/>
            <p:nvPr/>
          </p:nvSpPr>
          <p:spPr>
            <a:xfrm>
              <a:off x="5011425" y="4021350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2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4" name="Google Shape;34824;p44"/>
            <p:cNvSpPr/>
            <p:nvPr/>
          </p:nvSpPr>
          <p:spPr>
            <a:xfrm>
              <a:off x="5017700" y="40207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5" name="Google Shape;34825;p44"/>
            <p:cNvSpPr/>
            <p:nvPr/>
          </p:nvSpPr>
          <p:spPr>
            <a:xfrm>
              <a:off x="5011425" y="4021350"/>
              <a:ext cx="4425" cy="5025"/>
            </a:xfrm>
            <a:custGeom>
              <a:avLst/>
              <a:gdLst/>
              <a:ahLst/>
              <a:cxnLst/>
              <a:rect l="l" t="t" r="r" b="b"/>
              <a:pathLst>
                <a:path w="177" h="201" fill="none" extrusionOk="0">
                  <a:moveTo>
                    <a:pt x="176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6" name="Google Shape;34826;p44"/>
            <p:cNvSpPr/>
            <p:nvPr/>
          </p:nvSpPr>
          <p:spPr>
            <a:xfrm>
              <a:off x="5015200" y="40257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7" name="Google Shape;34827;p44"/>
            <p:cNvSpPr/>
            <p:nvPr/>
          </p:nvSpPr>
          <p:spPr>
            <a:xfrm>
              <a:off x="5010800" y="4015700"/>
              <a:ext cx="4425" cy="5050"/>
            </a:xfrm>
            <a:custGeom>
              <a:avLst/>
              <a:gdLst/>
              <a:ahLst/>
              <a:cxnLst/>
              <a:rect l="l" t="t" r="r" b="b"/>
              <a:pathLst>
                <a:path w="177" h="202" fill="none" extrusionOk="0">
                  <a:moveTo>
                    <a:pt x="176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8" name="Google Shape;34828;p44"/>
            <p:cNvSpPr/>
            <p:nvPr/>
          </p:nvSpPr>
          <p:spPr>
            <a:xfrm>
              <a:off x="5014575" y="40150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5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38"/>
                    <a:pt x="25" y="44"/>
                    <a:pt x="28" y="44"/>
                  </a:cubicBezTo>
                  <a:cubicBezTo>
                    <a:pt x="32" y="44"/>
                    <a:pt x="38" y="38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9" name="Google Shape;34829;p44"/>
            <p:cNvSpPr/>
            <p:nvPr/>
          </p:nvSpPr>
          <p:spPr>
            <a:xfrm>
              <a:off x="5010800" y="4014450"/>
              <a:ext cx="1925" cy="6300"/>
            </a:xfrm>
            <a:custGeom>
              <a:avLst/>
              <a:gdLst/>
              <a:ahLst/>
              <a:cxnLst/>
              <a:rect l="l" t="t" r="r" b="b"/>
              <a:pathLst>
                <a:path w="77" h="252" fill="none" extrusionOk="0">
                  <a:moveTo>
                    <a:pt x="76" y="0"/>
                  </a:moveTo>
                  <a:lnTo>
                    <a:pt x="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0" name="Google Shape;34830;p44"/>
            <p:cNvSpPr/>
            <p:nvPr/>
          </p:nvSpPr>
          <p:spPr>
            <a:xfrm>
              <a:off x="5012050" y="401382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4"/>
                    <a:pt x="29" y="37"/>
                    <a:pt x="33" y="37"/>
                  </a:cubicBezTo>
                  <a:cubicBezTo>
                    <a:pt x="40" y="37"/>
                    <a:pt x="51" y="25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1" name="Google Shape;34831;p44"/>
            <p:cNvSpPr/>
            <p:nvPr/>
          </p:nvSpPr>
          <p:spPr>
            <a:xfrm>
              <a:off x="5011425" y="4017575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fill="none" extrusionOk="0">
                  <a:moveTo>
                    <a:pt x="226" y="1"/>
                  </a:moveTo>
                  <a:lnTo>
                    <a:pt x="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2" name="Google Shape;34832;p44"/>
            <p:cNvSpPr/>
            <p:nvPr/>
          </p:nvSpPr>
          <p:spPr>
            <a:xfrm>
              <a:off x="5016450" y="40171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5" y="1"/>
                  </a:moveTo>
                  <a:cubicBezTo>
                    <a:pt x="19" y="1"/>
                    <a:pt x="13" y="7"/>
                    <a:pt x="0" y="20"/>
                  </a:cubicBezTo>
                  <a:cubicBezTo>
                    <a:pt x="0" y="20"/>
                    <a:pt x="0" y="20"/>
                    <a:pt x="0" y="45"/>
                  </a:cubicBezTo>
                  <a:lnTo>
                    <a:pt x="25" y="45"/>
                  </a:lnTo>
                  <a:cubicBezTo>
                    <a:pt x="51" y="45"/>
                    <a:pt x="51" y="20"/>
                    <a:pt x="51" y="20"/>
                  </a:cubicBezTo>
                  <a:cubicBezTo>
                    <a:pt x="38" y="7"/>
                    <a:pt x="32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3" name="Google Shape;34833;p44"/>
            <p:cNvSpPr/>
            <p:nvPr/>
          </p:nvSpPr>
          <p:spPr>
            <a:xfrm>
              <a:off x="5010175" y="4021975"/>
              <a:ext cx="650" cy="6275"/>
            </a:xfrm>
            <a:custGeom>
              <a:avLst/>
              <a:gdLst/>
              <a:ahLst/>
              <a:cxnLst/>
              <a:rect l="l" t="t" r="r" b="b"/>
              <a:pathLst>
                <a:path w="26" h="251" fill="none" extrusionOk="0">
                  <a:moveTo>
                    <a:pt x="1" y="251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4" name="Google Shape;34834;p44"/>
            <p:cNvSpPr/>
            <p:nvPr/>
          </p:nvSpPr>
          <p:spPr>
            <a:xfrm>
              <a:off x="5009550" y="4027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26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5" name="Google Shape;34835;p44"/>
            <p:cNvSpPr/>
            <p:nvPr/>
          </p:nvSpPr>
          <p:spPr>
            <a:xfrm>
              <a:off x="5007675" y="4021975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1" y="201"/>
                  </a:moveTo>
                  <a:lnTo>
                    <a:pt x="1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6" name="Google Shape;34836;p44"/>
            <p:cNvSpPr/>
            <p:nvPr/>
          </p:nvSpPr>
          <p:spPr>
            <a:xfrm>
              <a:off x="5007050" y="4026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cubicBezTo>
                    <a:pt x="26" y="51"/>
                    <a:pt x="26" y="26"/>
                    <a:pt x="51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7" name="Google Shape;34837;p44"/>
            <p:cNvSpPr/>
            <p:nvPr/>
          </p:nvSpPr>
          <p:spPr>
            <a:xfrm>
              <a:off x="5010800" y="4021975"/>
              <a:ext cx="1925" cy="5650"/>
            </a:xfrm>
            <a:custGeom>
              <a:avLst/>
              <a:gdLst/>
              <a:ahLst/>
              <a:cxnLst/>
              <a:rect l="l" t="t" r="r" b="b"/>
              <a:pathLst>
                <a:path w="77" h="226" fill="none" extrusionOk="0">
                  <a:moveTo>
                    <a:pt x="76" y="2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8" name="Google Shape;34838;p44"/>
            <p:cNvSpPr/>
            <p:nvPr/>
          </p:nvSpPr>
          <p:spPr>
            <a:xfrm>
              <a:off x="5012050" y="4027600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26" y="1"/>
                  </a:moveTo>
                  <a:cubicBezTo>
                    <a:pt x="26" y="1"/>
                    <a:pt x="1" y="1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9" name="Google Shape;34839;p44"/>
            <p:cNvSpPr/>
            <p:nvPr/>
          </p:nvSpPr>
          <p:spPr>
            <a:xfrm>
              <a:off x="5003925" y="4021350"/>
              <a:ext cx="6275" cy="1900"/>
            </a:xfrm>
            <a:custGeom>
              <a:avLst/>
              <a:gdLst/>
              <a:ahLst/>
              <a:cxnLst/>
              <a:rect l="l" t="t" r="r" b="b"/>
              <a:pathLst>
                <a:path w="251" h="76" fill="none" extrusionOk="0">
                  <a:moveTo>
                    <a:pt x="0" y="75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0" name="Google Shape;34840;p44"/>
            <p:cNvSpPr/>
            <p:nvPr/>
          </p:nvSpPr>
          <p:spPr>
            <a:xfrm>
              <a:off x="5003300" y="4022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0" y="50"/>
                  </a:cubicBezTo>
                  <a:lnTo>
                    <a:pt x="25" y="50"/>
                  </a:lnTo>
                  <a:cubicBezTo>
                    <a:pt x="25" y="50"/>
                    <a:pt x="50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1" name="Google Shape;34841;p44"/>
            <p:cNvSpPr/>
            <p:nvPr/>
          </p:nvSpPr>
          <p:spPr>
            <a:xfrm>
              <a:off x="5003925" y="4020725"/>
              <a:ext cx="6275" cy="650"/>
            </a:xfrm>
            <a:custGeom>
              <a:avLst/>
              <a:gdLst/>
              <a:ahLst/>
              <a:cxnLst/>
              <a:rect l="l" t="t" r="r" b="b"/>
              <a:pathLst>
                <a:path w="251" h="26" fill="none" extrusionOk="0">
                  <a:moveTo>
                    <a:pt x="0" y="0"/>
                  </a:moveTo>
                  <a:lnTo>
                    <a:pt x="25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2" name="Google Shape;34842;p44"/>
            <p:cNvSpPr/>
            <p:nvPr/>
          </p:nvSpPr>
          <p:spPr>
            <a:xfrm>
              <a:off x="5002675" y="40201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3" name="Google Shape;34843;p44"/>
            <p:cNvSpPr/>
            <p:nvPr/>
          </p:nvSpPr>
          <p:spPr>
            <a:xfrm>
              <a:off x="5005175" y="4021350"/>
              <a:ext cx="5025" cy="4400"/>
            </a:xfrm>
            <a:custGeom>
              <a:avLst/>
              <a:gdLst/>
              <a:ahLst/>
              <a:cxnLst/>
              <a:rect l="l" t="t" r="r" b="b"/>
              <a:pathLst>
                <a:path w="201" h="176" fill="none" extrusionOk="0">
                  <a:moveTo>
                    <a:pt x="0" y="176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4" name="Google Shape;34844;p44"/>
            <p:cNvSpPr/>
            <p:nvPr/>
          </p:nvSpPr>
          <p:spPr>
            <a:xfrm>
              <a:off x="5004550" y="40251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lnTo>
                    <a:pt x="25" y="51"/>
                  </a:lnTo>
                  <a:cubicBezTo>
                    <a:pt x="50" y="51"/>
                    <a:pt x="50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5" name="Google Shape;34845;p44"/>
            <p:cNvSpPr/>
            <p:nvPr/>
          </p:nvSpPr>
          <p:spPr>
            <a:xfrm>
              <a:off x="5007675" y="4017825"/>
              <a:ext cx="6300" cy="5675"/>
            </a:xfrm>
            <a:custGeom>
              <a:avLst/>
              <a:gdLst/>
              <a:ahLst/>
              <a:cxnLst/>
              <a:rect l="l" t="t" r="r" b="b"/>
              <a:pathLst>
                <a:path w="252" h="227" extrusionOk="0">
                  <a:moveTo>
                    <a:pt x="137" y="1"/>
                  </a:moveTo>
                  <a:cubicBezTo>
                    <a:pt x="116" y="1"/>
                    <a:pt x="94" y="7"/>
                    <a:pt x="76" y="16"/>
                  </a:cubicBezTo>
                  <a:cubicBezTo>
                    <a:pt x="1" y="41"/>
                    <a:pt x="1" y="116"/>
                    <a:pt x="26" y="166"/>
                  </a:cubicBezTo>
                  <a:cubicBezTo>
                    <a:pt x="44" y="203"/>
                    <a:pt x="89" y="226"/>
                    <a:pt x="132" y="226"/>
                  </a:cubicBezTo>
                  <a:cubicBezTo>
                    <a:pt x="147" y="226"/>
                    <a:pt x="163" y="223"/>
                    <a:pt x="176" y="216"/>
                  </a:cubicBezTo>
                  <a:cubicBezTo>
                    <a:pt x="226" y="191"/>
                    <a:pt x="251" y="116"/>
                    <a:pt x="226" y="66"/>
                  </a:cubicBezTo>
                  <a:cubicBezTo>
                    <a:pt x="210" y="18"/>
                    <a:pt x="174" y="1"/>
                    <a:pt x="13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6" name="Google Shape;34846;p44"/>
            <p:cNvSpPr/>
            <p:nvPr/>
          </p:nvSpPr>
          <p:spPr>
            <a:xfrm>
              <a:off x="5178100" y="3925475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1"/>
                  </a:moveTo>
                  <a:cubicBezTo>
                    <a:pt x="176" y="126"/>
                    <a:pt x="276" y="301"/>
                    <a:pt x="276" y="301"/>
                  </a:cubicBezTo>
                  <a:cubicBezTo>
                    <a:pt x="276" y="301"/>
                    <a:pt x="151" y="126"/>
                    <a:pt x="26" y="76"/>
                  </a:cubicBezTo>
                  <a:lnTo>
                    <a:pt x="26" y="76"/>
                  </a:lnTo>
                  <a:cubicBezTo>
                    <a:pt x="1" y="176"/>
                    <a:pt x="26" y="376"/>
                    <a:pt x="151" y="552"/>
                  </a:cubicBezTo>
                  <a:cubicBezTo>
                    <a:pt x="301" y="752"/>
                    <a:pt x="602" y="803"/>
                    <a:pt x="602" y="803"/>
                  </a:cubicBezTo>
                  <a:cubicBezTo>
                    <a:pt x="602" y="803"/>
                    <a:pt x="702" y="502"/>
                    <a:pt x="552" y="276"/>
                  </a:cubicBezTo>
                  <a:cubicBezTo>
                    <a:pt x="452" y="101"/>
                    <a:pt x="276" y="1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7" name="Google Shape;34847;p44"/>
            <p:cNvSpPr/>
            <p:nvPr/>
          </p:nvSpPr>
          <p:spPr>
            <a:xfrm>
              <a:off x="5170575" y="3941725"/>
              <a:ext cx="22600" cy="12750"/>
            </a:xfrm>
            <a:custGeom>
              <a:avLst/>
              <a:gdLst/>
              <a:ahLst/>
              <a:cxnLst/>
              <a:rect l="l" t="t" r="r" b="b"/>
              <a:pathLst>
                <a:path w="904" h="510" extrusionOk="0">
                  <a:moveTo>
                    <a:pt x="470" y="0"/>
                  </a:moveTo>
                  <a:cubicBezTo>
                    <a:pt x="456" y="0"/>
                    <a:pt x="441" y="1"/>
                    <a:pt x="427" y="2"/>
                  </a:cubicBezTo>
                  <a:cubicBezTo>
                    <a:pt x="226" y="27"/>
                    <a:pt x="51" y="127"/>
                    <a:pt x="1" y="228"/>
                  </a:cubicBezTo>
                  <a:cubicBezTo>
                    <a:pt x="126" y="278"/>
                    <a:pt x="327" y="278"/>
                    <a:pt x="327" y="278"/>
                  </a:cubicBezTo>
                  <a:cubicBezTo>
                    <a:pt x="327" y="278"/>
                    <a:pt x="126" y="303"/>
                    <a:pt x="26" y="378"/>
                  </a:cubicBezTo>
                  <a:cubicBezTo>
                    <a:pt x="88" y="461"/>
                    <a:pt x="219" y="510"/>
                    <a:pt x="376" y="510"/>
                  </a:cubicBezTo>
                  <a:cubicBezTo>
                    <a:pt x="409" y="510"/>
                    <a:pt x="443" y="508"/>
                    <a:pt x="477" y="503"/>
                  </a:cubicBezTo>
                  <a:cubicBezTo>
                    <a:pt x="753" y="453"/>
                    <a:pt x="903" y="203"/>
                    <a:pt x="903" y="203"/>
                  </a:cubicBezTo>
                  <a:cubicBezTo>
                    <a:pt x="903" y="203"/>
                    <a:pt x="723" y="0"/>
                    <a:pt x="4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8" name="Google Shape;34848;p44"/>
            <p:cNvSpPr/>
            <p:nvPr/>
          </p:nvSpPr>
          <p:spPr>
            <a:xfrm>
              <a:off x="5193150" y="3943125"/>
              <a:ext cx="21950" cy="13225"/>
            </a:xfrm>
            <a:custGeom>
              <a:avLst/>
              <a:gdLst/>
              <a:ahLst/>
              <a:cxnLst/>
              <a:rect l="l" t="t" r="r" b="b"/>
              <a:pathLst>
                <a:path w="878" h="529" extrusionOk="0">
                  <a:moveTo>
                    <a:pt x="375" y="0"/>
                  </a:moveTo>
                  <a:cubicBezTo>
                    <a:pt x="177" y="0"/>
                    <a:pt x="0" y="97"/>
                    <a:pt x="0" y="97"/>
                  </a:cubicBezTo>
                  <a:cubicBezTo>
                    <a:pt x="0" y="97"/>
                    <a:pt x="100" y="372"/>
                    <a:pt x="376" y="472"/>
                  </a:cubicBezTo>
                  <a:cubicBezTo>
                    <a:pt x="464" y="510"/>
                    <a:pt x="558" y="529"/>
                    <a:pt x="639" y="529"/>
                  </a:cubicBezTo>
                  <a:cubicBezTo>
                    <a:pt x="721" y="529"/>
                    <a:pt x="790" y="510"/>
                    <a:pt x="827" y="472"/>
                  </a:cubicBezTo>
                  <a:cubicBezTo>
                    <a:pt x="752" y="372"/>
                    <a:pt x="577" y="297"/>
                    <a:pt x="577" y="297"/>
                  </a:cubicBezTo>
                  <a:lnTo>
                    <a:pt x="577" y="297"/>
                  </a:lnTo>
                  <a:cubicBezTo>
                    <a:pt x="577" y="297"/>
                    <a:pt x="705" y="329"/>
                    <a:pt x="808" y="329"/>
                  </a:cubicBezTo>
                  <a:cubicBezTo>
                    <a:pt x="833" y="329"/>
                    <a:pt x="857" y="327"/>
                    <a:pt x="877" y="322"/>
                  </a:cubicBezTo>
                  <a:cubicBezTo>
                    <a:pt x="852" y="197"/>
                    <a:pt x="727" y="71"/>
                    <a:pt x="526" y="21"/>
                  </a:cubicBezTo>
                  <a:cubicBezTo>
                    <a:pt x="476" y="6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9" name="Google Shape;34849;p44"/>
            <p:cNvSpPr/>
            <p:nvPr/>
          </p:nvSpPr>
          <p:spPr>
            <a:xfrm>
              <a:off x="5185000" y="3946150"/>
              <a:ext cx="13800" cy="22575"/>
            </a:xfrm>
            <a:custGeom>
              <a:avLst/>
              <a:gdLst/>
              <a:ahLst/>
              <a:cxnLst/>
              <a:rect l="l" t="t" r="r" b="b"/>
              <a:pathLst>
                <a:path w="552" h="903" extrusionOk="0">
                  <a:moveTo>
                    <a:pt x="351" y="1"/>
                  </a:moveTo>
                  <a:cubicBezTo>
                    <a:pt x="351" y="1"/>
                    <a:pt x="101" y="151"/>
                    <a:pt x="50" y="402"/>
                  </a:cubicBezTo>
                  <a:cubicBezTo>
                    <a:pt x="0" y="602"/>
                    <a:pt x="50" y="803"/>
                    <a:pt x="151" y="878"/>
                  </a:cubicBezTo>
                  <a:cubicBezTo>
                    <a:pt x="226" y="778"/>
                    <a:pt x="276" y="577"/>
                    <a:pt x="276" y="577"/>
                  </a:cubicBezTo>
                  <a:lnTo>
                    <a:pt x="276" y="577"/>
                  </a:lnTo>
                  <a:cubicBezTo>
                    <a:pt x="276" y="577"/>
                    <a:pt x="251" y="778"/>
                    <a:pt x="301" y="903"/>
                  </a:cubicBezTo>
                  <a:cubicBezTo>
                    <a:pt x="401" y="853"/>
                    <a:pt x="527" y="702"/>
                    <a:pt x="527" y="477"/>
                  </a:cubicBezTo>
                  <a:cubicBezTo>
                    <a:pt x="552" y="226"/>
                    <a:pt x="35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0" name="Google Shape;34850;p44"/>
            <p:cNvSpPr/>
            <p:nvPr/>
          </p:nvSpPr>
          <p:spPr>
            <a:xfrm>
              <a:off x="5191875" y="3924850"/>
              <a:ext cx="16325" cy="20700"/>
            </a:xfrm>
            <a:custGeom>
              <a:avLst/>
              <a:gdLst/>
              <a:ahLst/>
              <a:cxnLst/>
              <a:rect l="l" t="t" r="r" b="b"/>
              <a:pathLst>
                <a:path w="653" h="828" extrusionOk="0">
                  <a:moveTo>
                    <a:pt x="477" y="0"/>
                  </a:moveTo>
                  <a:cubicBezTo>
                    <a:pt x="352" y="0"/>
                    <a:pt x="201" y="126"/>
                    <a:pt x="101" y="301"/>
                  </a:cubicBezTo>
                  <a:cubicBezTo>
                    <a:pt x="1" y="552"/>
                    <a:pt x="101" y="828"/>
                    <a:pt x="101" y="828"/>
                  </a:cubicBezTo>
                  <a:cubicBezTo>
                    <a:pt x="101" y="828"/>
                    <a:pt x="402" y="777"/>
                    <a:pt x="552" y="552"/>
                  </a:cubicBezTo>
                  <a:cubicBezTo>
                    <a:pt x="653" y="376"/>
                    <a:pt x="653" y="176"/>
                    <a:pt x="603" y="76"/>
                  </a:cubicBezTo>
                  <a:lnTo>
                    <a:pt x="603" y="76"/>
                  </a:lnTo>
                  <a:cubicBezTo>
                    <a:pt x="502" y="151"/>
                    <a:pt x="377" y="301"/>
                    <a:pt x="377" y="301"/>
                  </a:cubicBezTo>
                  <a:cubicBezTo>
                    <a:pt x="377" y="301"/>
                    <a:pt x="477" y="126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1" name="Google Shape;34851;p44"/>
            <p:cNvSpPr/>
            <p:nvPr/>
          </p:nvSpPr>
          <p:spPr>
            <a:xfrm>
              <a:off x="5183750" y="3940050"/>
              <a:ext cx="10050" cy="6300"/>
            </a:xfrm>
            <a:custGeom>
              <a:avLst/>
              <a:gdLst/>
              <a:ahLst/>
              <a:cxnLst/>
              <a:rect l="l" t="t" r="r" b="b"/>
              <a:pathLst>
                <a:path w="402" h="252" extrusionOk="0">
                  <a:moveTo>
                    <a:pt x="129" y="0"/>
                  </a:moveTo>
                  <a:cubicBezTo>
                    <a:pt x="88" y="0"/>
                    <a:pt x="50" y="7"/>
                    <a:pt x="25" y="19"/>
                  </a:cubicBezTo>
                  <a:cubicBezTo>
                    <a:pt x="75" y="69"/>
                    <a:pt x="151" y="119"/>
                    <a:pt x="151" y="119"/>
                  </a:cubicBezTo>
                  <a:cubicBezTo>
                    <a:pt x="151" y="119"/>
                    <a:pt x="86" y="87"/>
                    <a:pt x="35" y="87"/>
                  </a:cubicBezTo>
                  <a:cubicBezTo>
                    <a:pt x="22" y="87"/>
                    <a:pt x="10" y="89"/>
                    <a:pt x="0" y="94"/>
                  </a:cubicBezTo>
                  <a:cubicBezTo>
                    <a:pt x="0" y="144"/>
                    <a:pt x="75" y="194"/>
                    <a:pt x="151" y="245"/>
                  </a:cubicBezTo>
                  <a:cubicBezTo>
                    <a:pt x="176" y="250"/>
                    <a:pt x="201" y="252"/>
                    <a:pt x="225" y="252"/>
                  </a:cubicBezTo>
                  <a:cubicBezTo>
                    <a:pt x="321" y="252"/>
                    <a:pt x="401" y="220"/>
                    <a:pt x="401" y="220"/>
                  </a:cubicBezTo>
                  <a:cubicBezTo>
                    <a:pt x="401" y="220"/>
                    <a:pt x="351" y="69"/>
                    <a:pt x="251" y="19"/>
                  </a:cubicBezTo>
                  <a:cubicBezTo>
                    <a:pt x="213" y="7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2" name="Google Shape;34852;p44"/>
            <p:cNvSpPr/>
            <p:nvPr/>
          </p:nvSpPr>
          <p:spPr>
            <a:xfrm>
              <a:off x="5185625" y="394605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92" y="1"/>
                  </a:moveTo>
                  <a:cubicBezTo>
                    <a:pt x="239" y="1"/>
                    <a:pt x="161" y="10"/>
                    <a:pt x="101" y="55"/>
                  </a:cubicBezTo>
                  <a:cubicBezTo>
                    <a:pt x="25" y="105"/>
                    <a:pt x="0" y="180"/>
                    <a:pt x="0" y="230"/>
                  </a:cubicBezTo>
                  <a:cubicBezTo>
                    <a:pt x="50" y="230"/>
                    <a:pt x="125" y="181"/>
                    <a:pt x="126" y="180"/>
                  </a:cubicBezTo>
                  <a:lnTo>
                    <a:pt x="126" y="180"/>
                  </a:lnTo>
                  <a:cubicBezTo>
                    <a:pt x="125" y="181"/>
                    <a:pt x="50" y="230"/>
                    <a:pt x="50" y="280"/>
                  </a:cubicBezTo>
                  <a:cubicBezTo>
                    <a:pt x="63" y="287"/>
                    <a:pt x="77" y="290"/>
                    <a:pt x="92" y="290"/>
                  </a:cubicBezTo>
                  <a:cubicBezTo>
                    <a:pt x="138" y="290"/>
                    <a:pt x="195" y="262"/>
                    <a:pt x="251" y="205"/>
                  </a:cubicBezTo>
                  <a:cubicBezTo>
                    <a:pt x="326" y="130"/>
                    <a:pt x="351" y="5"/>
                    <a:pt x="351" y="5"/>
                  </a:cubicBezTo>
                  <a:cubicBezTo>
                    <a:pt x="351" y="5"/>
                    <a:pt x="327" y="1"/>
                    <a:pt x="2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3" name="Google Shape;34853;p44"/>
            <p:cNvSpPr/>
            <p:nvPr/>
          </p:nvSpPr>
          <p:spPr>
            <a:xfrm>
              <a:off x="5193775" y="3941350"/>
              <a:ext cx="10675" cy="5575"/>
            </a:xfrm>
            <a:custGeom>
              <a:avLst/>
              <a:gdLst/>
              <a:ahLst/>
              <a:cxnLst/>
              <a:rect l="l" t="t" r="r" b="b"/>
              <a:pathLst>
                <a:path w="427" h="223" extrusionOk="0">
                  <a:moveTo>
                    <a:pt x="300" y="1"/>
                  </a:moveTo>
                  <a:cubicBezTo>
                    <a:pt x="267" y="1"/>
                    <a:pt x="232" y="7"/>
                    <a:pt x="201" y="17"/>
                  </a:cubicBezTo>
                  <a:cubicBezTo>
                    <a:pt x="75" y="42"/>
                    <a:pt x="0" y="168"/>
                    <a:pt x="0" y="168"/>
                  </a:cubicBezTo>
                  <a:cubicBezTo>
                    <a:pt x="0" y="168"/>
                    <a:pt x="92" y="223"/>
                    <a:pt x="197" y="223"/>
                  </a:cubicBezTo>
                  <a:cubicBezTo>
                    <a:pt x="215" y="223"/>
                    <a:pt x="233" y="221"/>
                    <a:pt x="251" y="218"/>
                  </a:cubicBezTo>
                  <a:cubicBezTo>
                    <a:pt x="326" y="218"/>
                    <a:pt x="401" y="168"/>
                    <a:pt x="426" y="117"/>
                  </a:cubicBezTo>
                  <a:cubicBezTo>
                    <a:pt x="376" y="92"/>
                    <a:pt x="276" y="92"/>
                    <a:pt x="276" y="92"/>
                  </a:cubicBezTo>
                  <a:cubicBezTo>
                    <a:pt x="276" y="92"/>
                    <a:pt x="376" y="92"/>
                    <a:pt x="401" y="42"/>
                  </a:cubicBezTo>
                  <a:cubicBezTo>
                    <a:pt x="387" y="13"/>
                    <a:pt x="346" y="1"/>
                    <a:pt x="3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4" name="Google Shape;34854;p44"/>
            <p:cNvSpPr/>
            <p:nvPr/>
          </p:nvSpPr>
          <p:spPr>
            <a:xfrm>
              <a:off x="5192525" y="3945525"/>
              <a:ext cx="7525" cy="10050"/>
            </a:xfrm>
            <a:custGeom>
              <a:avLst/>
              <a:gdLst/>
              <a:ahLst/>
              <a:cxnLst/>
              <a:rect l="l" t="t" r="r" b="b"/>
              <a:pathLst>
                <a:path w="301" h="402" extrusionOk="0">
                  <a:moveTo>
                    <a:pt x="75" y="1"/>
                  </a:moveTo>
                  <a:cubicBezTo>
                    <a:pt x="75" y="1"/>
                    <a:pt x="0" y="126"/>
                    <a:pt x="50" y="226"/>
                  </a:cubicBezTo>
                  <a:cubicBezTo>
                    <a:pt x="75" y="326"/>
                    <a:pt x="150" y="376"/>
                    <a:pt x="201" y="402"/>
                  </a:cubicBezTo>
                  <a:cubicBezTo>
                    <a:pt x="201" y="326"/>
                    <a:pt x="176" y="251"/>
                    <a:pt x="175" y="251"/>
                  </a:cubicBezTo>
                  <a:lnTo>
                    <a:pt x="175" y="251"/>
                  </a:lnTo>
                  <a:cubicBezTo>
                    <a:pt x="176" y="251"/>
                    <a:pt x="226" y="326"/>
                    <a:pt x="276" y="351"/>
                  </a:cubicBezTo>
                  <a:cubicBezTo>
                    <a:pt x="301" y="326"/>
                    <a:pt x="301" y="226"/>
                    <a:pt x="251" y="151"/>
                  </a:cubicBezTo>
                  <a:cubicBezTo>
                    <a:pt x="201" y="26"/>
                    <a:pt x="75" y="1"/>
                    <a:pt x="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5" name="Google Shape;34855;p44"/>
            <p:cNvSpPr/>
            <p:nvPr/>
          </p:nvSpPr>
          <p:spPr>
            <a:xfrm>
              <a:off x="5190625" y="3934875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extrusionOk="0">
                  <a:moveTo>
                    <a:pt x="76" y="0"/>
                  </a:moveTo>
                  <a:cubicBezTo>
                    <a:pt x="26" y="26"/>
                    <a:pt x="1" y="126"/>
                    <a:pt x="26" y="201"/>
                  </a:cubicBezTo>
                  <a:cubicBezTo>
                    <a:pt x="26" y="326"/>
                    <a:pt x="151" y="427"/>
                    <a:pt x="151" y="427"/>
                  </a:cubicBezTo>
                  <a:cubicBezTo>
                    <a:pt x="151" y="427"/>
                    <a:pt x="251" y="326"/>
                    <a:pt x="251" y="201"/>
                  </a:cubicBezTo>
                  <a:cubicBezTo>
                    <a:pt x="251" y="101"/>
                    <a:pt x="201" y="26"/>
                    <a:pt x="151" y="0"/>
                  </a:cubicBezTo>
                  <a:cubicBezTo>
                    <a:pt x="126" y="51"/>
                    <a:pt x="126" y="151"/>
                    <a:pt x="126" y="151"/>
                  </a:cubicBezTo>
                  <a:cubicBezTo>
                    <a:pt x="126" y="151"/>
                    <a:pt x="126" y="51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6" name="Google Shape;34856;p44"/>
            <p:cNvSpPr/>
            <p:nvPr/>
          </p:nvSpPr>
          <p:spPr>
            <a:xfrm>
              <a:off x="5188750" y="3938625"/>
              <a:ext cx="3800" cy="5675"/>
            </a:xfrm>
            <a:custGeom>
              <a:avLst/>
              <a:gdLst/>
              <a:ahLst/>
              <a:cxnLst/>
              <a:rect l="l" t="t" r="r" b="b"/>
              <a:pathLst>
                <a:path w="152" h="227" fill="none" extrusionOk="0">
                  <a:moveTo>
                    <a:pt x="1" y="1"/>
                  </a:moveTo>
                  <a:lnTo>
                    <a:pt x="1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7" name="Google Shape;34857;p44"/>
            <p:cNvSpPr/>
            <p:nvPr/>
          </p:nvSpPr>
          <p:spPr>
            <a:xfrm>
              <a:off x="5188125" y="39380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26" y="26"/>
                  </a:cubicBezTo>
                  <a:cubicBezTo>
                    <a:pt x="26" y="51"/>
                    <a:pt x="26" y="51"/>
                    <a:pt x="51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8" name="Google Shape;34858;p44"/>
            <p:cNvSpPr/>
            <p:nvPr/>
          </p:nvSpPr>
          <p:spPr>
            <a:xfrm>
              <a:off x="5186875" y="3940525"/>
              <a:ext cx="5675" cy="3775"/>
            </a:xfrm>
            <a:custGeom>
              <a:avLst/>
              <a:gdLst/>
              <a:ahLst/>
              <a:cxnLst/>
              <a:rect l="l" t="t" r="r" b="b"/>
              <a:pathLst>
                <a:path w="227" h="151" fill="none" extrusionOk="0">
                  <a:moveTo>
                    <a:pt x="0" y="0"/>
                  </a:moveTo>
                  <a:lnTo>
                    <a:pt x="226" y="1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9" name="Google Shape;34859;p44"/>
            <p:cNvSpPr/>
            <p:nvPr/>
          </p:nvSpPr>
          <p:spPr>
            <a:xfrm>
              <a:off x="5186250" y="39400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5" y="0"/>
                  </a:moveTo>
                  <a:cubicBezTo>
                    <a:pt x="19" y="0"/>
                    <a:pt x="13" y="7"/>
                    <a:pt x="0" y="19"/>
                  </a:cubicBezTo>
                  <a:cubicBezTo>
                    <a:pt x="0" y="19"/>
                    <a:pt x="0" y="44"/>
                    <a:pt x="25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0" name="Google Shape;34860;p44"/>
            <p:cNvSpPr/>
            <p:nvPr/>
          </p:nvSpPr>
          <p:spPr>
            <a:xfrm>
              <a:off x="5191250" y="3938000"/>
              <a:ext cx="1300" cy="6300"/>
            </a:xfrm>
            <a:custGeom>
              <a:avLst/>
              <a:gdLst/>
              <a:ahLst/>
              <a:cxnLst/>
              <a:rect l="l" t="t" r="r" b="b"/>
              <a:pathLst>
                <a:path w="52" h="252" fill="none" extrusionOk="0">
                  <a:moveTo>
                    <a:pt x="1" y="1"/>
                  </a:moveTo>
                  <a:lnTo>
                    <a:pt x="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1" name="Google Shape;34861;p44"/>
            <p:cNvSpPr/>
            <p:nvPr/>
          </p:nvSpPr>
          <p:spPr>
            <a:xfrm>
              <a:off x="5190625" y="39371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44" y="1"/>
                  </a:moveTo>
                  <a:cubicBezTo>
                    <a:pt x="40" y="1"/>
                    <a:pt x="34" y="3"/>
                    <a:pt x="26" y="12"/>
                  </a:cubicBezTo>
                  <a:cubicBezTo>
                    <a:pt x="26" y="12"/>
                    <a:pt x="1" y="12"/>
                    <a:pt x="26" y="37"/>
                  </a:cubicBezTo>
                  <a:lnTo>
                    <a:pt x="51" y="37"/>
                  </a:lnTo>
                  <a:cubicBezTo>
                    <a:pt x="51" y="37"/>
                    <a:pt x="51" y="37"/>
                    <a:pt x="51" y="12"/>
                  </a:cubicBezTo>
                  <a:cubicBezTo>
                    <a:pt x="51" y="12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2" name="Google Shape;34862;p44"/>
            <p:cNvSpPr/>
            <p:nvPr/>
          </p:nvSpPr>
          <p:spPr>
            <a:xfrm>
              <a:off x="5193775" y="394490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3" name="Google Shape;34863;p44"/>
            <p:cNvSpPr/>
            <p:nvPr/>
          </p:nvSpPr>
          <p:spPr>
            <a:xfrm>
              <a:off x="5198775" y="39474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1" y="1"/>
                    <a:pt x="26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4" name="Google Shape;34864;p44"/>
            <p:cNvSpPr/>
            <p:nvPr/>
          </p:nvSpPr>
          <p:spPr>
            <a:xfrm>
              <a:off x="5193775" y="3944900"/>
              <a:ext cx="6275" cy="25"/>
            </a:xfrm>
            <a:custGeom>
              <a:avLst/>
              <a:gdLst/>
              <a:ahLst/>
              <a:cxnLst/>
              <a:rect l="l" t="t" r="r" b="b"/>
              <a:pathLst>
                <a:path w="251" h="1" fill="none" extrusionOk="0">
                  <a:moveTo>
                    <a:pt x="251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5" name="Google Shape;34865;p44"/>
            <p:cNvSpPr/>
            <p:nvPr/>
          </p:nvSpPr>
          <p:spPr>
            <a:xfrm>
              <a:off x="5199400" y="39442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26" y="25"/>
                    <a:pt x="26" y="25"/>
                  </a:cubicBezTo>
                  <a:cubicBezTo>
                    <a:pt x="1" y="25"/>
                    <a:pt x="26" y="51"/>
                    <a:pt x="26" y="51"/>
                  </a:cubicBezTo>
                  <a:cubicBezTo>
                    <a:pt x="51" y="51"/>
                    <a:pt x="51" y="51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6" name="Google Shape;34866;p44"/>
            <p:cNvSpPr/>
            <p:nvPr/>
          </p:nvSpPr>
          <p:spPr>
            <a:xfrm>
              <a:off x="5193775" y="3944900"/>
              <a:ext cx="4400" cy="5025"/>
            </a:xfrm>
            <a:custGeom>
              <a:avLst/>
              <a:gdLst/>
              <a:ahLst/>
              <a:cxnLst/>
              <a:rect l="l" t="t" r="r" b="b"/>
              <a:pathLst>
                <a:path w="176" h="201" fill="none" extrusionOk="0">
                  <a:moveTo>
                    <a:pt x="176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7" name="Google Shape;34867;p44"/>
            <p:cNvSpPr/>
            <p:nvPr/>
          </p:nvSpPr>
          <p:spPr>
            <a:xfrm>
              <a:off x="5197525" y="39492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26" y="51"/>
                  </a:ln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8" name="Google Shape;34868;p44"/>
            <p:cNvSpPr/>
            <p:nvPr/>
          </p:nvSpPr>
          <p:spPr>
            <a:xfrm>
              <a:off x="5193150" y="3939250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fill="none" extrusionOk="0">
                  <a:moveTo>
                    <a:pt x="150" y="1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9" name="Google Shape;34869;p44"/>
            <p:cNvSpPr/>
            <p:nvPr/>
          </p:nvSpPr>
          <p:spPr>
            <a:xfrm>
              <a:off x="5196900" y="39386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lnTo>
                    <a:pt x="26" y="51"/>
                  </a:ln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0" name="Google Shape;34870;p44"/>
            <p:cNvSpPr/>
            <p:nvPr/>
          </p:nvSpPr>
          <p:spPr>
            <a:xfrm>
              <a:off x="5193150" y="3938000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5" y="1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1" name="Google Shape;34871;p44"/>
            <p:cNvSpPr/>
            <p:nvPr/>
          </p:nvSpPr>
          <p:spPr>
            <a:xfrm>
              <a:off x="5194400" y="3937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25" y="51"/>
                  </a:cubicBezTo>
                  <a:cubicBezTo>
                    <a:pt x="25" y="51"/>
                    <a:pt x="25" y="51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2" name="Google Shape;34872;p44"/>
            <p:cNvSpPr/>
            <p:nvPr/>
          </p:nvSpPr>
          <p:spPr>
            <a:xfrm>
              <a:off x="5193150" y="3941775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0"/>
                  </a:moveTo>
                  <a:lnTo>
                    <a:pt x="0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3" name="Google Shape;34873;p44"/>
            <p:cNvSpPr/>
            <p:nvPr/>
          </p:nvSpPr>
          <p:spPr>
            <a:xfrm>
              <a:off x="5198775" y="394085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7" y="1"/>
                  </a:moveTo>
                  <a:cubicBezTo>
                    <a:pt x="3" y="1"/>
                    <a:pt x="1" y="4"/>
                    <a:pt x="1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26" y="37"/>
                    <a:pt x="26" y="12"/>
                    <a:pt x="26" y="12"/>
                  </a:cubicBezTo>
                  <a:cubicBezTo>
                    <a:pt x="26" y="12"/>
                    <a:pt x="15" y="1"/>
                    <a:pt x="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4" name="Google Shape;34874;p44"/>
            <p:cNvSpPr/>
            <p:nvPr/>
          </p:nvSpPr>
          <p:spPr>
            <a:xfrm>
              <a:off x="5192525" y="3945525"/>
              <a:ext cx="25" cy="6300"/>
            </a:xfrm>
            <a:custGeom>
              <a:avLst/>
              <a:gdLst/>
              <a:ahLst/>
              <a:cxnLst/>
              <a:rect l="l" t="t" r="r" b="b"/>
              <a:pathLst>
                <a:path w="1" h="252" fill="none" extrusionOk="0">
                  <a:moveTo>
                    <a:pt x="0" y="2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5" name="Google Shape;34875;p44"/>
            <p:cNvSpPr/>
            <p:nvPr/>
          </p:nvSpPr>
          <p:spPr>
            <a:xfrm>
              <a:off x="5191875" y="39511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6" name="Google Shape;34876;p44"/>
            <p:cNvSpPr/>
            <p:nvPr/>
          </p:nvSpPr>
          <p:spPr>
            <a:xfrm>
              <a:off x="5190000" y="3945525"/>
              <a:ext cx="2550" cy="5675"/>
            </a:xfrm>
            <a:custGeom>
              <a:avLst/>
              <a:gdLst/>
              <a:ahLst/>
              <a:cxnLst/>
              <a:rect l="l" t="t" r="r" b="b"/>
              <a:pathLst>
                <a:path w="102" h="227" fill="none" extrusionOk="0">
                  <a:moveTo>
                    <a:pt x="1" y="226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7" name="Google Shape;34877;p44"/>
            <p:cNvSpPr/>
            <p:nvPr/>
          </p:nvSpPr>
          <p:spPr>
            <a:xfrm>
              <a:off x="5188750" y="39505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0"/>
                  </a:moveTo>
                  <a:cubicBezTo>
                    <a:pt x="26" y="0"/>
                    <a:pt x="26" y="0"/>
                    <a:pt x="26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8" name="Google Shape;34878;p44"/>
            <p:cNvSpPr/>
            <p:nvPr/>
          </p:nvSpPr>
          <p:spPr>
            <a:xfrm>
              <a:off x="5192525" y="3945525"/>
              <a:ext cx="2525" cy="5675"/>
            </a:xfrm>
            <a:custGeom>
              <a:avLst/>
              <a:gdLst/>
              <a:ahLst/>
              <a:cxnLst/>
              <a:rect l="l" t="t" r="r" b="b"/>
              <a:pathLst>
                <a:path w="101" h="227" fill="none" extrusionOk="0">
                  <a:moveTo>
                    <a:pt x="100" y="2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9" name="Google Shape;34879;p44"/>
            <p:cNvSpPr/>
            <p:nvPr/>
          </p:nvSpPr>
          <p:spPr>
            <a:xfrm>
              <a:off x="5194400" y="39511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0" name="Google Shape;34880;p44"/>
            <p:cNvSpPr/>
            <p:nvPr/>
          </p:nvSpPr>
          <p:spPr>
            <a:xfrm>
              <a:off x="5186250" y="3944900"/>
              <a:ext cx="5650" cy="1900"/>
            </a:xfrm>
            <a:custGeom>
              <a:avLst/>
              <a:gdLst/>
              <a:ahLst/>
              <a:cxnLst/>
              <a:rect l="l" t="t" r="r" b="b"/>
              <a:pathLst>
                <a:path w="226" h="76" fill="none" extrusionOk="0">
                  <a:moveTo>
                    <a:pt x="0" y="76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1" name="Google Shape;34881;p44"/>
            <p:cNvSpPr/>
            <p:nvPr/>
          </p:nvSpPr>
          <p:spPr>
            <a:xfrm>
              <a:off x="5185000" y="39465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1"/>
                  </a:moveTo>
                  <a:cubicBezTo>
                    <a:pt x="28" y="1"/>
                    <a:pt x="25" y="3"/>
                    <a:pt x="25" y="12"/>
                  </a:cubicBezTo>
                  <a:cubicBezTo>
                    <a:pt x="25" y="12"/>
                    <a:pt x="0" y="12"/>
                    <a:pt x="25" y="37"/>
                  </a:cubicBezTo>
                  <a:lnTo>
                    <a:pt x="50" y="37"/>
                  </a:lnTo>
                  <a:cubicBezTo>
                    <a:pt x="50" y="37"/>
                    <a:pt x="50" y="12"/>
                    <a:pt x="50" y="12"/>
                  </a:cubicBezTo>
                  <a:cubicBezTo>
                    <a:pt x="50" y="12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2" name="Google Shape;34882;p44"/>
            <p:cNvSpPr/>
            <p:nvPr/>
          </p:nvSpPr>
          <p:spPr>
            <a:xfrm>
              <a:off x="5185625" y="3944275"/>
              <a:ext cx="6275" cy="650"/>
            </a:xfrm>
            <a:custGeom>
              <a:avLst/>
              <a:gdLst/>
              <a:ahLst/>
              <a:cxnLst/>
              <a:rect l="l" t="t" r="r" b="b"/>
              <a:pathLst>
                <a:path w="251" h="26" fill="none" extrusionOk="0">
                  <a:moveTo>
                    <a:pt x="0" y="0"/>
                  </a:moveTo>
                  <a:lnTo>
                    <a:pt x="25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3" name="Google Shape;34883;p44"/>
            <p:cNvSpPr/>
            <p:nvPr/>
          </p:nvSpPr>
          <p:spPr>
            <a:xfrm>
              <a:off x="5185000" y="3943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0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4" name="Google Shape;34884;p44"/>
            <p:cNvSpPr/>
            <p:nvPr/>
          </p:nvSpPr>
          <p:spPr>
            <a:xfrm>
              <a:off x="5187500" y="3944900"/>
              <a:ext cx="4400" cy="4400"/>
            </a:xfrm>
            <a:custGeom>
              <a:avLst/>
              <a:gdLst/>
              <a:ahLst/>
              <a:cxnLst/>
              <a:rect l="l" t="t" r="r" b="b"/>
              <a:pathLst>
                <a:path w="176" h="176" fill="none" extrusionOk="0">
                  <a:moveTo>
                    <a:pt x="1" y="17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5" name="Google Shape;34885;p44"/>
            <p:cNvSpPr/>
            <p:nvPr/>
          </p:nvSpPr>
          <p:spPr>
            <a:xfrm>
              <a:off x="5186250" y="3948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25" y="51"/>
                  </a:cubicBezTo>
                  <a:lnTo>
                    <a:pt x="51" y="51"/>
                  </a:ln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6" name="Google Shape;34886;p44"/>
            <p:cNvSpPr/>
            <p:nvPr/>
          </p:nvSpPr>
          <p:spPr>
            <a:xfrm>
              <a:off x="5189375" y="3941525"/>
              <a:ext cx="6925" cy="5650"/>
            </a:xfrm>
            <a:custGeom>
              <a:avLst/>
              <a:gdLst/>
              <a:ahLst/>
              <a:cxnLst/>
              <a:rect l="l" t="t" r="r" b="b"/>
              <a:pathLst>
                <a:path w="277" h="226" extrusionOk="0">
                  <a:moveTo>
                    <a:pt x="121" y="0"/>
                  </a:moveTo>
                  <a:cubicBezTo>
                    <a:pt x="105" y="0"/>
                    <a:pt x="89" y="3"/>
                    <a:pt x="76" y="10"/>
                  </a:cubicBezTo>
                  <a:cubicBezTo>
                    <a:pt x="26" y="35"/>
                    <a:pt x="1" y="110"/>
                    <a:pt x="26" y="161"/>
                  </a:cubicBezTo>
                  <a:cubicBezTo>
                    <a:pt x="58" y="208"/>
                    <a:pt x="99" y="226"/>
                    <a:pt x="139" y="226"/>
                  </a:cubicBezTo>
                  <a:cubicBezTo>
                    <a:pt x="161" y="226"/>
                    <a:pt x="183" y="220"/>
                    <a:pt x="201" y="211"/>
                  </a:cubicBezTo>
                  <a:cubicBezTo>
                    <a:pt x="251" y="186"/>
                    <a:pt x="276" y="110"/>
                    <a:pt x="251" y="60"/>
                  </a:cubicBezTo>
                  <a:cubicBezTo>
                    <a:pt x="215" y="24"/>
                    <a:pt x="165" y="0"/>
                    <a:pt x="12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7" name="Google Shape;34887;p44"/>
            <p:cNvSpPr/>
            <p:nvPr/>
          </p:nvSpPr>
          <p:spPr>
            <a:xfrm>
              <a:off x="4651775" y="402760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1"/>
                  </a:moveTo>
                  <a:cubicBezTo>
                    <a:pt x="176" y="126"/>
                    <a:pt x="277" y="302"/>
                    <a:pt x="277" y="302"/>
                  </a:cubicBezTo>
                  <a:cubicBezTo>
                    <a:pt x="277" y="302"/>
                    <a:pt x="176" y="126"/>
                    <a:pt x="51" y="101"/>
                  </a:cubicBezTo>
                  <a:lnTo>
                    <a:pt x="51" y="101"/>
                  </a:lnTo>
                  <a:cubicBezTo>
                    <a:pt x="1" y="201"/>
                    <a:pt x="26" y="377"/>
                    <a:pt x="151" y="552"/>
                  </a:cubicBezTo>
                  <a:cubicBezTo>
                    <a:pt x="327" y="753"/>
                    <a:pt x="627" y="803"/>
                    <a:pt x="627" y="803"/>
                  </a:cubicBezTo>
                  <a:cubicBezTo>
                    <a:pt x="627" y="803"/>
                    <a:pt x="703" y="502"/>
                    <a:pt x="577" y="276"/>
                  </a:cubicBezTo>
                  <a:cubicBezTo>
                    <a:pt x="452" y="101"/>
                    <a:pt x="302" y="1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8" name="Google Shape;34888;p44"/>
            <p:cNvSpPr/>
            <p:nvPr/>
          </p:nvSpPr>
          <p:spPr>
            <a:xfrm>
              <a:off x="4644900" y="4044475"/>
              <a:ext cx="22575" cy="12375"/>
            </a:xfrm>
            <a:custGeom>
              <a:avLst/>
              <a:gdLst/>
              <a:ahLst/>
              <a:cxnLst/>
              <a:rect l="l" t="t" r="r" b="b"/>
              <a:pathLst>
                <a:path w="903" h="495" extrusionOk="0">
                  <a:moveTo>
                    <a:pt x="449" y="0"/>
                  </a:moveTo>
                  <a:cubicBezTo>
                    <a:pt x="433" y="0"/>
                    <a:pt x="417" y="1"/>
                    <a:pt x="401" y="2"/>
                  </a:cubicBezTo>
                  <a:cubicBezTo>
                    <a:pt x="201" y="2"/>
                    <a:pt x="50" y="103"/>
                    <a:pt x="0" y="203"/>
                  </a:cubicBezTo>
                  <a:cubicBezTo>
                    <a:pt x="75" y="248"/>
                    <a:pt x="169" y="257"/>
                    <a:pt x="231" y="257"/>
                  </a:cubicBezTo>
                  <a:cubicBezTo>
                    <a:pt x="267" y="257"/>
                    <a:pt x="293" y="254"/>
                    <a:pt x="299" y="253"/>
                  </a:cubicBezTo>
                  <a:lnTo>
                    <a:pt x="299" y="253"/>
                  </a:lnTo>
                  <a:cubicBezTo>
                    <a:pt x="280" y="256"/>
                    <a:pt x="95" y="283"/>
                    <a:pt x="0" y="378"/>
                  </a:cubicBezTo>
                  <a:cubicBezTo>
                    <a:pt x="58" y="437"/>
                    <a:pt x="192" y="495"/>
                    <a:pt x="342" y="495"/>
                  </a:cubicBezTo>
                  <a:cubicBezTo>
                    <a:pt x="386" y="495"/>
                    <a:pt x="431" y="490"/>
                    <a:pt x="476" y="479"/>
                  </a:cubicBezTo>
                  <a:cubicBezTo>
                    <a:pt x="727" y="429"/>
                    <a:pt x="902" y="178"/>
                    <a:pt x="902" y="178"/>
                  </a:cubicBezTo>
                  <a:cubicBezTo>
                    <a:pt x="902" y="178"/>
                    <a:pt x="703" y="0"/>
                    <a:pt x="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9" name="Google Shape;34889;p44"/>
            <p:cNvSpPr/>
            <p:nvPr/>
          </p:nvSpPr>
          <p:spPr>
            <a:xfrm>
              <a:off x="4667450" y="4045250"/>
              <a:ext cx="21950" cy="13600"/>
            </a:xfrm>
            <a:custGeom>
              <a:avLst/>
              <a:gdLst/>
              <a:ahLst/>
              <a:cxnLst/>
              <a:rect l="l" t="t" r="r" b="b"/>
              <a:pathLst>
                <a:path w="878" h="544" extrusionOk="0">
                  <a:moveTo>
                    <a:pt x="366" y="1"/>
                  </a:moveTo>
                  <a:cubicBezTo>
                    <a:pt x="161" y="1"/>
                    <a:pt x="0" y="97"/>
                    <a:pt x="0" y="97"/>
                  </a:cubicBezTo>
                  <a:cubicBezTo>
                    <a:pt x="0" y="97"/>
                    <a:pt x="101" y="398"/>
                    <a:pt x="351" y="498"/>
                  </a:cubicBezTo>
                  <a:cubicBezTo>
                    <a:pt x="435" y="529"/>
                    <a:pt x="515" y="543"/>
                    <a:pt x="586" y="543"/>
                  </a:cubicBezTo>
                  <a:cubicBezTo>
                    <a:pt x="686" y="543"/>
                    <a:pt x="769" y="516"/>
                    <a:pt x="828" y="473"/>
                  </a:cubicBezTo>
                  <a:cubicBezTo>
                    <a:pt x="753" y="373"/>
                    <a:pt x="578" y="298"/>
                    <a:pt x="577" y="297"/>
                  </a:cubicBezTo>
                  <a:lnTo>
                    <a:pt x="577" y="297"/>
                  </a:lnTo>
                  <a:cubicBezTo>
                    <a:pt x="578" y="298"/>
                    <a:pt x="676" y="340"/>
                    <a:pt x="778" y="340"/>
                  </a:cubicBezTo>
                  <a:cubicBezTo>
                    <a:pt x="812" y="340"/>
                    <a:pt x="846" y="335"/>
                    <a:pt x="878" y="322"/>
                  </a:cubicBezTo>
                  <a:cubicBezTo>
                    <a:pt x="853" y="222"/>
                    <a:pt x="727" y="72"/>
                    <a:pt x="527" y="22"/>
                  </a:cubicBezTo>
                  <a:cubicBezTo>
                    <a:pt x="472" y="7"/>
                    <a:pt x="417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0" name="Google Shape;34890;p44"/>
            <p:cNvSpPr/>
            <p:nvPr/>
          </p:nvSpPr>
          <p:spPr>
            <a:xfrm>
              <a:off x="4659300" y="4048275"/>
              <a:ext cx="13800" cy="22600"/>
            </a:xfrm>
            <a:custGeom>
              <a:avLst/>
              <a:gdLst/>
              <a:ahLst/>
              <a:cxnLst/>
              <a:rect l="l" t="t" r="r" b="b"/>
              <a:pathLst>
                <a:path w="552" h="904" extrusionOk="0">
                  <a:moveTo>
                    <a:pt x="352" y="1"/>
                  </a:moveTo>
                  <a:cubicBezTo>
                    <a:pt x="352" y="1"/>
                    <a:pt x="76" y="151"/>
                    <a:pt x="26" y="427"/>
                  </a:cubicBezTo>
                  <a:cubicBezTo>
                    <a:pt x="1" y="627"/>
                    <a:pt x="51" y="803"/>
                    <a:pt x="126" y="878"/>
                  </a:cubicBezTo>
                  <a:cubicBezTo>
                    <a:pt x="226" y="778"/>
                    <a:pt x="276" y="603"/>
                    <a:pt x="276" y="602"/>
                  </a:cubicBezTo>
                  <a:lnTo>
                    <a:pt x="276" y="602"/>
                  </a:lnTo>
                  <a:cubicBezTo>
                    <a:pt x="276" y="603"/>
                    <a:pt x="226" y="803"/>
                    <a:pt x="301" y="903"/>
                  </a:cubicBezTo>
                  <a:cubicBezTo>
                    <a:pt x="402" y="853"/>
                    <a:pt x="502" y="703"/>
                    <a:pt x="527" y="502"/>
                  </a:cubicBezTo>
                  <a:cubicBezTo>
                    <a:pt x="552" y="226"/>
                    <a:pt x="352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1" name="Google Shape;34891;p44"/>
            <p:cNvSpPr/>
            <p:nvPr/>
          </p:nvSpPr>
          <p:spPr>
            <a:xfrm>
              <a:off x="4666200" y="4026975"/>
              <a:ext cx="16300" cy="21325"/>
            </a:xfrm>
            <a:custGeom>
              <a:avLst/>
              <a:gdLst/>
              <a:ahLst/>
              <a:cxnLst/>
              <a:rect l="l" t="t" r="r" b="b"/>
              <a:pathLst>
                <a:path w="652" h="853" extrusionOk="0">
                  <a:moveTo>
                    <a:pt x="451" y="1"/>
                  </a:moveTo>
                  <a:cubicBezTo>
                    <a:pt x="351" y="26"/>
                    <a:pt x="176" y="126"/>
                    <a:pt x="101" y="327"/>
                  </a:cubicBezTo>
                  <a:cubicBezTo>
                    <a:pt x="0" y="552"/>
                    <a:pt x="101" y="853"/>
                    <a:pt x="101" y="853"/>
                  </a:cubicBezTo>
                  <a:cubicBezTo>
                    <a:pt x="101" y="853"/>
                    <a:pt x="401" y="778"/>
                    <a:pt x="527" y="552"/>
                  </a:cubicBezTo>
                  <a:cubicBezTo>
                    <a:pt x="652" y="377"/>
                    <a:pt x="652" y="176"/>
                    <a:pt x="602" y="76"/>
                  </a:cubicBezTo>
                  <a:lnTo>
                    <a:pt x="602" y="76"/>
                  </a:lnTo>
                  <a:cubicBezTo>
                    <a:pt x="477" y="151"/>
                    <a:pt x="376" y="301"/>
                    <a:pt x="376" y="301"/>
                  </a:cubicBezTo>
                  <a:cubicBezTo>
                    <a:pt x="376" y="301"/>
                    <a:pt x="477" y="126"/>
                    <a:pt x="4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2" name="Google Shape;34892;p44"/>
            <p:cNvSpPr/>
            <p:nvPr/>
          </p:nvSpPr>
          <p:spPr>
            <a:xfrm>
              <a:off x="4658050" y="4042225"/>
              <a:ext cx="9425" cy="6250"/>
            </a:xfrm>
            <a:custGeom>
              <a:avLst/>
              <a:gdLst/>
              <a:ahLst/>
              <a:cxnLst/>
              <a:rect l="l" t="t" r="r" b="b"/>
              <a:pathLst>
                <a:path w="377" h="250" extrusionOk="0">
                  <a:moveTo>
                    <a:pt x="99" y="1"/>
                  </a:moveTo>
                  <a:cubicBezTo>
                    <a:pt x="71" y="1"/>
                    <a:pt x="46" y="7"/>
                    <a:pt x="26" y="17"/>
                  </a:cubicBezTo>
                  <a:cubicBezTo>
                    <a:pt x="51" y="67"/>
                    <a:pt x="126" y="118"/>
                    <a:pt x="126" y="118"/>
                  </a:cubicBezTo>
                  <a:cubicBezTo>
                    <a:pt x="126" y="118"/>
                    <a:pt x="78" y="85"/>
                    <a:pt x="33" y="85"/>
                  </a:cubicBezTo>
                  <a:cubicBezTo>
                    <a:pt x="22" y="85"/>
                    <a:pt x="11" y="87"/>
                    <a:pt x="0" y="92"/>
                  </a:cubicBezTo>
                  <a:cubicBezTo>
                    <a:pt x="0" y="143"/>
                    <a:pt x="51" y="218"/>
                    <a:pt x="151" y="243"/>
                  </a:cubicBezTo>
                  <a:cubicBezTo>
                    <a:pt x="171" y="248"/>
                    <a:pt x="192" y="250"/>
                    <a:pt x="213" y="250"/>
                  </a:cubicBezTo>
                  <a:cubicBezTo>
                    <a:pt x="296" y="250"/>
                    <a:pt x="376" y="218"/>
                    <a:pt x="376" y="218"/>
                  </a:cubicBezTo>
                  <a:cubicBezTo>
                    <a:pt x="376" y="218"/>
                    <a:pt x="351" y="92"/>
                    <a:pt x="226" y="42"/>
                  </a:cubicBezTo>
                  <a:cubicBezTo>
                    <a:pt x="182" y="13"/>
                    <a:pt x="138" y="1"/>
                    <a:pt x="9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3" name="Google Shape;34893;p44"/>
            <p:cNvSpPr/>
            <p:nvPr/>
          </p:nvSpPr>
          <p:spPr>
            <a:xfrm>
              <a:off x="4659300" y="4048175"/>
              <a:ext cx="8800" cy="7650"/>
            </a:xfrm>
            <a:custGeom>
              <a:avLst/>
              <a:gdLst/>
              <a:ahLst/>
              <a:cxnLst/>
              <a:rect l="l" t="t" r="r" b="b"/>
              <a:pathLst>
                <a:path w="352" h="306" extrusionOk="0">
                  <a:moveTo>
                    <a:pt x="301" y="1"/>
                  </a:moveTo>
                  <a:cubicBezTo>
                    <a:pt x="255" y="1"/>
                    <a:pt x="186" y="10"/>
                    <a:pt x="126" y="55"/>
                  </a:cubicBezTo>
                  <a:cubicBezTo>
                    <a:pt x="51" y="105"/>
                    <a:pt x="1" y="180"/>
                    <a:pt x="1" y="230"/>
                  </a:cubicBezTo>
                  <a:cubicBezTo>
                    <a:pt x="75" y="230"/>
                    <a:pt x="150" y="181"/>
                    <a:pt x="151" y="180"/>
                  </a:cubicBezTo>
                  <a:lnTo>
                    <a:pt x="151" y="180"/>
                  </a:lnTo>
                  <a:cubicBezTo>
                    <a:pt x="150" y="181"/>
                    <a:pt x="76" y="231"/>
                    <a:pt x="51" y="306"/>
                  </a:cubicBezTo>
                  <a:cubicBezTo>
                    <a:pt x="101" y="306"/>
                    <a:pt x="201" y="281"/>
                    <a:pt x="276" y="230"/>
                  </a:cubicBezTo>
                  <a:cubicBezTo>
                    <a:pt x="352" y="130"/>
                    <a:pt x="352" y="5"/>
                    <a:pt x="352" y="5"/>
                  </a:cubicBezTo>
                  <a:cubicBezTo>
                    <a:pt x="352" y="5"/>
                    <a:pt x="331" y="1"/>
                    <a:pt x="3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4" name="Google Shape;34894;p44"/>
            <p:cNvSpPr/>
            <p:nvPr/>
          </p:nvSpPr>
          <p:spPr>
            <a:xfrm>
              <a:off x="4668075" y="4043650"/>
              <a:ext cx="10675" cy="5900"/>
            </a:xfrm>
            <a:custGeom>
              <a:avLst/>
              <a:gdLst/>
              <a:ahLst/>
              <a:cxnLst/>
              <a:rect l="l" t="t" r="r" b="b"/>
              <a:pathLst>
                <a:path w="427" h="236" extrusionOk="0">
                  <a:moveTo>
                    <a:pt x="262" y="0"/>
                  </a:moveTo>
                  <a:cubicBezTo>
                    <a:pt x="235" y="0"/>
                    <a:pt x="205" y="3"/>
                    <a:pt x="176" y="10"/>
                  </a:cubicBezTo>
                  <a:cubicBezTo>
                    <a:pt x="76" y="35"/>
                    <a:pt x="1" y="161"/>
                    <a:pt x="1" y="161"/>
                  </a:cubicBezTo>
                  <a:cubicBezTo>
                    <a:pt x="1" y="161"/>
                    <a:pt x="101" y="236"/>
                    <a:pt x="226" y="236"/>
                  </a:cubicBezTo>
                  <a:cubicBezTo>
                    <a:pt x="326" y="211"/>
                    <a:pt x="402" y="161"/>
                    <a:pt x="427" y="111"/>
                  </a:cubicBezTo>
                  <a:cubicBezTo>
                    <a:pt x="402" y="102"/>
                    <a:pt x="376" y="100"/>
                    <a:pt x="354" y="100"/>
                  </a:cubicBezTo>
                  <a:cubicBezTo>
                    <a:pt x="310" y="100"/>
                    <a:pt x="276" y="111"/>
                    <a:pt x="276" y="111"/>
                  </a:cubicBezTo>
                  <a:cubicBezTo>
                    <a:pt x="276" y="111"/>
                    <a:pt x="351" y="86"/>
                    <a:pt x="402" y="35"/>
                  </a:cubicBezTo>
                  <a:cubicBezTo>
                    <a:pt x="384" y="18"/>
                    <a:pt x="328" y="0"/>
                    <a:pt x="26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5" name="Google Shape;34895;p44"/>
            <p:cNvSpPr/>
            <p:nvPr/>
          </p:nvSpPr>
          <p:spPr>
            <a:xfrm>
              <a:off x="4666825" y="4047650"/>
              <a:ext cx="7550" cy="10050"/>
            </a:xfrm>
            <a:custGeom>
              <a:avLst/>
              <a:gdLst/>
              <a:ahLst/>
              <a:cxnLst/>
              <a:rect l="l" t="t" r="r" b="b"/>
              <a:pathLst>
                <a:path w="302" h="402" extrusionOk="0">
                  <a:moveTo>
                    <a:pt x="51" y="1"/>
                  </a:moveTo>
                  <a:cubicBezTo>
                    <a:pt x="51" y="1"/>
                    <a:pt x="0" y="126"/>
                    <a:pt x="51" y="251"/>
                  </a:cubicBezTo>
                  <a:cubicBezTo>
                    <a:pt x="76" y="327"/>
                    <a:pt x="151" y="402"/>
                    <a:pt x="201" y="402"/>
                  </a:cubicBezTo>
                  <a:cubicBezTo>
                    <a:pt x="201" y="327"/>
                    <a:pt x="176" y="252"/>
                    <a:pt x="176" y="251"/>
                  </a:cubicBezTo>
                  <a:lnTo>
                    <a:pt x="176" y="251"/>
                  </a:lnTo>
                  <a:cubicBezTo>
                    <a:pt x="176" y="252"/>
                    <a:pt x="201" y="327"/>
                    <a:pt x="251" y="377"/>
                  </a:cubicBezTo>
                  <a:cubicBezTo>
                    <a:pt x="276" y="327"/>
                    <a:pt x="301" y="226"/>
                    <a:pt x="251" y="151"/>
                  </a:cubicBezTo>
                  <a:cubicBezTo>
                    <a:pt x="176" y="5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6" name="Google Shape;34896;p44"/>
            <p:cNvSpPr/>
            <p:nvPr/>
          </p:nvSpPr>
          <p:spPr>
            <a:xfrm>
              <a:off x="4664950" y="4037000"/>
              <a:ext cx="5650" cy="10675"/>
            </a:xfrm>
            <a:custGeom>
              <a:avLst/>
              <a:gdLst/>
              <a:ahLst/>
              <a:cxnLst/>
              <a:rect l="l" t="t" r="r" b="b"/>
              <a:pathLst>
                <a:path w="226" h="427" extrusionOk="0">
                  <a:moveTo>
                    <a:pt x="75" y="1"/>
                  </a:moveTo>
                  <a:cubicBezTo>
                    <a:pt x="25" y="51"/>
                    <a:pt x="0" y="126"/>
                    <a:pt x="0" y="226"/>
                  </a:cubicBezTo>
                  <a:cubicBezTo>
                    <a:pt x="25" y="352"/>
                    <a:pt x="126" y="427"/>
                    <a:pt x="126" y="427"/>
                  </a:cubicBezTo>
                  <a:cubicBezTo>
                    <a:pt x="126" y="427"/>
                    <a:pt x="226" y="327"/>
                    <a:pt x="226" y="201"/>
                  </a:cubicBezTo>
                  <a:cubicBezTo>
                    <a:pt x="226" y="101"/>
                    <a:pt x="201" y="26"/>
                    <a:pt x="151" y="1"/>
                  </a:cubicBezTo>
                  <a:cubicBezTo>
                    <a:pt x="100" y="51"/>
                    <a:pt x="100" y="151"/>
                    <a:pt x="100" y="151"/>
                  </a:cubicBezTo>
                  <a:cubicBezTo>
                    <a:pt x="100" y="151"/>
                    <a:pt x="100" y="51"/>
                    <a:pt x="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7" name="Google Shape;34897;p44"/>
            <p:cNvSpPr/>
            <p:nvPr/>
          </p:nvSpPr>
          <p:spPr>
            <a:xfrm>
              <a:off x="4663050" y="4041400"/>
              <a:ext cx="3175" cy="5025"/>
            </a:xfrm>
            <a:custGeom>
              <a:avLst/>
              <a:gdLst/>
              <a:ahLst/>
              <a:cxnLst/>
              <a:rect l="l" t="t" r="r" b="b"/>
              <a:pathLst>
                <a:path w="127" h="201" fill="none" extrusionOk="0">
                  <a:moveTo>
                    <a:pt x="1" y="0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8" name="Google Shape;34898;p44"/>
            <p:cNvSpPr/>
            <p:nvPr/>
          </p:nvSpPr>
          <p:spPr>
            <a:xfrm>
              <a:off x="4662425" y="4040475"/>
              <a:ext cx="1300" cy="950"/>
            </a:xfrm>
            <a:custGeom>
              <a:avLst/>
              <a:gdLst/>
              <a:ahLst/>
              <a:cxnLst/>
              <a:rect l="l" t="t" r="r" b="b"/>
              <a:pathLst>
                <a:path w="52" h="38" extrusionOk="0">
                  <a:moveTo>
                    <a:pt x="27" y="1"/>
                  </a:moveTo>
                  <a:cubicBezTo>
                    <a:pt x="26" y="1"/>
                    <a:pt x="26" y="4"/>
                    <a:pt x="26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12"/>
                    <a:pt x="51" y="12"/>
                  </a:cubicBezTo>
                  <a:cubicBezTo>
                    <a:pt x="34" y="12"/>
                    <a:pt x="29" y="1"/>
                    <a:pt x="2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9" name="Google Shape;34899;p44"/>
            <p:cNvSpPr/>
            <p:nvPr/>
          </p:nvSpPr>
          <p:spPr>
            <a:xfrm>
              <a:off x="4661175" y="4043275"/>
              <a:ext cx="5050" cy="3150"/>
            </a:xfrm>
            <a:custGeom>
              <a:avLst/>
              <a:gdLst/>
              <a:ahLst/>
              <a:cxnLst/>
              <a:rect l="l" t="t" r="r" b="b"/>
              <a:pathLst>
                <a:path w="202" h="126" fill="none" extrusionOk="0">
                  <a:moveTo>
                    <a:pt x="1" y="0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0" name="Google Shape;34900;p44"/>
            <p:cNvSpPr/>
            <p:nvPr/>
          </p:nvSpPr>
          <p:spPr>
            <a:xfrm>
              <a:off x="4660550" y="40426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1" name="Google Shape;34901;p44"/>
            <p:cNvSpPr/>
            <p:nvPr/>
          </p:nvSpPr>
          <p:spPr>
            <a:xfrm>
              <a:off x="4665575" y="4040150"/>
              <a:ext cx="1275" cy="6275"/>
            </a:xfrm>
            <a:custGeom>
              <a:avLst/>
              <a:gdLst/>
              <a:ahLst/>
              <a:cxnLst/>
              <a:rect l="l" t="t" r="r" b="b"/>
              <a:pathLst>
                <a:path w="51" h="251" fill="none" extrusionOk="0">
                  <a:moveTo>
                    <a:pt x="0" y="0"/>
                  </a:moveTo>
                  <a:lnTo>
                    <a:pt x="5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2" name="Google Shape;34902;p44"/>
            <p:cNvSpPr/>
            <p:nvPr/>
          </p:nvSpPr>
          <p:spPr>
            <a:xfrm>
              <a:off x="4664950" y="40395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11" y="37"/>
                    <a:pt x="19" y="37"/>
                  </a:cubicBezTo>
                  <a:cubicBezTo>
                    <a:pt x="22" y="37"/>
                    <a:pt x="25" y="34"/>
                    <a:pt x="25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3" name="Google Shape;34903;p44"/>
            <p:cNvSpPr/>
            <p:nvPr/>
          </p:nvSpPr>
          <p:spPr>
            <a:xfrm>
              <a:off x="4668075" y="4047025"/>
              <a:ext cx="5675" cy="3175"/>
            </a:xfrm>
            <a:custGeom>
              <a:avLst/>
              <a:gdLst/>
              <a:ahLst/>
              <a:cxnLst/>
              <a:rect l="l" t="t" r="r" b="b"/>
              <a:pathLst>
                <a:path w="227" h="127" fill="none" extrusionOk="0">
                  <a:moveTo>
                    <a:pt x="226" y="1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4" name="Google Shape;34904;p44"/>
            <p:cNvSpPr/>
            <p:nvPr/>
          </p:nvSpPr>
          <p:spPr>
            <a:xfrm>
              <a:off x="4673100" y="40495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39"/>
                    <a:pt x="25" y="45"/>
                    <a:pt x="28" y="45"/>
                  </a:cubicBezTo>
                  <a:cubicBezTo>
                    <a:pt x="31" y="45"/>
                    <a:pt x="38" y="39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5" name="Google Shape;34905;p44"/>
            <p:cNvSpPr/>
            <p:nvPr/>
          </p:nvSpPr>
          <p:spPr>
            <a:xfrm>
              <a:off x="4668075" y="4047025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6" name="Google Shape;34906;p44"/>
            <p:cNvSpPr/>
            <p:nvPr/>
          </p:nvSpPr>
          <p:spPr>
            <a:xfrm>
              <a:off x="4673725" y="40470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7" name="Google Shape;34907;p44"/>
            <p:cNvSpPr/>
            <p:nvPr/>
          </p:nvSpPr>
          <p:spPr>
            <a:xfrm>
              <a:off x="4668075" y="4047650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1" y="1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8" name="Google Shape;34908;p44"/>
            <p:cNvSpPr/>
            <p:nvPr/>
          </p:nvSpPr>
          <p:spPr>
            <a:xfrm>
              <a:off x="4671825" y="405157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0"/>
                  </a:moveTo>
                  <a:cubicBezTo>
                    <a:pt x="7" y="0"/>
                    <a:pt x="1" y="7"/>
                    <a:pt x="1" y="19"/>
                  </a:cubicBezTo>
                  <a:cubicBezTo>
                    <a:pt x="1" y="19"/>
                    <a:pt x="1" y="44"/>
                    <a:pt x="1" y="44"/>
                  </a:cubicBezTo>
                  <a:lnTo>
                    <a:pt x="26" y="44"/>
                  </a:lnTo>
                  <a:cubicBezTo>
                    <a:pt x="26" y="44"/>
                    <a:pt x="26" y="19"/>
                    <a:pt x="26" y="19"/>
                  </a:cubicBezTo>
                  <a:cubicBezTo>
                    <a:pt x="26" y="7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9" name="Google Shape;34909;p44"/>
            <p:cNvSpPr/>
            <p:nvPr/>
          </p:nvSpPr>
          <p:spPr>
            <a:xfrm>
              <a:off x="4667450" y="404202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0" name="Google Shape;34910;p44"/>
            <p:cNvSpPr/>
            <p:nvPr/>
          </p:nvSpPr>
          <p:spPr>
            <a:xfrm>
              <a:off x="4670575" y="40409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38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1" y="19"/>
                    <a:pt x="1" y="44"/>
                    <a:pt x="26" y="44"/>
                  </a:cubicBezTo>
                  <a:lnTo>
                    <a:pt x="51" y="44"/>
                  </a:lnTo>
                  <a:cubicBezTo>
                    <a:pt x="51" y="44"/>
                    <a:pt x="51" y="19"/>
                    <a:pt x="51" y="19"/>
                  </a:cubicBezTo>
                  <a:cubicBezTo>
                    <a:pt x="51" y="7"/>
                    <a:pt x="45" y="0"/>
                    <a:pt x="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1" name="Google Shape;34911;p44"/>
            <p:cNvSpPr/>
            <p:nvPr/>
          </p:nvSpPr>
          <p:spPr>
            <a:xfrm>
              <a:off x="4667450" y="4040150"/>
              <a:ext cx="1275" cy="6275"/>
            </a:xfrm>
            <a:custGeom>
              <a:avLst/>
              <a:gdLst/>
              <a:ahLst/>
              <a:cxnLst/>
              <a:rect l="l" t="t" r="r" b="b"/>
              <a:pathLst>
                <a:path w="51" h="251" fill="none" extrusionOk="0">
                  <a:moveTo>
                    <a:pt x="51" y="0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2" name="Google Shape;34912;p44"/>
            <p:cNvSpPr/>
            <p:nvPr/>
          </p:nvSpPr>
          <p:spPr>
            <a:xfrm>
              <a:off x="4668075" y="403950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51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51"/>
                    <a:pt x="51" y="51"/>
                    <a:pt x="51" y="26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3" name="Google Shape;34913;p44"/>
            <p:cNvSpPr/>
            <p:nvPr/>
          </p:nvSpPr>
          <p:spPr>
            <a:xfrm>
              <a:off x="4667450" y="404390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0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4" name="Google Shape;34914;p44"/>
            <p:cNvSpPr/>
            <p:nvPr/>
          </p:nvSpPr>
          <p:spPr>
            <a:xfrm>
              <a:off x="4672450" y="4043275"/>
              <a:ext cx="1300" cy="1125"/>
            </a:xfrm>
            <a:custGeom>
              <a:avLst/>
              <a:gdLst/>
              <a:ahLst/>
              <a:cxnLst/>
              <a:rect l="l" t="t" r="r" b="b"/>
              <a:pathLst>
                <a:path w="52" h="45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3" y="38"/>
                    <a:pt x="20" y="44"/>
                    <a:pt x="26" y="44"/>
                  </a:cubicBezTo>
                  <a:cubicBezTo>
                    <a:pt x="32" y="44"/>
                    <a:pt x="39" y="38"/>
                    <a:pt x="51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5" name="Google Shape;34915;p44"/>
            <p:cNvSpPr/>
            <p:nvPr/>
          </p:nvSpPr>
          <p:spPr>
            <a:xfrm>
              <a:off x="4666200" y="4047650"/>
              <a:ext cx="650" cy="6300"/>
            </a:xfrm>
            <a:custGeom>
              <a:avLst/>
              <a:gdLst/>
              <a:ahLst/>
              <a:cxnLst/>
              <a:rect l="l" t="t" r="r" b="b"/>
              <a:pathLst>
                <a:path w="26" h="252" fill="none" extrusionOk="0">
                  <a:moveTo>
                    <a:pt x="0" y="251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6" name="Google Shape;34916;p44"/>
            <p:cNvSpPr/>
            <p:nvPr/>
          </p:nvSpPr>
          <p:spPr>
            <a:xfrm>
              <a:off x="4665575" y="40539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25" y="25"/>
                    <a:pt x="25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7" name="Google Shape;34917;p44"/>
            <p:cNvSpPr/>
            <p:nvPr/>
          </p:nvSpPr>
          <p:spPr>
            <a:xfrm>
              <a:off x="4663700" y="4047650"/>
              <a:ext cx="3150" cy="5675"/>
            </a:xfrm>
            <a:custGeom>
              <a:avLst/>
              <a:gdLst/>
              <a:ahLst/>
              <a:cxnLst/>
              <a:rect l="l" t="t" r="r" b="b"/>
              <a:pathLst>
                <a:path w="126" h="227" fill="none" extrusionOk="0">
                  <a:moveTo>
                    <a:pt x="0" y="226"/>
                  </a:moveTo>
                  <a:lnTo>
                    <a:pt x="1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8" name="Google Shape;34918;p44"/>
            <p:cNvSpPr/>
            <p:nvPr/>
          </p:nvSpPr>
          <p:spPr>
            <a:xfrm>
              <a:off x="4663050" y="40526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51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9" name="Google Shape;34919;p44"/>
            <p:cNvSpPr/>
            <p:nvPr/>
          </p:nvSpPr>
          <p:spPr>
            <a:xfrm>
              <a:off x="4666825" y="4047650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6" y="2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0" name="Google Shape;34920;p44"/>
            <p:cNvSpPr/>
            <p:nvPr/>
          </p:nvSpPr>
          <p:spPr>
            <a:xfrm>
              <a:off x="4668700" y="40533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50"/>
                    <a:pt x="51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1" name="Google Shape;34921;p44"/>
            <p:cNvSpPr/>
            <p:nvPr/>
          </p:nvSpPr>
          <p:spPr>
            <a:xfrm>
              <a:off x="4659925" y="4047650"/>
              <a:ext cx="6300" cy="1900"/>
            </a:xfrm>
            <a:custGeom>
              <a:avLst/>
              <a:gdLst/>
              <a:ahLst/>
              <a:cxnLst/>
              <a:rect l="l" t="t" r="r" b="b"/>
              <a:pathLst>
                <a:path w="252" h="76" fill="none" extrusionOk="0">
                  <a:moveTo>
                    <a:pt x="1" y="76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2" name="Google Shape;34922;p44"/>
            <p:cNvSpPr/>
            <p:nvPr/>
          </p:nvSpPr>
          <p:spPr>
            <a:xfrm>
              <a:off x="4659300" y="40489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12" y="37"/>
                    <a:pt x="19" y="37"/>
                  </a:cubicBezTo>
                  <a:cubicBezTo>
                    <a:pt x="23" y="37"/>
                    <a:pt x="26" y="34"/>
                    <a:pt x="26" y="26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3" name="Google Shape;34923;p44"/>
            <p:cNvSpPr/>
            <p:nvPr/>
          </p:nvSpPr>
          <p:spPr>
            <a:xfrm>
              <a:off x="4659925" y="4046400"/>
              <a:ext cx="6300" cy="1275"/>
            </a:xfrm>
            <a:custGeom>
              <a:avLst/>
              <a:gdLst/>
              <a:ahLst/>
              <a:cxnLst/>
              <a:rect l="l" t="t" r="r" b="b"/>
              <a:pathLst>
                <a:path w="252" h="51" fill="none" extrusionOk="0">
                  <a:moveTo>
                    <a:pt x="1" y="1"/>
                  </a:moveTo>
                  <a:lnTo>
                    <a:pt x="25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4" name="Google Shape;34924;p44"/>
            <p:cNvSpPr/>
            <p:nvPr/>
          </p:nvSpPr>
          <p:spPr>
            <a:xfrm>
              <a:off x="4659300" y="40457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5" name="Google Shape;34925;p44"/>
            <p:cNvSpPr/>
            <p:nvPr/>
          </p:nvSpPr>
          <p:spPr>
            <a:xfrm>
              <a:off x="4661175" y="40476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fill="none" extrusionOk="0">
                  <a:moveTo>
                    <a:pt x="1" y="151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6" name="Google Shape;34926;p44"/>
            <p:cNvSpPr/>
            <p:nvPr/>
          </p:nvSpPr>
          <p:spPr>
            <a:xfrm>
              <a:off x="4660550" y="40514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7" name="Google Shape;34927;p44"/>
            <p:cNvSpPr/>
            <p:nvPr/>
          </p:nvSpPr>
          <p:spPr>
            <a:xfrm>
              <a:off x="4663700" y="4043650"/>
              <a:ext cx="6275" cy="5975"/>
            </a:xfrm>
            <a:custGeom>
              <a:avLst/>
              <a:gdLst/>
              <a:ahLst/>
              <a:cxnLst/>
              <a:rect l="l" t="t" r="r" b="b"/>
              <a:pathLst>
                <a:path w="251" h="239" extrusionOk="0">
                  <a:moveTo>
                    <a:pt x="119" y="1"/>
                  </a:moveTo>
                  <a:cubicBezTo>
                    <a:pt x="104" y="1"/>
                    <a:pt x="89" y="4"/>
                    <a:pt x="75" y="10"/>
                  </a:cubicBezTo>
                  <a:cubicBezTo>
                    <a:pt x="25" y="61"/>
                    <a:pt x="0" y="111"/>
                    <a:pt x="25" y="186"/>
                  </a:cubicBezTo>
                  <a:cubicBezTo>
                    <a:pt x="41" y="217"/>
                    <a:pt x="75" y="238"/>
                    <a:pt x="111" y="238"/>
                  </a:cubicBezTo>
                  <a:cubicBezTo>
                    <a:pt x="134" y="238"/>
                    <a:pt x="156" y="230"/>
                    <a:pt x="176" y="211"/>
                  </a:cubicBezTo>
                  <a:cubicBezTo>
                    <a:pt x="251" y="186"/>
                    <a:pt x="251" y="111"/>
                    <a:pt x="226" y="61"/>
                  </a:cubicBezTo>
                  <a:cubicBezTo>
                    <a:pt x="207" y="24"/>
                    <a:pt x="162" y="1"/>
                    <a:pt x="1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8" name="Google Shape;34928;p44"/>
            <p:cNvSpPr/>
            <p:nvPr/>
          </p:nvSpPr>
          <p:spPr>
            <a:xfrm>
              <a:off x="4672450" y="3794525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0"/>
                  </a:moveTo>
                  <a:cubicBezTo>
                    <a:pt x="176" y="151"/>
                    <a:pt x="277" y="301"/>
                    <a:pt x="277" y="301"/>
                  </a:cubicBezTo>
                  <a:cubicBezTo>
                    <a:pt x="277" y="301"/>
                    <a:pt x="151" y="151"/>
                    <a:pt x="51" y="101"/>
                  </a:cubicBezTo>
                  <a:lnTo>
                    <a:pt x="51" y="101"/>
                  </a:lnTo>
                  <a:cubicBezTo>
                    <a:pt x="1" y="201"/>
                    <a:pt x="26" y="401"/>
                    <a:pt x="151" y="552"/>
                  </a:cubicBezTo>
                  <a:cubicBezTo>
                    <a:pt x="302" y="777"/>
                    <a:pt x="602" y="802"/>
                    <a:pt x="602" y="802"/>
                  </a:cubicBezTo>
                  <a:cubicBezTo>
                    <a:pt x="602" y="802"/>
                    <a:pt x="703" y="527"/>
                    <a:pt x="552" y="276"/>
                  </a:cubicBezTo>
                  <a:cubicBezTo>
                    <a:pt x="452" y="101"/>
                    <a:pt x="302" y="0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9" name="Google Shape;34929;p44"/>
            <p:cNvSpPr/>
            <p:nvPr/>
          </p:nvSpPr>
          <p:spPr>
            <a:xfrm>
              <a:off x="4664950" y="3811375"/>
              <a:ext cx="23200" cy="12475"/>
            </a:xfrm>
            <a:custGeom>
              <a:avLst/>
              <a:gdLst/>
              <a:ahLst/>
              <a:cxnLst/>
              <a:rect l="l" t="t" r="r" b="b"/>
              <a:pathLst>
                <a:path w="928" h="499" extrusionOk="0">
                  <a:moveTo>
                    <a:pt x="474" y="1"/>
                  </a:moveTo>
                  <a:cubicBezTo>
                    <a:pt x="459" y="1"/>
                    <a:pt x="442" y="2"/>
                    <a:pt x="426" y="3"/>
                  </a:cubicBezTo>
                  <a:cubicBezTo>
                    <a:pt x="226" y="28"/>
                    <a:pt x="50" y="128"/>
                    <a:pt x="0" y="229"/>
                  </a:cubicBezTo>
                  <a:cubicBezTo>
                    <a:pt x="126" y="279"/>
                    <a:pt x="326" y="279"/>
                    <a:pt x="326" y="279"/>
                  </a:cubicBezTo>
                  <a:cubicBezTo>
                    <a:pt x="326" y="279"/>
                    <a:pt x="126" y="304"/>
                    <a:pt x="25" y="379"/>
                  </a:cubicBezTo>
                  <a:cubicBezTo>
                    <a:pt x="80" y="452"/>
                    <a:pt x="189" y="499"/>
                    <a:pt x="322" y="499"/>
                  </a:cubicBezTo>
                  <a:cubicBezTo>
                    <a:pt x="371" y="499"/>
                    <a:pt x="423" y="493"/>
                    <a:pt x="476" y="479"/>
                  </a:cubicBezTo>
                  <a:cubicBezTo>
                    <a:pt x="752" y="429"/>
                    <a:pt x="928" y="179"/>
                    <a:pt x="928" y="179"/>
                  </a:cubicBezTo>
                  <a:cubicBezTo>
                    <a:pt x="928" y="179"/>
                    <a:pt x="728" y="1"/>
                    <a:pt x="4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0" name="Google Shape;34930;p44"/>
            <p:cNvSpPr/>
            <p:nvPr/>
          </p:nvSpPr>
          <p:spPr>
            <a:xfrm>
              <a:off x="4688125" y="3812800"/>
              <a:ext cx="21950" cy="13000"/>
            </a:xfrm>
            <a:custGeom>
              <a:avLst/>
              <a:gdLst/>
              <a:ahLst/>
              <a:cxnLst/>
              <a:rect l="l" t="t" r="r" b="b"/>
              <a:pathLst>
                <a:path w="878" h="520" extrusionOk="0">
                  <a:moveTo>
                    <a:pt x="353" y="0"/>
                  </a:moveTo>
                  <a:cubicBezTo>
                    <a:pt x="161" y="0"/>
                    <a:pt x="1" y="96"/>
                    <a:pt x="1" y="96"/>
                  </a:cubicBezTo>
                  <a:cubicBezTo>
                    <a:pt x="1" y="96"/>
                    <a:pt x="101" y="372"/>
                    <a:pt x="351" y="472"/>
                  </a:cubicBezTo>
                  <a:cubicBezTo>
                    <a:pt x="431" y="506"/>
                    <a:pt x="515" y="520"/>
                    <a:pt x="593" y="520"/>
                  </a:cubicBezTo>
                  <a:cubicBezTo>
                    <a:pt x="687" y="520"/>
                    <a:pt x="773" y="500"/>
                    <a:pt x="828" y="472"/>
                  </a:cubicBezTo>
                  <a:cubicBezTo>
                    <a:pt x="727" y="347"/>
                    <a:pt x="552" y="272"/>
                    <a:pt x="552" y="272"/>
                  </a:cubicBezTo>
                  <a:lnTo>
                    <a:pt x="552" y="272"/>
                  </a:lnTo>
                  <a:cubicBezTo>
                    <a:pt x="552" y="272"/>
                    <a:pt x="699" y="327"/>
                    <a:pt x="820" y="327"/>
                  </a:cubicBezTo>
                  <a:cubicBezTo>
                    <a:pt x="840" y="327"/>
                    <a:pt x="860" y="326"/>
                    <a:pt x="878" y="322"/>
                  </a:cubicBezTo>
                  <a:cubicBezTo>
                    <a:pt x="853" y="197"/>
                    <a:pt x="702" y="71"/>
                    <a:pt x="502" y="21"/>
                  </a:cubicBezTo>
                  <a:cubicBezTo>
                    <a:pt x="452" y="6"/>
                    <a:pt x="402" y="0"/>
                    <a:pt x="3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1" name="Google Shape;34931;p44"/>
            <p:cNvSpPr/>
            <p:nvPr/>
          </p:nvSpPr>
          <p:spPr>
            <a:xfrm>
              <a:off x="4679350" y="3815200"/>
              <a:ext cx="13800" cy="22575"/>
            </a:xfrm>
            <a:custGeom>
              <a:avLst/>
              <a:gdLst/>
              <a:ahLst/>
              <a:cxnLst/>
              <a:rect l="l" t="t" r="r" b="b"/>
              <a:pathLst>
                <a:path w="552" h="903" extrusionOk="0">
                  <a:moveTo>
                    <a:pt x="352" y="0"/>
                  </a:moveTo>
                  <a:cubicBezTo>
                    <a:pt x="352" y="0"/>
                    <a:pt x="101" y="151"/>
                    <a:pt x="51" y="427"/>
                  </a:cubicBezTo>
                  <a:cubicBezTo>
                    <a:pt x="1" y="627"/>
                    <a:pt x="76" y="802"/>
                    <a:pt x="151" y="878"/>
                  </a:cubicBezTo>
                  <a:cubicBezTo>
                    <a:pt x="251" y="778"/>
                    <a:pt x="276" y="602"/>
                    <a:pt x="276" y="602"/>
                  </a:cubicBezTo>
                  <a:lnTo>
                    <a:pt x="276" y="602"/>
                  </a:lnTo>
                  <a:cubicBezTo>
                    <a:pt x="276" y="603"/>
                    <a:pt x="251" y="803"/>
                    <a:pt x="301" y="903"/>
                  </a:cubicBezTo>
                  <a:cubicBezTo>
                    <a:pt x="402" y="878"/>
                    <a:pt x="527" y="702"/>
                    <a:pt x="527" y="502"/>
                  </a:cubicBezTo>
                  <a:cubicBezTo>
                    <a:pt x="552" y="226"/>
                    <a:pt x="352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2" name="Google Shape;34932;p44"/>
            <p:cNvSpPr/>
            <p:nvPr/>
          </p:nvSpPr>
          <p:spPr>
            <a:xfrm>
              <a:off x="4686250" y="3794525"/>
              <a:ext cx="16950" cy="20700"/>
            </a:xfrm>
            <a:custGeom>
              <a:avLst/>
              <a:gdLst/>
              <a:ahLst/>
              <a:cxnLst/>
              <a:rect l="l" t="t" r="r" b="b"/>
              <a:pathLst>
                <a:path w="678" h="828" extrusionOk="0">
                  <a:moveTo>
                    <a:pt x="477" y="0"/>
                  </a:moveTo>
                  <a:cubicBezTo>
                    <a:pt x="351" y="0"/>
                    <a:pt x="201" y="101"/>
                    <a:pt x="126" y="301"/>
                  </a:cubicBezTo>
                  <a:cubicBezTo>
                    <a:pt x="0" y="552"/>
                    <a:pt x="126" y="827"/>
                    <a:pt x="126" y="827"/>
                  </a:cubicBezTo>
                  <a:cubicBezTo>
                    <a:pt x="126" y="827"/>
                    <a:pt x="401" y="777"/>
                    <a:pt x="552" y="527"/>
                  </a:cubicBezTo>
                  <a:cubicBezTo>
                    <a:pt x="652" y="351"/>
                    <a:pt x="677" y="176"/>
                    <a:pt x="627" y="76"/>
                  </a:cubicBezTo>
                  <a:lnTo>
                    <a:pt x="627" y="76"/>
                  </a:lnTo>
                  <a:cubicBezTo>
                    <a:pt x="502" y="126"/>
                    <a:pt x="401" y="301"/>
                    <a:pt x="401" y="301"/>
                  </a:cubicBezTo>
                  <a:cubicBezTo>
                    <a:pt x="401" y="301"/>
                    <a:pt x="477" y="126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3" name="Google Shape;34933;p44"/>
            <p:cNvSpPr/>
            <p:nvPr/>
          </p:nvSpPr>
          <p:spPr>
            <a:xfrm>
              <a:off x="4678100" y="3809250"/>
              <a:ext cx="10050" cy="6400"/>
            </a:xfrm>
            <a:custGeom>
              <a:avLst/>
              <a:gdLst/>
              <a:ahLst/>
              <a:cxnLst/>
              <a:rect l="l" t="t" r="r" b="b"/>
              <a:pathLst>
                <a:path w="402" h="256" extrusionOk="0">
                  <a:moveTo>
                    <a:pt x="132" y="0"/>
                  </a:moveTo>
                  <a:cubicBezTo>
                    <a:pt x="94" y="0"/>
                    <a:pt x="63" y="13"/>
                    <a:pt x="51" y="38"/>
                  </a:cubicBezTo>
                  <a:cubicBezTo>
                    <a:pt x="76" y="88"/>
                    <a:pt x="151" y="113"/>
                    <a:pt x="151" y="113"/>
                  </a:cubicBezTo>
                  <a:cubicBezTo>
                    <a:pt x="151" y="113"/>
                    <a:pt x="76" y="88"/>
                    <a:pt x="1" y="88"/>
                  </a:cubicBezTo>
                  <a:cubicBezTo>
                    <a:pt x="26" y="138"/>
                    <a:pt x="76" y="213"/>
                    <a:pt x="176" y="238"/>
                  </a:cubicBezTo>
                  <a:cubicBezTo>
                    <a:pt x="201" y="251"/>
                    <a:pt x="228" y="256"/>
                    <a:pt x="253" y="256"/>
                  </a:cubicBezTo>
                  <a:cubicBezTo>
                    <a:pt x="331" y="256"/>
                    <a:pt x="402" y="213"/>
                    <a:pt x="402" y="213"/>
                  </a:cubicBezTo>
                  <a:cubicBezTo>
                    <a:pt x="402" y="213"/>
                    <a:pt x="376" y="88"/>
                    <a:pt x="251" y="38"/>
                  </a:cubicBezTo>
                  <a:cubicBezTo>
                    <a:pt x="214" y="13"/>
                    <a:pt x="170" y="0"/>
                    <a:pt x="13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4" name="Google Shape;34934;p44"/>
            <p:cNvSpPr/>
            <p:nvPr/>
          </p:nvSpPr>
          <p:spPr>
            <a:xfrm>
              <a:off x="4679975" y="3815100"/>
              <a:ext cx="8800" cy="7875"/>
            </a:xfrm>
            <a:custGeom>
              <a:avLst/>
              <a:gdLst/>
              <a:ahLst/>
              <a:cxnLst/>
              <a:rect l="l" t="t" r="r" b="b"/>
              <a:pathLst>
                <a:path w="352" h="315" extrusionOk="0">
                  <a:moveTo>
                    <a:pt x="292" y="0"/>
                  </a:moveTo>
                  <a:cubicBezTo>
                    <a:pt x="239" y="0"/>
                    <a:pt x="161" y="9"/>
                    <a:pt x="101" y="55"/>
                  </a:cubicBezTo>
                  <a:cubicBezTo>
                    <a:pt x="26" y="105"/>
                    <a:pt x="1" y="205"/>
                    <a:pt x="1" y="255"/>
                  </a:cubicBezTo>
                  <a:cubicBezTo>
                    <a:pt x="76" y="230"/>
                    <a:pt x="126" y="180"/>
                    <a:pt x="126" y="180"/>
                  </a:cubicBezTo>
                  <a:lnTo>
                    <a:pt x="126" y="180"/>
                  </a:lnTo>
                  <a:cubicBezTo>
                    <a:pt x="126" y="180"/>
                    <a:pt x="76" y="255"/>
                    <a:pt x="51" y="305"/>
                  </a:cubicBezTo>
                  <a:cubicBezTo>
                    <a:pt x="63" y="312"/>
                    <a:pt x="77" y="315"/>
                    <a:pt x="93" y="315"/>
                  </a:cubicBezTo>
                  <a:cubicBezTo>
                    <a:pt x="139" y="315"/>
                    <a:pt x="195" y="286"/>
                    <a:pt x="251" y="230"/>
                  </a:cubicBezTo>
                  <a:cubicBezTo>
                    <a:pt x="352" y="155"/>
                    <a:pt x="352" y="4"/>
                    <a:pt x="352" y="4"/>
                  </a:cubicBezTo>
                  <a:cubicBezTo>
                    <a:pt x="352" y="4"/>
                    <a:pt x="328" y="0"/>
                    <a:pt x="29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5" name="Google Shape;34935;p44"/>
            <p:cNvSpPr/>
            <p:nvPr/>
          </p:nvSpPr>
          <p:spPr>
            <a:xfrm>
              <a:off x="4688750" y="3810575"/>
              <a:ext cx="10050" cy="6000"/>
            </a:xfrm>
            <a:custGeom>
              <a:avLst/>
              <a:gdLst/>
              <a:ahLst/>
              <a:cxnLst/>
              <a:rect l="l" t="t" r="r" b="b"/>
              <a:pathLst>
                <a:path w="402" h="240" extrusionOk="0">
                  <a:moveTo>
                    <a:pt x="251" y="0"/>
                  </a:moveTo>
                  <a:cubicBezTo>
                    <a:pt x="228" y="0"/>
                    <a:pt x="203" y="3"/>
                    <a:pt x="176" y="10"/>
                  </a:cubicBezTo>
                  <a:cubicBezTo>
                    <a:pt x="51" y="60"/>
                    <a:pt x="1" y="160"/>
                    <a:pt x="1" y="160"/>
                  </a:cubicBezTo>
                  <a:cubicBezTo>
                    <a:pt x="1" y="160"/>
                    <a:pt x="80" y="240"/>
                    <a:pt x="185" y="240"/>
                  </a:cubicBezTo>
                  <a:cubicBezTo>
                    <a:pt x="199" y="240"/>
                    <a:pt x="212" y="238"/>
                    <a:pt x="226" y="236"/>
                  </a:cubicBezTo>
                  <a:cubicBezTo>
                    <a:pt x="326" y="211"/>
                    <a:pt x="402" y="160"/>
                    <a:pt x="402" y="110"/>
                  </a:cubicBezTo>
                  <a:lnTo>
                    <a:pt x="251" y="110"/>
                  </a:lnTo>
                  <a:cubicBezTo>
                    <a:pt x="251" y="110"/>
                    <a:pt x="351" y="85"/>
                    <a:pt x="402" y="60"/>
                  </a:cubicBezTo>
                  <a:cubicBezTo>
                    <a:pt x="365" y="23"/>
                    <a:pt x="315" y="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6" name="Google Shape;34936;p44"/>
            <p:cNvSpPr/>
            <p:nvPr/>
          </p:nvSpPr>
          <p:spPr>
            <a:xfrm>
              <a:off x="4686875" y="3815200"/>
              <a:ext cx="7550" cy="9425"/>
            </a:xfrm>
            <a:custGeom>
              <a:avLst/>
              <a:gdLst/>
              <a:ahLst/>
              <a:cxnLst/>
              <a:rect l="l" t="t" r="r" b="b"/>
              <a:pathLst>
                <a:path w="302" h="377" extrusionOk="0">
                  <a:moveTo>
                    <a:pt x="76" y="0"/>
                  </a:moveTo>
                  <a:cubicBezTo>
                    <a:pt x="76" y="0"/>
                    <a:pt x="0" y="126"/>
                    <a:pt x="51" y="226"/>
                  </a:cubicBezTo>
                  <a:cubicBezTo>
                    <a:pt x="101" y="326"/>
                    <a:pt x="151" y="376"/>
                    <a:pt x="201" y="376"/>
                  </a:cubicBezTo>
                  <a:cubicBezTo>
                    <a:pt x="226" y="327"/>
                    <a:pt x="176" y="227"/>
                    <a:pt x="176" y="226"/>
                  </a:cubicBezTo>
                  <a:lnTo>
                    <a:pt x="176" y="226"/>
                  </a:lnTo>
                  <a:cubicBezTo>
                    <a:pt x="176" y="227"/>
                    <a:pt x="226" y="326"/>
                    <a:pt x="276" y="351"/>
                  </a:cubicBezTo>
                  <a:cubicBezTo>
                    <a:pt x="301" y="301"/>
                    <a:pt x="301" y="226"/>
                    <a:pt x="251" y="126"/>
                  </a:cubicBezTo>
                  <a:cubicBezTo>
                    <a:pt x="201" y="26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7" name="Google Shape;34937;p44"/>
            <p:cNvSpPr/>
            <p:nvPr/>
          </p:nvSpPr>
          <p:spPr>
            <a:xfrm>
              <a:off x="4685000" y="3804550"/>
              <a:ext cx="6275" cy="10050"/>
            </a:xfrm>
            <a:custGeom>
              <a:avLst/>
              <a:gdLst/>
              <a:ahLst/>
              <a:cxnLst/>
              <a:rect l="l" t="t" r="r" b="b"/>
              <a:pathLst>
                <a:path w="251" h="402" extrusionOk="0">
                  <a:moveTo>
                    <a:pt x="75" y="0"/>
                  </a:moveTo>
                  <a:cubicBezTo>
                    <a:pt x="50" y="25"/>
                    <a:pt x="0" y="101"/>
                    <a:pt x="25" y="201"/>
                  </a:cubicBezTo>
                  <a:cubicBezTo>
                    <a:pt x="50" y="326"/>
                    <a:pt x="151" y="401"/>
                    <a:pt x="151" y="401"/>
                  </a:cubicBezTo>
                  <a:cubicBezTo>
                    <a:pt x="151" y="401"/>
                    <a:pt x="251" y="301"/>
                    <a:pt x="251" y="176"/>
                  </a:cubicBezTo>
                  <a:cubicBezTo>
                    <a:pt x="251" y="101"/>
                    <a:pt x="201" y="25"/>
                    <a:pt x="151" y="0"/>
                  </a:cubicBezTo>
                  <a:cubicBezTo>
                    <a:pt x="126" y="51"/>
                    <a:pt x="126" y="126"/>
                    <a:pt x="126" y="126"/>
                  </a:cubicBezTo>
                  <a:cubicBezTo>
                    <a:pt x="126" y="126"/>
                    <a:pt x="126" y="51"/>
                    <a:pt x="7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8" name="Google Shape;34938;p44"/>
            <p:cNvSpPr/>
            <p:nvPr/>
          </p:nvSpPr>
          <p:spPr>
            <a:xfrm>
              <a:off x="4683750" y="3808300"/>
              <a:ext cx="3150" cy="5050"/>
            </a:xfrm>
            <a:custGeom>
              <a:avLst/>
              <a:gdLst/>
              <a:ahLst/>
              <a:cxnLst/>
              <a:rect l="l" t="t" r="r" b="b"/>
              <a:pathLst>
                <a:path w="126" h="202" fill="none" extrusionOk="0">
                  <a:moveTo>
                    <a:pt x="0" y="1"/>
                  </a:moveTo>
                  <a:lnTo>
                    <a:pt x="125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9" name="Google Shape;34939;p44"/>
            <p:cNvSpPr/>
            <p:nvPr/>
          </p:nvSpPr>
          <p:spPr>
            <a:xfrm>
              <a:off x="4683125" y="38076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37"/>
                    <a:pt x="7" y="37"/>
                  </a:cubicBezTo>
                  <a:cubicBezTo>
                    <a:pt x="11" y="37"/>
                    <a:pt x="17" y="34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0" name="Google Shape;34940;p44"/>
            <p:cNvSpPr/>
            <p:nvPr/>
          </p:nvSpPr>
          <p:spPr>
            <a:xfrm>
              <a:off x="4681850" y="3810175"/>
              <a:ext cx="5050" cy="3175"/>
            </a:xfrm>
            <a:custGeom>
              <a:avLst/>
              <a:gdLst/>
              <a:ahLst/>
              <a:cxnLst/>
              <a:rect l="l" t="t" r="r" b="b"/>
              <a:pathLst>
                <a:path w="202" h="127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1" name="Google Shape;34941;p44"/>
            <p:cNvSpPr/>
            <p:nvPr/>
          </p:nvSpPr>
          <p:spPr>
            <a:xfrm>
              <a:off x="4680600" y="38095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39"/>
                    <a:pt x="32" y="45"/>
                    <a:pt x="38" y="45"/>
                  </a:cubicBezTo>
                  <a:cubicBezTo>
                    <a:pt x="45" y="45"/>
                    <a:pt x="51" y="39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2" name="Google Shape;34942;p44"/>
            <p:cNvSpPr/>
            <p:nvPr/>
          </p:nvSpPr>
          <p:spPr>
            <a:xfrm>
              <a:off x="4686250" y="3807050"/>
              <a:ext cx="650" cy="6300"/>
            </a:xfrm>
            <a:custGeom>
              <a:avLst/>
              <a:gdLst/>
              <a:ahLst/>
              <a:cxnLst/>
              <a:rect l="l" t="t" r="r" b="b"/>
              <a:pathLst>
                <a:path w="26" h="252" fill="none" extrusionOk="0">
                  <a:moveTo>
                    <a:pt x="0" y="1"/>
                  </a:moveTo>
                  <a:lnTo>
                    <a:pt x="25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3" name="Google Shape;34943;p44"/>
            <p:cNvSpPr/>
            <p:nvPr/>
          </p:nvSpPr>
          <p:spPr>
            <a:xfrm>
              <a:off x="4685625" y="38064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4" name="Google Shape;34944;p44"/>
            <p:cNvSpPr/>
            <p:nvPr/>
          </p:nvSpPr>
          <p:spPr>
            <a:xfrm>
              <a:off x="4688125" y="3814575"/>
              <a:ext cx="5675" cy="2525"/>
            </a:xfrm>
            <a:custGeom>
              <a:avLst/>
              <a:gdLst/>
              <a:ahLst/>
              <a:cxnLst/>
              <a:rect l="l" t="t" r="r" b="b"/>
              <a:pathLst>
                <a:path w="227" h="101" fill="none" extrusionOk="0">
                  <a:moveTo>
                    <a:pt x="226" y="1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5" name="Google Shape;34945;p44"/>
            <p:cNvSpPr/>
            <p:nvPr/>
          </p:nvSpPr>
          <p:spPr>
            <a:xfrm>
              <a:off x="4693775" y="38164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0" y="51"/>
                    <a:pt x="0" y="51"/>
                  </a:cubicBezTo>
                  <a:lnTo>
                    <a:pt x="25" y="51"/>
                  </a:lnTo>
                  <a:cubicBezTo>
                    <a:pt x="50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6" name="Google Shape;34946;p44"/>
            <p:cNvSpPr/>
            <p:nvPr/>
          </p:nvSpPr>
          <p:spPr>
            <a:xfrm>
              <a:off x="4688125" y="3814575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7" name="Google Shape;34947;p44"/>
            <p:cNvSpPr/>
            <p:nvPr/>
          </p:nvSpPr>
          <p:spPr>
            <a:xfrm>
              <a:off x="4694400" y="38139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25"/>
                    <a:pt x="25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8" name="Google Shape;34948;p44"/>
            <p:cNvSpPr/>
            <p:nvPr/>
          </p:nvSpPr>
          <p:spPr>
            <a:xfrm>
              <a:off x="4688125" y="3814575"/>
              <a:ext cx="4400" cy="4400"/>
            </a:xfrm>
            <a:custGeom>
              <a:avLst/>
              <a:gdLst/>
              <a:ahLst/>
              <a:cxnLst/>
              <a:rect l="l" t="t" r="r" b="b"/>
              <a:pathLst>
                <a:path w="176" h="176" fill="none" extrusionOk="0">
                  <a:moveTo>
                    <a:pt x="176" y="1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9" name="Google Shape;34949;p44"/>
            <p:cNvSpPr/>
            <p:nvPr/>
          </p:nvSpPr>
          <p:spPr>
            <a:xfrm>
              <a:off x="4691875" y="38189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" y="1"/>
                  </a:moveTo>
                  <a:cubicBezTo>
                    <a:pt x="1" y="1"/>
                    <a:pt x="1" y="26"/>
                    <a:pt x="26" y="26"/>
                  </a:cubicBezTo>
                  <a:cubicBezTo>
                    <a:pt x="26" y="38"/>
                    <a:pt x="26" y="45"/>
                    <a:pt x="29" y="45"/>
                  </a:cubicBezTo>
                  <a:cubicBezTo>
                    <a:pt x="32" y="45"/>
                    <a:pt x="38" y="38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0" name="Google Shape;34950;p44"/>
            <p:cNvSpPr/>
            <p:nvPr/>
          </p:nvSpPr>
          <p:spPr>
            <a:xfrm>
              <a:off x="4687500" y="3808925"/>
              <a:ext cx="4400" cy="4425"/>
            </a:xfrm>
            <a:custGeom>
              <a:avLst/>
              <a:gdLst/>
              <a:ahLst/>
              <a:cxnLst/>
              <a:rect l="l" t="t" r="r" b="b"/>
              <a:pathLst>
                <a:path w="176" h="177" fill="none" extrusionOk="0">
                  <a:moveTo>
                    <a:pt x="176" y="1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1" name="Google Shape;34951;p44"/>
            <p:cNvSpPr/>
            <p:nvPr/>
          </p:nvSpPr>
          <p:spPr>
            <a:xfrm>
              <a:off x="4691250" y="38083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3" y="38"/>
                    <a:pt x="20" y="45"/>
                    <a:pt x="26" y="45"/>
                  </a:cubicBezTo>
                  <a:cubicBezTo>
                    <a:pt x="32" y="45"/>
                    <a:pt x="38" y="38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2" name="Google Shape;34952;p44"/>
            <p:cNvSpPr/>
            <p:nvPr/>
          </p:nvSpPr>
          <p:spPr>
            <a:xfrm>
              <a:off x="4687500" y="3807675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6" y="1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3" name="Google Shape;34953;p44"/>
            <p:cNvSpPr/>
            <p:nvPr/>
          </p:nvSpPr>
          <p:spPr>
            <a:xfrm>
              <a:off x="4688750" y="38070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4" name="Google Shape;34954;p44"/>
            <p:cNvSpPr/>
            <p:nvPr/>
          </p:nvSpPr>
          <p:spPr>
            <a:xfrm>
              <a:off x="4687500" y="3810825"/>
              <a:ext cx="5650" cy="3150"/>
            </a:xfrm>
            <a:custGeom>
              <a:avLst/>
              <a:gdLst/>
              <a:ahLst/>
              <a:cxnLst/>
              <a:rect l="l" t="t" r="r" b="b"/>
              <a:pathLst>
                <a:path w="226" h="126" fill="none" extrusionOk="0">
                  <a:moveTo>
                    <a:pt x="226" y="0"/>
                  </a:moveTo>
                  <a:lnTo>
                    <a:pt x="0" y="1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5" name="Google Shape;34955;p44"/>
            <p:cNvSpPr/>
            <p:nvPr/>
          </p:nvSpPr>
          <p:spPr>
            <a:xfrm>
              <a:off x="4693150" y="38101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51"/>
                    <a:pt x="25" y="51"/>
                    <a:pt x="25" y="51"/>
                  </a:cubicBezTo>
                  <a:cubicBezTo>
                    <a:pt x="50" y="26"/>
                    <a:pt x="50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6" name="Google Shape;34956;p44"/>
            <p:cNvSpPr/>
            <p:nvPr/>
          </p:nvSpPr>
          <p:spPr>
            <a:xfrm>
              <a:off x="4686875" y="3814575"/>
              <a:ext cx="650" cy="6300"/>
            </a:xfrm>
            <a:custGeom>
              <a:avLst/>
              <a:gdLst/>
              <a:ahLst/>
              <a:cxnLst/>
              <a:rect l="l" t="t" r="r" b="b"/>
              <a:pathLst>
                <a:path w="26" h="252" fill="none" extrusionOk="0">
                  <a:moveTo>
                    <a:pt x="0" y="251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7" name="Google Shape;34957;p44"/>
            <p:cNvSpPr/>
            <p:nvPr/>
          </p:nvSpPr>
          <p:spPr>
            <a:xfrm>
              <a:off x="4686250" y="38208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25" y="50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8" name="Google Shape;34958;p44"/>
            <p:cNvSpPr/>
            <p:nvPr/>
          </p:nvSpPr>
          <p:spPr>
            <a:xfrm>
              <a:off x="4684375" y="3814575"/>
              <a:ext cx="3150" cy="5650"/>
            </a:xfrm>
            <a:custGeom>
              <a:avLst/>
              <a:gdLst/>
              <a:ahLst/>
              <a:cxnLst/>
              <a:rect l="l" t="t" r="r" b="b"/>
              <a:pathLst>
                <a:path w="126" h="226" fill="none" extrusionOk="0">
                  <a:moveTo>
                    <a:pt x="0" y="226"/>
                  </a:moveTo>
                  <a:lnTo>
                    <a:pt x="1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9" name="Google Shape;34959;p44"/>
            <p:cNvSpPr/>
            <p:nvPr/>
          </p:nvSpPr>
          <p:spPr>
            <a:xfrm>
              <a:off x="4683750" y="38202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0" name="Google Shape;34960;p44"/>
            <p:cNvSpPr/>
            <p:nvPr/>
          </p:nvSpPr>
          <p:spPr>
            <a:xfrm>
              <a:off x="4687500" y="3814575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6" y="2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1" name="Google Shape;34961;p44"/>
            <p:cNvSpPr/>
            <p:nvPr/>
          </p:nvSpPr>
          <p:spPr>
            <a:xfrm>
              <a:off x="4688750" y="382020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6" y="1"/>
                  </a:moveTo>
                  <a:cubicBezTo>
                    <a:pt x="26" y="1"/>
                    <a:pt x="1" y="26"/>
                    <a:pt x="1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2" name="Google Shape;34962;p44"/>
            <p:cNvSpPr/>
            <p:nvPr/>
          </p:nvSpPr>
          <p:spPr>
            <a:xfrm>
              <a:off x="4680600" y="3814575"/>
              <a:ext cx="5675" cy="1900"/>
            </a:xfrm>
            <a:custGeom>
              <a:avLst/>
              <a:gdLst/>
              <a:ahLst/>
              <a:cxnLst/>
              <a:rect l="l" t="t" r="r" b="b"/>
              <a:pathLst>
                <a:path w="227" h="76" fill="none" extrusionOk="0">
                  <a:moveTo>
                    <a:pt x="1" y="76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3" name="Google Shape;34963;p44"/>
            <p:cNvSpPr/>
            <p:nvPr/>
          </p:nvSpPr>
          <p:spPr>
            <a:xfrm>
              <a:off x="4679975" y="38158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26" y="51"/>
                  </a:cubicBezTo>
                  <a:cubicBezTo>
                    <a:pt x="26" y="51"/>
                    <a:pt x="51" y="26"/>
                    <a:pt x="26" y="26"/>
                  </a:cubicBez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4" name="Google Shape;34964;p44"/>
            <p:cNvSpPr/>
            <p:nvPr/>
          </p:nvSpPr>
          <p:spPr>
            <a:xfrm>
              <a:off x="4680600" y="381395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5" name="Google Shape;34965;p44"/>
            <p:cNvSpPr/>
            <p:nvPr/>
          </p:nvSpPr>
          <p:spPr>
            <a:xfrm>
              <a:off x="4679350" y="38133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51" y="25"/>
                  </a:ln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6" name="Google Shape;34966;p44"/>
            <p:cNvSpPr/>
            <p:nvPr/>
          </p:nvSpPr>
          <p:spPr>
            <a:xfrm>
              <a:off x="4681850" y="3814575"/>
              <a:ext cx="4425" cy="4400"/>
            </a:xfrm>
            <a:custGeom>
              <a:avLst/>
              <a:gdLst/>
              <a:ahLst/>
              <a:cxnLst/>
              <a:rect l="l" t="t" r="r" b="b"/>
              <a:pathLst>
                <a:path w="177" h="176" fill="none" extrusionOk="0">
                  <a:moveTo>
                    <a:pt x="1" y="17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7" name="Google Shape;34967;p44"/>
            <p:cNvSpPr/>
            <p:nvPr/>
          </p:nvSpPr>
          <p:spPr>
            <a:xfrm>
              <a:off x="4681225" y="3818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26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8" name="Google Shape;34968;p44"/>
            <p:cNvSpPr/>
            <p:nvPr/>
          </p:nvSpPr>
          <p:spPr>
            <a:xfrm>
              <a:off x="4683750" y="3810750"/>
              <a:ext cx="6900" cy="5975"/>
            </a:xfrm>
            <a:custGeom>
              <a:avLst/>
              <a:gdLst/>
              <a:ahLst/>
              <a:cxnLst/>
              <a:rect l="l" t="t" r="r" b="b"/>
              <a:pathLst>
                <a:path w="276" h="239" extrusionOk="0">
                  <a:moveTo>
                    <a:pt x="159" y="1"/>
                  </a:moveTo>
                  <a:cubicBezTo>
                    <a:pt x="133" y="1"/>
                    <a:pt x="104" y="9"/>
                    <a:pt x="75" y="28"/>
                  </a:cubicBezTo>
                  <a:cubicBezTo>
                    <a:pt x="25" y="53"/>
                    <a:pt x="0" y="128"/>
                    <a:pt x="50" y="178"/>
                  </a:cubicBezTo>
                  <a:cubicBezTo>
                    <a:pt x="69" y="215"/>
                    <a:pt x="114" y="238"/>
                    <a:pt x="156" y="238"/>
                  </a:cubicBezTo>
                  <a:cubicBezTo>
                    <a:pt x="172" y="238"/>
                    <a:pt x="187" y="235"/>
                    <a:pt x="201" y="229"/>
                  </a:cubicBezTo>
                  <a:cubicBezTo>
                    <a:pt x="251" y="204"/>
                    <a:pt x="276" y="128"/>
                    <a:pt x="251" y="53"/>
                  </a:cubicBezTo>
                  <a:cubicBezTo>
                    <a:pt x="235" y="22"/>
                    <a:pt x="201" y="1"/>
                    <a:pt x="15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9" name="Google Shape;34969;p44"/>
            <p:cNvSpPr/>
            <p:nvPr/>
          </p:nvSpPr>
          <p:spPr>
            <a:xfrm>
              <a:off x="4854175" y="3960475"/>
              <a:ext cx="17550" cy="19525"/>
            </a:xfrm>
            <a:custGeom>
              <a:avLst/>
              <a:gdLst/>
              <a:ahLst/>
              <a:cxnLst/>
              <a:rect l="l" t="t" r="r" b="b"/>
              <a:pathLst>
                <a:path w="702" h="781" extrusionOk="0">
                  <a:moveTo>
                    <a:pt x="215" y="0"/>
                  </a:moveTo>
                  <a:cubicBezTo>
                    <a:pt x="201" y="0"/>
                    <a:pt x="188" y="1"/>
                    <a:pt x="176" y="4"/>
                  </a:cubicBezTo>
                  <a:cubicBezTo>
                    <a:pt x="176" y="129"/>
                    <a:pt x="276" y="305"/>
                    <a:pt x="276" y="305"/>
                  </a:cubicBezTo>
                  <a:cubicBezTo>
                    <a:pt x="276" y="305"/>
                    <a:pt x="151" y="129"/>
                    <a:pt x="50" y="79"/>
                  </a:cubicBezTo>
                  <a:lnTo>
                    <a:pt x="50" y="79"/>
                  </a:lnTo>
                  <a:cubicBezTo>
                    <a:pt x="0" y="179"/>
                    <a:pt x="25" y="380"/>
                    <a:pt x="151" y="530"/>
                  </a:cubicBezTo>
                  <a:cubicBezTo>
                    <a:pt x="301" y="756"/>
                    <a:pt x="602" y="781"/>
                    <a:pt x="602" y="781"/>
                  </a:cubicBezTo>
                  <a:cubicBezTo>
                    <a:pt x="602" y="781"/>
                    <a:pt x="702" y="505"/>
                    <a:pt x="552" y="255"/>
                  </a:cubicBezTo>
                  <a:cubicBezTo>
                    <a:pt x="462" y="97"/>
                    <a:pt x="331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0" name="Google Shape;34970;p44"/>
            <p:cNvSpPr/>
            <p:nvPr/>
          </p:nvSpPr>
          <p:spPr>
            <a:xfrm>
              <a:off x="4846650" y="3976800"/>
              <a:ext cx="23200" cy="12775"/>
            </a:xfrm>
            <a:custGeom>
              <a:avLst/>
              <a:gdLst/>
              <a:ahLst/>
              <a:cxnLst/>
              <a:rect l="l" t="t" r="r" b="b"/>
              <a:pathLst>
                <a:path w="928" h="511" extrusionOk="0">
                  <a:moveTo>
                    <a:pt x="470" y="1"/>
                  </a:moveTo>
                  <a:cubicBezTo>
                    <a:pt x="455" y="1"/>
                    <a:pt x="441" y="1"/>
                    <a:pt x="426" y="3"/>
                  </a:cubicBezTo>
                  <a:cubicBezTo>
                    <a:pt x="226" y="28"/>
                    <a:pt x="51" y="128"/>
                    <a:pt x="0" y="228"/>
                  </a:cubicBezTo>
                  <a:cubicBezTo>
                    <a:pt x="126" y="278"/>
                    <a:pt x="326" y="278"/>
                    <a:pt x="326" y="278"/>
                  </a:cubicBezTo>
                  <a:cubicBezTo>
                    <a:pt x="326" y="278"/>
                    <a:pt x="126" y="303"/>
                    <a:pt x="25" y="379"/>
                  </a:cubicBezTo>
                  <a:cubicBezTo>
                    <a:pt x="88" y="462"/>
                    <a:pt x="219" y="510"/>
                    <a:pt x="376" y="510"/>
                  </a:cubicBezTo>
                  <a:cubicBezTo>
                    <a:pt x="409" y="510"/>
                    <a:pt x="442" y="508"/>
                    <a:pt x="477" y="504"/>
                  </a:cubicBezTo>
                  <a:cubicBezTo>
                    <a:pt x="752" y="454"/>
                    <a:pt x="928" y="203"/>
                    <a:pt x="928" y="203"/>
                  </a:cubicBezTo>
                  <a:cubicBezTo>
                    <a:pt x="928" y="203"/>
                    <a:pt x="725" y="1"/>
                    <a:pt x="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1" name="Google Shape;34971;p44"/>
            <p:cNvSpPr/>
            <p:nvPr/>
          </p:nvSpPr>
          <p:spPr>
            <a:xfrm>
              <a:off x="4869200" y="3978200"/>
              <a:ext cx="22575" cy="13250"/>
            </a:xfrm>
            <a:custGeom>
              <a:avLst/>
              <a:gdLst/>
              <a:ahLst/>
              <a:cxnLst/>
              <a:rect l="l" t="t" r="r" b="b"/>
              <a:pathLst>
                <a:path w="903" h="530" extrusionOk="0">
                  <a:moveTo>
                    <a:pt x="376" y="1"/>
                  </a:moveTo>
                  <a:cubicBezTo>
                    <a:pt x="177" y="1"/>
                    <a:pt x="1" y="97"/>
                    <a:pt x="1" y="97"/>
                  </a:cubicBezTo>
                  <a:cubicBezTo>
                    <a:pt x="1" y="97"/>
                    <a:pt x="126" y="373"/>
                    <a:pt x="377" y="473"/>
                  </a:cubicBezTo>
                  <a:cubicBezTo>
                    <a:pt x="464" y="511"/>
                    <a:pt x="558" y="529"/>
                    <a:pt x="643" y="529"/>
                  </a:cubicBezTo>
                  <a:cubicBezTo>
                    <a:pt x="727" y="529"/>
                    <a:pt x="803" y="511"/>
                    <a:pt x="853" y="473"/>
                  </a:cubicBezTo>
                  <a:cubicBezTo>
                    <a:pt x="753" y="348"/>
                    <a:pt x="577" y="273"/>
                    <a:pt x="577" y="273"/>
                  </a:cubicBezTo>
                  <a:lnTo>
                    <a:pt x="577" y="273"/>
                  </a:lnTo>
                  <a:cubicBezTo>
                    <a:pt x="577" y="273"/>
                    <a:pt x="724" y="328"/>
                    <a:pt x="845" y="328"/>
                  </a:cubicBezTo>
                  <a:cubicBezTo>
                    <a:pt x="866" y="328"/>
                    <a:pt x="885" y="326"/>
                    <a:pt x="903" y="323"/>
                  </a:cubicBezTo>
                  <a:cubicBezTo>
                    <a:pt x="878" y="197"/>
                    <a:pt x="727" y="72"/>
                    <a:pt x="527" y="22"/>
                  </a:cubicBezTo>
                  <a:cubicBezTo>
                    <a:pt x="477" y="7"/>
                    <a:pt x="426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2" name="Google Shape;34972;p44"/>
            <p:cNvSpPr/>
            <p:nvPr/>
          </p:nvSpPr>
          <p:spPr>
            <a:xfrm>
              <a:off x="4861050" y="3980625"/>
              <a:ext cx="13825" cy="23200"/>
            </a:xfrm>
            <a:custGeom>
              <a:avLst/>
              <a:gdLst/>
              <a:ahLst/>
              <a:cxnLst/>
              <a:rect l="l" t="t" r="r" b="b"/>
              <a:pathLst>
                <a:path w="553" h="928" extrusionOk="0">
                  <a:moveTo>
                    <a:pt x="352" y="0"/>
                  </a:moveTo>
                  <a:cubicBezTo>
                    <a:pt x="352" y="0"/>
                    <a:pt x="101" y="150"/>
                    <a:pt x="51" y="426"/>
                  </a:cubicBezTo>
                  <a:cubicBezTo>
                    <a:pt x="1" y="627"/>
                    <a:pt x="51" y="827"/>
                    <a:pt x="151" y="902"/>
                  </a:cubicBezTo>
                  <a:cubicBezTo>
                    <a:pt x="226" y="802"/>
                    <a:pt x="276" y="602"/>
                    <a:pt x="277" y="602"/>
                  </a:cubicBezTo>
                  <a:lnTo>
                    <a:pt x="277" y="602"/>
                  </a:lnTo>
                  <a:cubicBezTo>
                    <a:pt x="277" y="602"/>
                    <a:pt x="251" y="802"/>
                    <a:pt x="302" y="927"/>
                  </a:cubicBezTo>
                  <a:cubicBezTo>
                    <a:pt x="402" y="877"/>
                    <a:pt x="527" y="702"/>
                    <a:pt x="527" y="501"/>
                  </a:cubicBezTo>
                  <a:cubicBezTo>
                    <a:pt x="552" y="226"/>
                    <a:pt x="352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3" name="Google Shape;34973;p44"/>
            <p:cNvSpPr/>
            <p:nvPr/>
          </p:nvSpPr>
          <p:spPr>
            <a:xfrm>
              <a:off x="4867950" y="3959925"/>
              <a:ext cx="16950" cy="20725"/>
            </a:xfrm>
            <a:custGeom>
              <a:avLst/>
              <a:gdLst/>
              <a:ahLst/>
              <a:cxnLst/>
              <a:rect l="l" t="t" r="r" b="b"/>
              <a:pathLst>
                <a:path w="678" h="829" extrusionOk="0">
                  <a:moveTo>
                    <a:pt x="477" y="1"/>
                  </a:moveTo>
                  <a:cubicBezTo>
                    <a:pt x="351" y="1"/>
                    <a:pt x="201" y="126"/>
                    <a:pt x="126" y="302"/>
                  </a:cubicBezTo>
                  <a:cubicBezTo>
                    <a:pt x="1" y="552"/>
                    <a:pt x="101" y="828"/>
                    <a:pt x="101" y="828"/>
                  </a:cubicBezTo>
                  <a:cubicBezTo>
                    <a:pt x="101" y="828"/>
                    <a:pt x="402" y="778"/>
                    <a:pt x="552" y="527"/>
                  </a:cubicBezTo>
                  <a:cubicBezTo>
                    <a:pt x="652" y="352"/>
                    <a:pt x="677" y="176"/>
                    <a:pt x="602" y="76"/>
                  </a:cubicBezTo>
                  <a:lnTo>
                    <a:pt x="602" y="76"/>
                  </a:lnTo>
                  <a:cubicBezTo>
                    <a:pt x="502" y="126"/>
                    <a:pt x="402" y="302"/>
                    <a:pt x="402" y="302"/>
                  </a:cubicBezTo>
                  <a:cubicBezTo>
                    <a:pt x="402" y="302"/>
                    <a:pt x="477" y="126"/>
                    <a:pt x="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4" name="Google Shape;34974;p44"/>
            <p:cNvSpPr/>
            <p:nvPr/>
          </p:nvSpPr>
          <p:spPr>
            <a:xfrm>
              <a:off x="4859800" y="3974650"/>
              <a:ext cx="10050" cy="6550"/>
            </a:xfrm>
            <a:custGeom>
              <a:avLst/>
              <a:gdLst/>
              <a:ahLst/>
              <a:cxnLst/>
              <a:rect l="l" t="t" r="r" b="b"/>
              <a:pathLst>
                <a:path w="402" h="262" extrusionOk="0">
                  <a:moveTo>
                    <a:pt x="129" y="1"/>
                  </a:moveTo>
                  <a:cubicBezTo>
                    <a:pt x="88" y="1"/>
                    <a:pt x="51" y="13"/>
                    <a:pt x="26" y="39"/>
                  </a:cubicBezTo>
                  <a:cubicBezTo>
                    <a:pt x="76" y="89"/>
                    <a:pt x="151" y="114"/>
                    <a:pt x="151" y="114"/>
                  </a:cubicBezTo>
                  <a:cubicBezTo>
                    <a:pt x="151" y="114"/>
                    <a:pt x="76" y="89"/>
                    <a:pt x="1" y="89"/>
                  </a:cubicBezTo>
                  <a:cubicBezTo>
                    <a:pt x="26" y="139"/>
                    <a:pt x="76" y="214"/>
                    <a:pt x="151" y="239"/>
                  </a:cubicBezTo>
                  <a:cubicBezTo>
                    <a:pt x="193" y="256"/>
                    <a:pt x="235" y="261"/>
                    <a:pt x="272" y="261"/>
                  </a:cubicBezTo>
                  <a:cubicBezTo>
                    <a:pt x="346" y="261"/>
                    <a:pt x="402" y="239"/>
                    <a:pt x="402" y="239"/>
                  </a:cubicBezTo>
                  <a:cubicBezTo>
                    <a:pt x="402" y="239"/>
                    <a:pt x="377" y="89"/>
                    <a:pt x="251" y="39"/>
                  </a:cubicBezTo>
                  <a:cubicBezTo>
                    <a:pt x="214" y="13"/>
                    <a:pt x="170" y="1"/>
                    <a:pt x="12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5" name="Google Shape;34975;p44"/>
            <p:cNvSpPr/>
            <p:nvPr/>
          </p:nvSpPr>
          <p:spPr>
            <a:xfrm>
              <a:off x="4861675" y="3980525"/>
              <a:ext cx="8800" cy="7875"/>
            </a:xfrm>
            <a:custGeom>
              <a:avLst/>
              <a:gdLst/>
              <a:ahLst/>
              <a:cxnLst/>
              <a:rect l="l" t="t" r="r" b="b"/>
              <a:pathLst>
                <a:path w="352" h="315" extrusionOk="0">
                  <a:moveTo>
                    <a:pt x="292" y="0"/>
                  </a:moveTo>
                  <a:cubicBezTo>
                    <a:pt x="240" y="0"/>
                    <a:pt x="161" y="9"/>
                    <a:pt x="101" y="54"/>
                  </a:cubicBezTo>
                  <a:cubicBezTo>
                    <a:pt x="26" y="129"/>
                    <a:pt x="1" y="205"/>
                    <a:pt x="1" y="255"/>
                  </a:cubicBezTo>
                  <a:cubicBezTo>
                    <a:pt x="76" y="255"/>
                    <a:pt x="126" y="205"/>
                    <a:pt x="126" y="205"/>
                  </a:cubicBezTo>
                  <a:lnTo>
                    <a:pt x="126" y="205"/>
                  </a:lnTo>
                  <a:cubicBezTo>
                    <a:pt x="126" y="205"/>
                    <a:pt x="76" y="255"/>
                    <a:pt x="51" y="305"/>
                  </a:cubicBezTo>
                  <a:cubicBezTo>
                    <a:pt x="64" y="311"/>
                    <a:pt x="78" y="314"/>
                    <a:pt x="93" y="314"/>
                  </a:cubicBezTo>
                  <a:cubicBezTo>
                    <a:pt x="139" y="314"/>
                    <a:pt x="195" y="286"/>
                    <a:pt x="252" y="230"/>
                  </a:cubicBezTo>
                  <a:cubicBezTo>
                    <a:pt x="352" y="154"/>
                    <a:pt x="352" y="4"/>
                    <a:pt x="352" y="4"/>
                  </a:cubicBezTo>
                  <a:cubicBezTo>
                    <a:pt x="352" y="4"/>
                    <a:pt x="328" y="0"/>
                    <a:pt x="29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6" name="Google Shape;34976;p44"/>
            <p:cNvSpPr/>
            <p:nvPr/>
          </p:nvSpPr>
          <p:spPr>
            <a:xfrm>
              <a:off x="4870450" y="3975975"/>
              <a:ext cx="10050" cy="6025"/>
            </a:xfrm>
            <a:custGeom>
              <a:avLst/>
              <a:gdLst/>
              <a:ahLst/>
              <a:cxnLst/>
              <a:rect l="l" t="t" r="r" b="b"/>
              <a:pathLst>
                <a:path w="402" h="241" extrusionOk="0">
                  <a:moveTo>
                    <a:pt x="251" y="1"/>
                  </a:moveTo>
                  <a:cubicBezTo>
                    <a:pt x="228" y="1"/>
                    <a:pt x="203" y="4"/>
                    <a:pt x="176" y="11"/>
                  </a:cubicBezTo>
                  <a:cubicBezTo>
                    <a:pt x="51" y="61"/>
                    <a:pt x="1" y="161"/>
                    <a:pt x="1" y="161"/>
                  </a:cubicBezTo>
                  <a:cubicBezTo>
                    <a:pt x="1" y="161"/>
                    <a:pt x="80" y="240"/>
                    <a:pt x="186" y="240"/>
                  </a:cubicBezTo>
                  <a:cubicBezTo>
                    <a:pt x="199" y="240"/>
                    <a:pt x="212" y="239"/>
                    <a:pt x="226" y="236"/>
                  </a:cubicBezTo>
                  <a:cubicBezTo>
                    <a:pt x="327" y="236"/>
                    <a:pt x="377" y="161"/>
                    <a:pt x="402" y="136"/>
                  </a:cubicBezTo>
                  <a:cubicBezTo>
                    <a:pt x="352" y="111"/>
                    <a:pt x="251" y="111"/>
                    <a:pt x="251" y="111"/>
                  </a:cubicBezTo>
                  <a:cubicBezTo>
                    <a:pt x="251" y="111"/>
                    <a:pt x="352" y="86"/>
                    <a:pt x="402" y="61"/>
                  </a:cubicBezTo>
                  <a:cubicBezTo>
                    <a:pt x="365" y="24"/>
                    <a:pt x="315" y="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7" name="Google Shape;34977;p44"/>
            <p:cNvSpPr/>
            <p:nvPr/>
          </p:nvSpPr>
          <p:spPr>
            <a:xfrm>
              <a:off x="4868575" y="3980625"/>
              <a:ext cx="7550" cy="9400"/>
            </a:xfrm>
            <a:custGeom>
              <a:avLst/>
              <a:gdLst/>
              <a:ahLst/>
              <a:cxnLst/>
              <a:rect l="l" t="t" r="r" b="b"/>
              <a:pathLst>
                <a:path w="302" h="376" extrusionOk="0">
                  <a:moveTo>
                    <a:pt x="76" y="0"/>
                  </a:moveTo>
                  <a:cubicBezTo>
                    <a:pt x="76" y="0"/>
                    <a:pt x="1" y="125"/>
                    <a:pt x="51" y="226"/>
                  </a:cubicBezTo>
                  <a:cubicBezTo>
                    <a:pt x="101" y="326"/>
                    <a:pt x="151" y="376"/>
                    <a:pt x="201" y="376"/>
                  </a:cubicBezTo>
                  <a:cubicBezTo>
                    <a:pt x="226" y="326"/>
                    <a:pt x="177" y="252"/>
                    <a:pt x="176" y="251"/>
                  </a:cubicBezTo>
                  <a:lnTo>
                    <a:pt x="176" y="251"/>
                  </a:lnTo>
                  <a:cubicBezTo>
                    <a:pt x="177" y="252"/>
                    <a:pt x="226" y="326"/>
                    <a:pt x="276" y="351"/>
                  </a:cubicBezTo>
                  <a:cubicBezTo>
                    <a:pt x="301" y="301"/>
                    <a:pt x="301" y="226"/>
                    <a:pt x="251" y="150"/>
                  </a:cubicBezTo>
                  <a:cubicBezTo>
                    <a:pt x="201" y="25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8" name="Google Shape;34978;p44"/>
            <p:cNvSpPr/>
            <p:nvPr/>
          </p:nvSpPr>
          <p:spPr>
            <a:xfrm>
              <a:off x="4866700" y="3969950"/>
              <a:ext cx="6300" cy="10050"/>
            </a:xfrm>
            <a:custGeom>
              <a:avLst/>
              <a:gdLst/>
              <a:ahLst/>
              <a:cxnLst/>
              <a:rect l="l" t="t" r="r" b="b"/>
              <a:pathLst>
                <a:path w="252" h="402" extrusionOk="0">
                  <a:moveTo>
                    <a:pt x="76" y="1"/>
                  </a:moveTo>
                  <a:cubicBezTo>
                    <a:pt x="51" y="26"/>
                    <a:pt x="0" y="101"/>
                    <a:pt x="25" y="201"/>
                  </a:cubicBezTo>
                  <a:cubicBezTo>
                    <a:pt x="51" y="327"/>
                    <a:pt x="151" y="402"/>
                    <a:pt x="151" y="402"/>
                  </a:cubicBezTo>
                  <a:cubicBezTo>
                    <a:pt x="151" y="402"/>
                    <a:pt x="251" y="302"/>
                    <a:pt x="251" y="176"/>
                  </a:cubicBezTo>
                  <a:cubicBezTo>
                    <a:pt x="251" y="101"/>
                    <a:pt x="201" y="26"/>
                    <a:pt x="151" y="1"/>
                  </a:cubicBezTo>
                  <a:cubicBezTo>
                    <a:pt x="126" y="51"/>
                    <a:pt x="126" y="126"/>
                    <a:pt x="126" y="126"/>
                  </a:cubicBezTo>
                  <a:cubicBezTo>
                    <a:pt x="126" y="126"/>
                    <a:pt x="126" y="5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9" name="Google Shape;34979;p44"/>
            <p:cNvSpPr/>
            <p:nvPr/>
          </p:nvSpPr>
          <p:spPr>
            <a:xfrm>
              <a:off x="4865450" y="3973725"/>
              <a:ext cx="3150" cy="5650"/>
            </a:xfrm>
            <a:custGeom>
              <a:avLst/>
              <a:gdLst/>
              <a:ahLst/>
              <a:cxnLst/>
              <a:rect l="l" t="t" r="r" b="b"/>
              <a:pathLst>
                <a:path w="126" h="226" fill="none" extrusionOk="0">
                  <a:moveTo>
                    <a:pt x="0" y="0"/>
                  </a:moveTo>
                  <a:lnTo>
                    <a:pt x="1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0" name="Google Shape;34980;p44"/>
            <p:cNvSpPr/>
            <p:nvPr/>
          </p:nvSpPr>
          <p:spPr>
            <a:xfrm>
              <a:off x="4864825" y="39731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25" y="50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1" name="Google Shape;34981;p44"/>
            <p:cNvSpPr/>
            <p:nvPr/>
          </p:nvSpPr>
          <p:spPr>
            <a:xfrm>
              <a:off x="4863575" y="3975600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fill="none" extrusionOk="0">
                  <a:moveTo>
                    <a:pt x="0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2" name="Google Shape;34982;p44"/>
            <p:cNvSpPr/>
            <p:nvPr/>
          </p:nvSpPr>
          <p:spPr>
            <a:xfrm>
              <a:off x="4862300" y="39749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3" name="Google Shape;34983;p44"/>
            <p:cNvSpPr/>
            <p:nvPr/>
          </p:nvSpPr>
          <p:spPr>
            <a:xfrm>
              <a:off x="4867950" y="397310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0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4" name="Google Shape;34984;p44"/>
            <p:cNvSpPr/>
            <p:nvPr/>
          </p:nvSpPr>
          <p:spPr>
            <a:xfrm>
              <a:off x="4867325" y="39718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26" y="50"/>
                  </a:cubicBezTo>
                  <a:cubicBezTo>
                    <a:pt x="26" y="50"/>
                    <a:pt x="26" y="25"/>
                    <a:pt x="26" y="25"/>
                  </a:cubicBezTo>
                  <a:cubicBezTo>
                    <a:pt x="26" y="0"/>
                    <a:pt x="26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5" name="Google Shape;34985;p44"/>
            <p:cNvSpPr/>
            <p:nvPr/>
          </p:nvSpPr>
          <p:spPr>
            <a:xfrm>
              <a:off x="4869825" y="3979975"/>
              <a:ext cx="5675" cy="2550"/>
            </a:xfrm>
            <a:custGeom>
              <a:avLst/>
              <a:gdLst/>
              <a:ahLst/>
              <a:cxnLst/>
              <a:rect l="l" t="t" r="r" b="b"/>
              <a:pathLst>
                <a:path w="227" h="102" fill="none" extrusionOk="0">
                  <a:moveTo>
                    <a:pt x="226" y="1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6" name="Google Shape;34986;p44"/>
            <p:cNvSpPr/>
            <p:nvPr/>
          </p:nvSpPr>
          <p:spPr>
            <a:xfrm>
              <a:off x="4875475" y="39820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0"/>
                  </a:moveTo>
                  <a:cubicBezTo>
                    <a:pt x="7" y="0"/>
                    <a:pt x="0" y="7"/>
                    <a:pt x="0" y="19"/>
                  </a:cubicBezTo>
                  <a:cubicBezTo>
                    <a:pt x="0" y="19"/>
                    <a:pt x="0" y="44"/>
                    <a:pt x="0" y="44"/>
                  </a:cubicBezTo>
                  <a:lnTo>
                    <a:pt x="25" y="44"/>
                  </a:lnTo>
                  <a:cubicBezTo>
                    <a:pt x="50" y="19"/>
                    <a:pt x="25" y="19"/>
                    <a:pt x="25" y="19"/>
                  </a:cubicBezTo>
                  <a:cubicBezTo>
                    <a:pt x="25" y="7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7" name="Google Shape;34987;p44"/>
            <p:cNvSpPr/>
            <p:nvPr/>
          </p:nvSpPr>
          <p:spPr>
            <a:xfrm>
              <a:off x="4869825" y="3979975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8" name="Google Shape;34988;p44"/>
            <p:cNvSpPr/>
            <p:nvPr/>
          </p:nvSpPr>
          <p:spPr>
            <a:xfrm>
              <a:off x="4876100" y="39793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51"/>
                    <a:pt x="0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9" name="Google Shape;34989;p44"/>
            <p:cNvSpPr/>
            <p:nvPr/>
          </p:nvSpPr>
          <p:spPr>
            <a:xfrm>
              <a:off x="4869825" y="3979975"/>
              <a:ext cx="4425" cy="5050"/>
            </a:xfrm>
            <a:custGeom>
              <a:avLst/>
              <a:gdLst/>
              <a:ahLst/>
              <a:cxnLst/>
              <a:rect l="l" t="t" r="r" b="b"/>
              <a:pathLst>
                <a:path w="177" h="202" fill="none" extrusionOk="0">
                  <a:moveTo>
                    <a:pt x="176" y="2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0" name="Google Shape;34990;p44"/>
            <p:cNvSpPr/>
            <p:nvPr/>
          </p:nvSpPr>
          <p:spPr>
            <a:xfrm>
              <a:off x="4873600" y="39843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0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38"/>
                    <a:pt x="25" y="44"/>
                    <a:pt x="28" y="44"/>
                  </a:cubicBezTo>
                  <a:cubicBezTo>
                    <a:pt x="31" y="44"/>
                    <a:pt x="38" y="38"/>
                    <a:pt x="50" y="26"/>
                  </a:cubicBezTo>
                  <a:cubicBezTo>
                    <a:pt x="50" y="26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1" name="Google Shape;34991;p44"/>
            <p:cNvSpPr/>
            <p:nvPr/>
          </p:nvSpPr>
          <p:spPr>
            <a:xfrm>
              <a:off x="4869200" y="3974350"/>
              <a:ext cx="4425" cy="5025"/>
            </a:xfrm>
            <a:custGeom>
              <a:avLst/>
              <a:gdLst/>
              <a:ahLst/>
              <a:cxnLst/>
              <a:rect l="l" t="t" r="r" b="b"/>
              <a:pathLst>
                <a:path w="177" h="201" fill="none" extrusionOk="0">
                  <a:moveTo>
                    <a:pt x="176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2" name="Google Shape;34992;p44"/>
            <p:cNvSpPr/>
            <p:nvPr/>
          </p:nvSpPr>
          <p:spPr>
            <a:xfrm>
              <a:off x="4872975" y="39737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13" y="38"/>
                    <a:pt x="19" y="44"/>
                    <a:pt x="25" y="44"/>
                  </a:cubicBezTo>
                  <a:cubicBezTo>
                    <a:pt x="31" y="44"/>
                    <a:pt x="38" y="38"/>
                    <a:pt x="50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3" name="Google Shape;34993;p44"/>
            <p:cNvSpPr/>
            <p:nvPr/>
          </p:nvSpPr>
          <p:spPr>
            <a:xfrm>
              <a:off x="4869200" y="3973100"/>
              <a:ext cx="1900" cy="6275"/>
            </a:xfrm>
            <a:custGeom>
              <a:avLst/>
              <a:gdLst/>
              <a:ahLst/>
              <a:cxnLst/>
              <a:rect l="l" t="t" r="r" b="b"/>
              <a:pathLst>
                <a:path w="76" h="251" fill="none" extrusionOk="0">
                  <a:moveTo>
                    <a:pt x="76" y="0"/>
                  </a:moveTo>
                  <a:lnTo>
                    <a:pt x="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4" name="Google Shape;34994;p44"/>
            <p:cNvSpPr/>
            <p:nvPr/>
          </p:nvSpPr>
          <p:spPr>
            <a:xfrm>
              <a:off x="4870450" y="39724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4"/>
                    <a:pt x="29" y="36"/>
                    <a:pt x="32" y="36"/>
                  </a:cubicBezTo>
                  <a:cubicBezTo>
                    <a:pt x="40" y="36"/>
                    <a:pt x="51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5" name="Google Shape;34995;p44"/>
            <p:cNvSpPr/>
            <p:nvPr/>
          </p:nvSpPr>
          <p:spPr>
            <a:xfrm>
              <a:off x="4869200" y="3976225"/>
              <a:ext cx="5675" cy="3150"/>
            </a:xfrm>
            <a:custGeom>
              <a:avLst/>
              <a:gdLst/>
              <a:ahLst/>
              <a:cxnLst/>
              <a:rect l="l" t="t" r="r" b="b"/>
              <a:pathLst>
                <a:path w="227" h="126" fill="none" extrusionOk="0">
                  <a:moveTo>
                    <a:pt x="226" y="1"/>
                  </a:moveTo>
                  <a:lnTo>
                    <a:pt x="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6" name="Google Shape;34996;p44"/>
            <p:cNvSpPr/>
            <p:nvPr/>
          </p:nvSpPr>
          <p:spPr>
            <a:xfrm>
              <a:off x="4874850" y="3975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lnTo>
                    <a:pt x="25" y="51"/>
                  </a:lnTo>
                  <a:cubicBezTo>
                    <a:pt x="50" y="51"/>
                    <a:pt x="50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7" name="Google Shape;34997;p44"/>
            <p:cNvSpPr/>
            <p:nvPr/>
          </p:nvSpPr>
          <p:spPr>
            <a:xfrm>
              <a:off x="4868575" y="398062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8" name="Google Shape;34998;p44"/>
            <p:cNvSpPr/>
            <p:nvPr/>
          </p:nvSpPr>
          <p:spPr>
            <a:xfrm>
              <a:off x="4867950" y="39862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9" name="Google Shape;34999;p44"/>
            <p:cNvSpPr/>
            <p:nvPr/>
          </p:nvSpPr>
          <p:spPr>
            <a:xfrm>
              <a:off x="4866075" y="3980625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0" y="201"/>
                  </a:moveTo>
                  <a:lnTo>
                    <a:pt x="1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0" name="Google Shape;35000;p44"/>
            <p:cNvSpPr/>
            <p:nvPr/>
          </p:nvSpPr>
          <p:spPr>
            <a:xfrm>
              <a:off x="4865450" y="39856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9" y="34"/>
                    <a:pt x="14" y="37"/>
                    <a:pt x="18" y="37"/>
                  </a:cubicBezTo>
                  <a:cubicBezTo>
                    <a:pt x="25" y="37"/>
                    <a:pt x="25" y="26"/>
                    <a:pt x="25" y="26"/>
                  </a:cubicBezTo>
                  <a:cubicBezTo>
                    <a:pt x="50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1" name="Google Shape;35001;p44"/>
            <p:cNvSpPr/>
            <p:nvPr/>
          </p:nvSpPr>
          <p:spPr>
            <a:xfrm>
              <a:off x="4869200" y="3980625"/>
              <a:ext cx="1900" cy="5650"/>
            </a:xfrm>
            <a:custGeom>
              <a:avLst/>
              <a:gdLst/>
              <a:ahLst/>
              <a:cxnLst/>
              <a:rect l="l" t="t" r="r" b="b"/>
              <a:pathLst>
                <a:path w="76" h="226" fill="none" extrusionOk="0">
                  <a:moveTo>
                    <a:pt x="76" y="2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2" name="Google Shape;35002;p44"/>
            <p:cNvSpPr/>
            <p:nvPr/>
          </p:nvSpPr>
          <p:spPr>
            <a:xfrm>
              <a:off x="4870450" y="39859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0"/>
                  </a:moveTo>
                  <a:cubicBezTo>
                    <a:pt x="29" y="0"/>
                    <a:pt x="26" y="3"/>
                    <a:pt x="26" y="12"/>
                  </a:cubicBezTo>
                  <a:cubicBezTo>
                    <a:pt x="26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37"/>
                    <a:pt x="51" y="12"/>
                  </a:cubicBezTo>
                  <a:cubicBezTo>
                    <a:pt x="51" y="12"/>
                    <a:pt x="40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3" name="Google Shape;35003;p44"/>
            <p:cNvSpPr/>
            <p:nvPr/>
          </p:nvSpPr>
          <p:spPr>
            <a:xfrm>
              <a:off x="4862300" y="3979975"/>
              <a:ext cx="5675" cy="1925"/>
            </a:xfrm>
            <a:custGeom>
              <a:avLst/>
              <a:gdLst/>
              <a:ahLst/>
              <a:cxnLst/>
              <a:rect l="l" t="t" r="r" b="b"/>
              <a:pathLst>
                <a:path w="227" h="77" fill="none" extrusionOk="0">
                  <a:moveTo>
                    <a:pt x="1" y="76"/>
                  </a:moveTo>
                  <a:lnTo>
                    <a:pt x="2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4" name="Google Shape;35004;p44"/>
            <p:cNvSpPr/>
            <p:nvPr/>
          </p:nvSpPr>
          <p:spPr>
            <a:xfrm>
              <a:off x="4861675" y="39812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50"/>
                    <a:pt x="26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5" name="Google Shape;35005;p44"/>
            <p:cNvSpPr/>
            <p:nvPr/>
          </p:nvSpPr>
          <p:spPr>
            <a:xfrm>
              <a:off x="4861675" y="3979350"/>
              <a:ext cx="6300" cy="650"/>
            </a:xfrm>
            <a:custGeom>
              <a:avLst/>
              <a:gdLst/>
              <a:ahLst/>
              <a:cxnLst/>
              <a:rect l="l" t="t" r="r" b="b"/>
              <a:pathLst>
                <a:path w="252" h="26" fill="none" extrusionOk="0">
                  <a:moveTo>
                    <a:pt x="1" y="1"/>
                  </a:moveTo>
                  <a:lnTo>
                    <a:pt x="252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6" name="Google Shape;35006;p44"/>
            <p:cNvSpPr/>
            <p:nvPr/>
          </p:nvSpPr>
          <p:spPr>
            <a:xfrm>
              <a:off x="4861050" y="39787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7" name="Google Shape;35007;p44"/>
            <p:cNvSpPr/>
            <p:nvPr/>
          </p:nvSpPr>
          <p:spPr>
            <a:xfrm>
              <a:off x="4863575" y="3979975"/>
              <a:ext cx="4400" cy="4425"/>
            </a:xfrm>
            <a:custGeom>
              <a:avLst/>
              <a:gdLst/>
              <a:ahLst/>
              <a:cxnLst/>
              <a:rect l="l" t="t" r="r" b="b"/>
              <a:pathLst>
                <a:path w="176" h="177" fill="none" extrusionOk="0">
                  <a:moveTo>
                    <a:pt x="0" y="17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8" name="Google Shape;35008;p44"/>
            <p:cNvSpPr/>
            <p:nvPr/>
          </p:nvSpPr>
          <p:spPr>
            <a:xfrm>
              <a:off x="4862950" y="39837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51"/>
                    <a:pt x="25" y="51"/>
                    <a:pt x="25" y="51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9" name="Google Shape;35009;p44"/>
            <p:cNvSpPr/>
            <p:nvPr/>
          </p:nvSpPr>
          <p:spPr>
            <a:xfrm>
              <a:off x="4865450" y="3976200"/>
              <a:ext cx="6900" cy="5950"/>
            </a:xfrm>
            <a:custGeom>
              <a:avLst/>
              <a:gdLst/>
              <a:ahLst/>
              <a:cxnLst/>
              <a:rect l="l" t="t" r="r" b="b"/>
              <a:pathLst>
                <a:path w="276" h="238" extrusionOk="0">
                  <a:moveTo>
                    <a:pt x="153" y="1"/>
                  </a:moveTo>
                  <a:cubicBezTo>
                    <a:pt x="129" y="1"/>
                    <a:pt x="102" y="9"/>
                    <a:pt x="75" y="27"/>
                  </a:cubicBezTo>
                  <a:cubicBezTo>
                    <a:pt x="25" y="52"/>
                    <a:pt x="0" y="127"/>
                    <a:pt x="50" y="177"/>
                  </a:cubicBezTo>
                  <a:cubicBezTo>
                    <a:pt x="69" y="214"/>
                    <a:pt x="114" y="237"/>
                    <a:pt x="157" y="237"/>
                  </a:cubicBezTo>
                  <a:cubicBezTo>
                    <a:pt x="172" y="237"/>
                    <a:pt x="187" y="234"/>
                    <a:pt x="201" y="227"/>
                  </a:cubicBezTo>
                  <a:cubicBezTo>
                    <a:pt x="251" y="202"/>
                    <a:pt x="276" y="127"/>
                    <a:pt x="251" y="77"/>
                  </a:cubicBezTo>
                  <a:cubicBezTo>
                    <a:pt x="235" y="28"/>
                    <a:pt x="198" y="1"/>
                    <a:pt x="15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0" name="Google Shape;35010;p44"/>
            <p:cNvSpPr/>
            <p:nvPr/>
          </p:nvSpPr>
          <p:spPr>
            <a:xfrm>
              <a:off x="5528975" y="396620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1"/>
                  </a:moveTo>
                  <a:cubicBezTo>
                    <a:pt x="176" y="126"/>
                    <a:pt x="276" y="301"/>
                    <a:pt x="276" y="301"/>
                  </a:cubicBezTo>
                  <a:cubicBezTo>
                    <a:pt x="276" y="301"/>
                    <a:pt x="176" y="126"/>
                    <a:pt x="51" y="76"/>
                  </a:cubicBezTo>
                  <a:lnTo>
                    <a:pt x="51" y="76"/>
                  </a:lnTo>
                  <a:cubicBezTo>
                    <a:pt x="1" y="176"/>
                    <a:pt x="26" y="377"/>
                    <a:pt x="151" y="552"/>
                  </a:cubicBezTo>
                  <a:cubicBezTo>
                    <a:pt x="327" y="753"/>
                    <a:pt x="627" y="803"/>
                    <a:pt x="627" y="803"/>
                  </a:cubicBezTo>
                  <a:cubicBezTo>
                    <a:pt x="627" y="803"/>
                    <a:pt x="703" y="502"/>
                    <a:pt x="577" y="276"/>
                  </a:cubicBezTo>
                  <a:cubicBezTo>
                    <a:pt x="452" y="101"/>
                    <a:pt x="302" y="1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1" name="Google Shape;35011;p44"/>
            <p:cNvSpPr/>
            <p:nvPr/>
          </p:nvSpPr>
          <p:spPr>
            <a:xfrm>
              <a:off x="5522100" y="3982450"/>
              <a:ext cx="22575" cy="12750"/>
            </a:xfrm>
            <a:custGeom>
              <a:avLst/>
              <a:gdLst/>
              <a:ahLst/>
              <a:cxnLst/>
              <a:rect l="l" t="t" r="r" b="b"/>
              <a:pathLst>
                <a:path w="903" h="510" extrusionOk="0">
                  <a:moveTo>
                    <a:pt x="444" y="0"/>
                  </a:moveTo>
                  <a:cubicBezTo>
                    <a:pt x="430" y="0"/>
                    <a:pt x="416" y="1"/>
                    <a:pt x="401" y="2"/>
                  </a:cubicBezTo>
                  <a:cubicBezTo>
                    <a:pt x="201" y="27"/>
                    <a:pt x="50" y="128"/>
                    <a:pt x="0" y="228"/>
                  </a:cubicBezTo>
                  <a:cubicBezTo>
                    <a:pt x="125" y="278"/>
                    <a:pt x="301" y="278"/>
                    <a:pt x="301" y="278"/>
                  </a:cubicBezTo>
                  <a:cubicBezTo>
                    <a:pt x="301" y="278"/>
                    <a:pt x="100" y="303"/>
                    <a:pt x="25" y="378"/>
                  </a:cubicBezTo>
                  <a:cubicBezTo>
                    <a:pt x="87" y="461"/>
                    <a:pt x="219" y="510"/>
                    <a:pt x="376" y="510"/>
                  </a:cubicBezTo>
                  <a:cubicBezTo>
                    <a:pt x="408" y="510"/>
                    <a:pt x="442" y="508"/>
                    <a:pt x="476" y="504"/>
                  </a:cubicBezTo>
                  <a:cubicBezTo>
                    <a:pt x="727" y="453"/>
                    <a:pt x="902" y="203"/>
                    <a:pt x="902" y="203"/>
                  </a:cubicBezTo>
                  <a:cubicBezTo>
                    <a:pt x="902" y="203"/>
                    <a:pt x="700" y="0"/>
                    <a:pt x="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2" name="Google Shape;35012;p44"/>
            <p:cNvSpPr/>
            <p:nvPr/>
          </p:nvSpPr>
          <p:spPr>
            <a:xfrm>
              <a:off x="5544650" y="3983850"/>
              <a:ext cx="21950" cy="13225"/>
            </a:xfrm>
            <a:custGeom>
              <a:avLst/>
              <a:gdLst/>
              <a:ahLst/>
              <a:cxnLst/>
              <a:rect l="l" t="t" r="r" b="b"/>
              <a:pathLst>
                <a:path w="878" h="529" extrusionOk="0">
                  <a:moveTo>
                    <a:pt x="366" y="0"/>
                  </a:moveTo>
                  <a:cubicBezTo>
                    <a:pt x="161" y="0"/>
                    <a:pt x="0" y="97"/>
                    <a:pt x="0" y="97"/>
                  </a:cubicBezTo>
                  <a:cubicBezTo>
                    <a:pt x="0" y="97"/>
                    <a:pt x="101" y="372"/>
                    <a:pt x="351" y="473"/>
                  </a:cubicBezTo>
                  <a:cubicBezTo>
                    <a:pt x="451" y="510"/>
                    <a:pt x="545" y="529"/>
                    <a:pt x="627" y="529"/>
                  </a:cubicBezTo>
                  <a:cubicBezTo>
                    <a:pt x="708" y="529"/>
                    <a:pt x="777" y="510"/>
                    <a:pt x="827" y="473"/>
                  </a:cubicBezTo>
                  <a:cubicBezTo>
                    <a:pt x="752" y="372"/>
                    <a:pt x="577" y="297"/>
                    <a:pt x="577" y="297"/>
                  </a:cubicBezTo>
                  <a:lnTo>
                    <a:pt x="577" y="297"/>
                  </a:lnTo>
                  <a:cubicBezTo>
                    <a:pt x="577" y="297"/>
                    <a:pt x="689" y="329"/>
                    <a:pt x="798" y="329"/>
                  </a:cubicBezTo>
                  <a:cubicBezTo>
                    <a:pt x="825" y="329"/>
                    <a:pt x="852" y="327"/>
                    <a:pt x="878" y="322"/>
                  </a:cubicBezTo>
                  <a:cubicBezTo>
                    <a:pt x="852" y="197"/>
                    <a:pt x="727" y="72"/>
                    <a:pt x="527" y="21"/>
                  </a:cubicBezTo>
                  <a:cubicBezTo>
                    <a:pt x="472" y="6"/>
                    <a:pt x="417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3" name="Google Shape;35013;p44"/>
            <p:cNvSpPr/>
            <p:nvPr/>
          </p:nvSpPr>
          <p:spPr>
            <a:xfrm>
              <a:off x="5536500" y="3986250"/>
              <a:ext cx="13800" cy="23200"/>
            </a:xfrm>
            <a:custGeom>
              <a:avLst/>
              <a:gdLst/>
              <a:ahLst/>
              <a:cxnLst/>
              <a:rect l="l" t="t" r="r" b="b"/>
              <a:pathLst>
                <a:path w="552" h="928" extrusionOk="0">
                  <a:moveTo>
                    <a:pt x="351" y="1"/>
                  </a:moveTo>
                  <a:cubicBezTo>
                    <a:pt x="351" y="1"/>
                    <a:pt x="76" y="176"/>
                    <a:pt x="26" y="427"/>
                  </a:cubicBezTo>
                  <a:cubicBezTo>
                    <a:pt x="1" y="627"/>
                    <a:pt x="51" y="828"/>
                    <a:pt x="126" y="903"/>
                  </a:cubicBezTo>
                  <a:cubicBezTo>
                    <a:pt x="226" y="803"/>
                    <a:pt x="276" y="602"/>
                    <a:pt x="276" y="602"/>
                  </a:cubicBezTo>
                  <a:lnTo>
                    <a:pt x="276" y="602"/>
                  </a:lnTo>
                  <a:cubicBezTo>
                    <a:pt x="276" y="602"/>
                    <a:pt x="251" y="803"/>
                    <a:pt x="301" y="928"/>
                  </a:cubicBezTo>
                  <a:cubicBezTo>
                    <a:pt x="402" y="878"/>
                    <a:pt x="502" y="702"/>
                    <a:pt x="527" y="502"/>
                  </a:cubicBezTo>
                  <a:cubicBezTo>
                    <a:pt x="552" y="251"/>
                    <a:pt x="35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4" name="Google Shape;35014;p44"/>
            <p:cNvSpPr/>
            <p:nvPr/>
          </p:nvSpPr>
          <p:spPr>
            <a:xfrm>
              <a:off x="5543400" y="3965575"/>
              <a:ext cx="16300" cy="20700"/>
            </a:xfrm>
            <a:custGeom>
              <a:avLst/>
              <a:gdLst/>
              <a:ahLst/>
              <a:cxnLst/>
              <a:rect l="l" t="t" r="r" b="b"/>
              <a:pathLst>
                <a:path w="652" h="828" extrusionOk="0">
                  <a:moveTo>
                    <a:pt x="451" y="1"/>
                  </a:moveTo>
                  <a:cubicBezTo>
                    <a:pt x="351" y="1"/>
                    <a:pt x="201" y="126"/>
                    <a:pt x="100" y="301"/>
                  </a:cubicBezTo>
                  <a:cubicBezTo>
                    <a:pt x="0" y="552"/>
                    <a:pt x="100" y="828"/>
                    <a:pt x="100" y="828"/>
                  </a:cubicBezTo>
                  <a:cubicBezTo>
                    <a:pt x="100" y="828"/>
                    <a:pt x="401" y="778"/>
                    <a:pt x="527" y="552"/>
                  </a:cubicBezTo>
                  <a:cubicBezTo>
                    <a:pt x="652" y="376"/>
                    <a:pt x="652" y="176"/>
                    <a:pt x="602" y="76"/>
                  </a:cubicBezTo>
                  <a:lnTo>
                    <a:pt x="602" y="76"/>
                  </a:lnTo>
                  <a:cubicBezTo>
                    <a:pt x="476" y="151"/>
                    <a:pt x="376" y="301"/>
                    <a:pt x="376" y="301"/>
                  </a:cubicBezTo>
                  <a:cubicBezTo>
                    <a:pt x="376" y="301"/>
                    <a:pt x="476" y="126"/>
                    <a:pt x="4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5" name="Google Shape;35015;p44"/>
            <p:cNvSpPr/>
            <p:nvPr/>
          </p:nvSpPr>
          <p:spPr>
            <a:xfrm>
              <a:off x="5535250" y="3980775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119" y="0"/>
                  </a:moveTo>
                  <a:cubicBezTo>
                    <a:pt x="82" y="0"/>
                    <a:pt x="51" y="7"/>
                    <a:pt x="25" y="19"/>
                  </a:cubicBezTo>
                  <a:cubicBezTo>
                    <a:pt x="51" y="69"/>
                    <a:pt x="126" y="94"/>
                    <a:pt x="126" y="94"/>
                  </a:cubicBezTo>
                  <a:cubicBezTo>
                    <a:pt x="126" y="94"/>
                    <a:pt x="51" y="69"/>
                    <a:pt x="0" y="69"/>
                  </a:cubicBezTo>
                  <a:cubicBezTo>
                    <a:pt x="0" y="144"/>
                    <a:pt x="51" y="195"/>
                    <a:pt x="151" y="220"/>
                  </a:cubicBezTo>
                  <a:cubicBezTo>
                    <a:pt x="193" y="236"/>
                    <a:pt x="234" y="242"/>
                    <a:pt x="271" y="242"/>
                  </a:cubicBezTo>
                  <a:cubicBezTo>
                    <a:pt x="346" y="242"/>
                    <a:pt x="401" y="220"/>
                    <a:pt x="401" y="220"/>
                  </a:cubicBezTo>
                  <a:cubicBezTo>
                    <a:pt x="401" y="220"/>
                    <a:pt x="351" y="69"/>
                    <a:pt x="251" y="19"/>
                  </a:cubicBezTo>
                  <a:cubicBezTo>
                    <a:pt x="201" y="7"/>
                    <a:pt x="157" y="0"/>
                    <a:pt x="11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6" name="Google Shape;35016;p44"/>
            <p:cNvSpPr/>
            <p:nvPr/>
          </p:nvSpPr>
          <p:spPr>
            <a:xfrm>
              <a:off x="5536500" y="3986175"/>
              <a:ext cx="8800" cy="7850"/>
            </a:xfrm>
            <a:custGeom>
              <a:avLst/>
              <a:gdLst/>
              <a:ahLst/>
              <a:cxnLst/>
              <a:rect l="l" t="t" r="r" b="b"/>
              <a:pathLst>
                <a:path w="352" h="314" extrusionOk="0">
                  <a:moveTo>
                    <a:pt x="315" y="1"/>
                  </a:moveTo>
                  <a:cubicBezTo>
                    <a:pt x="271" y="1"/>
                    <a:pt x="193" y="12"/>
                    <a:pt x="126" y="79"/>
                  </a:cubicBezTo>
                  <a:cubicBezTo>
                    <a:pt x="51" y="129"/>
                    <a:pt x="1" y="204"/>
                    <a:pt x="26" y="254"/>
                  </a:cubicBezTo>
                  <a:cubicBezTo>
                    <a:pt x="75" y="254"/>
                    <a:pt x="150" y="205"/>
                    <a:pt x="151" y="204"/>
                  </a:cubicBezTo>
                  <a:lnTo>
                    <a:pt x="151" y="204"/>
                  </a:lnTo>
                  <a:cubicBezTo>
                    <a:pt x="150" y="205"/>
                    <a:pt x="76" y="255"/>
                    <a:pt x="51" y="304"/>
                  </a:cubicBezTo>
                  <a:cubicBezTo>
                    <a:pt x="63" y="311"/>
                    <a:pt x="79" y="314"/>
                    <a:pt x="96" y="314"/>
                  </a:cubicBezTo>
                  <a:cubicBezTo>
                    <a:pt x="149" y="314"/>
                    <a:pt x="220" y="286"/>
                    <a:pt x="276" y="229"/>
                  </a:cubicBezTo>
                  <a:cubicBezTo>
                    <a:pt x="351" y="154"/>
                    <a:pt x="351" y="4"/>
                    <a:pt x="351" y="4"/>
                  </a:cubicBezTo>
                  <a:cubicBezTo>
                    <a:pt x="351" y="4"/>
                    <a:pt x="337" y="1"/>
                    <a:pt x="31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7" name="Google Shape;35017;p44"/>
            <p:cNvSpPr/>
            <p:nvPr/>
          </p:nvSpPr>
          <p:spPr>
            <a:xfrm>
              <a:off x="5545275" y="3981625"/>
              <a:ext cx="10675" cy="6025"/>
            </a:xfrm>
            <a:custGeom>
              <a:avLst/>
              <a:gdLst/>
              <a:ahLst/>
              <a:cxnLst/>
              <a:rect l="l" t="t" r="r" b="b"/>
              <a:pathLst>
                <a:path w="427" h="241" extrusionOk="0">
                  <a:moveTo>
                    <a:pt x="265" y="0"/>
                  </a:moveTo>
                  <a:cubicBezTo>
                    <a:pt x="243" y="0"/>
                    <a:pt x="221" y="3"/>
                    <a:pt x="201" y="10"/>
                  </a:cubicBezTo>
                  <a:cubicBezTo>
                    <a:pt x="76" y="60"/>
                    <a:pt x="0" y="186"/>
                    <a:pt x="0" y="186"/>
                  </a:cubicBezTo>
                  <a:cubicBezTo>
                    <a:pt x="0" y="186"/>
                    <a:pt x="74" y="241"/>
                    <a:pt x="174" y="241"/>
                  </a:cubicBezTo>
                  <a:cubicBezTo>
                    <a:pt x="191" y="241"/>
                    <a:pt x="208" y="239"/>
                    <a:pt x="226" y="236"/>
                  </a:cubicBezTo>
                  <a:cubicBezTo>
                    <a:pt x="326" y="236"/>
                    <a:pt x="401" y="186"/>
                    <a:pt x="426" y="136"/>
                  </a:cubicBezTo>
                  <a:cubicBezTo>
                    <a:pt x="351" y="110"/>
                    <a:pt x="276" y="110"/>
                    <a:pt x="276" y="110"/>
                  </a:cubicBezTo>
                  <a:cubicBezTo>
                    <a:pt x="276" y="110"/>
                    <a:pt x="376" y="85"/>
                    <a:pt x="401" y="60"/>
                  </a:cubicBezTo>
                  <a:cubicBezTo>
                    <a:pt x="383" y="24"/>
                    <a:pt x="324" y="0"/>
                    <a:pt x="26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8" name="Google Shape;35018;p44"/>
            <p:cNvSpPr/>
            <p:nvPr/>
          </p:nvSpPr>
          <p:spPr>
            <a:xfrm>
              <a:off x="5544025" y="3986250"/>
              <a:ext cx="7550" cy="9425"/>
            </a:xfrm>
            <a:custGeom>
              <a:avLst/>
              <a:gdLst/>
              <a:ahLst/>
              <a:cxnLst/>
              <a:rect l="l" t="t" r="r" b="b"/>
              <a:pathLst>
                <a:path w="302" h="377" extrusionOk="0">
                  <a:moveTo>
                    <a:pt x="50" y="1"/>
                  </a:moveTo>
                  <a:cubicBezTo>
                    <a:pt x="50" y="1"/>
                    <a:pt x="0" y="126"/>
                    <a:pt x="50" y="226"/>
                  </a:cubicBezTo>
                  <a:cubicBezTo>
                    <a:pt x="75" y="326"/>
                    <a:pt x="151" y="377"/>
                    <a:pt x="201" y="377"/>
                  </a:cubicBezTo>
                  <a:cubicBezTo>
                    <a:pt x="201" y="327"/>
                    <a:pt x="176" y="252"/>
                    <a:pt x="176" y="251"/>
                  </a:cubicBezTo>
                  <a:lnTo>
                    <a:pt x="176" y="251"/>
                  </a:lnTo>
                  <a:cubicBezTo>
                    <a:pt x="176" y="252"/>
                    <a:pt x="201" y="327"/>
                    <a:pt x="251" y="352"/>
                  </a:cubicBezTo>
                  <a:cubicBezTo>
                    <a:pt x="301" y="326"/>
                    <a:pt x="301" y="226"/>
                    <a:pt x="251" y="151"/>
                  </a:cubicBezTo>
                  <a:cubicBezTo>
                    <a:pt x="201" y="26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9" name="Google Shape;35019;p44"/>
            <p:cNvSpPr/>
            <p:nvPr/>
          </p:nvSpPr>
          <p:spPr>
            <a:xfrm>
              <a:off x="5542150" y="3975600"/>
              <a:ext cx="6275" cy="10050"/>
            </a:xfrm>
            <a:custGeom>
              <a:avLst/>
              <a:gdLst/>
              <a:ahLst/>
              <a:cxnLst/>
              <a:rect l="l" t="t" r="r" b="b"/>
              <a:pathLst>
                <a:path w="251" h="402" extrusionOk="0">
                  <a:moveTo>
                    <a:pt x="75" y="1"/>
                  </a:moveTo>
                  <a:cubicBezTo>
                    <a:pt x="25" y="26"/>
                    <a:pt x="0" y="126"/>
                    <a:pt x="0" y="201"/>
                  </a:cubicBezTo>
                  <a:cubicBezTo>
                    <a:pt x="25" y="326"/>
                    <a:pt x="150" y="402"/>
                    <a:pt x="150" y="402"/>
                  </a:cubicBezTo>
                  <a:cubicBezTo>
                    <a:pt x="150" y="402"/>
                    <a:pt x="251" y="326"/>
                    <a:pt x="226" y="201"/>
                  </a:cubicBezTo>
                  <a:cubicBezTo>
                    <a:pt x="226" y="101"/>
                    <a:pt x="201" y="26"/>
                    <a:pt x="150" y="1"/>
                  </a:cubicBezTo>
                  <a:cubicBezTo>
                    <a:pt x="125" y="51"/>
                    <a:pt x="125" y="151"/>
                    <a:pt x="125" y="151"/>
                  </a:cubicBezTo>
                  <a:cubicBezTo>
                    <a:pt x="125" y="151"/>
                    <a:pt x="100" y="51"/>
                    <a:pt x="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0" name="Google Shape;35020;p44"/>
            <p:cNvSpPr/>
            <p:nvPr/>
          </p:nvSpPr>
          <p:spPr>
            <a:xfrm>
              <a:off x="5540250" y="3979350"/>
              <a:ext cx="3800" cy="5675"/>
            </a:xfrm>
            <a:custGeom>
              <a:avLst/>
              <a:gdLst/>
              <a:ahLst/>
              <a:cxnLst/>
              <a:rect l="l" t="t" r="r" b="b"/>
              <a:pathLst>
                <a:path w="152" h="227" fill="none" extrusionOk="0">
                  <a:moveTo>
                    <a:pt x="1" y="1"/>
                  </a:moveTo>
                  <a:lnTo>
                    <a:pt x="151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1" name="Google Shape;35021;p44"/>
            <p:cNvSpPr/>
            <p:nvPr/>
          </p:nvSpPr>
          <p:spPr>
            <a:xfrm>
              <a:off x="5539625" y="39787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2" name="Google Shape;35022;p44"/>
            <p:cNvSpPr/>
            <p:nvPr/>
          </p:nvSpPr>
          <p:spPr>
            <a:xfrm>
              <a:off x="5538375" y="3981250"/>
              <a:ext cx="5675" cy="3775"/>
            </a:xfrm>
            <a:custGeom>
              <a:avLst/>
              <a:gdLst/>
              <a:ahLst/>
              <a:cxnLst/>
              <a:rect l="l" t="t" r="r" b="b"/>
              <a:pathLst>
                <a:path w="227" h="151" fill="none" extrusionOk="0">
                  <a:moveTo>
                    <a:pt x="1" y="0"/>
                  </a:moveTo>
                  <a:lnTo>
                    <a:pt x="226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3" name="Google Shape;35023;p44"/>
            <p:cNvSpPr/>
            <p:nvPr/>
          </p:nvSpPr>
          <p:spPr>
            <a:xfrm>
              <a:off x="5537750" y="39806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25"/>
                    <a:pt x="1" y="50"/>
                  </a:cubicBezTo>
                  <a:lnTo>
                    <a:pt x="26" y="50"/>
                  </a:lnTo>
                  <a:cubicBezTo>
                    <a:pt x="51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4" name="Google Shape;35024;p44"/>
            <p:cNvSpPr/>
            <p:nvPr/>
          </p:nvSpPr>
          <p:spPr>
            <a:xfrm>
              <a:off x="5542775" y="3978725"/>
              <a:ext cx="1275" cy="6300"/>
            </a:xfrm>
            <a:custGeom>
              <a:avLst/>
              <a:gdLst/>
              <a:ahLst/>
              <a:cxnLst/>
              <a:rect l="l" t="t" r="r" b="b"/>
              <a:pathLst>
                <a:path w="51" h="252" fill="none" extrusionOk="0">
                  <a:moveTo>
                    <a:pt x="0" y="1"/>
                  </a:moveTo>
                  <a:lnTo>
                    <a:pt x="50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5" name="Google Shape;35025;p44"/>
            <p:cNvSpPr/>
            <p:nvPr/>
          </p:nvSpPr>
          <p:spPr>
            <a:xfrm>
              <a:off x="5542150" y="39778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1"/>
                  </a:moveTo>
                  <a:cubicBezTo>
                    <a:pt x="28" y="1"/>
                    <a:pt x="25" y="3"/>
                    <a:pt x="25" y="12"/>
                  </a:cubicBezTo>
                  <a:cubicBezTo>
                    <a:pt x="0" y="12"/>
                    <a:pt x="0" y="12"/>
                    <a:pt x="0" y="37"/>
                  </a:cubicBezTo>
                  <a:lnTo>
                    <a:pt x="25" y="37"/>
                  </a:lnTo>
                  <a:cubicBezTo>
                    <a:pt x="50" y="37"/>
                    <a:pt x="50" y="37"/>
                    <a:pt x="50" y="12"/>
                  </a:cubicBezTo>
                  <a:cubicBezTo>
                    <a:pt x="50" y="12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6" name="Google Shape;35026;p44"/>
            <p:cNvSpPr/>
            <p:nvPr/>
          </p:nvSpPr>
          <p:spPr>
            <a:xfrm>
              <a:off x="5545275" y="3985625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7" name="Google Shape;35027;p44"/>
            <p:cNvSpPr/>
            <p:nvPr/>
          </p:nvSpPr>
          <p:spPr>
            <a:xfrm>
              <a:off x="5550275" y="3987850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32" y="1"/>
                  </a:moveTo>
                  <a:cubicBezTo>
                    <a:pt x="23" y="1"/>
                    <a:pt x="18" y="12"/>
                    <a:pt x="1" y="12"/>
                  </a:cubicBezTo>
                  <a:cubicBezTo>
                    <a:pt x="1" y="12"/>
                    <a:pt x="1" y="37"/>
                    <a:pt x="26" y="37"/>
                  </a:cubicBezTo>
                  <a:lnTo>
                    <a:pt x="51" y="37"/>
                  </a:lnTo>
                  <a:cubicBezTo>
                    <a:pt x="51" y="12"/>
                    <a:pt x="51" y="12"/>
                    <a:pt x="51" y="12"/>
                  </a:cubicBezTo>
                  <a:cubicBezTo>
                    <a:pt x="43" y="3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8" name="Google Shape;35028;p44"/>
            <p:cNvSpPr/>
            <p:nvPr/>
          </p:nvSpPr>
          <p:spPr>
            <a:xfrm>
              <a:off x="5545275" y="3985625"/>
              <a:ext cx="6300" cy="25"/>
            </a:xfrm>
            <a:custGeom>
              <a:avLst/>
              <a:gdLst/>
              <a:ahLst/>
              <a:cxnLst/>
              <a:rect l="l" t="t" r="r" b="b"/>
              <a:pathLst>
                <a:path w="252" h="1" fill="none" extrusionOk="0">
                  <a:moveTo>
                    <a:pt x="25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9" name="Google Shape;35029;p44"/>
            <p:cNvSpPr/>
            <p:nvPr/>
          </p:nvSpPr>
          <p:spPr>
            <a:xfrm>
              <a:off x="5550900" y="3985000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0" name="Google Shape;35030;p44"/>
            <p:cNvSpPr/>
            <p:nvPr/>
          </p:nvSpPr>
          <p:spPr>
            <a:xfrm>
              <a:off x="5545275" y="39856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fill="none" extrusionOk="0">
                  <a:moveTo>
                    <a:pt x="151" y="2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1" name="Google Shape;35031;p44"/>
            <p:cNvSpPr/>
            <p:nvPr/>
          </p:nvSpPr>
          <p:spPr>
            <a:xfrm>
              <a:off x="5549025" y="39900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25"/>
                    <a:pt x="1" y="25"/>
                    <a:pt x="1" y="50"/>
                  </a:cubicBezTo>
                  <a:lnTo>
                    <a:pt x="26" y="50"/>
                  </a:ln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2" name="Google Shape;35032;p44"/>
            <p:cNvSpPr/>
            <p:nvPr/>
          </p:nvSpPr>
          <p:spPr>
            <a:xfrm>
              <a:off x="5544650" y="397997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fill="none" extrusionOk="0">
                  <a:moveTo>
                    <a:pt x="151" y="1"/>
                  </a:moveTo>
                  <a:lnTo>
                    <a:pt x="0" y="2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3" name="Google Shape;35033;p44"/>
            <p:cNvSpPr/>
            <p:nvPr/>
          </p:nvSpPr>
          <p:spPr>
            <a:xfrm>
              <a:off x="5548400" y="39793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51"/>
                    <a:pt x="26" y="51"/>
                    <a:pt x="26" y="51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4" name="Google Shape;35034;p44"/>
            <p:cNvSpPr/>
            <p:nvPr/>
          </p:nvSpPr>
          <p:spPr>
            <a:xfrm>
              <a:off x="5544650" y="3978725"/>
              <a:ext cx="1275" cy="6300"/>
            </a:xfrm>
            <a:custGeom>
              <a:avLst/>
              <a:gdLst/>
              <a:ahLst/>
              <a:cxnLst/>
              <a:rect l="l" t="t" r="r" b="b"/>
              <a:pathLst>
                <a:path w="51" h="252" fill="none" extrusionOk="0">
                  <a:moveTo>
                    <a:pt x="50" y="1"/>
                  </a:moveTo>
                  <a:lnTo>
                    <a:pt x="0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5" name="Google Shape;35035;p44"/>
            <p:cNvSpPr/>
            <p:nvPr/>
          </p:nvSpPr>
          <p:spPr>
            <a:xfrm>
              <a:off x="5545900" y="39781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6" name="Google Shape;35036;p44"/>
            <p:cNvSpPr/>
            <p:nvPr/>
          </p:nvSpPr>
          <p:spPr>
            <a:xfrm>
              <a:off x="5544650" y="3981875"/>
              <a:ext cx="5650" cy="3150"/>
            </a:xfrm>
            <a:custGeom>
              <a:avLst/>
              <a:gdLst/>
              <a:ahLst/>
              <a:cxnLst/>
              <a:rect l="l" t="t" r="r" b="b"/>
              <a:pathLst>
                <a:path w="226" h="126" fill="none" extrusionOk="0">
                  <a:moveTo>
                    <a:pt x="226" y="0"/>
                  </a:moveTo>
                  <a:lnTo>
                    <a:pt x="0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7" name="Google Shape;35037;p44"/>
            <p:cNvSpPr/>
            <p:nvPr/>
          </p:nvSpPr>
          <p:spPr>
            <a:xfrm>
              <a:off x="5549650" y="39814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38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1" y="19"/>
                    <a:pt x="1" y="19"/>
                    <a:pt x="1" y="44"/>
                  </a:cubicBezTo>
                  <a:lnTo>
                    <a:pt x="51" y="44"/>
                  </a:lnTo>
                  <a:cubicBezTo>
                    <a:pt x="51" y="44"/>
                    <a:pt x="51" y="19"/>
                    <a:pt x="51" y="19"/>
                  </a:cubicBezTo>
                  <a:cubicBezTo>
                    <a:pt x="51" y="7"/>
                    <a:pt x="45" y="0"/>
                    <a:pt x="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8" name="Google Shape;35038;p44"/>
            <p:cNvSpPr/>
            <p:nvPr/>
          </p:nvSpPr>
          <p:spPr>
            <a:xfrm>
              <a:off x="5543400" y="3986250"/>
              <a:ext cx="650" cy="6300"/>
            </a:xfrm>
            <a:custGeom>
              <a:avLst/>
              <a:gdLst/>
              <a:ahLst/>
              <a:cxnLst/>
              <a:rect l="l" t="t" r="r" b="b"/>
              <a:pathLst>
                <a:path w="26" h="252" fill="none" extrusionOk="0">
                  <a:moveTo>
                    <a:pt x="0" y="251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9" name="Google Shape;35039;p44"/>
            <p:cNvSpPr/>
            <p:nvPr/>
          </p:nvSpPr>
          <p:spPr>
            <a:xfrm>
              <a:off x="5543400" y="39919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25" y="25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0" name="Google Shape;35040;p44"/>
            <p:cNvSpPr/>
            <p:nvPr/>
          </p:nvSpPr>
          <p:spPr>
            <a:xfrm>
              <a:off x="5540875" y="3986250"/>
              <a:ext cx="3175" cy="5050"/>
            </a:xfrm>
            <a:custGeom>
              <a:avLst/>
              <a:gdLst/>
              <a:ahLst/>
              <a:cxnLst/>
              <a:rect l="l" t="t" r="r" b="b"/>
              <a:pathLst>
                <a:path w="127" h="202" fill="none" extrusionOk="0">
                  <a:moveTo>
                    <a:pt x="1" y="201"/>
                  </a:moveTo>
                  <a:lnTo>
                    <a:pt x="1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1" name="Google Shape;35041;p44"/>
            <p:cNvSpPr/>
            <p:nvPr/>
          </p:nvSpPr>
          <p:spPr>
            <a:xfrm>
              <a:off x="5540250" y="39912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25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2" name="Google Shape;35042;p44"/>
            <p:cNvSpPr/>
            <p:nvPr/>
          </p:nvSpPr>
          <p:spPr>
            <a:xfrm>
              <a:off x="5544025" y="3986250"/>
              <a:ext cx="2525" cy="5675"/>
            </a:xfrm>
            <a:custGeom>
              <a:avLst/>
              <a:gdLst/>
              <a:ahLst/>
              <a:cxnLst/>
              <a:rect l="l" t="t" r="r" b="b"/>
              <a:pathLst>
                <a:path w="101" h="227" fill="none" extrusionOk="0">
                  <a:moveTo>
                    <a:pt x="101" y="2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3" name="Google Shape;35043;p44"/>
            <p:cNvSpPr/>
            <p:nvPr/>
          </p:nvSpPr>
          <p:spPr>
            <a:xfrm>
              <a:off x="5545900" y="39919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6" y="25"/>
                  </a:lnTo>
                  <a:cubicBezTo>
                    <a:pt x="26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4" name="Google Shape;35044;p44"/>
            <p:cNvSpPr/>
            <p:nvPr/>
          </p:nvSpPr>
          <p:spPr>
            <a:xfrm>
              <a:off x="5537125" y="3985625"/>
              <a:ext cx="6300" cy="1900"/>
            </a:xfrm>
            <a:custGeom>
              <a:avLst/>
              <a:gdLst/>
              <a:ahLst/>
              <a:cxnLst/>
              <a:rect l="l" t="t" r="r" b="b"/>
              <a:pathLst>
                <a:path w="252" h="76" fill="none" extrusionOk="0">
                  <a:moveTo>
                    <a:pt x="1" y="76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5" name="Google Shape;35045;p44"/>
            <p:cNvSpPr/>
            <p:nvPr/>
          </p:nvSpPr>
          <p:spPr>
            <a:xfrm>
              <a:off x="5536500" y="39872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1"/>
                  </a:moveTo>
                  <a:cubicBezTo>
                    <a:pt x="28" y="1"/>
                    <a:pt x="26" y="3"/>
                    <a:pt x="26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12"/>
                    <a:pt x="51" y="12"/>
                  </a:cubicBezTo>
                  <a:cubicBezTo>
                    <a:pt x="51" y="12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6" name="Google Shape;35046;p44"/>
            <p:cNvSpPr/>
            <p:nvPr/>
          </p:nvSpPr>
          <p:spPr>
            <a:xfrm>
              <a:off x="5537125" y="3985000"/>
              <a:ext cx="6300" cy="650"/>
            </a:xfrm>
            <a:custGeom>
              <a:avLst/>
              <a:gdLst/>
              <a:ahLst/>
              <a:cxnLst/>
              <a:rect l="l" t="t" r="r" b="b"/>
              <a:pathLst>
                <a:path w="252" h="26" fill="none" extrusionOk="0">
                  <a:moveTo>
                    <a:pt x="1" y="1"/>
                  </a:moveTo>
                  <a:lnTo>
                    <a:pt x="25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7" name="Google Shape;35047;p44"/>
            <p:cNvSpPr/>
            <p:nvPr/>
          </p:nvSpPr>
          <p:spPr>
            <a:xfrm>
              <a:off x="5536500" y="39843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0"/>
                  </a:moveTo>
                  <a:cubicBezTo>
                    <a:pt x="1" y="0"/>
                    <a:pt x="1" y="0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8" name="Google Shape;35048;p44"/>
            <p:cNvSpPr/>
            <p:nvPr/>
          </p:nvSpPr>
          <p:spPr>
            <a:xfrm>
              <a:off x="5538375" y="39856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fill="none" extrusionOk="0">
                  <a:moveTo>
                    <a:pt x="1" y="176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9" name="Google Shape;35049;p44"/>
            <p:cNvSpPr/>
            <p:nvPr/>
          </p:nvSpPr>
          <p:spPr>
            <a:xfrm>
              <a:off x="5537750" y="39893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6" y="1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51" y="51"/>
                  </a:lnTo>
                  <a:cubicBezTo>
                    <a:pt x="51" y="51"/>
                    <a:pt x="51" y="26"/>
                    <a:pt x="51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0" name="Google Shape;35050;p44"/>
            <p:cNvSpPr/>
            <p:nvPr/>
          </p:nvSpPr>
          <p:spPr>
            <a:xfrm>
              <a:off x="5540875" y="3982125"/>
              <a:ext cx="6925" cy="5775"/>
            </a:xfrm>
            <a:custGeom>
              <a:avLst/>
              <a:gdLst/>
              <a:ahLst/>
              <a:cxnLst/>
              <a:rect l="l" t="t" r="r" b="b"/>
              <a:pathLst>
                <a:path w="277" h="231" extrusionOk="0">
                  <a:moveTo>
                    <a:pt x="138" y="0"/>
                  </a:moveTo>
                  <a:cubicBezTo>
                    <a:pt x="116" y="0"/>
                    <a:pt x="95" y="6"/>
                    <a:pt x="76" y="15"/>
                  </a:cubicBezTo>
                  <a:cubicBezTo>
                    <a:pt x="26" y="40"/>
                    <a:pt x="1" y="116"/>
                    <a:pt x="26" y="166"/>
                  </a:cubicBezTo>
                  <a:cubicBezTo>
                    <a:pt x="42" y="213"/>
                    <a:pt x="78" y="231"/>
                    <a:pt x="115" y="231"/>
                  </a:cubicBezTo>
                  <a:cubicBezTo>
                    <a:pt x="136" y="231"/>
                    <a:pt x="158" y="225"/>
                    <a:pt x="176" y="216"/>
                  </a:cubicBezTo>
                  <a:cubicBezTo>
                    <a:pt x="252" y="191"/>
                    <a:pt x="277" y="116"/>
                    <a:pt x="227" y="65"/>
                  </a:cubicBezTo>
                  <a:cubicBezTo>
                    <a:pt x="211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1" name="Google Shape;35051;p44"/>
            <p:cNvSpPr/>
            <p:nvPr/>
          </p:nvSpPr>
          <p:spPr>
            <a:xfrm>
              <a:off x="5437500" y="403575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201" y="1"/>
                  </a:moveTo>
                  <a:cubicBezTo>
                    <a:pt x="201" y="126"/>
                    <a:pt x="276" y="301"/>
                    <a:pt x="276" y="301"/>
                  </a:cubicBezTo>
                  <a:cubicBezTo>
                    <a:pt x="276" y="301"/>
                    <a:pt x="176" y="126"/>
                    <a:pt x="51" y="101"/>
                  </a:cubicBezTo>
                  <a:lnTo>
                    <a:pt x="51" y="101"/>
                  </a:lnTo>
                  <a:cubicBezTo>
                    <a:pt x="1" y="201"/>
                    <a:pt x="26" y="377"/>
                    <a:pt x="151" y="552"/>
                  </a:cubicBezTo>
                  <a:cubicBezTo>
                    <a:pt x="326" y="752"/>
                    <a:pt x="627" y="803"/>
                    <a:pt x="627" y="803"/>
                  </a:cubicBezTo>
                  <a:cubicBezTo>
                    <a:pt x="627" y="803"/>
                    <a:pt x="702" y="502"/>
                    <a:pt x="577" y="276"/>
                  </a:cubicBezTo>
                  <a:cubicBezTo>
                    <a:pt x="477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2" name="Google Shape;35052;p44"/>
            <p:cNvSpPr/>
            <p:nvPr/>
          </p:nvSpPr>
          <p:spPr>
            <a:xfrm>
              <a:off x="5430600" y="4052625"/>
              <a:ext cx="22600" cy="12375"/>
            </a:xfrm>
            <a:custGeom>
              <a:avLst/>
              <a:gdLst/>
              <a:ahLst/>
              <a:cxnLst/>
              <a:rect l="l" t="t" r="r" b="b"/>
              <a:pathLst>
                <a:path w="904" h="495" extrusionOk="0">
                  <a:moveTo>
                    <a:pt x="471" y="0"/>
                  </a:moveTo>
                  <a:cubicBezTo>
                    <a:pt x="456" y="0"/>
                    <a:pt x="442" y="1"/>
                    <a:pt x="427" y="2"/>
                  </a:cubicBezTo>
                  <a:cubicBezTo>
                    <a:pt x="201" y="2"/>
                    <a:pt x="51" y="103"/>
                    <a:pt x="1" y="203"/>
                  </a:cubicBezTo>
                  <a:cubicBezTo>
                    <a:pt x="76" y="248"/>
                    <a:pt x="169" y="257"/>
                    <a:pt x="232" y="257"/>
                  </a:cubicBezTo>
                  <a:cubicBezTo>
                    <a:pt x="268" y="257"/>
                    <a:pt x="294" y="254"/>
                    <a:pt x="300" y="253"/>
                  </a:cubicBezTo>
                  <a:lnTo>
                    <a:pt x="300" y="253"/>
                  </a:lnTo>
                  <a:cubicBezTo>
                    <a:pt x="281" y="256"/>
                    <a:pt x="97" y="283"/>
                    <a:pt x="26" y="378"/>
                  </a:cubicBezTo>
                  <a:cubicBezTo>
                    <a:pt x="84" y="436"/>
                    <a:pt x="203" y="495"/>
                    <a:pt x="346" y="495"/>
                  </a:cubicBezTo>
                  <a:cubicBezTo>
                    <a:pt x="388" y="495"/>
                    <a:pt x="432" y="490"/>
                    <a:pt x="477" y="478"/>
                  </a:cubicBezTo>
                  <a:cubicBezTo>
                    <a:pt x="753" y="428"/>
                    <a:pt x="903" y="178"/>
                    <a:pt x="903" y="178"/>
                  </a:cubicBezTo>
                  <a:cubicBezTo>
                    <a:pt x="903" y="178"/>
                    <a:pt x="703" y="0"/>
                    <a:pt x="4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3" name="Google Shape;35053;p44"/>
            <p:cNvSpPr/>
            <p:nvPr/>
          </p:nvSpPr>
          <p:spPr>
            <a:xfrm>
              <a:off x="5453175" y="4053400"/>
              <a:ext cx="21950" cy="13575"/>
            </a:xfrm>
            <a:custGeom>
              <a:avLst/>
              <a:gdLst/>
              <a:ahLst/>
              <a:cxnLst/>
              <a:rect l="l" t="t" r="r" b="b"/>
              <a:pathLst>
                <a:path w="878" h="543" extrusionOk="0">
                  <a:moveTo>
                    <a:pt x="376" y="0"/>
                  </a:moveTo>
                  <a:cubicBezTo>
                    <a:pt x="177" y="0"/>
                    <a:pt x="0" y="97"/>
                    <a:pt x="0" y="97"/>
                  </a:cubicBezTo>
                  <a:cubicBezTo>
                    <a:pt x="0" y="97"/>
                    <a:pt x="100" y="397"/>
                    <a:pt x="351" y="498"/>
                  </a:cubicBezTo>
                  <a:cubicBezTo>
                    <a:pt x="435" y="529"/>
                    <a:pt x="519" y="543"/>
                    <a:pt x="594" y="543"/>
                  </a:cubicBezTo>
                  <a:cubicBezTo>
                    <a:pt x="698" y="543"/>
                    <a:pt x="784" y="516"/>
                    <a:pt x="827" y="473"/>
                  </a:cubicBezTo>
                  <a:cubicBezTo>
                    <a:pt x="752" y="372"/>
                    <a:pt x="577" y="297"/>
                    <a:pt x="577" y="297"/>
                  </a:cubicBezTo>
                  <a:lnTo>
                    <a:pt x="577" y="297"/>
                  </a:lnTo>
                  <a:cubicBezTo>
                    <a:pt x="577" y="297"/>
                    <a:pt x="689" y="339"/>
                    <a:pt x="788" y="339"/>
                  </a:cubicBezTo>
                  <a:cubicBezTo>
                    <a:pt x="821" y="339"/>
                    <a:pt x="852" y="335"/>
                    <a:pt x="877" y="322"/>
                  </a:cubicBezTo>
                  <a:cubicBezTo>
                    <a:pt x="852" y="222"/>
                    <a:pt x="727" y="72"/>
                    <a:pt x="526" y="21"/>
                  </a:cubicBezTo>
                  <a:cubicBezTo>
                    <a:pt x="476" y="6"/>
                    <a:pt x="425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4" name="Google Shape;35054;p44"/>
            <p:cNvSpPr/>
            <p:nvPr/>
          </p:nvSpPr>
          <p:spPr>
            <a:xfrm>
              <a:off x="5445025" y="4056425"/>
              <a:ext cx="13800" cy="22575"/>
            </a:xfrm>
            <a:custGeom>
              <a:avLst/>
              <a:gdLst/>
              <a:ahLst/>
              <a:cxnLst/>
              <a:rect l="l" t="t" r="r" b="b"/>
              <a:pathLst>
                <a:path w="552" h="903" extrusionOk="0">
                  <a:moveTo>
                    <a:pt x="351" y="1"/>
                  </a:moveTo>
                  <a:cubicBezTo>
                    <a:pt x="351" y="1"/>
                    <a:pt x="101" y="151"/>
                    <a:pt x="50" y="427"/>
                  </a:cubicBezTo>
                  <a:cubicBezTo>
                    <a:pt x="0" y="627"/>
                    <a:pt x="50" y="803"/>
                    <a:pt x="151" y="878"/>
                  </a:cubicBezTo>
                  <a:cubicBezTo>
                    <a:pt x="226" y="778"/>
                    <a:pt x="276" y="602"/>
                    <a:pt x="276" y="602"/>
                  </a:cubicBezTo>
                  <a:lnTo>
                    <a:pt x="276" y="602"/>
                  </a:lnTo>
                  <a:cubicBezTo>
                    <a:pt x="276" y="602"/>
                    <a:pt x="251" y="803"/>
                    <a:pt x="301" y="903"/>
                  </a:cubicBezTo>
                  <a:cubicBezTo>
                    <a:pt x="401" y="853"/>
                    <a:pt x="502" y="702"/>
                    <a:pt x="527" y="502"/>
                  </a:cubicBezTo>
                  <a:cubicBezTo>
                    <a:pt x="552" y="226"/>
                    <a:pt x="35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5" name="Google Shape;35055;p44"/>
            <p:cNvSpPr/>
            <p:nvPr/>
          </p:nvSpPr>
          <p:spPr>
            <a:xfrm>
              <a:off x="5451925" y="4035125"/>
              <a:ext cx="16300" cy="21325"/>
            </a:xfrm>
            <a:custGeom>
              <a:avLst/>
              <a:gdLst/>
              <a:ahLst/>
              <a:cxnLst/>
              <a:rect l="l" t="t" r="r" b="b"/>
              <a:pathLst>
                <a:path w="652" h="853" extrusionOk="0">
                  <a:moveTo>
                    <a:pt x="476" y="1"/>
                  </a:moveTo>
                  <a:lnTo>
                    <a:pt x="476" y="1"/>
                  </a:lnTo>
                  <a:cubicBezTo>
                    <a:pt x="351" y="26"/>
                    <a:pt x="201" y="126"/>
                    <a:pt x="100" y="326"/>
                  </a:cubicBezTo>
                  <a:cubicBezTo>
                    <a:pt x="0" y="552"/>
                    <a:pt x="100" y="853"/>
                    <a:pt x="100" y="853"/>
                  </a:cubicBezTo>
                  <a:cubicBezTo>
                    <a:pt x="100" y="853"/>
                    <a:pt x="401" y="777"/>
                    <a:pt x="551" y="552"/>
                  </a:cubicBezTo>
                  <a:cubicBezTo>
                    <a:pt x="652" y="376"/>
                    <a:pt x="652" y="176"/>
                    <a:pt x="602" y="76"/>
                  </a:cubicBezTo>
                  <a:lnTo>
                    <a:pt x="602" y="76"/>
                  </a:lnTo>
                  <a:cubicBezTo>
                    <a:pt x="476" y="151"/>
                    <a:pt x="376" y="301"/>
                    <a:pt x="376" y="301"/>
                  </a:cubicBezTo>
                  <a:cubicBezTo>
                    <a:pt x="376" y="301"/>
                    <a:pt x="476" y="126"/>
                    <a:pt x="4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6" name="Google Shape;35056;p44"/>
            <p:cNvSpPr/>
            <p:nvPr/>
          </p:nvSpPr>
          <p:spPr>
            <a:xfrm>
              <a:off x="5443775" y="4050375"/>
              <a:ext cx="10050" cy="6500"/>
            </a:xfrm>
            <a:custGeom>
              <a:avLst/>
              <a:gdLst/>
              <a:ahLst/>
              <a:cxnLst/>
              <a:rect l="l" t="t" r="r" b="b"/>
              <a:pathLst>
                <a:path w="402" h="260" extrusionOk="0">
                  <a:moveTo>
                    <a:pt x="100" y="1"/>
                  </a:moveTo>
                  <a:cubicBezTo>
                    <a:pt x="71" y="1"/>
                    <a:pt x="46" y="7"/>
                    <a:pt x="25" y="17"/>
                  </a:cubicBezTo>
                  <a:cubicBezTo>
                    <a:pt x="75" y="67"/>
                    <a:pt x="151" y="117"/>
                    <a:pt x="151" y="117"/>
                  </a:cubicBezTo>
                  <a:cubicBezTo>
                    <a:pt x="151" y="117"/>
                    <a:pt x="86" y="85"/>
                    <a:pt x="35" y="85"/>
                  </a:cubicBezTo>
                  <a:cubicBezTo>
                    <a:pt x="22" y="85"/>
                    <a:pt x="10" y="87"/>
                    <a:pt x="0" y="92"/>
                  </a:cubicBezTo>
                  <a:cubicBezTo>
                    <a:pt x="0" y="142"/>
                    <a:pt x="75" y="218"/>
                    <a:pt x="151" y="243"/>
                  </a:cubicBezTo>
                  <a:cubicBezTo>
                    <a:pt x="182" y="255"/>
                    <a:pt x="213" y="260"/>
                    <a:pt x="243" y="260"/>
                  </a:cubicBezTo>
                  <a:cubicBezTo>
                    <a:pt x="331" y="260"/>
                    <a:pt x="401" y="218"/>
                    <a:pt x="401" y="218"/>
                  </a:cubicBezTo>
                  <a:cubicBezTo>
                    <a:pt x="401" y="218"/>
                    <a:pt x="351" y="92"/>
                    <a:pt x="251" y="42"/>
                  </a:cubicBezTo>
                  <a:cubicBezTo>
                    <a:pt x="192" y="13"/>
                    <a:pt x="142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7" name="Google Shape;35057;p44"/>
            <p:cNvSpPr/>
            <p:nvPr/>
          </p:nvSpPr>
          <p:spPr>
            <a:xfrm>
              <a:off x="5445650" y="4056325"/>
              <a:ext cx="8175" cy="7650"/>
            </a:xfrm>
            <a:custGeom>
              <a:avLst/>
              <a:gdLst/>
              <a:ahLst/>
              <a:cxnLst/>
              <a:rect l="l" t="t" r="r" b="b"/>
              <a:pathLst>
                <a:path w="327" h="306" extrusionOk="0">
                  <a:moveTo>
                    <a:pt x="276" y="1"/>
                  </a:moveTo>
                  <a:cubicBezTo>
                    <a:pt x="230" y="1"/>
                    <a:pt x="161" y="10"/>
                    <a:pt x="101" y="55"/>
                  </a:cubicBezTo>
                  <a:cubicBezTo>
                    <a:pt x="25" y="105"/>
                    <a:pt x="0" y="180"/>
                    <a:pt x="0" y="230"/>
                  </a:cubicBezTo>
                  <a:cubicBezTo>
                    <a:pt x="50" y="230"/>
                    <a:pt x="125" y="181"/>
                    <a:pt x="126" y="180"/>
                  </a:cubicBezTo>
                  <a:lnTo>
                    <a:pt x="126" y="180"/>
                  </a:lnTo>
                  <a:cubicBezTo>
                    <a:pt x="125" y="181"/>
                    <a:pt x="51" y="231"/>
                    <a:pt x="51" y="305"/>
                  </a:cubicBezTo>
                  <a:cubicBezTo>
                    <a:pt x="101" y="305"/>
                    <a:pt x="176" y="280"/>
                    <a:pt x="251" y="230"/>
                  </a:cubicBezTo>
                  <a:cubicBezTo>
                    <a:pt x="326" y="130"/>
                    <a:pt x="326" y="5"/>
                    <a:pt x="326" y="5"/>
                  </a:cubicBezTo>
                  <a:cubicBezTo>
                    <a:pt x="326" y="5"/>
                    <a:pt x="306" y="1"/>
                    <a:pt x="2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8" name="Google Shape;35058;p44"/>
            <p:cNvSpPr/>
            <p:nvPr/>
          </p:nvSpPr>
          <p:spPr>
            <a:xfrm>
              <a:off x="5453800" y="4051775"/>
              <a:ext cx="10675" cy="5925"/>
            </a:xfrm>
            <a:custGeom>
              <a:avLst/>
              <a:gdLst/>
              <a:ahLst/>
              <a:cxnLst/>
              <a:rect l="l" t="t" r="r" b="b"/>
              <a:pathLst>
                <a:path w="427" h="237" extrusionOk="0">
                  <a:moveTo>
                    <a:pt x="271" y="1"/>
                  </a:moveTo>
                  <a:cubicBezTo>
                    <a:pt x="247" y="1"/>
                    <a:pt x="223" y="4"/>
                    <a:pt x="201" y="11"/>
                  </a:cubicBezTo>
                  <a:cubicBezTo>
                    <a:pt x="75" y="36"/>
                    <a:pt x="0" y="162"/>
                    <a:pt x="0" y="162"/>
                  </a:cubicBezTo>
                  <a:cubicBezTo>
                    <a:pt x="0" y="162"/>
                    <a:pt x="126" y="237"/>
                    <a:pt x="251" y="237"/>
                  </a:cubicBezTo>
                  <a:cubicBezTo>
                    <a:pt x="326" y="212"/>
                    <a:pt x="401" y="162"/>
                    <a:pt x="426" y="111"/>
                  </a:cubicBezTo>
                  <a:cubicBezTo>
                    <a:pt x="410" y="103"/>
                    <a:pt x="387" y="100"/>
                    <a:pt x="365" y="100"/>
                  </a:cubicBezTo>
                  <a:cubicBezTo>
                    <a:pt x="320" y="100"/>
                    <a:pt x="276" y="111"/>
                    <a:pt x="276" y="111"/>
                  </a:cubicBezTo>
                  <a:cubicBezTo>
                    <a:pt x="276" y="111"/>
                    <a:pt x="376" y="86"/>
                    <a:pt x="401" y="36"/>
                  </a:cubicBezTo>
                  <a:cubicBezTo>
                    <a:pt x="384" y="19"/>
                    <a:pt x="328" y="1"/>
                    <a:pt x="27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9" name="Google Shape;35059;p44"/>
            <p:cNvSpPr/>
            <p:nvPr/>
          </p:nvSpPr>
          <p:spPr>
            <a:xfrm>
              <a:off x="5452550" y="4055800"/>
              <a:ext cx="7525" cy="10050"/>
            </a:xfrm>
            <a:custGeom>
              <a:avLst/>
              <a:gdLst/>
              <a:ahLst/>
              <a:cxnLst/>
              <a:rect l="l" t="t" r="r" b="b"/>
              <a:pathLst>
                <a:path w="301" h="402" extrusionOk="0">
                  <a:moveTo>
                    <a:pt x="50" y="1"/>
                  </a:moveTo>
                  <a:cubicBezTo>
                    <a:pt x="50" y="1"/>
                    <a:pt x="0" y="126"/>
                    <a:pt x="50" y="251"/>
                  </a:cubicBezTo>
                  <a:cubicBezTo>
                    <a:pt x="75" y="326"/>
                    <a:pt x="150" y="402"/>
                    <a:pt x="201" y="402"/>
                  </a:cubicBezTo>
                  <a:cubicBezTo>
                    <a:pt x="201" y="326"/>
                    <a:pt x="176" y="251"/>
                    <a:pt x="176" y="251"/>
                  </a:cubicBezTo>
                  <a:lnTo>
                    <a:pt x="176" y="251"/>
                  </a:lnTo>
                  <a:cubicBezTo>
                    <a:pt x="176" y="251"/>
                    <a:pt x="226" y="351"/>
                    <a:pt x="276" y="377"/>
                  </a:cubicBezTo>
                  <a:cubicBezTo>
                    <a:pt x="301" y="326"/>
                    <a:pt x="301" y="226"/>
                    <a:pt x="251" y="151"/>
                  </a:cubicBezTo>
                  <a:cubicBezTo>
                    <a:pt x="201" y="51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0" name="Google Shape;35060;p44"/>
            <p:cNvSpPr/>
            <p:nvPr/>
          </p:nvSpPr>
          <p:spPr>
            <a:xfrm>
              <a:off x="5450650" y="4045150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extrusionOk="0">
                  <a:moveTo>
                    <a:pt x="76" y="1"/>
                  </a:moveTo>
                  <a:cubicBezTo>
                    <a:pt x="26" y="51"/>
                    <a:pt x="1" y="126"/>
                    <a:pt x="26" y="226"/>
                  </a:cubicBezTo>
                  <a:cubicBezTo>
                    <a:pt x="26" y="351"/>
                    <a:pt x="151" y="427"/>
                    <a:pt x="151" y="427"/>
                  </a:cubicBezTo>
                  <a:cubicBezTo>
                    <a:pt x="151" y="427"/>
                    <a:pt x="252" y="326"/>
                    <a:pt x="252" y="201"/>
                  </a:cubicBezTo>
                  <a:cubicBezTo>
                    <a:pt x="226" y="101"/>
                    <a:pt x="201" y="26"/>
                    <a:pt x="151" y="1"/>
                  </a:cubicBezTo>
                  <a:cubicBezTo>
                    <a:pt x="126" y="51"/>
                    <a:pt x="126" y="151"/>
                    <a:pt x="126" y="151"/>
                  </a:cubicBezTo>
                  <a:cubicBezTo>
                    <a:pt x="126" y="151"/>
                    <a:pt x="101" y="5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1" name="Google Shape;35061;p44"/>
            <p:cNvSpPr/>
            <p:nvPr/>
          </p:nvSpPr>
          <p:spPr>
            <a:xfrm>
              <a:off x="5448775" y="404952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fill="none" extrusionOk="0">
                  <a:moveTo>
                    <a:pt x="1" y="1"/>
                  </a:moveTo>
                  <a:lnTo>
                    <a:pt x="1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2" name="Google Shape;35062;p44"/>
            <p:cNvSpPr/>
            <p:nvPr/>
          </p:nvSpPr>
          <p:spPr>
            <a:xfrm>
              <a:off x="5448150" y="40486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1"/>
                  </a:moveTo>
                  <a:cubicBezTo>
                    <a:pt x="29" y="1"/>
                    <a:pt x="26" y="4"/>
                    <a:pt x="26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51" y="37"/>
                  </a:lnTo>
                  <a:cubicBezTo>
                    <a:pt x="51" y="37"/>
                    <a:pt x="51" y="12"/>
                    <a:pt x="51" y="12"/>
                  </a:cubicBezTo>
                  <a:cubicBezTo>
                    <a:pt x="51" y="12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3" name="Google Shape;35063;p44"/>
            <p:cNvSpPr/>
            <p:nvPr/>
          </p:nvSpPr>
          <p:spPr>
            <a:xfrm>
              <a:off x="5446900" y="4051425"/>
              <a:ext cx="5675" cy="3150"/>
            </a:xfrm>
            <a:custGeom>
              <a:avLst/>
              <a:gdLst/>
              <a:ahLst/>
              <a:cxnLst/>
              <a:rect l="l" t="t" r="r" b="b"/>
              <a:pathLst>
                <a:path w="227" h="126" fill="none" extrusionOk="0">
                  <a:moveTo>
                    <a:pt x="1" y="0"/>
                  </a:moveTo>
                  <a:lnTo>
                    <a:pt x="226" y="1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4" name="Google Shape;35064;p44"/>
            <p:cNvSpPr/>
            <p:nvPr/>
          </p:nvSpPr>
          <p:spPr>
            <a:xfrm>
              <a:off x="5446275" y="40508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51" y="25"/>
                  </a:ln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5" name="Google Shape;35065;p44"/>
            <p:cNvSpPr/>
            <p:nvPr/>
          </p:nvSpPr>
          <p:spPr>
            <a:xfrm>
              <a:off x="5451275" y="4048275"/>
              <a:ext cx="1300" cy="6300"/>
            </a:xfrm>
            <a:custGeom>
              <a:avLst/>
              <a:gdLst/>
              <a:ahLst/>
              <a:cxnLst/>
              <a:rect l="l" t="t" r="r" b="b"/>
              <a:pathLst>
                <a:path w="52" h="252" fill="none" extrusionOk="0">
                  <a:moveTo>
                    <a:pt x="1" y="1"/>
                  </a:moveTo>
                  <a:lnTo>
                    <a:pt x="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6" name="Google Shape;35066;p44"/>
            <p:cNvSpPr/>
            <p:nvPr/>
          </p:nvSpPr>
          <p:spPr>
            <a:xfrm>
              <a:off x="5450650" y="4047650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8" y="26"/>
                    <a:pt x="23" y="37"/>
                    <a:pt x="25" y="37"/>
                  </a:cubicBezTo>
                  <a:cubicBezTo>
                    <a:pt x="26" y="37"/>
                    <a:pt x="26" y="34"/>
                    <a:pt x="26" y="26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7" name="Google Shape;35067;p44"/>
            <p:cNvSpPr/>
            <p:nvPr/>
          </p:nvSpPr>
          <p:spPr>
            <a:xfrm>
              <a:off x="5453800" y="4055175"/>
              <a:ext cx="5650" cy="3150"/>
            </a:xfrm>
            <a:custGeom>
              <a:avLst/>
              <a:gdLst/>
              <a:ahLst/>
              <a:cxnLst/>
              <a:rect l="l" t="t" r="r" b="b"/>
              <a:pathLst>
                <a:path w="226" h="126" fill="none" extrusionOk="0">
                  <a:moveTo>
                    <a:pt x="226" y="1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8" name="Google Shape;35068;p44"/>
            <p:cNvSpPr/>
            <p:nvPr/>
          </p:nvSpPr>
          <p:spPr>
            <a:xfrm>
              <a:off x="5458800" y="40576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38"/>
                    <a:pt x="32" y="45"/>
                    <a:pt x="38" y="45"/>
                  </a:cubicBezTo>
                  <a:cubicBezTo>
                    <a:pt x="45" y="45"/>
                    <a:pt x="51" y="38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9" name="Google Shape;35069;p44"/>
            <p:cNvSpPr/>
            <p:nvPr/>
          </p:nvSpPr>
          <p:spPr>
            <a:xfrm>
              <a:off x="5453800" y="4055175"/>
              <a:ext cx="6275" cy="25"/>
            </a:xfrm>
            <a:custGeom>
              <a:avLst/>
              <a:gdLst/>
              <a:ahLst/>
              <a:cxnLst/>
              <a:rect l="l" t="t" r="r" b="b"/>
              <a:pathLst>
                <a:path w="251" h="1" fill="none" extrusionOk="0">
                  <a:moveTo>
                    <a:pt x="25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0" name="Google Shape;35070;p44"/>
            <p:cNvSpPr/>
            <p:nvPr/>
          </p:nvSpPr>
          <p:spPr>
            <a:xfrm>
              <a:off x="5459425" y="40549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0"/>
                  </a:moveTo>
                  <a:cubicBezTo>
                    <a:pt x="12" y="0"/>
                    <a:pt x="1" y="12"/>
                    <a:pt x="1" y="12"/>
                  </a:cubicBezTo>
                  <a:cubicBezTo>
                    <a:pt x="1" y="37"/>
                    <a:pt x="26" y="37"/>
                    <a:pt x="26" y="37"/>
                  </a:cubicBezTo>
                  <a:lnTo>
                    <a:pt x="51" y="37"/>
                  </a:lnTo>
                  <a:cubicBezTo>
                    <a:pt x="51" y="12"/>
                    <a:pt x="51" y="12"/>
                    <a:pt x="26" y="12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1" name="Google Shape;35071;p44"/>
            <p:cNvSpPr/>
            <p:nvPr/>
          </p:nvSpPr>
          <p:spPr>
            <a:xfrm>
              <a:off x="5453800" y="4055800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1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2" name="Google Shape;35072;p44"/>
            <p:cNvSpPr/>
            <p:nvPr/>
          </p:nvSpPr>
          <p:spPr>
            <a:xfrm>
              <a:off x="5457550" y="40597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0"/>
                  </a:moveTo>
                  <a:cubicBezTo>
                    <a:pt x="7" y="0"/>
                    <a:pt x="1" y="7"/>
                    <a:pt x="1" y="19"/>
                  </a:cubicBezTo>
                  <a:cubicBezTo>
                    <a:pt x="1" y="19"/>
                    <a:pt x="1" y="44"/>
                    <a:pt x="1" y="44"/>
                  </a:cubicBezTo>
                  <a:lnTo>
                    <a:pt x="26" y="44"/>
                  </a:lnTo>
                  <a:cubicBezTo>
                    <a:pt x="51" y="44"/>
                    <a:pt x="51" y="19"/>
                    <a:pt x="26" y="19"/>
                  </a:cubicBezTo>
                  <a:cubicBezTo>
                    <a:pt x="26" y="7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3" name="Google Shape;35073;p44"/>
            <p:cNvSpPr/>
            <p:nvPr/>
          </p:nvSpPr>
          <p:spPr>
            <a:xfrm>
              <a:off x="5453175" y="405017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0"/>
                  </a:moveTo>
                  <a:lnTo>
                    <a:pt x="0" y="1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4" name="Google Shape;35074;p44"/>
            <p:cNvSpPr/>
            <p:nvPr/>
          </p:nvSpPr>
          <p:spPr>
            <a:xfrm>
              <a:off x="5456925" y="40490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0"/>
                  </a:moveTo>
                  <a:cubicBezTo>
                    <a:pt x="7" y="0"/>
                    <a:pt x="1" y="6"/>
                    <a:pt x="1" y="19"/>
                  </a:cubicBezTo>
                  <a:cubicBezTo>
                    <a:pt x="1" y="19"/>
                    <a:pt x="1" y="44"/>
                    <a:pt x="1" y="44"/>
                  </a:cubicBezTo>
                  <a:lnTo>
                    <a:pt x="26" y="44"/>
                  </a:lnTo>
                  <a:cubicBezTo>
                    <a:pt x="51" y="44"/>
                    <a:pt x="51" y="19"/>
                    <a:pt x="26" y="19"/>
                  </a:cubicBezTo>
                  <a:cubicBezTo>
                    <a:pt x="26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5" name="Google Shape;35075;p44"/>
            <p:cNvSpPr/>
            <p:nvPr/>
          </p:nvSpPr>
          <p:spPr>
            <a:xfrm>
              <a:off x="5453175" y="4048275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5" y="1"/>
                  </a:moveTo>
                  <a:lnTo>
                    <a:pt x="0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6" name="Google Shape;35076;p44"/>
            <p:cNvSpPr/>
            <p:nvPr/>
          </p:nvSpPr>
          <p:spPr>
            <a:xfrm>
              <a:off x="5454425" y="4047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0" y="51"/>
                    <a:pt x="0" y="51"/>
                  </a:cubicBezTo>
                  <a:cubicBezTo>
                    <a:pt x="25" y="51"/>
                    <a:pt x="25" y="51"/>
                    <a:pt x="25" y="26"/>
                  </a:cubicBezTo>
                  <a:cubicBezTo>
                    <a:pt x="50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7" name="Google Shape;35077;p44"/>
            <p:cNvSpPr/>
            <p:nvPr/>
          </p:nvSpPr>
          <p:spPr>
            <a:xfrm>
              <a:off x="5453175" y="405205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0"/>
                  </a:moveTo>
                  <a:lnTo>
                    <a:pt x="0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8" name="Google Shape;35078;p44"/>
            <p:cNvSpPr/>
            <p:nvPr/>
          </p:nvSpPr>
          <p:spPr>
            <a:xfrm>
              <a:off x="5458175" y="405142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6" y="0"/>
                  </a:moveTo>
                  <a:cubicBezTo>
                    <a:pt x="26" y="0"/>
                    <a:pt x="1" y="25"/>
                    <a:pt x="26" y="25"/>
                  </a:cubicBezTo>
                  <a:cubicBezTo>
                    <a:pt x="26" y="38"/>
                    <a:pt x="26" y="44"/>
                    <a:pt x="29" y="44"/>
                  </a:cubicBezTo>
                  <a:cubicBezTo>
                    <a:pt x="32" y="44"/>
                    <a:pt x="38" y="38"/>
                    <a:pt x="51" y="25"/>
                  </a:cubicBez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9" name="Google Shape;35079;p44"/>
            <p:cNvSpPr/>
            <p:nvPr/>
          </p:nvSpPr>
          <p:spPr>
            <a:xfrm>
              <a:off x="5452550" y="4055800"/>
              <a:ext cx="25" cy="6300"/>
            </a:xfrm>
            <a:custGeom>
              <a:avLst/>
              <a:gdLst/>
              <a:ahLst/>
              <a:cxnLst/>
              <a:rect l="l" t="t" r="r" b="b"/>
              <a:pathLst>
                <a:path w="1" h="252" fill="none" extrusionOk="0">
                  <a:moveTo>
                    <a:pt x="0" y="2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0" name="Google Shape;35080;p44"/>
            <p:cNvSpPr/>
            <p:nvPr/>
          </p:nvSpPr>
          <p:spPr>
            <a:xfrm>
              <a:off x="5451925" y="40620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25"/>
                    <a:pt x="0" y="25"/>
                    <a:pt x="25" y="25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1" name="Google Shape;35081;p44"/>
            <p:cNvSpPr/>
            <p:nvPr/>
          </p:nvSpPr>
          <p:spPr>
            <a:xfrm>
              <a:off x="5449400" y="4055800"/>
              <a:ext cx="3175" cy="5675"/>
            </a:xfrm>
            <a:custGeom>
              <a:avLst/>
              <a:gdLst/>
              <a:ahLst/>
              <a:cxnLst/>
              <a:rect l="l" t="t" r="r" b="b"/>
              <a:pathLst>
                <a:path w="127" h="227" fill="none" extrusionOk="0">
                  <a:moveTo>
                    <a:pt x="1" y="226"/>
                  </a:moveTo>
                  <a:lnTo>
                    <a:pt x="1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2" name="Google Shape;35082;p44"/>
            <p:cNvSpPr/>
            <p:nvPr/>
          </p:nvSpPr>
          <p:spPr>
            <a:xfrm>
              <a:off x="5448775" y="40608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0"/>
                  </a:moveTo>
                  <a:cubicBezTo>
                    <a:pt x="26" y="0"/>
                    <a:pt x="26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lnTo>
                    <a:pt x="51" y="50"/>
                  </a:ln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3" name="Google Shape;35083;p44"/>
            <p:cNvSpPr/>
            <p:nvPr/>
          </p:nvSpPr>
          <p:spPr>
            <a:xfrm>
              <a:off x="5452550" y="4055800"/>
              <a:ext cx="2525" cy="6300"/>
            </a:xfrm>
            <a:custGeom>
              <a:avLst/>
              <a:gdLst/>
              <a:ahLst/>
              <a:cxnLst/>
              <a:rect l="l" t="t" r="r" b="b"/>
              <a:pathLst>
                <a:path w="101" h="252" fill="none" extrusionOk="0">
                  <a:moveTo>
                    <a:pt x="100" y="2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4" name="Google Shape;35084;p44"/>
            <p:cNvSpPr/>
            <p:nvPr/>
          </p:nvSpPr>
          <p:spPr>
            <a:xfrm>
              <a:off x="5454425" y="40614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5" name="Google Shape;35085;p44"/>
            <p:cNvSpPr/>
            <p:nvPr/>
          </p:nvSpPr>
          <p:spPr>
            <a:xfrm>
              <a:off x="5446275" y="4055800"/>
              <a:ext cx="5675" cy="1900"/>
            </a:xfrm>
            <a:custGeom>
              <a:avLst/>
              <a:gdLst/>
              <a:ahLst/>
              <a:cxnLst/>
              <a:rect l="l" t="t" r="r" b="b"/>
              <a:pathLst>
                <a:path w="227" h="76" fill="none" extrusionOk="0">
                  <a:moveTo>
                    <a:pt x="0" y="76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6" name="Google Shape;35086;p44"/>
            <p:cNvSpPr/>
            <p:nvPr/>
          </p:nvSpPr>
          <p:spPr>
            <a:xfrm>
              <a:off x="5445025" y="40570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17" y="26"/>
                    <a:pt x="23" y="37"/>
                    <a:pt x="32" y="37"/>
                  </a:cubicBezTo>
                  <a:cubicBezTo>
                    <a:pt x="37" y="37"/>
                    <a:pt x="42" y="34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7" name="Google Shape;35087;p44"/>
            <p:cNvSpPr/>
            <p:nvPr/>
          </p:nvSpPr>
          <p:spPr>
            <a:xfrm>
              <a:off x="5445650" y="4054550"/>
              <a:ext cx="6300" cy="1275"/>
            </a:xfrm>
            <a:custGeom>
              <a:avLst/>
              <a:gdLst/>
              <a:ahLst/>
              <a:cxnLst/>
              <a:rect l="l" t="t" r="r" b="b"/>
              <a:pathLst>
                <a:path w="252" h="51" fill="none" extrusionOk="0">
                  <a:moveTo>
                    <a:pt x="0" y="0"/>
                  </a:moveTo>
                  <a:lnTo>
                    <a:pt x="25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8" name="Google Shape;35088;p44"/>
            <p:cNvSpPr/>
            <p:nvPr/>
          </p:nvSpPr>
          <p:spPr>
            <a:xfrm>
              <a:off x="5445025" y="40539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50" y="51"/>
                    <a:pt x="50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9" name="Google Shape;35089;p44"/>
            <p:cNvSpPr/>
            <p:nvPr/>
          </p:nvSpPr>
          <p:spPr>
            <a:xfrm>
              <a:off x="5447525" y="4055800"/>
              <a:ext cx="4425" cy="3775"/>
            </a:xfrm>
            <a:custGeom>
              <a:avLst/>
              <a:gdLst/>
              <a:ahLst/>
              <a:cxnLst/>
              <a:rect l="l" t="t" r="r" b="b"/>
              <a:pathLst>
                <a:path w="177" h="151" fill="none" extrusionOk="0">
                  <a:moveTo>
                    <a:pt x="1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0" name="Google Shape;35090;p44"/>
            <p:cNvSpPr/>
            <p:nvPr/>
          </p:nvSpPr>
          <p:spPr>
            <a:xfrm>
              <a:off x="5446275" y="405955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26" y="1"/>
                  </a:moveTo>
                  <a:cubicBezTo>
                    <a:pt x="0" y="1"/>
                    <a:pt x="0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1" name="Google Shape;35091;p44"/>
            <p:cNvSpPr/>
            <p:nvPr/>
          </p:nvSpPr>
          <p:spPr>
            <a:xfrm>
              <a:off x="5449400" y="4051800"/>
              <a:ext cx="6925" cy="5975"/>
            </a:xfrm>
            <a:custGeom>
              <a:avLst/>
              <a:gdLst/>
              <a:ahLst/>
              <a:cxnLst/>
              <a:rect l="l" t="t" r="r" b="b"/>
              <a:pathLst>
                <a:path w="277" h="239" extrusionOk="0">
                  <a:moveTo>
                    <a:pt x="120" y="0"/>
                  </a:moveTo>
                  <a:cubicBezTo>
                    <a:pt x="105" y="0"/>
                    <a:pt x="89" y="4"/>
                    <a:pt x="76" y="10"/>
                  </a:cubicBezTo>
                  <a:cubicBezTo>
                    <a:pt x="26" y="60"/>
                    <a:pt x="1" y="110"/>
                    <a:pt x="26" y="186"/>
                  </a:cubicBezTo>
                  <a:cubicBezTo>
                    <a:pt x="57" y="217"/>
                    <a:pt x="88" y="238"/>
                    <a:pt x="125" y="238"/>
                  </a:cubicBezTo>
                  <a:cubicBezTo>
                    <a:pt x="148" y="238"/>
                    <a:pt x="173" y="230"/>
                    <a:pt x="201" y="211"/>
                  </a:cubicBezTo>
                  <a:cubicBezTo>
                    <a:pt x="251" y="186"/>
                    <a:pt x="276" y="110"/>
                    <a:pt x="226" y="60"/>
                  </a:cubicBezTo>
                  <a:cubicBezTo>
                    <a:pt x="208" y="24"/>
                    <a:pt x="163" y="0"/>
                    <a:pt x="12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2" name="Google Shape;35092;p44"/>
            <p:cNvSpPr/>
            <p:nvPr/>
          </p:nvSpPr>
          <p:spPr>
            <a:xfrm>
              <a:off x="5507675" y="3787000"/>
              <a:ext cx="17575" cy="20075"/>
            </a:xfrm>
            <a:custGeom>
              <a:avLst/>
              <a:gdLst/>
              <a:ahLst/>
              <a:cxnLst/>
              <a:rect l="l" t="t" r="r" b="b"/>
              <a:pathLst>
                <a:path w="703" h="803" extrusionOk="0">
                  <a:moveTo>
                    <a:pt x="176" y="1"/>
                  </a:moveTo>
                  <a:cubicBezTo>
                    <a:pt x="176" y="126"/>
                    <a:pt x="276" y="301"/>
                    <a:pt x="276" y="301"/>
                  </a:cubicBezTo>
                  <a:cubicBezTo>
                    <a:pt x="276" y="301"/>
                    <a:pt x="151" y="126"/>
                    <a:pt x="51" y="76"/>
                  </a:cubicBezTo>
                  <a:lnTo>
                    <a:pt x="51" y="76"/>
                  </a:lnTo>
                  <a:cubicBezTo>
                    <a:pt x="1" y="201"/>
                    <a:pt x="26" y="377"/>
                    <a:pt x="151" y="552"/>
                  </a:cubicBezTo>
                  <a:cubicBezTo>
                    <a:pt x="301" y="753"/>
                    <a:pt x="602" y="803"/>
                    <a:pt x="602" y="803"/>
                  </a:cubicBezTo>
                  <a:cubicBezTo>
                    <a:pt x="602" y="803"/>
                    <a:pt x="702" y="502"/>
                    <a:pt x="552" y="276"/>
                  </a:cubicBezTo>
                  <a:cubicBezTo>
                    <a:pt x="452" y="101"/>
                    <a:pt x="276" y="1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3" name="Google Shape;35093;p44"/>
            <p:cNvSpPr/>
            <p:nvPr/>
          </p:nvSpPr>
          <p:spPr>
            <a:xfrm>
              <a:off x="5500150" y="3803300"/>
              <a:ext cx="22600" cy="12950"/>
            </a:xfrm>
            <a:custGeom>
              <a:avLst/>
              <a:gdLst/>
              <a:ahLst/>
              <a:cxnLst/>
              <a:rect l="l" t="t" r="r" b="b"/>
              <a:pathLst>
                <a:path w="904" h="518" extrusionOk="0">
                  <a:moveTo>
                    <a:pt x="427" y="0"/>
                  </a:moveTo>
                  <a:cubicBezTo>
                    <a:pt x="226" y="25"/>
                    <a:pt x="51" y="126"/>
                    <a:pt x="1" y="226"/>
                  </a:cubicBezTo>
                  <a:cubicBezTo>
                    <a:pt x="76" y="271"/>
                    <a:pt x="178" y="280"/>
                    <a:pt x="248" y="280"/>
                  </a:cubicBezTo>
                  <a:cubicBezTo>
                    <a:pt x="294" y="280"/>
                    <a:pt x="326" y="276"/>
                    <a:pt x="327" y="276"/>
                  </a:cubicBezTo>
                  <a:lnTo>
                    <a:pt x="327" y="276"/>
                  </a:lnTo>
                  <a:cubicBezTo>
                    <a:pt x="326" y="276"/>
                    <a:pt x="126" y="301"/>
                    <a:pt x="26" y="376"/>
                  </a:cubicBezTo>
                  <a:cubicBezTo>
                    <a:pt x="85" y="455"/>
                    <a:pt x="204" y="518"/>
                    <a:pt x="350" y="518"/>
                  </a:cubicBezTo>
                  <a:cubicBezTo>
                    <a:pt x="390" y="518"/>
                    <a:pt x="433" y="513"/>
                    <a:pt x="477" y="502"/>
                  </a:cubicBezTo>
                  <a:cubicBezTo>
                    <a:pt x="753" y="451"/>
                    <a:pt x="903" y="201"/>
                    <a:pt x="903" y="201"/>
                  </a:cubicBezTo>
                  <a:cubicBezTo>
                    <a:pt x="903" y="201"/>
                    <a:pt x="703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4" name="Google Shape;35094;p44"/>
            <p:cNvSpPr/>
            <p:nvPr/>
          </p:nvSpPr>
          <p:spPr>
            <a:xfrm>
              <a:off x="5522725" y="3804650"/>
              <a:ext cx="22575" cy="13600"/>
            </a:xfrm>
            <a:custGeom>
              <a:avLst/>
              <a:gdLst/>
              <a:ahLst/>
              <a:cxnLst/>
              <a:rect l="l" t="t" r="r" b="b"/>
              <a:pathLst>
                <a:path w="903" h="544" extrusionOk="0">
                  <a:moveTo>
                    <a:pt x="375" y="0"/>
                  </a:moveTo>
                  <a:cubicBezTo>
                    <a:pt x="177" y="0"/>
                    <a:pt x="0" y="97"/>
                    <a:pt x="0" y="97"/>
                  </a:cubicBezTo>
                  <a:cubicBezTo>
                    <a:pt x="0" y="97"/>
                    <a:pt x="125" y="397"/>
                    <a:pt x="376" y="498"/>
                  </a:cubicBezTo>
                  <a:cubicBezTo>
                    <a:pt x="450" y="529"/>
                    <a:pt x="527" y="543"/>
                    <a:pt x="599" y="543"/>
                  </a:cubicBezTo>
                  <a:cubicBezTo>
                    <a:pt x="698" y="543"/>
                    <a:pt x="784" y="516"/>
                    <a:pt x="827" y="473"/>
                  </a:cubicBezTo>
                  <a:cubicBezTo>
                    <a:pt x="752" y="372"/>
                    <a:pt x="577" y="297"/>
                    <a:pt x="577" y="297"/>
                  </a:cubicBezTo>
                  <a:lnTo>
                    <a:pt x="577" y="297"/>
                  </a:lnTo>
                  <a:cubicBezTo>
                    <a:pt x="577" y="297"/>
                    <a:pt x="705" y="329"/>
                    <a:pt x="820" y="329"/>
                  </a:cubicBezTo>
                  <a:cubicBezTo>
                    <a:pt x="849" y="329"/>
                    <a:pt x="877" y="327"/>
                    <a:pt x="902" y="322"/>
                  </a:cubicBezTo>
                  <a:cubicBezTo>
                    <a:pt x="877" y="222"/>
                    <a:pt x="727" y="72"/>
                    <a:pt x="526" y="21"/>
                  </a:cubicBezTo>
                  <a:cubicBezTo>
                    <a:pt x="476" y="6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5" name="Google Shape;35095;p44"/>
            <p:cNvSpPr/>
            <p:nvPr/>
          </p:nvSpPr>
          <p:spPr>
            <a:xfrm>
              <a:off x="5514575" y="3807675"/>
              <a:ext cx="13800" cy="22575"/>
            </a:xfrm>
            <a:custGeom>
              <a:avLst/>
              <a:gdLst/>
              <a:ahLst/>
              <a:cxnLst/>
              <a:rect l="l" t="t" r="r" b="b"/>
              <a:pathLst>
                <a:path w="552" h="903" extrusionOk="0">
                  <a:moveTo>
                    <a:pt x="351" y="1"/>
                  </a:moveTo>
                  <a:cubicBezTo>
                    <a:pt x="351" y="1"/>
                    <a:pt x="101" y="151"/>
                    <a:pt x="50" y="427"/>
                  </a:cubicBezTo>
                  <a:cubicBezTo>
                    <a:pt x="0" y="627"/>
                    <a:pt x="50" y="803"/>
                    <a:pt x="151" y="878"/>
                  </a:cubicBezTo>
                  <a:cubicBezTo>
                    <a:pt x="226" y="778"/>
                    <a:pt x="276" y="577"/>
                    <a:pt x="276" y="577"/>
                  </a:cubicBezTo>
                  <a:lnTo>
                    <a:pt x="276" y="577"/>
                  </a:lnTo>
                  <a:cubicBezTo>
                    <a:pt x="276" y="577"/>
                    <a:pt x="251" y="778"/>
                    <a:pt x="301" y="903"/>
                  </a:cubicBezTo>
                  <a:cubicBezTo>
                    <a:pt x="401" y="853"/>
                    <a:pt x="527" y="702"/>
                    <a:pt x="527" y="477"/>
                  </a:cubicBezTo>
                  <a:cubicBezTo>
                    <a:pt x="552" y="226"/>
                    <a:pt x="35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6" name="Google Shape;35096;p44"/>
            <p:cNvSpPr/>
            <p:nvPr/>
          </p:nvSpPr>
          <p:spPr>
            <a:xfrm>
              <a:off x="5521475" y="3786375"/>
              <a:ext cx="16925" cy="20700"/>
            </a:xfrm>
            <a:custGeom>
              <a:avLst/>
              <a:gdLst/>
              <a:ahLst/>
              <a:cxnLst/>
              <a:rect l="l" t="t" r="r" b="b"/>
              <a:pathLst>
                <a:path w="677" h="828" extrusionOk="0">
                  <a:moveTo>
                    <a:pt x="476" y="1"/>
                  </a:moveTo>
                  <a:cubicBezTo>
                    <a:pt x="351" y="1"/>
                    <a:pt x="201" y="126"/>
                    <a:pt x="125" y="301"/>
                  </a:cubicBezTo>
                  <a:cubicBezTo>
                    <a:pt x="0" y="552"/>
                    <a:pt x="100" y="828"/>
                    <a:pt x="100" y="828"/>
                  </a:cubicBezTo>
                  <a:cubicBezTo>
                    <a:pt x="100" y="828"/>
                    <a:pt x="401" y="778"/>
                    <a:pt x="551" y="552"/>
                  </a:cubicBezTo>
                  <a:cubicBezTo>
                    <a:pt x="652" y="377"/>
                    <a:pt x="677" y="176"/>
                    <a:pt x="602" y="76"/>
                  </a:cubicBezTo>
                  <a:lnTo>
                    <a:pt x="602" y="76"/>
                  </a:lnTo>
                  <a:cubicBezTo>
                    <a:pt x="501" y="151"/>
                    <a:pt x="401" y="301"/>
                    <a:pt x="401" y="301"/>
                  </a:cubicBezTo>
                  <a:cubicBezTo>
                    <a:pt x="401" y="301"/>
                    <a:pt x="476" y="126"/>
                    <a:pt x="4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7" name="Google Shape;35097;p44"/>
            <p:cNvSpPr/>
            <p:nvPr/>
          </p:nvSpPr>
          <p:spPr>
            <a:xfrm>
              <a:off x="5513325" y="3801575"/>
              <a:ext cx="10050" cy="6300"/>
            </a:xfrm>
            <a:custGeom>
              <a:avLst/>
              <a:gdLst/>
              <a:ahLst/>
              <a:cxnLst/>
              <a:rect l="l" t="t" r="r" b="b"/>
              <a:pathLst>
                <a:path w="402" h="252" extrusionOk="0">
                  <a:moveTo>
                    <a:pt x="129" y="0"/>
                  </a:moveTo>
                  <a:cubicBezTo>
                    <a:pt x="88" y="0"/>
                    <a:pt x="50" y="7"/>
                    <a:pt x="25" y="19"/>
                  </a:cubicBezTo>
                  <a:cubicBezTo>
                    <a:pt x="75" y="69"/>
                    <a:pt x="151" y="119"/>
                    <a:pt x="151" y="119"/>
                  </a:cubicBezTo>
                  <a:cubicBezTo>
                    <a:pt x="151" y="119"/>
                    <a:pt x="86" y="87"/>
                    <a:pt x="35" y="87"/>
                  </a:cubicBezTo>
                  <a:cubicBezTo>
                    <a:pt x="22" y="87"/>
                    <a:pt x="10" y="89"/>
                    <a:pt x="0" y="94"/>
                  </a:cubicBezTo>
                  <a:cubicBezTo>
                    <a:pt x="25" y="144"/>
                    <a:pt x="75" y="195"/>
                    <a:pt x="151" y="245"/>
                  </a:cubicBezTo>
                  <a:cubicBezTo>
                    <a:pt x="176" y="250"/>
                    <a:pt x="201" y="252"/>
                    <a:pt x="225" y="252"/>
                  </a:cubicBezTo>
                  <a:cubicBezTo>
                    <a:pt x="321" y="252"/>
                    <a:pt x="401" y="220"/>
                    <a:pt x="401" y="220"/>
                  </a:cubicBezTo>
                  <a:cubicBezTo>
                    <a:pt x="401" y="220"/>
                    <a:pt x="351" y="94"/>
                    <a:pt x="251" y="19"/>
                  </a:cubicBezTo>
                  <a:cubicBezTo>
                    <a:pt x="213" y="7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8" name="Google Shape;35098;p44"/>
            <p:cNvSpPr/>
            <p:nvPr/>
          </p:nvSpPr>
          <p:spPr>
            <a:xfrm>
              <a:off x="5515200" y="3807575"/>
              <a:ext cx="8800" cy="7275"/>
            </a:xfrm>
            <a:custGeom>
              <a:avLst/>
              <a:gdLst/>
              <a:ahLst/>
              <a:cxnLst/>
              <a:rect l="l" t="t" r="r" b="b"/>
              <a:pathLst>
                <a:path w="352" h="291" extrusionOk="0">
                  <a:moveTo>
                    <a:pt x="292" y="1"/>
                  </a:moveTo>
                  <a:cubicBezTo>
                    <a:pt x="239" y="1"/>
                    <a:pt x="161" y="10"/>
                    <a:pt x="101" y="55"/>
                  </a:cubicBezTo>
                  <a:cubicBezTo>
                    <a:pt x="25" y="105"/>
                    <a:pt x="0" y="180"/>
                    <a:pt x="0" y="230"/>
                  </a:cubicBezTo>
                  <a:cubicBezTo>
                    <a:pt x="50" y="230"/>
                    <a:pt x="125" y="181"/>
                    <a:pt x="126" y="180"/>
                  </a:cubicBezTo>
                  <a:lnTo>
                    <a:pt x="126" y="180"/>
                  </a:lnTo>
                  <a:cubicBezTo>
                    <a:pt x="125" y="181"/>
                    <a:pt x="51" y="231"/>
                    <a:pt x="51" y="280"/>
                  </a:cubicBezTo>
                  <a:cubicBezTo>
                    <a:pt x="64" y="287"/>
                    <a:pt x="79" y="290"/>
                    <a:pt x="96" y="290"/>
                  </a:cubicBezTo>
                  <a:cubicBezTo>
                    <a:pt x="141" y="290"/>
                    <a:pt x="196" y="267"/>
                    <a:pt x="251" y="230"/>
                  </a:cubicBezTo>
                  <a:cubicBezTo>
                    <a:pt x="351" y="130"/>
                    <a:pt x="351" y="5"/>
                    <a:pt x="351" y="5"/>
                  </a:cubicBezTo>
                  <a:cubicBezTo>
                    <a:pt x="351" y="5"/>
                    <a:pt x="327" y="1"/>
                    <a:pt x="29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9" name="Google Shape;35099;p44"/>
            <p:cNvSpPr/>
            <p:nvPr/>
          </p:nvSpPr>
          <p:spPr>
            <a:xfrm>
              <a:off x="5523975" y="3803025"/>
              <a:ext cx="10050" cy="5925"/>
            </a:xfrm>
            <a:custGeom>
              <a:avLst/>
              <a:gdLst/>
              <a:ahLst/>
              <a:cxnLst/>
              <a:rect l="l" t="t" r="r" b="b"/>
              <a:pathLst>
                <a:path w="402" h="237" extrusionOk="0">
                  <a:moveTo>
                    <a:pt x="257" y="1"/>
                  </a:moveTo>
                  <a:cubicBezTo>
                    <a:pt x="232" y="1"/>
                    <a:pt x="205" y="4"/>
                    <a:pt x="176" y="11"/>
                  </a:cubicBezTo>
                  <a:cubicBezTo>
                    <a:pt x="50" y="36"/>
                    <a:pt x="0" y="162"/>
                    <a:pt x="0" y="162"/>
                  </a:cubicBezTo>
                  <a:cubicBezTo>
                    <a:pt x="0" y="162"/>
                    <a:pt x="101" y="237"/>
                    <a:pt x="226" y="237"/>
                  </a:cubicBezTo>
                  <a:cubicBezTo>
                    <a:pt x="326" y="212"/>
                    <a:pt x="376" y="162"/>
                    <a:pt x="401" y="112"/>
                  </a:cubicBezTo>
                  <a:cubicBezTo>
                    <a:pt x="351" y="86"/>
                    <a:pt x="251" y="86"/>
                    <a:pt x="251" y="86"/>
                  </a:cubicBezTo>
                  <a:cubicBezTo>
                    <a:pt x="251" y="86"/>
                    <a:pt x="351" y="86"/>
                    <a:pt x="376" y="36"/>
                  </a:cubicBezTo>
                  <a:cubicBezTo>
                    <a:pt x="358" y="19"/>
                    <a:pt x="316" y="1"/>
                    <a:pt x="25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0" name="Google Shape;35100;p44"/>
            <p:cNvSpPr/>
            <p:nvPr/>
          </p:nvSpPr>
          <p:spPr>
            <a:xfrm>
              <a:off x="5522100" y="3807050"/>
              <a:ext cx="7525" cy="10050"/>
            </a:xfrm>
            <a:custGeom>
              <a:avLst/>
              <a:gdLst/>
              <a:ahLst/>
              <a:cxnLst/>
              <a:rect l="l" t="t" r="r" b="b"/>
              <a:pathLst>
                <a:path w="301" h="402" extrusionOk="0">
                  <a:moveTo>
                    <a:pt x="75" y="1"/>
                  </a:moveTo>
                  <a:cubicBezTo>
                    <a:pt x="75" y="1"/>
                    <a:pt x="0" y="126"/>
                    <a:pt x="50" y="251"/>
                  </a:cubicBezTo>
                  <a:cubicBezTo>
                    <a:pt x="75" y="326"/>
                    <a:pt x="150" y="377"/>
                    <a:pt x="201" y="402"/>
                  </a:cubicBezTo>
                  <a:cubicBezTo>
                    <a:pt x="226" y="327"/>
                    <a:pt x="176" y="252"/>
                    <a:pt x="176" y="251"/>
                  </a:cubicBezTo>
                  <a:lnTo>
                    <a:pt x="176" y="251"/>
                  </a:lnTo>
                  <a:cubicBezTo>
                    <a:pt x="176" y="252"/>
                    <a:pt x="226" y="327"/>
                    <a:pt x="276" y="352"/>
                  </a:cubicBezTo>
                  <a:cubicBezTo>
                    <a:pt x="301" y="326"/>
                    <a:pt x="301" y="226"/>
                    <a:pt x="251" y="151"/>
                  </a:cubicBezTo>
                  <a:cubicBezTo>
                    <a:pt x="201" y="51"/>
                    <a:pt x="75" y="1"/>
                    <a:pt x="7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1" name="Google Shape;35101;p44"/>
            <p:cNvSpPr/>
            <p:nvPr/>
          </p:nvSpPr>
          <p:spPr>
            <a:xfrm>
              <a:off x="5520200" y="3796400"/>
              <a:ext cx="6300" cy="10675"/>
            </a:xfrm>
            <a:custGeom>
              <a:avLst/>
              <a:gdLst/>
              <a:ahLst/>
              <a:cxnLst/>
              <a:rect l="l" t="t" r="r" b="b"/>
              <a:pathLst>
                <a:path w="252" h="427" extrusionOk="0">
                  <a:moveTo>
                    <a:pt x="76" y="1"/>
                  </a:moveTo>
                  <a:cubicBezTo>
                    <a:pt x="51" y="51"/>
                    <a:pt x="1" y="126"/>
                    <a:pt x="26" y="226"/>
                  </a:cubicBezTo>
                  <a:cubicBezTo>
                    <a:pt x="51" y="326"/>
                    <a:pt x="151" y="427"/>
                    <a:pt x="151" y="427"/>
                  </a:cubicBezTo>
                  <a:cubicBezTo>
                    <a:pt x="151" y="427"/>
                    <a:pt x="252" y="326"/>
                    <a:pt x="252" y="201"/>
                  </a:cubicBezTo>
                  <a:cubicBezTo>
                    <a:pt x="252" y="101"/>
                    <a:pt x="201" y="26"/>
                    <a:pt x="151" y="1"/>
                  </a:cubicBezTo>
                  <a:cubicBezTo>
                    <a:pt x="126" y="51"/>
                    <a:pt x="126" y="151"/>
                    <a:pt x="126" y="151"/>
                  </a:cubicBezTo>
                  <a:cubicBezTo>
                    <a:pt x="126" y="151"/>
                    <a:pt x="126" y="51"/>
                    <a:pt x="7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2" name="Google Shape;35102;p44"/>
            <p:cNvSpPr/>
            <p:nvPr/>
          </p:nvSpPr>
          <p:spPr>
            <a:xfrm>
              <a:off x="5518950" y="3800150"/>
              <a:ext cx="3175" cy="5675"/>
            </a:xfrm>
            <a:custGeom>
              <a:avLst/>
              <a:gdLst/>
              <a:ahLst/>
              <a:cxnLst/>
              <a:rect l="l" t="t" r="r" b="b"/>
              <a:pathLst>
                <a:path w="127" h="227" fill="none" extrusionOk="0">
                  <a:moveTo>
                    <a:pt x="1" y="1"/>
                  </a:moveTo>
                  <a:lnTo>
                    <a:pt x="126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3" name="Google Shape;35103;p44"/>
            <p:cNvSpPr/>
            <p:nvPr/>
          </p:nvSpPr>
          <p:spPr>
            <a:xfrm>
              <a:off x="5517700" y="379952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6" y="1"/>
                  </a:moveTo>
                  <a:cubicBezTo>
                    <a:pt x="26" y="26"/>
                    <a:pt x="1" y="26"/>
                    <a:pt x="26" y="26"/>
                  </a:cubicBezTo>
                  <a:cubicBezTo>
                    <a:pt x="26" y="51"/>
                    <a:pt x="26" y="51"/>
                    <a:pt x="51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4" name="Google Shape;35104;p44"/>
            <p:cNvSpPr/>
            <p:nvPr/>
          </p:nvSpPr>
          <p:spPr>
            <a:xfrm>
              <a:off x="5516450" y="3802675"/>
              <a:ext cx="5675" cy="3150"/>
            </a:xfrm>
            <a:custGeom>
              <a:avLst/>
              <a:gdLst/>
              <a:ahLst/>
              <a:cxnLst/>
              <a:rect l="l" t="t" r="r" b="b"/>
              <a:pathLst>
                <a:path w="227" h="126" fill="none" extrusionOk="0">
                  <a:moveTo>
                    <a:pt x="1" y="0"/>
                  </a:moveTo>
                  <a:lnTo>
                    <a:pt x="22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5" name="Google Shape;35105;p44"/>
            <p:cNvSpPr/>
            <p:nvPr/>
          </p:nvSpPr>
          <p:spPr>
            <a:xfrm>
              <a:off x="5515825" y="38015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9" y="0"/>
                  </a:moveTo>
                  <a:cubicBezTo>
                    <a:pt x="26" y="0"/>
                    <a:pt x="26" y="7"/>
                    <a:pt x="26" y="19"/>
                  </a:cubicBezTo>
                  <a:cubicBezTo>
                    <a:pt x="0" y="19"/>
                    <a:pt x="0" y="44"/>
                    <a:pt x="26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6" name="Google Shape;35106;p44"/>
            <p:cNvSpPr/>
            <p:nvPr/>
          </p:nvSpPr>
          <p:spPr>
            <a:xfrm>
              <a:off x="5520825" y="3799525"/>
              <a:ext cx="1300" cy="6300"/>
            </a:xfrm>
            <a:custGeom>
              <a:avLst/>
              <a:gdLst/>
              <a:ahLst/>
              <a:cxnLst/>
              <a:rect l="l" t="t" r="r" b="b"/>
              <a:pathLst>
                <a:path w="52" h="252" fill="none" extrusionOk="0">
                  <a:moveTo>
                    <a:pt x="1" y="1"/>
                  </a:moveTo>
                  <a:lnTo>
                    <a:pt x="51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7" name="Google Shape;35107;p44"/>
            <p:cNvSpPr/>
            <p:nvPr/>
          </p:nvSpPr>
          <p:spPr>
            <a:xfrm>
              <a:off x="5520200" y="3798900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26" y="1"/>
                  </a:moveTo>
                  <a:cubicBezTo>
                    <a:pt x="26" y="1"/>
                    <a:pt x="1" y="1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8" name="Google Shape;35108;p44"/>
            <p:cNvSpPr/>
            <p:nvPr/>
          </p:nvSpPr>
          <p:spPr>
            <a:xfrm>
              <a:off x="5523350" y="3806425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9" name="Google Shape;35109;p44"/>
            <p:cNvSpPr/>
            <p:nvPr/>
          </p:nvSpPr>
          <p:spPr>
            <a:xfrm>
              <a:off x="5528975" y="3808925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34"/>
                    <a:pt x="4" y="37"/>
                    <a:pt x="7" y="37"/>
                  </a:cubicBezTo>
                  <a:cubicBezTo>
                    <a:pt x="15" y="37"/>
                    <a:pt x="26" y="26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0" name="Google Shape;35110;p44"/>
            <p:cNvSpPr/>
            <p:nvPr/>
          </p:nvSpPr>
          <p:spPr>
            <a:xfrm>
              <a:off x="5523350" y="3806425"/>
              <a:ext cx="6275" cy="25"/>
            </a:xfrm>
            <a:custGeom>
              <a:avLst/>
              <a:gdLst/>
              <a:ahLst/>
              <a:cxnLst/>
              <a:rect l="l" t="t" r="r" b="b"/>
              <a:pathLst>
                <a:path w="251" h="1" fill="none" extrusionOk="0">
                  <a:moveTo>
                    <a:pt x="25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1" name="Google Shape;35111;p44"/>
            <p:cNvSpPr/>
            <p:nvPr/>
          </p:nvSpPr>
          <p:spPr>
            <a:xfrm>
              <a:off x="5529600" y="38058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2" name="Google Shape;35112;p44"/>
            <p:cNvSpPr/>
            <p:nvPr/>
          </p:nvSpPr>
          <p:spPr>
            <a:xfrm>
              <a:off x="5523350" y="3806425"/>
              <a:ext cx="4400" cy="5050"/>
            </a:xfrm>
            <a:custGeom>
              <a:avLst/>
              <a:gdLst/>
              <a:ahLst/>
              <a:cxnLst/>
              <a:rect l="l" t="t" r="r" b="b"/>
              <a:pathLst>
                <a:path w="176" h="202" fill="none" extrusionOk="0">
                  <a:moveTo>
                    <a:pt x="176" y="2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3" name="Google Shape;35113;p44"/>
            <p:cNvSpPr/>
            <p:nvPr/>
          </p:nvSpPr>
          <p:spPr>
            <a:xfrm>
              <a:off x="5527100" y="38109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3" y="0"/>
                  </a:moveTo>
                  <a:cubicBezTo>
                    <a:pt x="19" y="0"/>
                    <a:pt x="13" y="7"/>
                    <a:pt x="1" y="19"/>
                  </a:cubicBezTo>
                  <a:cubicBezTo>
                    <a:pt x="1" y="19"/>
                    <a:pt x="1" y="19"/>
                    <a:pt x="1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26" y="19"/>
                  </a:cubicBezTo>
                  <a:cubicBezTo>
                    <a:pt x="26" y="7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4" name="Google Shape;35114;p44"/>
            <p:cNvSpPr/>
            <p:nvPr/>
          </p:nvSpPr>
          <p:spPr>
            <a:xfrm>
              <a:off x="5522725" y="3800800"/>
              <a:ext cx="4400" cy="5025"/>
            </a:xfrm>
            <a:custGeom>
              <a:avLst/>
              <a:gdLst/>
              <a:ahLst/>
              <a:cxnLst/>
              <a:rect l="l" t="t" r="r" b="b"/>
              <a:pathLst>
                <a:path w="176" h="201" fill="none" extrusionOk="0">
                  <a:moveTo>
                    <a:pt x="176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5" name="Google Shape;35115;p44"/>
            <p:cNvSpPr/>
            <p:nvPr/>
          </p:nvSpPr>
          <p:spPr>
            <a:xfrm>
              <a:off x="5526475" y="38001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1" y="1"/>
                  </a:moveTo>
                  <a:cubicBezTo>
                    <a:pt x="1" y="26"/>
                    <a:pt x="1" y="26"/>
                    <a:pt x="1" y="51"/>
                  </a:cubicBezTo>
                  <a:lnTo>
                    <a:pt x="26" y="51"/>
                  </a:lnTo>
                  <a:cubicBezTo>
                    <a:pt x="51" y="26"/>
                    <a:pt x="51" y="26"/>
                    <a:pt x="26" y="26"/>
                  </a:cubicBez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6" name="Google Shape;35116;p44"/>
            <p:cNvSpPr/>
            <p:nvPr/>
          </p:nvSpPr>
          <p:spPr>
            <a:xfrm>
              <a:off x="5522725" y="3799525"/>
              <a:ext cx="1900" cy="6300"/>
            </a:xfrm>
            <a:custGeom>
              <a:avLst/>
              <a:gdLst/>
              <a:ahLst/>
              <a:cxnLst/>
              <a:rect l="l" t="t" r="r" b="b"/>
              <a:pathLst>
                <a:path w="76" h="252" fill="none" extrusionOk="0">
                  <a:moveTo>
                    <a:pt x="75" y="1"/>
                  </a:moveTo>
                  <a:lnTo>
                    <a:pt x="0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7" name="Google Shape;35117;p44"/>
            <p:cNvSpPr/>
            <p:nvPr/>
          </p:nvSpPr>
          <p:spPr>
            <a:xfrm>
              <a:off x="5523975" y="37989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8" name="Google Shape;35118;p44"/>
            <p:cNvSpPr/>
            <p:nvPr/>
          </p:nvSpPr>
          <p:spPr>
            <a:xfrm>
              <a:off x="5522725" y="3803300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0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19" name="Google Shape;35119;p44"/>
            <p:cNvSpPr/>
            <p:nvPr/>
          </p:nvSpPr>
          <p:spPr>
            <a:xfrm>
              <a:off x="5528350" y="38026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0" name="Google Shape;35120;p44"/>
            <p:cNvSpPr/>
            <p:nvPr/>
          </p:nvSpPr>
          <p:spPr>
            <a:xfrm>
              <a:off x="5522100" y="3807050"/>
              <a:ext cx="25" cy="6300"/>
            </a:xfrm>
            <a:custGeom>
              <a:avLst/>
              <a:gdLst/>
              <a:ahLst/>
              <a:cxnLst/>
              <a:rect l="l" t="t" r="r" b="b"/>
              <a:pathLst>
                <a:path w="1" h="252" fill="none" extrusionOk="0">
                  <a:moveTo>
                    <a:pt x="0" y="2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1" name="Google Shape;35121;p44"/>
            <p:cNvSpPr/>
            <p:nvPr/>
          </p:nvSpPr>
          <p:spPr>
            <a:xfrm>
              <a:off x="5521475" y="38127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2" name="Google Shape;35122;p44"/>
            <p:cNvSpPr/>
            <p:nvPr/>
          </p:nvSpPr>
          <p:spPr>
            <a:xfrm>
              <a:off x="5519575" y="3807050"/>
              <a:ext cx="2550" cy="5675"/>
            </a:xfrm>
            <a:custGeom>
              <a:avLst/>
              <a:gdLst/>
              <a:ahLst/>
              <a:cxnLst/>
              <a:rect l="l" t="t" r="r" b="b"/>
              <a:pathLst>
                <a:path w="102" h="227" fill="none" extrusionOk="0">
                  <a:moveTo>
                    <a:pt x="1" y="226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3" name="Google Shape;35123;p44"/>
            <p:cNvSpPr/>
            <p:nvPr/>
          </p:nvSpPr>
          <p:spPr>
            <a:xfrm>
              <a:off x="5518325" y="38120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0"/>
                  </a:moveTo>
                  <a:cubicBezTo>
                    <a:pt x="26" y="0"/>
                    <a:pt x="26" y="0"/>
                    <a:pt x="26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51" y="50"/>
                    <a:pt x="51" y="50"/>
                    <a:pt x="51" y="25"/>
                  </a:cubicBez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4" name="Google Shape;35124;p44"/>
            <p:cNvSpPr/>
            <p:nvPr/>
          </p:nvSpPr>
          <p:spPr>
            <a:xfrm>
              <a:off x="5522725" y="3807050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5" y="2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5" name="Google Shape;35125;p44"/>
            <p:cNvSpPr/>
            <p:nvPr/>
          </p:nvSpPr>
          <p:spPr>
            <a:xfrm>
              <a:off x="5523975" y="38127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11" y="36"/>
                    <a:pt x="19" y="36"/>
                  </a:cubicBezTo>
                  <a:cubicBezTo>
                    <a:pt x="23" y="36"/>
                    <a:pt x="25" y="34"/>
                    <a:pt x="25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6" name="Google Shape;35126;p44"/>
            <p:cNvSpPr/>
            <p:nvPr/>
          </p:nvSpPr>
          <p:spPr>
            <a:xfrm>
              <a:off x="5515825" y="3806425"/>
              <a:ext cx="5675" cy="1900"/>
            </a:xfrm>
            <a:custGeom>
              <a:avLst/>
              <a:gdLst/>
              <a:ahLst/>
              <a:cxnLst/>
              <a:rect l="l" t="t" r="r" b="b"/>
              <a:pathLst>
                <a:path w="227" h="76" fill="none" extrusionOk="0">
                  <a:moveTo>
                    <a:pt x="0" y="76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7" name="Google Shape;35127;p44"/>
            <p:cNvSpPr/>
            <p:nvPr/>
          </p:nvSpPr>
          <p:spPr>
            <a:xfrm>
              <a:off x="5514575" y="38083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25" y="1"/>
                    <a:pt x="0" y="1"/>
                    <a:pt x="25" y="26"/>
                  </a:cubicBezTo>
                  <a:lnTo>
                    <a:pt x="50" y="26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8" name="Google Shape;35128;p44"/>
            <p:cNvSpPr/>
            <p:nvPr/>
          </p:nvSpPr>
          <p:spPr>
            <a:xfrm>
              <a:off x="5515200" y="3805800"/>
              <a:ext cx="6300" cy="650"/>
            </a:xfrm>
            <a:custGeom>
              <a:avLst/>
              <a:gdLst/>
              <a:ahLst/>
              <a:cxnLst/>
              <a:rect l="l" t="t" r="r" b="b"/>
              <a:pathLst>
                <a:path w="252" h="26" fill="none" extrusionOk="0">
                  <a:moveTo>
                    <a:pt x="0" y="1"/>
                  </a:moveTo>
                  <a:lnTo>
                    <a:pt x="25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9" name="Google Shape;35129;p44"/>
            <p:cNvSpPr/>
            <p:nvPr/>
          </p:nvSpPr>
          <p:spPr>
            <a:xfrm>
              <a:off x="5514575" y="38051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26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25" y="51"/>
                    <a:pt x="50" y="26"/>
                    <a:pt x="50" y="26"/>
                  </a:cubicBezTo>
                  <a:cubicBezTo>
                    <a:pt x="50" y="26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0" name="Google Shape;35130;p44"/>
            <p:cNvSpPr/>
            <p:nvPr/>
          </p:nvSpPr>
          <p:spPr>
            <a:xfrm>
              <a:off x="5517075" y="3807050"/>
              <a:ext cx="4425" cy="3800"/>
            </a:xfrm>
            <a:custGeom>
              <a:avLst/>
              <a:gdLst/>
              <a:ahLst/>
              <a:cxnLst/>
              <a:rect l="l" t="t" r="r" b="b"/>
              <a:pathLst>
                <a:path w="177" h="152" fill="none" extrusionOk="0">
                  <a:moveTo>
                    <a:pt x="1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1" name="Google Shape;35131;p44"/>
            <p:cNvSpPr/>
            <p:nvPr/>
          </p:nvSpPr>
          <p:spPr>
            <a:xfrm>
              <a:off x="5515825" y="38103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38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26" y="19"/>
                    <a:pt x="0" y="19"/>
                    <a:pt x="26" y="44"/>
                  </a:cubicBezTo>
                  <a:lnTo>
                    <a:pt x="51" y="44"/>
                  </a:lnTo>
                  <a:cubicBezTo>
                    <a:pt x="51" y="44"/>
                    <a:pt x="51" y="19"/>
                    <a:pt x="51" y="19"/>
                  </a:cubicBezTo>
                  <a:cubicBezTo>
                    <a:pt x="51" y="7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2" name="Google Shape;35132;p44"/>
            <p:cNvSpPr/>
            <p:nvPr/>
          </p:nvSpPr>
          <p:spPr>
            <a:xfrm>
              <a:off x="5518950" y="3803050"/>
              <a:ext cx="6925" cy="5925"/>
            </a:xfrm>
            <a:custGeom>
              <a:avLst/>
              <a:gdLst/>
              <a:ahLst/>
              <a:cxnLst/>
              <a:rect l="l" t="t" r="r" b="b"/>
              <a:pathLst>
                <a:path w="277" h="237" extrusionOk="0">
                  <a:moveTo>
                    <a:pt x="131" y="0"/>
                  </a:moveTo>
                  <a:cubicBezTo>
                    <a:pt x="114" y="0"/>
                    <a:pt x="96" y="4"/>
                    <a:pt x="76" y="10"/>
                  </a:cubicBezTo>
                  <a:cubicBezTo>
                    <a:pt x="26" y="35"/>
                    <a:pt x="1" y="111"/>
                    <a:pt x="26" y="161"/>
                  </a:cubicBezTo>
                  <a:cubicBezTo>
                    <a:pt x="58" y="209"/>
                    <a:pt x="101" y="237"/>
                    <a:pt x="141" y="237"/>
                  </a:cubicBezTo>
                  <a:cubicBezTo>
                    <a:pt x="163" y="237"/>
                    <a:pt x="184" y="229"/>
                    <a:pt x="201" y="211"/>
                  </a:cubicBezTo>
                  <a:cubicBezTo>
                    <a:pt x="251" y="186"/>
                    <a:pt x="276" y="111"/>
                    <a:pt x="251" y="60"/>
                  </a:cubicBezTo>
                  <a:cubicBezTo>
                    <a:pt x="215" y="24"/>
                    <a:pt x="178" y="0"/>
                    <a:pt x="13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3" name="Google Shape;35133;p44"/>
            <p:cNvSpPr/>
            <p:nvPr/>
          </p:nvSpPr>
          <p:spPr>
            <a:xfrm>
              <a:off x="5178725" y="4145400"/>
              <a:ext cx="28850" cy="32600"/>
            </a:xfrm>
            <a:custGeom>
              <a:avLst/>
              <a:gdLst/>
              <a:ahLst/>
              <a:cxnLst/>
              <a:rect l="l" t="t" r="r" b="b"/>
              <a:pathLst>
                <a:path w="1154" h="1304" extrusionOk="0">
                  <a:moveTo>
                    <a:pt x="301" y="1"/>
                  </a:moveTo>
                  <a:cubicBezTo>
                    <a:pt x="301" y="226"/>
                    <a:pt x="452" y="502"/>
                    <a:pt x="452" y="502"/>
                  </a:cubicBezTo>
                  <a:cubicBezTo>
                    <a:pt x="452" y="502"/>
                    <a:pt x="276" y="226"/>
                    <a:pt x="76" y="151"/>
                  </a:cubicBezTo>
                  <a:lnTo>
                    <a:pt x="76" y="151"/>
                  </a:lnTo>
                  <a:cubicBezTo>
                    <a:pt x="1" y="326"/>
                    <a:pt x="51" y="627"/>
                    <a:pt x="251" y="903"/>
                  </a:cubicBezTo>
                  <a:cubicBezTo>
                    <a:pt x="527" y="1254"/>
                    <a:pt x="1003" y="1304"/>
                    <a:pt x="1003" y="1304"/>
                  </a:cubicBezTo>
                  <a:cubicBezTo>
                    <a:pt x="1003" y="1304"/>
                    <a:pt x="1154" y="853"/>
                    <a:pt x="928" y="452"/>
                  </a:cubicBezTo>
                  <a:cubicBezTo>
                    <a:pt x="753" y="176"/>
                    <a:pt x="502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4" name="Google Shape;35134;p44"/>
            <p:cNvSpPr/>
            <p:nvPr/>
          </p:nvSpPr>
          <p:spPr>
            <a:xfrm>
              <a:off x="5167450" y="4172850"/>
              <a:ext cx="37000" cy="20525"/>
            </a:xfrm>
            <a:custGeom>
              <a:avLst/>
              <a:gdLst/>
              <a:ahLst/>
              <a:cxnLst/>
              <a:rect l="l" t="t" r="r" b="b"/>
              <a:pathLst>
                <a:path w="1480" h="821" extrusionOk="0">
                  <a:moveTo>
                    <a:pt x="766" y="0"/>
                  </a:moveTo>
                  <a:cubicBezTo>
                    <a:pt x="737" y="0"/>
                    <a:pt x="707" y="2"/>
                    <a:pt x="677" y="5"/>
                  </a:cubicBezTo>
                  <a:cubicBezTo>
                    <a:pt x="326" y="30"/>
                    <a:pt x="76" y="181"/>
                    <a:pt x="1" y="356"/>
                  </a:cubicBezTo>
                  <a:cubicBezTo>
                    <a:pt x="118" y="423"/>
                    <a:pt x="301" y="434"/>
                    <a:pt x="411" y="434"/>
                  </a:cubicBezTo>
                  <a:cubicBezTo>
                    <a:pt x="466" y="434"/>
                    <a:pt x="502" y="431"/>
                    <a:pt x="502" y="431"/>
                  </a:cubicBezTo>
                  <a:lnTo>
                    <a:pt x="502" y="431"/>
                  </a:lnTo>
                  <a:cubicBezTo>
                    <a:pt x="502" y="431"/>
                    <a:pt x="176" y="482"/>
                    <a:pt x="26" y="607"/>
                  </a:cubicBezTo>
                  <a:cubicBezTo>
                    <a:pt x="129" y="731"/>
                    <a:pt x="351" y="820"/>
                    <a:pt x="608" y="820"/>
                  </a:cubicBezTo>
                  <a:cubicBezTo>
                    <a:pt x="663" y="820"/>
                    <a:pt x="720" y="816"/>
                    <a:pt x="777" y="807"/>
                  </a:cubicBezTo>
                  <a:cubicBezTo>
                    <a:pt x="1204" y="707"/>
                    <a:pt x="1479" y="306"/>
                    <a:pt x="1479" y="306"/>
                  </a:cubicBezTo>
                  <a:cubicBezTo>
                    <a:pt x="1479" y="306"/>
                    <a:pt x="1174" y="0"/>
                    <a:pt x="7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5" name="Google Shape;35135;p44"/>
            <p:cNvSpPr/>
            <p:nvPr/>
          </p:nvSpPr>
          <p:spPr>
            <a:xfrm>
              <a:off x="5204425" y="4174600"/>
              <a:ext cx="35725" cy="21750"/>
            </a:xfrm>
            <a:custGeom>
              <a:avLst/>
              <a:gdLst/>
              <a:ahLst/>
              <a:cxnLst/>
              <a:rect l="l" t="t" r="r" b="b"/>
              <a:pathLst>
                <a:path w="1429" h="870" extrusionOk="0">
                  <a:moveTo>
                    <a:pt x="600" y="1"/>
                  </a:moveTo>
                  <a:cubicBezTo>
                    <a:pt x="273" y="1"/>
                    <a:pt x="0" y="161"/>
                    <a:pt x="0" y="161"/>
                  </a:cubicBezTo>
                  <a:cubicBezTo>
                    <a:pt x="0" y="161"/>
                    <a:pt x="176" y="637"/>
                    <a:pt x="577" y="787"/>
                  </a:cubicBezTo>
                  <a:cubicBezTo>
                    <a:pt x="723" y="844"/>
                    <a:pt x="865" y="870"/>
                    <a:pt x="990" y="870"/>
                  </a:cubicBezTo>
                  <a:cubicBezTo>
                    <a:pt x="1143" y="870"/>
                    <a:pt x="1271" y="831"/>
                    <a:pt x="1354" y="762"/>
                  </a:cubicBezTo>
                  <a:cubicBezTo>
                    <a:pt x="1203" y="612"/>
                    <a:pt x="928" y="487"/>
                    <a:pt x="928" y="487"/>
                  </a:cubicBezTo>
                  <a:lnTo>
                    <a:pt x="928" y="487"/>
                  </a:lnTo>
                  <a:cubicBezTo>
                    <a:pt x="928" y="487"/>
                    <a:pt x="1136" y="551"/>
                    <a:pt x="1309" y="551"/>
                  </a:cubicBezTo>
                  <a:cubicBezTo>
                    <a:pt x="1353" y="551"/>
                    <a:pt x="1394" y="547"/>
                    <a:pt x="1429" y="537"/>
                  </a:cubicBezTo>
                  <a:cubicBezTo>
                    <a:pt x="1404" y="336"/>
                    <a:pt x="1178" y="111"/>
                    <a:pt x="852" y="36"/>
                  </a:cubicBezTo>
                  <a:cubicBezTo>
                    <a:pt x="767" y="11"/>
                    <a:pt x="682" y="1"/>
                    <a:pt x="6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6" name="Google Shape;35136;p44"/>
            <p:cNvSpPr/>
            <p:nvPr/>
          </p:nvSpPr>
          <p:spPr>
            <a:xfrm>
              <a:off x="5190625" y="4179225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577" y="1"/>
                  </a:moveTo>
                  <a:cubicBezTo>
                    <a:pt x="577" y="1"/>
                    <a:pt x="151" y="252"/>
                    <a:pt x="76" y="703"/>
                  </a:cubicBezTo>
                  <a:cubicBezTo>
                    <a:pt x="1" y="1029"/>
                    <a:pt x="101" y="1329"/>
                    <a:pt x="226" y="1455"/>
                  </a:cubicBezTo>
                  <a:cubicBezTo>
                    <a:pt x="377" y="1279"/>
                    <a:pt x="452" y="979"/>
                    <a:pt x="452" y="978"/>
                  </a:cubicBezTo>
                  <a:lnTo>
                    <a:pt x="452" y="978"/>
                  </a:lnTo>
                  <a:cubicBezTo>
                    <a:pt x="452" y="979"/>
                    <a:pt x="402" y="1304"/>
                    <a:pt x="502" y="1480"/>
                  </a:cubicBezTo>
                  <a:cubicBezTo>
                    <a:pt x="678" y="1404"/>
                    <a:pt x="853" y="1154"/>
                    <a:pt x="878" y="803"/>
                  </a:cubicBezTo>
                  <a:cubicBezTo>
                    <a:pt x="903" y="377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7" name="Google Shape;35137;p44"/>
            <p:cNvSpPr/>
            <p:nvPr/>
          </p:nvSpPr>
          <p:spPr>
            <a:xfrm>
              <a:off x="5201900" y="4144775"/>
              <a:ext cx="26975" cy="34475"/>
            </a:xfrm>
            <a:custGeom>
              <a:avLst/>
              <a:gdLst/>
              <a:ahLst/>
              <a:cxnLst/>
              <a:rect l="l" t="t" r="r" b="b"/>
              <a:pathLst>
                <a:path w="1079" h="1379" extrusionOk="0">
                  <a:moveTo>
                    <a:pt x="778" y="1"/>
                  </a:moveTo>
                  <a:cubicBezTo>
                    <a:pt x="577" y="26"/>
                    <a:pt x="327" y="201"/>
                    <a:pt x="176" y="502"/>
                  </a:cubicBezTo>
                  <a:cubicBezTo>
                    <a:pt x="1" y="903"/>
                    <a:pt x="176" y="1379"/>
                    <a:pt x="176" y="1379"/>
                  </a:cubicBezTo>
                  <a:cubicBezTo>
                    <a:pt x="176" y="1379"/>
                    <a:pt x="653" y="1279"/>
                    <a:pt x="903" y="878"/>
                  </a:cubicBezTo>
                  <a:cubicBezTo>
                    <a:pt x="1054" y="602"/>
                    <a:pt x="1079" y="301"/>
                    <a:pt x="1004" y="126"/>
                  </a:cubicBezTo>
                  <a:lnTo>
                    <a:pt x="1004" y="126"/>
                  </a:lnTo>
                  <a:cubicBezTo>
                    <a:pt x="803" y="226"/>
                    <a:pt x="628" y="502"/>
                    <a:pt x="628" y="502"/>
                  </a:cubicBezTo>
                  <a:cubicBezTo>
                    <a:pt x="628" y="502"/>
                    <a:pt x="778" y="20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8" name="Google Shape;35138;p44"/>
            <p:cNvSpPr/>
            <p:nvPr/>
          </p:nvSpPr>
          <p:spPr>
            <a:xfrm>
              <a:off x="5188750" y="4169525"/>
              <a:ext cx="16325" cy="10425"/>
            </a:xfrm>
            <a:custGeom>
              <a:avLst/>
              <a:gdLst/>
              <a:ahLst/>
              <a:cxnLst/>
              <a:rect l="l" t="t" r="r" b="b"/>
              <a:pathLst>
                <a:path w="653" h="417" extrusionOk="0">
                  <a:moveTo>
                    <a:pt x="198" y="0"/>
                  </a:moveTo>
                  <a:cubicBezTo>
                    <a:pt x="139" y="0"/>
                    <a:pt x="88" y="13"/>
                    <a:pt x="51" y="38"/>
                  </a:cubicBezTo>
                  <a:cubicBezTo>
                    <a:pt x="101" y="113"/>
                    <a:pt x="226" y="188"/>
                    <a:pt x="226" y="188"/>
                  </a:cubicBezTo>
                  <a:cubicBezTo>
                    <a:pt x="226" y="188"/>
                    <a:pt x="134" y="133"/>
                    <a:pt x="45" y="133"/>
                  </a:cubicBezTo>
                  <a:cubicBezTo>
                    <a:pt x="30" y="133"/>
                    <a:pt x="15" y="135"/>
                    <a:pt x="1" y="138"/>
                  </a:cubicBezTo>
                  <a:cubicBezTo>
                    <a:pt x="1" y="214"/>
                    <a:pt x="101" y="339"/>
                    <a:pt x="251" y="389"/>
                  </a:cubicBezTo>
                  <a:cubicBezTo>
                    <a:pt x="306" y="409"/>
                    <a:pt x="361" y="417"/>
                    <a:pt x="411" y="417"/>
                  </a:cubicBezTo>
                  <a:cubicBezTo>
                    <a:pt x="546" y="417"/>
                    <a:pt x="652" y="364"/>
                    <a:pt x="652" y="364"/>
                  </a:cubicBezTo>
                  <a:cubicBezTo>
                    <a:pt x="652" y="364"/>
                    <a:pt x="577" y="138"/>
                    <a:pt x="402" y="38"/>
                  </a:cubicBezTo>
                  <a:cubicBezTo>
                    <a:pt x="326" y="13"/>
                    <a:pt x="258" y="0"/>
                    <a:pt x="19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9" name="Google Shape;35139;p44"/>
            <p:cNvSpPr/>
            <p:nvPr/>
          </p:nvSpPr>
          <p:spPr>
            <a:xfrm>
              <a:off x="5191250" y="4179000"/>
              <a:ext cx="14450" cy="12400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468" y="0"/>
                  </a:moveTo>
                  <a:cubicBezTo>
                    <a:pt x="387" y="0"/>
                    <a:pt x="274" y="16"/>
                    <a:pt x="176" y="85"/>
                  </a:cubicBezTo>
                  <a:cubicBezTo>
                    <a:pt x="76" y="185"/>
                    <a:pt x="1" y="311"/>
                    <a:pt x="26" y="411"/>
                  </a:cubicBezTo>
                  <a:cubicBezTo>
                    <a:pt x="126" y="386"/>
                    <a:pt x="226" y="311"/>
                    <a:pt x="226" y="311"/>
                  </a:cubicBezTo>
                  <a:lnTo>
                    <a:pt x="226" y="311"/>
                  </a:lnTo>
                  <a:cubicBezTo>
                    <a:pt x="226" y="311"/>
                    <a:pt x="126" y="411"/>
                    <a:pt x="101" y="486"/>
                  </a:cubicBezTo>
                  <a:cubicBezTo>
                    <a:pt x="119" y="492"/>
                    <a:pt x="139" y="495"/>
                    <a:pt x="162" y="495"/>
                  </a:cubicBezTo>
                  <a:cubicBezTo>
                    <a:pt x="236" y="495"/>
                    <a:pt x="331" y="462"/>
                    <a:pt x="427" y="386"/>
                  </a:cubicBezTo>
                  <a:cubicBezTo>
                    <a:pt x="577" y="236"/>
                    <a:pt x="577" y="10"/>
                    <a:pt x="577" y="10"/>
                  </a:cubicBezTo>
                  <a:cubicBezTo>
                    <a:pt x="577" y="10"/>
                    <a:pt x="533" y="0"/>
                    <a:pt x="46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0" name="Google Shape;35140;p44"/>
            <p:cNvSpPr/>
            <p:nvPr/>
          </p:nvSpPr>
          <p:spPr>
            <a:xfrm>
              <a:off x="5205675" y="4171475"/>
              <a:ext cx="16950" cy="9750"/>
            </a:xfrm>
            <a:custGeom>
              <a:avLst/>
              <a:gdLst/>
              <a:ahLst/>
              <a:cxnLst/>
              <a:rect l="l" t="t" r="r" b="b"/>
              <a:pathLst>
                <a:path w="678" h="390" extrusionOk="0">
                  <a:moveTo>
                    <a:pt x="409" y="1"/>
                  </a:moveTo>
                  <a:cubicBezTo>
                    <a:pt x="375" y="1"/>
                    <a:pt x="339" y="4"/>
                    <a:pt x="301" y="10"/>
                  </a:cubicBezTo>
                  <a:cubicBezTo>
                    <a:pt x="101" y="85"/>
                    <a:pt x="0" y="286"/>
                    <a:pt x="0" y="286"/>
                  </a:cubicBezTo>
                  <a:cubicBezTo>
                    <a:pt x="0" y="286"/>
                    <a:pt x="145" y="389"/>
                    <a:pt x="322" y="389"/>
                  </a:cubicBezTo>
                  <a:cubicBezTo>
                    <a:pt x="340" y="389"/>
                    <a:pt x="358" y="388"/>
                    <a:pt x="376" y="386"/>
                  </a:cubicBezTo>
                  <a:cubicBezTo>
                    <a:pt x="527" y="361"/>
                    <a:pt x="652" y="286"/>
                    <a:pt x="677" y="186"/>
                  </a:cubicBezTo>
                  <a:cubicBezTo>
                    <a:pt x="644" y="177"/>
                    <a:pt x="605" y="175"/>
                    <a:pt x="568" y="175"/>
                  </a:cubicBezTo>
                  <a:cubicBezTo>
                    <a:pt x="493" y="175"/>
                    <a:pt x="426" y="186"/>
                    <a:pt x="426" y="186"/>
                  </a:cubicBezTo>
                  <a:cubicBezTo>
                    <a:pt x="426" y="186"/>
                    <a:pt x="577" y="136"/>
                    <a:pt x="652" y="85"/>
                  </a:cubicBezTo>
                  <a:cubicBezTo>
                    <a:pt x="596" y="29"/>
                    <a:pt x="511" y="1"/>
                    <a:pt x="40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1" name="Google Shape;35141;p44"/>
            <p:cNvSpPr/>
            <p:nvPr/>
          </p:nvSpPr>
          <p:spPr>
            <a:xfrm>
              <a:off x="5203175" y="4178600"/>
              <a:ext cx="11925" cy="15700"/>
            </a:xfrm>
            <a:custGeom>
              <a:avLst/>
              <a:gdLst/>
              <a:ahLst/>
              <a:cxnLst/>
              <a:rect l="l" t="t" r="r" b="b"/>
              <a:pathLst>
                <a:path w="477" h="628" extrusionOk="0">
                  <a:moveTo>
                    <a:pt x="100" y="1"/>
                  </a:moveTo>
                  <a:cubicBezTo>
                    <a:pt x="100" y="1"/>
                    <a:pt x="0" y="201"/>
                    <a:pt x="75" y="402"/>
                  </a:cubicBezTo>
                  <a:cubicBezTo>
                    <a:pt x="125" y="527"/>
                    <a:pt x="226" y="627"/>
                    <a:pt x="326" y="627"/>
                  </a:cubicBezTo>
                  <a:cubicBezTo>
                    <a:pt x="326" y="552"/>
                    <a:pt x="276" y="402"/>
                    <a:pt x="276" y="402"/>
                  </a:cubicBezTo>
                  <a:lnTo>
                    <a:pt x="276" y="402"/>
                  </a:lnTo>
                  <a:cubicBezTo>
                    <a:pt x="276" y="402"/>
                    <a:pt x="351" y="552"/>
                    <a:pt x="426" y="602"/>
                  </a:cubicBezTo>
                  <a:cubicBezTo>
                    <a:pt x="476" y="527"/>
                    <a:pt x="476" y="377"/>
                    <a:pt x="401" y="226"/>
                  </a:cubicBezTo>
                  <a:cubicBezTo>
                    <a:pt x="301" y="51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2" name="Google Shape;35142;p44"/>
            <p:cNvSpPr/>
            <p:nvPr/>
          </p:nvSpPr>
          <p:spPr>
            <a:xfrm>
              <a:off x="5200025" y="4161075"/>
              <a:ext cx="10050" cy="16925"/>
            </a:xfrm>
            <a:custGeom>
              <a:avLst/>
              <a:gdLst/>
              <a:ahLst/>
              <a:cxnLst/>
              <a:rect l="l" t="t" r="r" b="b"/>
              <a:pathLst>
                <a:path w="402" h="677" extrusionOk="0">
                  <a:moveTo>
                    <a:pt x="126" y="0"/>
                  </a:moveTo>
                  <a:cubicBezTo>
                    <a:pt x="51" y="75"/>
                    <a:pt x="1" y="201"/>
                    <a:pt x="26" y="351"/>
                  </a:cubicBezTo>
                  <a:cubicBezTo>
                    <a:pt x="51" y="552"/>
                    <a:pt x="226" y="677"/>
                    <a:pt x="226" y="677"/>
                  </a:cubicBezTo>
                  <a:cubicBezTo>
                    <a:pt x="226" y="677"/>
                    <a:pt x="402" y="526"/>
                    <a:pt x="402" y="326"/>
                  </a:cubicBezTo>
                  <a:cubicBezTo>
                    <a:pt x="377" y="176"/>
                    <a:pt x="327" y="50"/>
                    <a:pt x="251" y="0"/>
                  </a:cubicBezTo>
                  <a:cubicBezTo>
                    <a:pt x="201" y="100"/>
                    <a:pt x="201" y="226"/>
                    <a:pt x="201" y="226"/>
                  </a:cubicBezTo>
                  <a:cubicBezTo>
                    <a:pt x="201" y="226"/>
                    <a:pt x="176" y="75"/>
                    <a:pt x="1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3" name="Google Shape;35143;p44"/>
            <p:cNvSpPr/>
            <p:nvPr/>
          </p:nvSpPr>
          <p:spPr>
            <a:xfrm>
              <a:off x="5197525" y="4167950"/>
              <a:ext cx="5050" cy="8175"/>
            </a:xfrm>
            <a:custGeom>
              <a:avLst/>
              <a:gdLst/>
              <a:ahLst/>
              <a:cxnLst/>
              <a:rect l="l" t="t" r="r" b="b"/>
              <a:pathLst>
                <a:path w="202" h="327" fill="none" extrusionOk="0">
                  <a:moveTo>
                    <a:pt x="1" y="1"/>
                  </a:moveTo>
                  <a:lnTo>
                    <a:pt x="201" y="3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4" name="Google Shape;35144;p44"/>
            <p:cNvSpPr/>
            <p:nvPr/>
          </p:nvSpPr>
          <p:spPr>
            <a:xfrm>
              <a:off x="5196275" y="4166425"/>
              <a:ext cx="1900" cy="1825"/>
            </a:xfrm>
            <a:custGeom>
              <a:avLst/>
              <a:gdLst/>
              <a:ahLst/>
              <a:cxnLst/>
              <a:rect l="l" t="t" r="r" b="b"/>
              <a:pathLst>
                <a:path w="76" h="73" extrusionOk="0">
                  <a:moveTo>
                    <a:pt x="33" y="1"/>
                  </a:moveTo>
                  <a:cubicBezTo>
                    <a:pt x="28" y="1"/>
                    <a:pt x="25" y="3"/>
                    <a:pt x="25" y="12"/>
                  </a:cubicBezTo>
                  <a:cubicBezTo>
                    <a:pt x="0" y="12"/>
                    <a:pt x="0" y="37"/>
                    <a:pt x="0" y="62"/>
                  </a:cubicBezTo>
                  <a:cubicBezTo>
                    <a:pt x="0" y="62"/>
                    <a:pt x="12" y="73"/>
                    <a:pt x="26" y="73"/>
                  </a:cubicBezTo>
                  <a:cubicBezTo>
                    <a:pt x="34" y="73"/>
                    <a:pt x="42" y="70"/>
                    <a:pt x="51" y="62"/>
                  </a:cubicBezTo>
                  <a:cubicBezTo>
                    <a:pt x="76" y="62"/>
                    <a:pt x="76" y="37"/>
                    <a:pt x="76" y="12"/>
                  </a:cubicBezTo>
                  <a:cubicBezTo>
                    <a:pt x="59" y="12"/>
                    <a:pt x="42" y="1"/>
                    <a:pt x="3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5" name="Google Shape;35145;p44"/>
            <p:cNvSpPr/>
            <p:nvPr/>
          </p:nvSpPr>
          <p:spPr>
            <a:xfrm>
              <a:off x="5194400" y="4171100"/>
              <a:ext cx="8175" cy="5025"/>
            </a:xfrm>
            <a:custGeom>
              <a:avLst/>
              <a:gdLst/>
              <a:ahLst/>
              <a:cxnLst/>
              <a:rect l="l" t="t" r="r" b="b"/>
              <a:pathLst>
                <a:path w="327" h="201" fill="none" extrusionOk="0">
                  <a:moveTo>
                    <a:pt x="0" y="0"/>
                  </a:moveTo>
                  <a:lnTo>
                    <a:pt x="3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6" name="Google Shape;35146;p44"/>
            <p:cNvSpPr/>
            <p:nvPr/>
          </p:nvSpPr>
          <p:spPr>
            <a:xfrm>
              <a:off x="5193150" y="4169850"/>
              <a:ext cx="1900" cy="1725"/>
            </a:xfrm>
            <a:custGeom>
              <a:avLst/>
              <a:gdLst/>
              <a:ahLst/>
              <a:cxnLst/>
              <a:rect l="l" t="t" r="r" b="b"/>
              <a:pathLst>
                <a:path w="76" h="69" extrusionOk="0">
                  <a:moveTo>
                    <a:pt x="0" y="0"/>
                  </a:moveTo>
                  <a:cubicBezTo>
                    <a:pt x="0" y="25"/>
                    <a:pt x="0" y="50"/>
                    <a:pt x="0" y="50"/>
                  </a:cubicBezTo>
                  <a:cubicBezTo>
                    <a:pt x="13" y="63"/>
                    <a:pt x="25" y="69"/>
                    <a:pt x="35" y="69"/>
                  </a:cubicBezTo>
                  <a:cubicBezTo>
                    <a:pt x="44" y="69"/>
                    <a:pt x="50" y="63"/>
                    <a:pt x="50" y="50"/>
                  </a:cubicBezTo>
                  <a:cubicBezTo>
                    <a:pt x="75" y="25"/>
                    <a:pt x="75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7" name="Google Shape;35147;p44"/>
            <p:cNvSpPr/>
            <p:nvPr/>
          </p:nvSpPr>
          <p:spPr>
            <a:xfrm>
              <a:off x="5201275" y="4166075"/>
              <a:ext cx="1925" cy="10050"/>
            </a:xfrm>
            <a:custGeom>
              <a:avLst/>
              <a:gdLst/>
              <a:ahLst/>
              <a:cxnLst/>
              <a:rect l="l" t="t" r="r" b="b"/>
              <a:pathLst>
                <a:path w="77" h="402" fill="none" extrusionOk="0">
                  <a:moveTo>
                    <a:pt x="1" y="1"/>
                  </a:moveTo>
                  <a:lnTo>
                    <a:pt x="76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8" name="Google Shape;35148;p44"/>
            <p:cNvSpPr/>
            <p:nvPr/>
          </p:nvSpPr>
          <p:spPr>
            <a:xfrm>
              <a:off x="5200025" y="41648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1" y="26"/>
                    <a:pt x="26" y="51"/>
                  </a:cubicBezTo>
                  <a:cubicBezTo>
                    <a:pt x="26" y="76"/>
                    <a:pt x="51" y="76"/>
                    <a:pt x="51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76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9" name="Google Shape;35149;p44"/>
            <p:cNvSpPr/>
            <p:nvPr/>
          </p:nvSpPr>
          <p:spPr>
            <a:xfrm>
              <a:off x="5205050" y="4177975"/>
              <a:ext cx="9425" cy="3800"/>
            </a:xfrm>
            <a:custGeom>
              <a:avLst/>
              <a:gdLst/>
              <a:ahLst/>
              <a:cxnLst/>
              <a:rect l="l" t="t" r="r" b="b"/>
              <a:pathLst>
                <a:path w="377" h="152" fill="none" extrusionOk="0">
                  <a:moveTo>
                    <a:pt x="376" y="1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0" name="Google Shape;35150;p44"/>
            <p:cNvSpPr/>
            <p:nvPr/>
          </p:nvSpPr>
          <p:spPr>
            <a:xfrm>
              <a:off x="5213825" y="4181275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25" y="0"/>
                  </a:moveTo>
                  <a:cubicBezTo>
                    <a:pt x="19" y="0"/>
                    <a:pt x="13" y="7"/>
                    <a:pt x="0" y="19"/>
                  </a:cubicBezTo>
                  <a:cubicBezTo>
                    <a:pt x="0" y="44"/>
                    <a:pt x="0" y="44"/>
                    <a:pt x="25" y="69"/>
                  </a:cubicBezTo>
                  <a:cubicBezTo>
                    <a:pt x="25" y="69"/>
                    <a:pt x="50" y="69"/>
                    <a:pt x="50" y="44"/>
                  </a:cubicBezTo>
                  <a:cubicBezTo>
                    <a:pt x="75" y="44"/>
                    <a:pt x="75" y="19"/>
                    <a:pt x="50" y="19"/>
                  </a:cubicBezTo>
                  <a:cubicBezTo>
                    <a:pt x="38" y="7"/>
                    <a:pt x="32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1" name="Google Shape;35151;p44"/>
            <p:cNvSpPr/>
            <p:nvPr/>
          </p:nvSpPr>
          <p:spPr>
            <a:xfrm>
              <a:off x="5205050" y="4177975"/>
              <a:ext cx="10050" cy="25"/>
            </a:xfrm>
            <a:custGeom>
              <a:avLst/>
              <a:gdLst/>
              <a:ahLst/>
              <a:cxnLst/>
              <a:rect l="l" t="t" r="r" b="b"/>
              <a:pathLst>
                <a:path w="402" h="1" fill="none" extrusionOk="0">
                  <a:moveTo>
                    <a:pt x="40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2" name="Google Shape;35152;p44"/>
            <p:cNvSpPr/>
            <p:nvPr/>
          </p:nvSpPr>
          <p:spPr>
            <a:xfrm>
              <a:off x="5214450" y="41767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1"/>
                  </a:moveTo>
                  <a:cubicBezTo>
                    <a:pt x="25" y="1"/>
                    <a:pt x="25" y="26"/>
                    <a:pt x="25" y="26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75" y="76"/>
                    <a:pt x="75" y="51"/>
                    <a:pt x="75" y="51"/>
                  </a:cubicBezTo>
                  <a:cubicBezTo>
                    <a:pt x="75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3" name="Google Shape;35153;p44"/>
            <p:cNvSpPr/>
            <p:nvPr/>
          </p:nvSpPr>
          <p:spPr>
            <a:xfrm>
              <a:off x="5205050" y="4177975"/>
              <a:ext cx="6900" cy="7550"/>
            </a:xfrm>
            <a:custGeom>
              <a:avLst/>
              <a:gdLst/>
              <a:ahLst/>
              <a:cxnLst/>
              <a:rect l="l" t="t" r="r" b="b"/>
              <a:pathLst>
                <a:path w="276" h="302" fill="none" extrusionOk="0">
                  <a:moveTo>
                    <a:pt x="276" y="30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4" name="Google Shape;35154;p44"/>
            <p:cNvSpPr/>
            <p:nvPr/>
          </p:nvSpPr>
          <p:spPr>
            <a:xfrm>
              <a:off x="5211300" y="4184875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51" y="1"/>
                  </a:moveTo>
                  <a:cubicBezTo>
                    <a:pt x="26" y="1"/>
                    <a:pt x="26" y="1"/>
                    <a:pt x="1" y="26"/>
                  </a:cubicBezTo>
                  <a:cubicBezTo>
                    <a:pt x="1" y="26"/>
                    <a:pt x="1" y="51"/>
                    <a:pt x="1" y="76"/>
                  </a:cubicBezTo>
                  <a:cubicBezTo>
                    <a:pt x="26" y="76"/>
                    <a:pt x="51" y="76"/>
                    <a:pt x="51" y="51"/>
                  </a:cubicBezTo>
                  <a:cubicBezTo>
                    <a:pt x="76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5" name="Google Shape;35155;p44"/>
            <p:cNvSpPr/>
            <p:nvPr/>
          </p:nvSpPr>
          <p:spPr>
            <a:xfrm>
              <a:off x="5203800" y="4168575"/>
              <a:ext cx="6900" cy="8175"/>
            </a:xfrm>
            <a:custGeom>
              <a:avLst/>
              <a:gdLst/>
              <a:ahLst/>
              <a:cxnLst/>
              <a:rect l="l" t="t" r="r" b="b"/>
              <a:pathLst>
                <a:path w="276" h="327" fill="none" extrusionOk="0">
                  <a:moveTo>
                    <a:pt x="276" y="1"/>
                  </a:moveTo>
                  <a:lnTo>
                    <a:pt x="0" y="3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6" name="Google Shape;35156;p44"/>
            <p:cNvSpPr/>
            <p:nvPr/>
          </p:nvSpPr>
          <p:spPr>
            <a:xfrm>
              <a:off x="5210050" y="4167500"/>
              <a:ext cx="1900" cy="1725"/>
            </a:xfrm>
            <a:custGeom>
              <a:avLst/>
              <a:gdLst/>
              <a:ahLst/>
              <a:cxnLst/>
              <a:rect l="l" t="t" r="r" b="b"/>
              <a:pathLst>
                <a:path w="76" h="69" extrusionOk="0">
                  <a:moveTo>
                    <a:pt x="35" y="0"/>
                  </a:moveTo>
                  <a:cubicBezTo>
                    <a:pt x="26" y="0"/>
                    <a:pt x="13" y="6"/>
                    <a:pt x="1" y="19"/>
                  </a:cubicBezTo>
                  <a:cubicBezTo>
                    <a:pt x="1" y="19"/>
                    <a:pt x="1" y="44"/>
                    <a:pt x="1" y="69"/>
                  </a:cubicBezTo>
                  <a:lnTo>
                    <a:pt x="51" y="69"/>
                  </a:lnTo>
                  <a:cubicBezTo>
                    <a:pt x="76" y="44"/>
                    <a:pt x="76" y="19"/>
                    <a:pt x="51" y="19"/>
                  </a:cubicBezTo>
                  <a:cubicBezTo>
                    <a:pt x="51" y="6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7" name="Google Shape;35157;p44"/>
            <p:cNvSpPr/>
            <p:nvPr/>
          </p:nvSpPr>
          <p:spPr>
            <a:xfrm>
              <a:off x="5203800" y="4166700"/>
              <a:ext cx="3150" cy="9425"/>
            </a:xfrm>
            <a:custGeom>
              <a:avLst/>
              <a:gdLst/>
              <a:ahLst/>
              <a:cxnLst/>
              <a:rect l="l" t="t" r="r" b="b"/>
              <a:pathLst>
                <a:path w="126" h="377" fill="none" extrusionOk="0">
                  <a:moveTo>
                    <a:pt x="126" y="1"/>
                  </a:moveTo>
                  <a:lnTo>
                    <a:pt x="0" y="3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8" name="Google Shape;35158;p44"/>
            <p:cNvSpPr/>
            <p:nvPr/>
          </p:nvSpPr>
          <p:spPr>
            <a:xfrm>
              <a:off x="5205675" y="4165450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51" y="1"/>
                  </a:moveTo>
                  <a:cubicBezTo>
                    <a:pt x="51" y="1"/>
                    <a:pt x="25" y="1"/>
                    <a:pt x="25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34" y="59"/>
                    <a:pt x="42" y="62"/>
                    <a:pt x="50" y="62"/>
                  </a:cubicBezTo>
                  <a:cubicBezTo>
                    <a:pt x="64" y="62"/>
                    <a:pt x="76" y="51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9" name="Google Shape;35159;p44"/>
            <p:cNvSpPr/>
            <p:nvPr/>
          </p:nvSpPr>
          <p:spPr>
            <a:xfrm>
              <a:off x="5204425" y="4171725"/>
              <a:ext cx="8800" cy="5025"/>
            </a:xfrm>
            <a:custGeom>
              <a:avLst/>
              <a:gdLst/>
              <a:ahLst/>
              <a:cxnLst/>
              <a:rect l="l" t="t" r="r" b="b"/>
              <a:pathLst>
                <a:path w="352" h="201" fill="none" extrusionOk="0">
                  <a:moveTo>
                    <a:pt x="351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0" name="Google Shape;35160;p44"/>
            <p:cNvSpPr/>
            <p:nvPr/>
          </p:nvSpPr>
          <p:spPr>
            <a:xfrm>
              <a:off x="5212575" y="417110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25" y="0"/>
                  </a:moveTo>
                  <a:cubicBezTo>
                    <a:pt x="0" y="0"/>
                    <a:pt x="0" y="25"/>
                    <a:pt x="25" y="50"/>
                  </a:cubicBezTo>
                  <a:cubicBezTo>
                    <a:pt x="25" y="63"/>
                    <a:pt x="31" y="69"/>
                    <a:pt x="41" y="69"/>
                  </a:cubicBezTo>
                  <a:cubicBezTo>
                    <a:pt x="50" y="69"/>
                    <a:pt x="63" y="63"/>
                    <a:pt x="75" y="50"/>
                  </a:cubicBezTo>
                  <a:cubicBezTo>
                    <a:pt x="75" y="50"/>
                    <a:pt x="75" y="25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1" name="Google Shape;35161;p44"/>
            <p:cNvSpPr/>
            <p:nvPr/>
          </p:nvSpPr>
          <p:spPr>
            <a:xfrm>
              <a:off x="5202550" y="4178600"/>
              <a:ext cx="650" cy="10050"/>
            </a:xfrm>
            <a:custGeom>
              <a:avLst/>
              <a:gdLst/>
              <a:ahLst/>
              <a:cxnLst/>
              <a:rect l="l" t="t" r="r" b="b"/>
              <a:pathLst>
                <a:path w="26" h="402" fill="none" extrusionOk="0">
                  <a:moveTo>
                    <a:pt x="0" y="402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2" name="Google Shape;35162;p44"/>
            <p:cNvSpPr/>
            <p:nvPr/>
          </p:nvSpPr>
          <p:spPr>
            <a:xfrm>
              <a:off x="5201900" y="4188000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51"/>
                    <a:pt x="26" y="76"/>
                    <a:pt x="26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3" name="Google Shape;35163;p44"/>
            <p:cNvSpPr/>
            <p:nvPr/>
          </p:nvSpPr>
          <p:spPr>
            <a:xfrm>
              <a:off x="5198150" y="4178600"/>
              <a:ext cx="5050" cy="8800"/>
            </a:xfrm>
            <a:custGeom>
              <a:avLst/>
              <a:gdLst/>
              <a:ahLst/>
              <a:cxnLst/>
              <a:rect l="l" t="t" r="r" b="b"/>
              <a:pathLst>
                <a:path w="202" h="352" fill="none" extrusionOk="0">
                  <a:moveTo>
                    <a:pt x="1" y="352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4" name="Google Shape;35164;p44"/>
            <p:cNvSpPr/>
            <p:nvPr/>
          </p:nvSpPr>
          <p:spPr>
            <a:xfrm>
              <a:off x="5197525" y="41867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26" y="76"/>
                    <a:pt x="51" y="76"/>
                    <a:pt x="51" y="51"/>
                  </a:cubicBezTo>
                  <a:cubicBezTo>
                    <a:pt x="76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5" name="Google Shape;35165;p44"/>
            <p:cNvSpPr/>
            <p:nvPr/>
          </p:nvSpPr>
          <p:spPr>
            <a:xfrm>
              <a:off x="5203175" y="4178600"/>
              <a:ext cx="3775" cy="9425"/>
            </a:xfrm>
            <a:custGeom>
              <a:avLst/>
              <a:gdLst/>
              <a:ahLst/>
              <a:cxnLst/>
              <a:rect l="l" t="t" r="r" b="b"/>
              <a:pathLst>
                <a:path w="151" h="377" fill="none" extrusionOk="0">
                  <a:moveTo>
                    <a:pt x="151" y="3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6" name="Google Shape;35166;p44"/>
            <p:cNvSpPr/>
            <p:nvPr/>
          </p:nvSpPr>
          <p:spPr>
            <a:xfrm>
              <a:off x="5206300" y="41873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6" y="76"/>
                    <a:pt x="51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7" name="Google Shape;35167;p44"/>
            <p:cNvSpPr/>
            <p:nvPr/>
          </p:nvSpPr>
          <p:spPr>
            <a:xfrm>
              <a:off x="5192525" y="4177975"/>
              <a:ext cx="9400" cy="3175"/>
            </a:xfrm>
            <a:custGeom>
              <a:avLst/>
              <a:gdLst/>
              <a:ahLst/>
              <a:cxnLst/>
              <a:rect l="l" t="t" r="r" b="b"/>
              <a:pathLst>
                <a:path w="376" h="127" fill="none" extrusionOk="0">
                  <a:moveTo>
                    <a:pt x="0" y="126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8" name="Google Shape;35168;p44"/>
            <p:cNvSpPr/>
            <p:nvPr/>
          </p:nvSpPr>
          <p:spPr>
            <a:xfrm>
              <a:off x="5191250" y="4180200"/>
              <a:ext cx="1925" cy="1575"/>
            </a:xfrm>
            <a:custGeom>
              <a:avLst/>
              <a:gdLst/>
              <a:ahLst/>
              <a:cxnLst/>
              <a:rect l="l" t="t" r="r" b="b"/>
              <a:pathLst>
                <a:path w="77" h="63" extrusionOk="0">
                  <a:moveTo>
                    <a:pt x="32" y="1"/>
                  </a:moveTo>
                  <a:cubicBezTo>
                    <a:pt x="29" y="1"/>
                    <a:pt x="26" y="4"/>
                    <a:pt x="26" y="12"/>
                  </a:cubicBezTo>
                  <a:cubicBezTo>
                    <a:pt x="1" y="12"/>
                    <a:pt x="1" y="37"/>
                    <a:pt x="1" y="37"/>
                  </a:cubicBezTo>
                  <a:cubicBezTo>
                    <a:pt x="1" y="62"/>
                    <a:pt x="26" y="62"/>
                    <a:pt x="51" y="62"/>
                  </a:cubicBezTo>
                  <a:cubicBezTo>
                    <a:pt x="51" y="62"/>
                    <a:pt x="76" y="37"/>
                    <a:pt x="51" y="12"/>
                  </a:cubicBezTo>
                  <a:cubicBezTo>
                    <a:pt x="51" y="12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9" name="Google Shape;35169;p44"/>
            <p:cNvSpPr/>
            <p:nvPr/>
          </p:nvSpPr>
          <p:spPr>
            <a:xfrm>
              <a:off x="5191875" y="4176725"/>
              <a:ext cx="10050" cy="1275"/>
            </a:xfrm>
            <a:custGeom>
              <a:avLst/>
              <a:gdLst/>
              <a:ahLst/>
              <a:cxnLst/>
              <a:rect l="l" t="t" r="r" b="b"/>
              <a:pathLst>
                <a:path w="402" h="51" fill="none" extrusionOk="0">
                  <a:moveTo>
                    <a:pt x="1" y="1"/>
                  </a:moveTo>
                  <a:lnTo>
                    <a:pt x="402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0" name="Google Shape;35170;p44"/>
            <p:cNvSpPr/>
            <p:nvPr/>
          </p:nvSpPr>
          <p:spPr>
            <a:xfrm>
              <a:off x="5190625" y="4175475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51"/>
                    <a:pt x="26" y="76"/>
                    <a:pt x="26" y="76"/>
                  </a:cubicBezTo>
                  <a:cubicBezTo>
                    <a:pt x="51" y="76"/>
                    <a:pt x="76" y="51"/>
                    <a:pt x="76" y="51"/>
                  </a:cubicBezTo>
                  <a:cubicBezTo>
                    <a:pt x="76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1" name="Google Shape;35171;p44"/>
            <p:cNvSpPr/>
            <p:nvPr/>
          </p:nvSpPr>
          <p:spPr>
            <a:xfrm>
              <a:off x="5194400" y="4177975"/>
              <a:ext cx="7525" cy="6925"/>
            </a:xfrm>
            <a:custGeom>
              <a:avLst/>
              <a:gdLst/>
              <a:ahLst/>
              <a:cxnLst/>
              <a:rect l="l" t="t" r="r" b="b"/>
              <a:pathLst>
                <a:path w="301" h="277" fill="none" extrusionOk="0">
                  <a:moveTo>
                    <a:pt x="0" y="277"/>
                  </a:moveTo>
                  <a:lnTo>
                    <a:pt x="3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2" name="Google Shape;35172;p44"/>
            <p:cNvSpPr/>
            <p:nvPr/>
          </p:nvSpPr>
          <p:spPr>
            <a:xfrm>
              <a:off x="5193150" y="418425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25" y="0"/>
                  </a:moveTo>
                  <a:cubicBezTo>
                    <a:pt x="0" y="0"/>
                    <a:pt x="0" y="26"/>
                    <a:pt x="0" y="51"/>
                  </a:cubicBezTo>
                  <a:cubicBezTo>
                    <a:pt x="13" y="63"/>
                    <a:pt x="25" y="69"/>
                    <a:pt x="35" y="69"/>
                  </a:cubicBezTo>
                  <a:cubicBezTo>
                    <a:pt x="44" y="69"/>
                    <a:pt x="50" y="63"/>
                    <a:pt x="50" y="51"/>
                  </a:cubicBezTo>
                  <a:cubicBezTo>
                    <a:pt x="75" y="51"/>
                    <a:pt x="75" y="26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3" name="Google Shape;35173;p44"/>
            <p:cNvSpPr/>
            <p:nvPr/>
          </p:nvSpPr>
          <p:spPr>
            <a:xfrm>
              <a:off x="5198150" y="4171725"/>
              <a:ext cx="10675" cy="9925"/>
            </a:xfrm>
            <a:custGeom>
              <a:avLst/>
              <a:gdLst/>
              <a:ahLst/>
              <a:cxnLst/>
              <a:rect l="l" t="t" r="r" b="b"/>
              <a:pathLst>
                <a:path w="427" h="397" extrusionOk="0">
                  <a:moveTo>
                    <a:pt x="213" y="0"/>
                  </a:moveTo>
                  <a:cubicBezTo>
                    <a:pt x="182" y="0"/>
                    <a:pt x="151" y="9"/>
                    <a:pt x="126" y="25"/>
                  </a:cubicBezTo>
                  <a:cubicBezTo>
                    <a:pt x="26" y="75"/>
                    <a:pt x="1" y="201"/>
                    <a:pt x="51" y="301"/>
                  </a:cubicBezTo>
                  <a:cubicBezTo>
                    <a:pt x="87" y="355"/>
                    <a:pt x="162" y="396"/>
                    <a:pt x="229" y="396"/>
                  </a:cubicBezTo>
                  <a:cubicBezTo>
                    <a:pt x="255" y="396"/>
                    <a:pt x="280" y="390"/>
                    <a:pt x="301" y="376"/>
                  </a:cubicBezTo>
                  <a:cubicBezTo>
                    <a:pt x="402" y="301"/>
                    <a:pt x="427" y="201"/>
                    <a:pt x="377" y="100"/>
                  </a:cubicBezTo>
                  <a:cubicBezTo>
                    <a:pt x="343" y="34"/>
                    <a:pt x="276" y="0"/>
                    <a:pt x="2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4" name="Google Shape;35174;p44"/>
            <p:cNvSpPr/>
            <p:nvPr/>
          </p:nvSpPr>
          <p:spPr>
            <a:xfrm>
              <a:off x="4886750" y="4001925"/>
              <a:ext cx="28850" cy="32600"/>
            </a:xfrm>
            <a:custGeom>
              <a:avLst/>
              <a:gdLst/>
              <a:ahLst/>
              <a:cxnLst/>
              <a:rect l="l" t="t" r="r" b="b"/>
              <a:pathLst>
                <a:path w="1154" h="1304" extrusionOk="0">
                  <a:moveTo>
                    <a:pt x="276" y="0"/>
                  </a:moveTo>
                  <a:cubicBezTo>
                    <a:pt x="276" y="226"/>
                    <a:pt x="452" y="501"/>
                    <a:pt x="452" y="501"/>
                  </a:cubicBezTo>
                  <a:cubicBezTo>
                    <a:pt x="452" y="501"/>
                    <a:pt x="251" y="226"/>
                    <a:pt x="76" y="151"/>
                  </a:cubicBezTo>
                  <a:lnTo>
                    <a:pt x="76" y="151"/>
                  </a:lnTo>
                  <a:cubicBezTo>
                    <a:pt x="0" y="326"/>
                    <a:pt x="25" y="627"/>
                    <a:pt x="226" y="902"/>
                  </a:cubicBezTo>
                  <a:cubicBezTo>
                    <a:pt x="502" y="1253"/>
                    <a:pt x="1003" y="1303"/>
                    <a:pt x="1003" y="1303"/>
                  </a:cubicBezTo>
                  <a:cubicBezTo>
                    <a:pt x="1003" y="1303"/>
                    <a:pt x="1153" y="827"/>
                    <a:pt x="903" y="451"/>
                  </a:cubicBezTo>
                  <a:cubicBezTo>
                    <a:pt x="727" y="176"/>
                    <a:pt x="477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5" name="Google Shape;35175;p44"/>
            <p:cNvSpPr/>
            <p:nvPr/>
          </p:nvSpPr>
          <p:spPr>
            <a:xfrm>
              <a:off x="4874850" y="4029375"/>
              <a:ext cx="36975" cy="20500"/>
            </a:xfrm>
            <a:custGeom>
              <a:avLst/>
              <a:gdLst/>
              <a:ahLst/>
              <a:cxnLst/>
              <a:rect l="l" t="t" r="r" b="b"/>
              <a:pathLst>
                <a:path w="1479" h="820" extrusionOk="0">
                  <a:moveTo>
                    <a:pt x="766" y="0"/>
                  </a:moveTo>
                  <a:cubicBezTo>
                    <a:pt x="737" y="0"/>
                    <a:pt x="707" y="2"/>
                    <a:pt x="677" y="5"/>
                  </a:cubicBezTo>
                  <a:cubicBezTo>
                    <a:pt x="351" y="30"/>
                    <a:pt x="75" y="180"/>
                    <a:pt x="0" y="356"/>
                  </a:cubicBezTo>
                  <a:cubicBezTo>
                    <a:pt x="134" y="423"/>
                    <a:pt x="312" y="434"/>
                    <a:pt x="416" y="434"/>
                  </a:cubicBezTo>
                  <a:cubicBezTo>
                    <a:pt x="468" y="434"/>
                    <a:pt x="501" y="431"/>
                    <a:pt x="501" y="431"/>
                  </a:cubicBezTo>
                  <a:lnTo>
                    <a:pt x="501" y="431"/>
                  </a:lnTo>
                  <a:cubicBezTo>
                    <a:pt x="501" y="431"/>
                    <a:pt x="176" y="481"/>
                    <a:pt x="25" y="606"/>
                  </a:cubicBezTo>
                  <a:cubicBezTo>
                    <a:pt x="128" y="730"/>
                    <a:pt x="350" y="820"/>
                    <a:pt x="607" y="820"/>
                  </a:cubicBezTo>
                  <a:cubicBezTo>
                    <a:pt x="663" y="820"/>
                    <a:pt x="719" y="816"/>
                    <a:pt x="777" y="807"/>
                  </a:cubicBezTo>
                  <a:cubicBezTo>
                    <a:pt x="1203" y="707"/>
                    <a:pt x="1479" y="306"/>
                    <a:pt x="1479" y="306"/>
                  </a:cubicBezTo>
                  <a:cubicBezTo>
                    <a:pt x="1479" y="306"/>
                    <a:pt x="1173" y="0"/>
                    <a:pt x="7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6" name="Google Shape;35176;p44"/>
            <p:cNvSpPr/>
            <p:nvPr/>
          </p:nvSpPr>
          <p:spPr>
            <a:xfrm>
              <a:off x="4911800" y="4031125"/>
              <a:ext cx="36375" cy="21750"/>
            </a:xfrm>
            <a:custGeom>
              <a:avLst/>
              <a:gdLst/>
              <a:ahLst/>
              <a:cxnLst/>
              <a:rect l="l" t="t" r="r" b="b"/>
              <a:pathLst>
                <a:path w="1455" h="870" extrusionOk="0">
                  <a:moveTo>
                    <a:pt x="601" y="0"/>
                  </a:moveTo>
                  <a:cubicBezTo>
                    <a:pt x="274" y="0"/>
                    <a:pt x="1" y="161"/>
                    <a:pt x="1" y="161"/>
                  </a:cubicBezTo>
                  <a:cubicBezTo>
                    <a:pt x="1" y="161"/>
                    <a:pt x="176" y="637"/>
                    <a:pt x="577" y="787"/>
                  </a:cubicBezTo>
                  <a:cubicBezTo>
                    <a:pt x="724" y="844"/>
                    <a:pt x="866" y="869"/>
                    <a:pt x="991" y="869"/>
                  </a:cubicBezTo>
                  <a:cubicBezTo>
                    <a:pt x="1144" y="869"/>
                    <a:pt x="1272" y="831"/>
                    <a:pt x="1354" y="762"/>
                  </a:cubicBezTo>
                  <a:cubicBezTo>
                    <a:pt x="1229" y="587"/>
                    <a:pt x="929" y="486"/>
                    <a:pt x="928" y="486"/>
                  </a:cubicBezTo>
                  <a:lnTo>
                    <a:pt x="928" y="486"/>
                  </a:lnTo>
                  <a:cubicBezTo>
                    <a:pt x="929" y="486"/>
                    <a:pt x="1137" y="551"/>
                    <a:pt x="1323" y="551"/>
                  </a:cubicBezTo>
                  <a:cubicBezTo>
                    <a:pt x="1369" y="551"/>
                    <a:pt x="1414" y="546"/>
                    <a:pt x="1455" y="536"/>
                  </a:cubicBezTo>
                  <a:cubicBezTo>
                    <a:pt x="1404" y="336"/>
                    <a:pt x="1179" y="110"/>
                    <a:pt x="853" y="35"/>
                  </a:cubicBezTo>
                  <a:cubicBezTo>
                    <a:pt x="768" y="10"/>
                    <a:pt x="683" y="0"/>
                    <a:pt x="6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7" name="Google Shape;35177;p44"/>
            <p:cNvSpPr/>
            <p:nvPr/>
          </p:nvSpPr>
          <p:spPr>
            <a:xfrm>
              <a:off x="4898650" y="4035750"/>
              <a:ext cx="21950" cy="37000"/>
            </a:xfrm>
            <a:custGeom>
              <a:avLst/>
              <a:gdLst/>
              <a:ahLst/>
              <a:cxnLst/>
              <a:rect l="l" t="t" r="r" b="b"/>
              <a:pathLst>
                <a:path w="878" h="1480" extrusionOk="0">
                  <a:moveTo>
                    <a:pt x="577" y="1"/>
                  </a:moveTo>
                  <a:cubicBezTo>
                    <a:pt x="577" y="1"/>
                    <a:pt x="151" y="251"/>
                    <a:pt x="51" y="702"/>
                  </a:cubicBezTo>
                  <a:cubicBezTo>
                    <a:pt x="1" y="1028"/>
                    <a:pt x="76" y="1329"/>
                    <a:pt x="226" y="1454"/>
                  </a:cubicBezTo>
                  <a:cubicBezTo>
                    <a:pt x="351" y="1279"/>
                    <a:pt x="427" y="978"/>
                    <a:pt x="427" y="978"/>
                  </a:cubicBezTo>
                  <a:lnTo>
                    <a:pt x="427" y="978"/>
                  </a:lnTo>
                  <a:cubicBezTo>
                    <a:pt x="427" y="978"/>
                    <a:pt x="377" y="1304"/>
                    <a:pt x="477" y="1479"/>
                  </a:cubicBezTo>
                  <a:cubicBezTo>
                    <a:pt x="652" y="1404"/>
                    <a:pt x="828" y="1153"/>
                    <a:pt x="853" y="803"/>
                  </a:cubicBezTo>
                  <a:cubicBezTo>
                    <a:pt x="878" y="377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8" name="Google Shape;35178;p44"/>
            <p:cNvSpPr/>
            <p:nvPr/>
          </p:nvSpPr>
          <p:spPr>
            <a:xfrm>
              <a:off x="4909300" y="4001300"/>
              <a:ext cx="27600" cy="33850"/>
            </a:xfrm>
            <a:custGeom>
              <a:avLst/>
              <a:gdLst/>
              <a:ahLst/>
              <a:cxnLst/>
              <a:rect l="l" t="t" r="r" b="b"/>
              <a:pathLst>
                <a:path w="1104" h="1354" extrusionOk="0">
                  <a:moveTo>
                    <a:pt x="778" y="0"/>
                  </a:moveTo>
                  <a:lnTo>
                    <a:pt x="778" y="0"/>
                  </a:lnTo>
                  <a:cubicBezTo>
                    <a:pt x="577" y="25"/>
                    <a:pt x="326" y="201"/>
                    <a:pt x="201" y="501"/>
                  </a:cubicBezTo>
                  <a:cubicBezTo>
                    <a:pt x="1" y="902"/>
                    <a:pt x="176" y="1354"/>
                    <a:pt x="176" y="1354"/>
                  </a:cubicBezTo>
                  <a:cubicBezTo>
                    <a:pt x="176" y="1354"/>
                    <a:pt x="677" y="1278"/>
                    <a:pt x="903" y="877"/>
                  </a:cubicBezTo>
                  <a:cubicBezTo>
                    <a:pt x="1078" y="602"/>
                    <a:pt x="1103" y="301"/>
                    <a:pt x="1003" y="125"/>
                  </a:cubicBezTo>
                  <a:lnTo>
                    <a:pt x="1003" y="125"/>
                  </a:lnTo>
                  <a:cubicBezTo>
                    <a:pt x="803" y="226"/>
                    <a:pt x="652" y="501"/>
                    <a:pt x="652" y="501"/>
                  </a:cubicBezTo>
                  <a:cubicBezTo>
                    <a:pt x="652" y="501"/>
                    <a:pt x="803" y="201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9" name="Google Shape;35179;p44"/>
            <p:cNvSpPr/>
            <p:nvPr/>
          </p:nvSpPr>
          <p:spPr>
            <a:xfrm>
              <a:off x="4896150" y="4026050"/>
              <a:ext cx="16300" cy="10425"/>
            </a:xfrm>
            <a:custGeom>
              <a:avLst/>
              <a:gdLst/>
              <a:ahLst/>
              <a:cxnLst/>
              <a:rect l="l" t="t" r="r" b="b"/>
              <a:pathLst>
                <a:path w="652" h="417" extrusionOk="0">
                  <a:moveTo>
                    <a:pt x="207" y="0"/>
                  </a:moveTo>
                  <a:cubicBezTo>
                    <a:pt x="144" y="0"/>
                    <a:pt x="88" y="13"/>
                    <a:pt x="50" y="38"/>
                  </a:cubicBezTo>
                  <a:cubicBezTo>
                    <a:pt x="101" y="113"/>
                    <a:pt x="226" y="188"/>
                    <a:pt x="226" y="188"/>
                  </a:cubicBezTo>
                  <a:cubicBezTo>
                    <a:pt x="226" y="188"/>
                    <a:pt x="134" y="133"/>
                    <a:pt x="44" y="133"/>
                  </a:cubicBezTo>
                  <a:cubicBezTo>
                    <a:pt x="30" y="133"/>
                    <a:pt x="15" y="134"/>
                    <a:pt x="0" y="138"/>
                  </a:cubicBezTo>
                  <a:cubicBezTo>
                    <a:pt x="25" y="213"/>
                    <a:pt x="126" y="338"/>
                    <a:pt x="251" y="389"/>
                  </a:cubicBezTo>
                  <a:cubicBezTo>
                    <a:pt x="306" y="409"/>
                    <a:pt x="360" y="417"/>
                    <a:pt x="411" y="417"/>
                  </a:cubicBezTo>
                  <a:cubicBezTo>
                    <a:pt x="546" y="417"/>
                    <a:pt x="652" y="364"/>
                    <a:pt x="652" y="364"/>
                  </a:cubicBezTo>
                  <a:cubicBezTo>
                    <a:pt x="652" y="364"/>
                    <a:pt x="602" y="138"/>
                    <a:pt x="401" y="38"/>
                  </a:cubicBezTo>
                  <a:cubicBezTo>
                    <a:pt x="339" y="13"/>
                    <a:pt x="270" y="0"/>
                    <a:pt x="20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0" name="Google Shape;35180;p44"/>
            <p:cNvSpPr/>
            <p:nvPr/>
          </p:nvSpPr>
          <p:spPr>
            <a:xfrm>
              <a:off x="4898650" y="4035500"/>
              <a:ext cx="14450" cy="12400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470" y="1"/>
                  </a:moveTo>
                  <a:cubicBezTo>
                    <a:pt x="391" y="1"/>
                    <a:pt x="285" y="16"/>
                    <a:pt x="201" y="86"/>
                  </a:cubicBezTo>
                  <a:cubicBezTo>
                    <a:pt x="76" y="186"/>
                    <a:pt x="1" y="311"/>
                    <a:pt x="26" y="387"/>
                  </a:cubicBezTo>
                  <a:cubicBezTo>
                    <a:pt x="126" y="387"/>
                    <a:pt x="226" y="311"/>
                    <a:pt x="226" y="311"/>
                  </a:cubicBezTo>
                  <a:lnTo>
                    <a:pt x="226" y="311"/>
                  </a:lnTo>
                  <a:cubicBezTo>
                    <a:pt x="226" y="311"/>
                    <a:pt x="126" y="412"/>
                    <a:pt x="101" y="487"/>
                  </a:cubicBezTo>
                  <a:cubicBezTo>
                    <a:pt x="118" y="492"/>
                    <a:pt x="138" y="496"/>
                    <a:pt x="162" y="496"/>
                  </a:cubicBezTo>
                  <a:cubicBezTo>
                    <a:pt x="241" y="496"/>
                    <a:pt x="349" y="459"/>
                    <a:pt x="427" y="361"/>
                  </a:cubicBezTo>
                  <a:cubicBezTo>
                    <a:pt x="577" y="236"/>
                    <a:pt x="577" y="11"/>
                    <a:pt x="577" y="11"/>
                  </a:cubicBezTo>
                  <a:cubicBezTo>
                    <a:pt x="577" y="11"/>
                    <a:pt x="532" y="1"/>
                    <a:pt x="47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1" name="Google Shape;35181;p44"/>
            <p:cNvSpPr/>
            <p:nvPr/>
          </p:nvSpPr>
          <p:spPr>
            <a:xfrm>
              <a:off x="4913075" y="4028000"/>
              <a:ext cx="16925" cy="9725"/>
            </a:xfrm>
            <a:custGeom>
              <a:avLst/>
              <a:gdLst/>
              <a:ahLst/>
              <a:cxnLst/>
              <a:rect l="l" t="t" r="r" b="b"/>
              <a:pathLst>
                <a:path w="677" h="389" extrusionOk="0">
                  <a:moveTo>
                    <a:pt x="412" y="0"/>
                  </a:moveTo>
                  <a:cubicBezTo>
                    <a:pt x="376" y="0"/>
                    <a:pt x="338" y="4"/>
                    <a:pt x="301" y="10"/>
                  </a:cubicBezTo>
                  <a:cubicBezTo>
                    <a:pt x="100" y="85"/>
                    <a:pt x="0" y="260"/>
                    <a:pt x="0" y="260"/>
                  </a:cubicBezTo>
                  <a:cubicBezTo>
                    <a:pt x="0" y="260"/>
                    <a:pt x="150" y="389"/>
                    <a:pt x="330" y="389"/>
                  </a:cubicBezTo>
                  <a:cubicBezTo>
                    <a:pt x="345" y="389"/>
                    <a:pt x="361" y="388"/>
                    <a:pt x="376" y="386"/>
                  </a:cubicBezTo>
                  <a:cubicBezTo>
                    <a:pt x="526" y="361"/>
                    <a:pt x="652" y="286"/>
                    <a:pt x="677" y="185"/>
                  </a:cubicBezTo>
                  <a:cubicBezTo>
                    <a:pt x="643" y="177"/>
                    <a:pt x="607" y="174"/>
                    <a:pt x="574" y="174"/>
                  </a:cubicBezTo>
                  <a:cubicBezTo>
                    <a:pt x="507" y="174"/>
                    <a:pt x="451" y="185"/>
                    <a:pt x="451" y="185"/>
                  </a:cubicBezTo>
                  <a:cubicBezTo>
                    <a:pt x="451" y="185"/>
                    <a:pt x="602" y="135"/>
                    <a:pt x="652" y="85"/>
                  </a:cubicBezTo>
                  <a:cubicBezTo>
                    <a:pt x="614" y="29"/>
                    <a:pt x="520" y="0"/>
                    <a:pt x="41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2" name="Google Shape;35182;p44"/>
            <p:cNvSpPr/>
            <p:nvPr/>
          </p:nvSpPr>
          <p:spPr>
            <a:xfrm>
              <a:off x="4910550" y="4035125"/>
              <a:ext cx="11925" cy="15700"/>
            </a:xfrm>
            <a:custGeom>
              <a:avLst/>
              <a:gdLst/>
              <a:ahLst/>
              <a:cxnLst/>
              <a:rect l="l" t="t" r="r" b="b"/>
              <a:pathLst>
                <a:path w="477" h="628" extrusionOk="0">
                  <a:moveTo>
                    <a:pt x="101" y="1"/>
                  </a:moveTo>
                  <a:cubicBezTo>
                    <a:pt x="101" y="1"/>
                    <a:pt x="1" y="201"/>
                    <a:pt x="76" y="376"/>
                  </a:cubicBezTo>
                  <a:cubicBezTo>
                    <a:pt x="126" y="527"/>
                    <a:pt x="251" y="627"/>
                    <a:pt x="327" y="627"/>
                  </a:cubicBezTo>
                  <a:cubicBezTo>
                    <a:pt x="347" y="546"/>
                    <a:pt x="318" y="449"/>
                    <a:pt x="306" y="415"/>
                  </a:cubicBezTo>
                  <a:lnTo>
                    <a:pt x="306" y="415"/>
                  </a:lnTo>
                  <a:cubicBezTo>
                    <a:pt x="320" y="452"/>
                    <a:pt x="365" y="556"/>
                    <a:pt x="427" y="577"/>
                  </a:cubicBezTo>
                  <a:cubicBezTo>
                    <a:pt x="477" y="527"/>
                    <a:pt x="477" y="376"/>
                    <a:pt x="427" y="226"/>
                  </a:cubicBezTo>
                  <a:cubicBezTo>
                    <a:pt x="327" y="51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3" name="Google Shape;35183;p44"/>
            <p:cNvSpPr/>
            <p:nvPr/>
          </p:nvSpPr>
          <p:spPr>
            <a:xfrm>
              <a:off x="4907425" y="4017575"/>
              <a:ext cx="10050" cy="16950"/>
            </a:xfrm>
            <a:custGeom>
              <a:avLst/>
              <a:gdLst/>
              <a:ahLst/>
              <a:cxnLst/>
              <a:rect l="l" t="t" r="r" b="b"/>
              <a:pathLst>
                <a:path w="402" h="678" extrusionOk="0">
                  <a:moveTo>
                    <a:pt x="126" y="1"/>
                  </a:moveTo>
                  <a:cubicBezTo>
                    <a:pt x="51" y="51"/>
                    <a:pt x="0" y="201"/>
                    <a:pt x="26" y="352"/>
                  </a:cubicBezTo>
                  <a:cubicBezTo>
                    <a:pt x="51" y="552"/>
                    <a:pt x="251" y="677"/>
                    <a:pt x="251" y="677"/>
                  </a:cubicBezTo>
                  <a:cubicBezTo>
                    <a:pt x="251" y="677"/>
                    <a:pt x="401" y="527"/>
                    <a:pt x="401" y="327"/>
                  </a:cubicBezTo>
                  <a:cubicBezTo>
                    <a:pt x="401" y="176"/>
                    <a:pt x="326" y="51"/>
                    <a:pt x="251" y="1"/>
                  </a:cubicBezTo>
                  <a:cubicBezTo>
                    <a:pt x="201" y="101"/>
                    <a:pt x="201" y="226"/>
                    <a:pt x="201" y="226"/>
                  </a:cubicBezTo>
                  <a:cubicBezTo>
                    <a:pt x="201" y="226"/>
                    <a:pt x="201" y="76"/>
                    <a:pt x="1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4" name="Google Shape;35184;p44"/>
            <p:cNvSpPr/>
            <p:nvPr/>
          </p:nvSpPr>
          <p:spPr>
            <a:xfrm>
              <a:off x="4904925" y="4024475"/>
              <a:ext cx="5650" cy="8175"/>
            </a:xfrm>
            <a:custGeom>
              <a:avLst/>
              <a:gdLst/>
              <a:ahLst/>
              <a:cxnLst/>
              <a:rect l="l" t="t" r="r" b="b"/>
              <a:pathLst>
                <a:path w="226" h="327" fill="none" extrusionOk="0">
                  <a:moveTo>
                    <a:pt x="0" y="0"/>
                  </a:moveTo>
                  <a:lnTo>
                    <a:pt x="226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5" name="Google Shape;35185;p44"/>
            <p:cNvSpPr/>
            <p:nvPr/>
          </p:nvSpPr>
          <p:spPr>
            <a:xfrm>
              <a:off x="4903675" y="4022950"/>
              <a:ext cx="1900" cy="1825"/>
            </a:xfrm>
            <a:custGeom>
              <a:avLst/>
              <a:gdLst/>
              <a:ahLst/>
              <a:cxnLst/>
              <a:rect l="l" t="t" r="r" b="b"/>
              <a:pathLst>
                <a:path w="76" h="73" extrusionOk="0">
                  <a:moveTo>
                    <a:pt x="49" y="0"/>
                  </a:moveTo>
                  <a:cubicBezTo>
                    <a:pt x="42" y="0"/>
                    <a:pt x="34" y="3"/>
                    <a:pt x="25" y="11"/>
                  </a:cubicBezTo>
                  <a:cubicBezTo>
                    <a:pt x="0" y="11"/>
                    <a:pt x="0" y="36"/>
                    <a:pt x="0" y="61"/>
                  </a:cubicBezTo>
                  <a:cubicBezTo>
                    <a:pt x="17" y="61"/>
                    <a:pt x="34" y="73"/>
                    <a:pt x="43" y="73"/>
                  </a:cubicBezTo>
                  <a:cubicBezTo>
                    <a:pt x="47" y="73"/>
                    <a:pt x="50" y="70"/>
                    <a:pt x="50" y="61"/>
                  </a:cubicBezTo>
                  <a:cubicBezTo>
                    <a:pt x="75" y="61"/>
                    <a:pt x="75" y="36"/>
                    <a:pt x="75" y="11"/>
                  </a:cubicBezTo>
                  <a:cubicBezTo>
                    <a:pt x="75" y="11"/>
                    <a:pt x="64" y="0"/>
                    <a:pt x="4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6" name="Google Shape;35186;p44"/>
            <p:cNvSpPr/>
            <p:nvPr/>
          </p:nvSpPr>
          <p:spPr>
            <a:xfrm>
              <a:off x="4901775" y="4027600"/>
              <a:ext cx="8800" cy="5050"/>
            </a:xfrm>
            <a:custGeom>
              <a:avLst/>
              <a:gdLst/>
              <a:ahLst/>
              <a:cxnLst/>
              <a:rect l="l" t="t" r="r" b="b"/>
              <a:pathLst>
                <a:path w="352" h="202" fill="none" extrusionOk="0">
                  <a:moveTo>
                    <a:pt x="1" y="1"/>
                  </a:moveTo>
                  <a:lnTo>
                    <a:pt x="352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7" name="Google Shape;35187;p44"/>
            <p:cNvSpPr/>
            <p:nvPr/>
          </p:nvSpPr>
          <p:spPr>
            <a:xfrm>
              <a:off x="4900525" y="402635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1" y="1"/>
                  </a:moveTo>
                  <a:cubicBezTo>
                    <a:pt x="1" y="26"/>
                    <a:pt x="1" y="51"/>
                    <a:pt x="1" y="51"/>
                  </a:cubicBezTo>
                  <a:cubicBezTo>
                    <a:pt x="13" y="63"/>
                    <a:pt x="26" y="70"/>
                    <a:pt x="35" y="70"/>
                  </a:cubicBezTo>
                  <a:cubicBezTo>
                    <a:pt x="45" y="70"/>
                    <a:pt x="51" y="63"/>
                    <a:pt x="51" y="51"/>
                  </a:cubicBezTo>
                  <a:cubicBezTo>
                    <a:pt x="76" y="26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8" name="Google Shape;35188;p44"/>
            <p:cNvSpPr/>
            <p:nvPr/>
          </p:nvSpPr>
          <p:spPr>
            <a:xfrm>
              <a:off x="4908675" y="4022600"/>
              <a:ext cx="1900" cy="10050"/>
            </a:xfrm>
            <a:custGeom>
              <a:avLst/>
              <a:gdLst/>
              <a:ahLst/>
              <a:cxnLst/>
              <a:rect l="l" t="t" r="r" b="b"/>
              <a:pathLst>
                <a:path w="76" h="402" fill="none" extrusionOk="0">
                  <a:moveTo>
                    <a:pt x="1" y="0"/>
                  </a:moveTo>
                  <a:lnTo>
                    <a:pt x="76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9" name="Google Shape;35189;p44"/>
            <p:cNvSpPr/>
            <p:nvPr/>
          </p:nvSpPr>
          <p:spPr>
            <a:xfrm>
              <a:off x="4908050" y="40213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0"/>
                  </a:moveTo>
                  <a:cubicBezTo>
                    <a:pt x="1" y="0"/>
                    <a:pt x="1" y="25"/>
                    <a:pt x="1" y="50"/>
                  </a:cubicBezTo>
                  <a:cubicBezTo>
                    <a:pt x="1" y="50"/>
                    <a:pt x="26" y="75"/>
                    <a:pt x="51" y="75"/>
                  </a:cubicBezTo>
                  <a:cubicBezTo>
                    <a:pt x="51" y="50"/>
                    <a:pt x="76" y="50"/>
                    <a:pt x="76" y="25"/>
                  </a:cubicBez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0" name="Google Shape;35190;p44"/>
            <p:cNvSpPr/>
            <p:nvPr/>
          </p:nvSpPr>
          <p:spPr>
            <a:xfrm>
              <a:off x="4912425" y="4034500"/>
              <a:ext cx="9425" cy="3775"/>
            </a:xfrm>
            <a:custGeom>
              <a:avLst/>
              <a:gdLst/>
              <a:ahLst/>
              <a:cxnLst/>
              <a:rect l="l" t="t" r="r" b="b"/>
              <a:pathLst>
                <a:path w="377" h="151" fill="none" extrusionOk="0">
                  <a:moveTo>
                    <a:pt x="377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1" name="Google Shape;35191;p44"/>
            <p:cNvSpPr/>
            <p:nvPr/>
          </p:nvSpPr>
          <p:spPr>
            <a:xfrm>
              <a:off x="4921200" y="4037800"/>
              <a:ext cx="1925" cy="1725"/>
            </a:xfrm>
            <a:custGeom>
              <a:avLst/>
              <a:gdLst/>
              <a:ahLst/>
              <a:cxnLst/>
              <a:rect l="l" t="t" r="r" b="b"/>
              <a:pathLst>
                <a:path w="77" h="69" extrusionOk="0">
                  <a:moveTo>
                    <a:pt x="35" y="0"/>
                  </a:moveTo>
                  <a:cubicBezTo>
                    <a:pt x="26" y="0"/>
                    <a:pt x="13" y="6"/>
                    <a:pt x="1" y="19"/>
                  </a:cubicBezTo>
                  <a:cubicBezTo>
                    <a:pt x="1" y="44"/>
                    <a:pt x="1" y="44"/>
                    <a:pt x="26" y="69"/>
                  </a:cubicBezTo>
                  <a:cubicBezTo>
                    <a:pt x="26" y="69"/>
                    <a:pt x="51" y="69"/>
                    <a:pt x="76" y="44"/>
                  </a:cubicBezTo>
                  <a:cubicBezTo>
                    <a:pt x="76" y="44"/>
                    <a:pt x="76" y="19"/>
                    <a:pt x="51" y="19"/>
                  </a:cubicBezTo>
                  <a:cubicBezTo>
                    <a:pt x="51" y="6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2" name="Google Shape;35192;p44"/>
            <p:cNvSpPr/>
            <p:nvPr/>
          </p:nvSpPr>
          <p:spPr>
            <a:xfrm>
              <a:off x="4912425" y="4033875"/>
              <a:ext cx="10700" cy="650"/>
            </a:xfrm>
            <a:custGeom>
              <a:avLst/>
              <a:gdLst/>
              <a:ahLst/>
              <a:cxnLst/>
              <a:rect l="l" t="t" r="r" b="b"/>
              <a:pathLst>
                <a:path w="428" h="26" fill="none" extrusionOk="0">
                  <a:moveTo>
                    <a:pt x="427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3" name="Google Shape;35193;p44"/>
            <p:cNvSpPr/>
            <p:nvPr/>
          </p:nvSpPr>
          <p:spPr>
            <a:xfrm>
              <a:off x="4922450" y="4033250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50"/>
                    <a:pt x="1" y="76"/>
                    <a:pt x="26" y="76"/>
                  </a:cubicBezTo>
                  <a:cubicBezTo>
                    <a:pt x="51" y="76"/>
                    <a:pt x="51" y="50"/>
                    <a:pt x="76" y="50"/>
                  </a:cubicBezTo>
                  <a:cubicBezTo>
                    <a:pt x="76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4" name="Google Shape;35194;p44"/>
            <p:cNvSpPr/>
            <p:nvPr/>
          </p:nvSpPr>
          <p:spPr>
            <a:xfrm>
              <a:off x="4912425" y="4034500"/>
              <a:ext cx="6925" cy="7550"/>
            </a:xfrm>
            <a:custGeom>
              <a:avLst/>
              <a:gdLst/>
              <a:ahLst/>
              <a:cxnLst/>
              <a:rect l="l" t="t" r="r" b="b"/>
              <a:pathLst>
                <a:path w="277" h="302" fill="none" extrusionOk="0">
                  <a:moveTo>
                    <a:pt x="277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5" name="Google Shape;35195;p44"/>
            <p:cNvSpPr/>
            <p:nvPr/>
          </p:nvSpPr>
          <p:spPr>
            <a:xfrm>
              <a:off x="4918700" y="404140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51" y="0"/>
                  </a:moveTo>
                  <a:cubicBezTo>
                    <a:pt x="51" y="0"/>
                    <a:pt x="26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63"/>
                    <a:pt x="32" y="69"/>
                    <a:pt x="38" y="69"/>
                  </a:cubicBezTo>
                  <a:cubicBezTo>
                    <a:pt x="44" y="69"/>
                    <a:pt x="51" y="63"/>
                    <a:pt x="51" y="50"/>
                  </a:cubicBezTo>
                  <a:cubicBezTo>
                    <a:pt x="76" y="50"/>
                    <a:pt x="76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6" name="Google Shape;35196;p44"/>
            <p:cNvSpPr/>
            <p:nvPr/>
          </p:nvSpPr>
          <p:spPr>
            <a:xfrm>
              <a:off x="4911800" y="4025100"/>
              <a:ext cx="6300" cy="7550"/>
            </a:xfrm>
            <a:custGeom>
              <a:avLst/>
              <a:gdLst/>
              <a:ahLst/>
              <a:cxnLst/>
              <a:rect l="l" t="t" r="r" b="b"/>
              <a:pathLst>
                <a:path w="252" h="302" fill="none" extrusionOk="0">
                  <a:moveTo>
                    <a:pt x="252" y="1"/>
                  </a:moveTo>
                  <a:lnTo>
                    <a:pt x="1" y="3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7" name="Google Shape;35197;p44"/>
            <p:cNvSpPr/>
            <p:nvPr/>
          </p:nvSpPr>
          <p:spPr>
            <a:xfrm>
              <a:off x="4917450" y="402400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41" y="1"/>
                  </a:moveTo>
                  <a:cubicBezTo>
                    <a:pt x="32" y="1"/>
                    <a:pt x="26" y="7"/>
                    <a:pt x="26" y="19"/>
                  </a:cubicBezTo>
                  <a:cubicBezTo>
                    <a:pt x="0" y="19"/>
                    <a:pt x="0" y="45"/>
                    <a:pt x="26" y="45"/>
                  </a:cubicBezTo>
                  <a:cubicBezTo>
                    <a:pt x="26" y="70"/>
                    <a:pt x="51" y="70"/>
                    <a:pt x="76" y="70"/>
                  </a:cubicBezTo>
                  <a:cubicBezTo>
                    <a:pt x="76" y="45"/>
                    <a:pt x="76" y="19"/>
                    <a:pt x="76" y="19"/>
                  </a:cubicBezTo>
                  <a:cubicBezTo>
                    <a:pt x="63" y="7"/>
                    <a:pt x="51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8" name="Google Shape;35198;p44"/>
            <p:cNvSpPr/>
            <p:nvPr/>
          </p:nvSpPr>
          <p:spPr>
            <a:xfrm>
              <a:off x="4911800" y="4023225"/>
              <a:ext cx="2550" cy="9425"/>
            </a:xfrm>
            <a:custGeom>
              <a:avLst/>
              <a:gdLst/>
              <a:ahLst/>
              <a:cxnLst/>
              <a:rect l="l" t="t" r="r" b="b"/>
              <a:pathLst>
                <a:path w="102" h="377" fill="none" extrusionOk="0">
                  <a:moveTo>
                    <a:pt x="101" y="0"/>
                  </a:moveTo>
                  <a:lnTo>
                    <a:pt x="1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9" name="Google Shape;35199;p44"/>
            <p:cNvSpPr/>
            <p:nvPr/>
          </p:nvSpPr>
          <p:spPr>
            <a:xfrm>
              <a:off x="4913700" y="4021975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50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9"/>
                    <a:pt x="28" y="61"/>
                    <a:pt x="32" y="61"/>
                  </a:cubicBezTo>
                  <a:cubicBezTo>
                    <a:pt x="39" y="61"/>
                    <a:pt x="50" y="50"/>
                    <a:pt x="50" y="50"/>
                  </a:cubicBezTo>
                  <a:cubicBezTo>
                    <a:pt x="75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0" name="Google Shape;35200;p44"/>
            <p:cNvSpPr/>
            <p:nvPr/>
          </p:nvSpPr>
          <p:spPr>
            <a:xfrm>
              <a:off x="4911800" y="4028225"/>
              <a:ext cx="9425" cy="4425"/>
            </a:xfrm>
            <a:custGeom>
              <a:avLst/>
              <a:gdLst/>
              <a:ahLst/>
              <a:cxnLst/>
              <a:rect l="l" t="t" r="r" b="b"/>
              <a:pathLst>
                <a:path w="377" h="177" fill="none" extrusionOk="0">
                  <a:moveTo>
                    <a:pt x="377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1" name="Google Shape;35201;p44"/>
            <p:cNvSpPr/>
            <p:nvPr/>
          </p:nvSpPr>
          <p:spPr>
            <a:xfrm>
              <a:off x="4920575" y="402760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1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63"/>
                    <a:pt x="7" y="70"/>
                    <a:pt x="16" y="70"/>
                  </a:cubicBezTo>
                  <a:cubicBezTo>
                    <a:pt x="26" y="70"/>
                    <a:pt x="38" y="63"/>
                    <a:pt x="51" y="51"/>
                  </a:cubicBezTo>
                  <a:cubicBezTo>
                    <a:pt x="76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2" name="Google Shape;35202;p44"/>
            <p:cNvSpPr/>
            <p:nvPr/>
          </p:nvSpPr>
          <p:spPr>
            <a:xfrm>
              <a:off x="4909925" y="4035125"/>
              <a:ext cx="650" cy="10050"/>
            </a:xfrm>
            <a:custGeom>
              <a:avLst/>
              <a:gdLst/>
              <a:ahLst/>
              <a:cxnLst/>
              <a:rect l="l" t="t" r="r" b="b"/>
              <a:pathLst>
                <a:path w="26" h="402" fill="none" extrusionOk="0">
                  <a:moveTo>
                    <a:pt x="1" y="402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3" name="Google Shape;35203;p44"/>
            <p:cNvSpPr/>
            <p:nvPr/>
          </p:nvSpPr>
          <p:spPr>
            <a:xfrm>
              <a:off x="4909300" y="40445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0"/>
                  </a:moveTo>
                  <a:cubicBezTo>
                    <a:pt x="26" y="0"/>
                    <a:pt x="1" y="26"/>
                    <a:pt x="1" y="51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76" y="26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4" name="Google Shape;35204;p44"/>
            <p:cNvSpPr/>
            <p:nvPr/>
          </p:nvSpPr>
          <p:spPr>
            <a:xfrm>
              <a:off x="4906175" y="4035125"/>
              <a:ext cx="4400" cy="8800"/>
            </a:xfrm>
            <a:custGeom>
              <a:avLst/>
              <a:gdLst/>
              <a:ahLst/>
              <a:cxnLst/>
              <a:rect l="l" t="t" r="r" b="b"/>
              <a:pathLst>
                <a:path w="176" h="352" fill="none" extrusionOk="0">
                  <a:moveTo>
                    <a:pt x="0" y="3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5" name="Google Shape;35205;p44"/>
            <p:cNvSpPr/>
            <p:nvPr/>
          </p:nvSpPr>
          <p:spPr>
            <a:xfrm>
              <a:off x="4904925" y="40432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50"/>
                    <a:pt x="0" y="76"/>
                    <a:pt x="25" y="76"/>
                  </a:cubicBezTo>
                  <a:cubicBezTo>
                    <a:pt x="50" y="76"/>
                    <a:pt x="50" y="76"/>
                    <a:pt x="75" y="50"/>
                  </a:cubicBezTo>
                  <a:cubicBezTo>
                    <a:pt x="75" y="25"/>
                    <a:pt x="75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6" name="Google Shape;35206;p44"/>
            <p:cNvSpPr/>
            <p:nvPr/>
          </p:nvSpPr>
          <p:spPr>
            <a:xfrm>
              <a:off x="4911175" y="4035125"/>
              <a:ext cx="3175" cy="9425"/>
            </a:xfrm>
            <a:custGeom>
              <a:avLst/>
              <a:gdLst/>
              <a:ahLst/>
              <a:cxnLst/>
              <a:rect l="l" t="t" r="r" b="b"/>
              <a:pathLst>
                <a:path w="127" h="377" fill="none" extrusionOk="0">
                  <a:moveTo>
                    <a:pt x="126" y="3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7" name="Google Shape;35207;p44"/>
            <p:cNvSpPr/>
            <p:nvPr/>
          </p:nvSpPr>
          <p:spPr>
            <a:xfrm>
              <a:off x="4913700" y="40439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25" y="0"/>
                    <a:pt x="0" y="25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75" y="76"/>
                    <a:pt x="75" y="51"/>
                    <a:pt x="75" y="25"/>
                  </a:cubicBezTo>
                  <a:cubicBezTo>
                    <a:pt x="75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8" name="Google Shape;35208;p44"/>
            <p:cNvSpPr/>
            <p:nvPr/>
          </p:nvSpPr>
          <p:spPr>
            <a:xfrm>
              <a:off x="4899900" y="4034500"/>
              <a:ext cx="10050" cy="3150"/>
            </a:xfrm>
            <a:custGeom>
              <a:avLst/>
              <a:gdLst/>
              <a:ahLst/>
              <a:cxnLst/>
              <a:rect l="l" t="t" r="r" b="b"/>
              <a:pathLst>
                <a:path w="402" h="126" fill="none" extrusionOk="0">
                  <a:moveTo>
                    <a:pt x="1" y="126"/>
                  </a:moveTo>
                  <a:lnTo>
                    <a:pt x="4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9" name="Google Shape;35209;p44"/>
            <p:cNvSpPr/>
            <p:nvPr/>
          </p:nvSpPr>
          <p:spPr>
            <a:xfrm>
              <a:off x="4898650" y="4036725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44" y="1"/>
                  </a:moveTo>
                  <a:cubicBezTo>
                    <a:pt x="40" y="1"/>
                    <a:pt x="34" y="3"/>
                    <a:pt x="26" y="12"/>
                  </a:cubicBezTo>
                  <a:cubicBezTo>
                    <a:pt x="1" y="12"/>
                    <a:pt x="1" y="37"/>
                    <a:pt x="1" y="37"/>
                  </a:cubicBezTo>
                  <a:cubicBezTo>
                    <a:pt x="26" y="62"/>
                    <a:pt x="26" y="62"/>
                    <a:pt x="51" y="62"/>
                  </a:cubicBezTo>
                  <a:cubicBezTo>
                    <a:pt x="76" y="62"/>
                    <a:pt x="76" y="37"/>
                    <a:pt x="76" y="12"/>
                  </a:cubicBezTo>
                  <a:cubicBezTo>
                    <a:pt x="59" y="12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0" name="Google Shape;35210;p44"/>
            <p:cNvSpPr/>
            <p:nvPr/>
          </p:nvSpPr>
          <p:spPr>
            <a:xfrm>
              <a:off x="4899275" y="4033250"/>
              <a:ext cx="10675" cy="1275"/>
            </a:xfrm>
            <a:custGeom>
              <a:avLst/>
              <a:gdLst/>
              <a:ahLst/>
              <a:cxnLst/>
              <a:rect l="l" t="t" r="r" b="b"/>
              <a:pathLst>
                <a:path w="427" h="51" fill="none" extrusionOk="0">
                  <a:moveTo>
                    <a:pt x="1" y="0"/>
                  </a:moveTo>
                  <a:lnTo>
                    <a:pt x="427" y="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1" name="Google Shape;35211;p44"/>
            <p:cNvSpPr/>
            <p:nvPr/>
          </p:nvSpPr>
          <p:spPr>
            <a:xfrm>
              <a:off x="4898025" y="40320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50"/>
                    <a:pt x="26" y="75"/>
                    <a:pt x="51" y="75"/>
                  </a:cubicBezTo>
                  <a:cubicBezTo>
                    <a:pt x="76" y="75"/>
                    <a:pt x="76" y="50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2" name="Google Shape;35212;p44"/>
            <p:cNvSpPr/>
            <p:nvPr/>
          </p:nvSpPr>
          <p:spPr>
            <a:xfrm>
              <a:off x="4901775" y="4034500"/>
              <a:ext cx="8175" cy="6925"/>
            </a:xfrm>
            <a:custGeom>
              <a:avLst/>
              <a:gdLst/>
              <a:ahLst/>
              <a:cxnLst/>
              <a:rect l="l" t="t" r="r" b="b"/>
              <a:pathLst>
                <a:path w="327" h="277" fill="none" extrusionOk="0">
                  <a:moveTo>
                    <a:pt x="1" y="276"/>
                  </a:moveTo>
                  <a:lnTo>
                    <a:pt x="32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3" name="Google Shape;35213;p44"/>
            <p:cNvSpPr/>
            <p:nvPr/>
          </p:nvSpPr>
          <p:spPr>
            <a:xfrm>
              <a:off x="4900525" y="4040775"/>
              <a:ext cx="1900" cy="1725"/>
            </a:xfrm>
            <a:custGeom>
              <a:avLst/>
              <a:gdLst/>
              <a:ahLst/>
              <a:cxnLst/>
              <a:rect l="l" t="t" r="r" b="b"/>
              <a:pathLst>
                <a:path w="76" h="69" extrusionOk="0">
                  <a:moveTo>
                    <a:pt x="26" y="0"/>
                  </a:moveTo>
                  <a:cubicBezTo>
                    <a:pt x="1" y="0"/>
                    <a:pt x="1" y="25"/>
                    <a:pt x="26" y="50"/>
                  </a:cubicBezTo>
                  <a:cubicBezTo>
                    <a:pt x="26" y="63"/>
                    <a:pt x="32" y="69"/>
                    <a:pt x="42" y="69"/>
                  </a:cubicBezTo>
                  <a:cubicBezTo>
                    <a:pt x="51" y="69"/>
                    <a:pt x="63" y="63"/>
                    <a:pt x="76" y="50"/>
                  </a:cubicBezTo>
                  <a:cubicBezTo>
                    <a:pt x="76" y="50"/>
                    <a:pt x="7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4" name="Google Shape;35214;p44"/>
            <p:cNvSpPr/>
            <p:nvPr/>
          </p:nvSpPr>
          <p:spPr>
            <a:xfrm>
              <a:off x="4905550" y="4028225"/>
              <a:ext cx="11300" cy="9925"/>
            </a:xfrm>
            <a:custGeom>
              <a:avLst/>
              <a:gdLst/>
              <a:ahLst/>
              <a:cxnLst/>
              <a:rect l="l" t="t" r="r" b="b"/>
              <a:pathLst>
                <a:path w="452" h="397" extrusionOk="0">
                  <a:moveTo>
                    <a:pt x="224" y="1"/>
                  </a:moveTo>
                  <a:cubicBezTo>
                    <a:pt x="192" y="1"/>
                    <a:pt x="159" y="9"/>
                    <a:pt x="126" y="26"/>
                  </a:cubicBezTo>
                  <a:cubicBezTo>
                    <a:pt x="25" y="76"/>
                    <a:pt x="0" y="201"/>
                    <a:pt x="50" y="302"/>
                  </a:cubicBezTo>
                  <a:cubicBezTo>
                    <a:pt x="87" y="356"/>
                    <a:pt x="162" y="397"/>
                    <a:pt x="238" y="397"/>
                  </a:cubicBezTo>
                  <a:cubicBezTo>
                    <a:pt x="268" y="397"/>
                    <a:pt x="298" y="391"/>
                    <a:pt x="326" y="377"/>
                  </a:cubicBezTo>
                  <a:cubicBezTo>
                    <a:pt x="401" y="302"/>
                    <a:pt x="451" y="201"/>
                    <a:pt x="376" y="101"/>
                  </a:cubicBezTo>
                  <a:cubicBezTo>
                    <a:pt x="343" y="34"/>
                    <a:pt x="287" y="1"/>
                    <a:pt x="22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5" name="Google Shape;35215;p44"/>
            <p:cNvSpPr/>
            <p:nvPr/>
          </p:nvSpPr>
          <p:spPr>
            <a:xfrm>
              <a:off x="5169950" y="4005625"/>
              <a:ext cx="28850" cy="32650"/>
            </a:xfrm>
            <a:custGeom>
              <a:avLst/>
              <a:gdLst/>
              <a:ahLst/>
              <a:cxnLst/>
              <a:rect l="l" t="t" r="r" b="b"/>
              <a:pathLst>
                <a:path w="1154" h="1306" extrusionOk="0">
                  <a:moveTo>
                    <a:pt x="315" y="0"/>
                  </a:moveTo>
                  <a:cubicBezTo>
                    <a:pt x="302" y="0"/>
                    <a:pt x="289" y="1"/>
                    <a:pt x="276" y="3"/>
                  </a:cubicBezTo>
                  <a:cubicBezTo>
                    <a:pt x="302" y="203"/>
                    <a:pt x="452" y="479"/>
                    <a:pt x="452" y="479"/>
                  </a:cubicBezTo>
                  <a:cubicBezTo>
                    <a:pt x="452" y="479"/>
                    <a:pt x="251" y="203"/>
                    <a:pt x="76" y="128"/>
                  </a:cubicBezTo>
                  <a:lnTo>
                    <a:pt x="76" y="128"/>
                  </a:lnTo>
                  <a:cubicBezTo>
                    <a:pt x="1" y="303"/>
                    <a:pt x="26" y="629"/>
                    <a:pt x="251" y="880"/>
                  </a:cubicBezTo>
                  <a:cubicBezTo>
                    <a:pt x="502" y="1231"/>
                    <a:pt x="1003" y="1306"/>
                    <a:pt x="1003" y="1306"/>
                  </a:cubicBezTo>
                  <a:cubicBezTo>
                    <a:pt x="1003" y="1306"/>
                    <a:pt x="1154" y="830"/>
                    <a:pt x="903" y="454"/>
                  </a:cubicBezTo>
                  <a:cubicBezTo>
                    <a:pt x="762" y="172"/>
                    <a:pt x="511" y="0"/>
                    <a:pt x="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6" name="Google Shape;35216;p44"/>
            <p:cNvSpPr/>
            <p:nvPr/>
          </p:nvSpPr>
          <p:spPr>
            <a:xfrm>
              <a:off x="5158050" y="4032575"/>
              <a:ext cx="37000" cy="20450"/>
            </a:xfrm>
            <a:custGeom>
              <a:avLst/>
              <a:gdLst/>
              <a:ahLst/>
              <a:cxnLst/>
              <a:rect l="l" t="t" r="r" b="b"/>
              <a:pathLst>
                <a:path w="1480" h="818" extrusionOk="0">
                  <a:moveTo>
                    <a:pt x="727" y="1"/>
                  </a:moveTo>
                  <a:cubicBezTo>
                    <a:pt x="711" y="1"/>
                    <a:pt x="694" y="1"/>
                    <a:pt x="677" y="2"/>
                  </a:cubicBezTo>
                  <a:cubicBezTo>
                    <a:pt x="351" y="27"/>
                    <a:pt x="76" y="203"/>
                    <a:pt x="1" y="353"/>
                  </a:cubicBezTo>
                  <a:cubicBezTo>
                    <a:pt x="201" y="453"/>
                    <a:pt x="502" y="453"/>
                    <a:pt x="502" y="453"/>
                  </a:cubicBezTo>
                  <a:cubicBezTo>
                    <a:pt x="502" y="453"/>
                    <a:pt x="176" y="478"/>
                    <a:pt x="26" y="629"/>
                  </a:cubicBezTo>
                  <a:cubicBezTo>
                    <a:pt x="128" y="732"/>
                    <a:pt x="349" y="817"/>
                    <a:pt x="605" y="817"/>
                  </a:cubicBezTo>
                  <a:cubicBezTo>
                    <a:pt x="661" y="817"/>
                    <a:pt x="719" y="813"/>
                    <a:pt x="778" y="804"/>
                  </a:cubicBezTo>
                  <a:cubicBezTo>
                    <a:pt x="1204" y="729"/>
                    <a:pt x="1479" y="303"/>
                    <a:pt x="1479" y="303"/>
                  </a:cubicBezTo>
                  <a:cubicBezTo>
                    <a:pt x="1479" y="303"/>
                    <a:pt x="1154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7" name="Google Shape;35217;p44"/>
            <p:cNvSpPr/>
            <p:nvPr/>
          </p:nvSpPr>
          <p:spPr>
            <a:xfrm>
              <a:off x="5195025" y="4034475"/>
              <a:ext cx="36350" cy="21700"/>
            </a:xfrm>
            <a:custGeom>
              <a:avLst/>
              <a:gdLst/>
              <a:ahLst/>
              <a:cxnLst/>
              <a:rect l="l" t="t" r="r" b="b"/>
              <a:pathLst>
                <a:path w="1454" h="868" extrusionOk="0">
                  <a:moveTo>
                    <a:pt x="623" y="1"/>
                  </a:moveTo>
                  <a:cubicBezTo>
                    <a:pt x="286" y="1"/>
                    <a:pt x="0" y="152"/>
                    <a:pt x="0" y="152"/>
                  </a:cubicBezTo>
                  <a:cubicBezTo>
                    <a:pt x="0" y="152"/>
                    <a:pt x="176" y="628"/>
                    <a:pt x="602" y="803"/>
                  </a:cubicBezTo>
                  <a:cubicBezTo>
                    <a:pt x="734" y="847"/>
                    <a:pt x="866" y="867"/>
                    <a:pt x="985" y="867"/>
                  </a:cubicBezTo>
                  <a:cubicBezTo>
                    <a:pt x="1137" y="867"/>
                    <a:pt x="1269" y="835"/>
                    <a:pt x="1354" y="778"/>
                  </a:cubicBezTo>
                  <a:cubicBezTo>
                    <a:pt x="1228" y="603"/>
                    <a:pt x="928" y="478"/>
                    <a:pt x="928" y="478"/>
                  </a:cubicBezTo>
                  <a:lnTo>
                    <a:pt x="928" y="478"/>
                  </a:lnTo>
                  <a:cubicBezTo>
                    <a:pt x="928" y="478"/>
                    <a:pt x="1136" y="542"/>
                    <a:pt x="1322" y="542"/>
                  </a:cubicBezTo>
                  <a:cubicBezTo>
                    <a:pt x="1369" y="542"/>
                    <a:pt x="1414" y="538"/>
                    <a:pt x="1454" y="528"/>
                  </a:cubicBezTo>
                  <a:cubicBezTo>
                    <a:pt x="1404" y="352"/>
                    <a:pt x="1178" y="127"/>
                    <a:pt x="852" y="27"/>
                  </a:cubicBezTo>
                  <a:cubicBezTo>
                    <a:pt x="775" y="8"/>
                    <a:pt x="698" y="1"/>
                    <a:pt x="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8" name="Google Shape;35218;p44"/>
            <p:cNvSpPr/>
            <p:nvPr/>
          </p:nvSpPr>
          <p:spPr>
            <a:xfrm>
              <a:off x="5181850" y="4038875"/>
              <a:ext cx="21975" cy="37000"/>
            </a:xfrm>
            <a:custGeom>
              <a:avLst/>
              <a:gdLst/>
              <a:ahLst/>
              <a:cxnLst/>
              <a:rect l="l" t="t" r="r" b="b"/>
              <a:pathLst>
                <a:path w="879" h="1480" extrusionOk="0">
                  <a:moveTo>
                    <a:pt x="577" y="1"/>
                  </a:moveTo>
                  <a:cubicBezTo>
                    <a:pt x="577" y="1"/>
                    <a:pt x="151" y="252"/>
                    <a:pt x="51" y="703"/>
                  </a:cubicBezTo>
                  <a:cubicBezTo>
                    <a:pt x="1" y="1028"/>
                    <a:pt x="76" y="1329"/>
                    <a:pt x="227" y="1455"/>
                  </a:cubicBezTo>
                  <a:cubicBezTo>
                    <a:pt x="377" y="1279"/>
                    <a:pt x="427" y="979"/>
                    <a:pt x="427" y="978"/>
                  </a:cubicBezTo>
                  <a:lnTo>
                    <a:pt x="427" y="978"/>
                  </a:lnTo>
                  <a:cubicBezTo>
                    <a:pt x="427" y="979"/>
                    <a:pt x="402" y="1304"/>
                    <a:pt x="477" y="1480"/>
                  </a:cubicBezTo>
                  <a:cubicBezTo>
                    <a:pt x="653" y="1404"/>
                    <a:pt x="828" y="1154"/>
                    <a:pt x="853" y="828"/>
                  </a:cubicBezTo>
                  <a:cubicBezTo>
                    <a:pt x="878" y="377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9" name="Google Shape;35219;p44"/>
            <p:cNvSpPr/>
            <p:nvPr/>
          </p:nvSpPr>
          <p:spPr>
            <a:xfrm>
              <a:off x="5193150" y="4004425"/>
              <a:ext cx="26950" cy="34475"/>
            </a:xfrm>
            <a:custGeom>
              <a:avLst/>
              <a:gdLst/>
              <a:ahLst/>
              <a:cxnLst/>
              <a:rect l="l" t="t" r="r" b="b"/>
              <a:pathLst>
                <a:path w="1078" h="1379" extrusionOk="0">
                  <a:moveTo>
                    <a:pt x="752" y="0"/>
                  </a:moveTo>
                  <a:cubicBezTo>
                    <a:pt x="577" y="26"/>
                    <a:pt x="301" y="201"/>
                    <a:pt x="176" y="502"/>
                  </a:cubicBezTo>
                  <a:cubicBezTo>
                    <a:pt x="0" y="903"/>
                    <a:pt x="150" y="1379"/>
                    <a:pt x="150" y="1379"/>
                  </a:cubicBezTo>
                  <a:cubicBezTo>
                    <a:pt x="150" y="1379"/>
                    <a:pt x="652" y="1279"/>
                    <a:pt x="877" y="903"/>
                  </a:cubicBezTo>
                  <a:cubicBezTo>
                    <a:pt x="1053" y="602"/>
                    <a:pt x="1078" y="301"/>
                    <a:pt x="978" y="126"/>
                  </a:cubicBezTo>
                  <a:lnTo>
                    <a:pt x="978" y="126"/>
                  </a:lnTo>
                  <a:cubicBezTo>
                    <a:pt x="777" y="226"/>
                    <a:pt x="627" y="502"/>
                    <a:pt x="627" y="502"/>
                  </a:cubicBezTo>
                  <a:cubicBezTo>
                    <a:pt x="627" y="502"/>
                    <a:pt x="777" y="201"/>
                    <a:pt x="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0" name="Google Shape;35220;p44"/>
            <p:cNvSpPr/>
            <p:nvPr/>
          </p:nvSpPr>
          <p:spPr>
            <a:xfrm>
              <a:off x="5179350" y="4029250"/>
              <a:ext cx="16325" cy="10350"/>
            </a:xfrm>
            <a:custGeom>
              <a:avLst/>
              <a:gdLst/>
              <a:ahLst/>
              <a:cxnLst/>
              <a:rect l="l" t="t" r="r" b="b"/>
              <a:pathLst>
                <a:path w="653" h="414" extrusionOk="0">
                  <a:moveTo>
                    <a:pt x="189" y="0"/>
                  </a:moveTo>
                  <a:cubicBezTo>
                    <a:pt x="134" y="0"/>
                    <a:pt x="85" y="12"/>
                    <a:pt x="51" y="35"/>
                  </a:cubicBezTo>
                  <a:cubicBezTo>
                    <a:pt x="126" y="110"/>
                    <a:pt x="251" y="185"/>
                    <a:pt x="251" y="185"/>
                  </a:cubicBezTo>
                  <a:cubicBezTo>
                    <a:pt x="251" y="185"/>
                    <a:pt x="101" y="135"/>
                    <a:pt x="1" y="135"/>
                  </a:cubicBezTo>
                  <a:cubicBezTo>
                    <a:pt x="26" y="236"/>
                    <a:pt x="126" y="336"/>
                    <a:pt x="251" y="386"/>
                  </a:cubicBezTo>
                  <a:cubicBezTo>
                    <a:pt x="306" y="406"/>
                    <a:pt x="361" y="414"/>
                    <a:pt x="411" y="414"/>
                  </a:cubicBezTo>
                  <a:cubicBezTo>
                    <a:pt x="546" y="414"/>
                    <a:pt x="652" y="361"/>
                    <a:pt x="652" y="361"/>
                  </a:cubicBezTo>
                  <a:cubicBezTo>
                    <a:pt x="652" y="361"/>
                    <a:pt x="602" y="135"/>
                    <a:pt x="402" y="60"/>
                  </a:cubicBezTo>
                  <a:cubicBezTo>
                    <a:pt x="333" y="19"/>
                    <a:pt x="256" y="0"/>
                    <a:pt x="18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1" name="Google Shape;35221;p44"/>
            <p:cNvSpPr/>
            <p:nvPr/>
          </p:nvSpPr>
          <p:spPr>
            <a:xfrm>
              <a:off x="5182500" y="4038825"/>
              <a:ext cx="13800" cy="12225"/>
            </a:xfrm>
            <a:custGeom>
              <a:avLst/>
              <a:gdLst/>
              <a:ahLst/>
              <a:cxnLst/>
              <a:rect l="l" t="t" r="r" b="b"/>
              <a:pathLst>
                <a:path w="552" h="489" extrusionOk="0">
                  <a:moveTo>
                    <a:pt x="487" y="0"/>
                  </a:moveTo>
                  <a:cubicBezTo>
                    <a:pt x="409" y="0"/>
                    <a:pt x="276" y="11"/>
                    <a:pt x="175" y="78"/>
                  </a:cubicBezTo>
                  <a:cubicBezTo>
                    <a:pt x="50" y="178"/>
                    <a:pt x="0" y="304"/>
                    <a:pt x="0" y="404"/>
                  </a:cubicBezTo>
                  <a:cubicBezTo>
                    <a:pt x="100" y="379"/>
                    <a:pt x="226" y="304"/>
                    <a:pt x="226" y="304"/>
                  </a:cubicBezTo>
                  <a:lnTo>
                    <a:pt x="226" y="304"/>
                  </a:lnTo>
                  <a:cubicBezTo>
                    <a:pt x="226" y="304"/>
                    <a:pt x="100" y="404"/>
                    <a:pt x="75" y="479"/>
                  </a:cubicBezTo>
                  <a:cubicBezTo>
                    <a:pt x="93" y="485"/>
                    <a:pt x="115" y="488"/>
                    <a:pt x="139" y="488"/>
                  </a:cubicBezTo>
                  <a:cubicBezTo>
                    <a:pt x="219" y="488"/>
                    <a:pt x="324" y="455"/>
                    <a:pt x="401" y="379"/>
                  </a:cubicBezTo>
                  <a:cubicBezTo>
                    <a:pt x="551" y="228"/>
                    <a:pt x="551" y="3"/>
                    <a:pt x="551" y="3"/>
                  </a:cubicBezTo>
                  <a:cubicBezTo>
                    <a:pt x="551" y="3"/>
                    <a:pt x="526" y="0"/>
                    <a:pt x="48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2" name="Google Shape;35222;p44"/>
            <p:cNvSpPr/>
            <p:nvPr/>
          </p:nvSpPr>
          <p:spPr>
            <a:xfrm>
              <a:off x="5196275" y="4031350"/>
              <a:ext cx="16950" cy="9525"/>
            </a:xfrm>
            <a:custGeom>
              <a:avLst/>
              <a:gdLst/>
              <a:ahLst/>
              <a:cxnLst/>
              <a:rect l="l" t="t" r="r" b="b"/>
              <a:pathLst>
                <a:path w="678" h="381" extrusionOk="0">
                  <a:moveTo>
                    <a:pt x="457" y="0"/>
                  </a:moveTo>
                  <a:cubicBezTo>
                    <a:pt x="408" y="0"/>
                    <a:pt x="354" y="8"/>
                    <a:pt x="301" y="26"/>
                  </a:cubicBezTo>
                  <a:cubicBezTo>
                    <a:pt x="126" y="76"/>
                    <a:pt x="0" y="277"/>
                    <a:pt x="0" y="277"/>
                  </a:cubicBezTo>
                  <a:cubicBezTo>
                    <a:pt x="0" y="277"/>
                    <a:pt x="145" y="380"/>
                    <a:pt x="322" y="380"/>
                  </a:cubicBezTo>
                  <a:cubicBezTo>
                    <a:pt x="340" y="380"/>
                    <a:pt x="358" y="379"/>
                    <a:pt x="376" y="377"/>
                  </a:cubicBezTo>
                  <a:cubicBezTo>
                    <a:pt x="527" y="352"/>
                    <a:pt x="652" y="277"/>
                    <a:pt x="677" y="202"/>
                  </a:cubicBezTo>
                  <a:cubicBezTo>
                    <a:pt x="627" y="177"/>
                    <a:pt x="571" y="170"/>
                    <a:pt x="527" y="170"/>
                  </a:cubicBezTo>
                  <a:cubicBezTo>
                    <a:pt x="492" y="170"/>
                    <a:pt x="464" y="174"/>
                    <a:pt x="455" y="176"/>
                  </a:cubicBezTo>
                  <a:lnTo>
                    <a:pt x="455" y="176"/>
                  </a:lnTo>
                  <a:cubicBezTo>
                    <a:pt x="478" y="172"/>
                    <a:pt x="606" y="145"/>
                    <a:pt x="652" y="76"/>
                  </a:cubicBezTo>
                  <a:cubicBezTo>
                    <a:pt x="620" y="28"/>
                    <a:pt x="546" y="0"/>
                    <a:pt x="45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3" name="Google Shape;35223;p44"/>
            <p:cNvSpPr/>
            <p:nvPr/>
          </p:nvSpPr>
          <p:spPr>
            <a:xfrm>
              <a:off x="5193775" y="4038250"/>
              <a:ext cx="12550" cy="16325"/>
            </a:xfrm>
            <a:custGeom>
              <a:avLst/>
              <a:gdLst/>
              <a:ahLst/>
              <a:cxnLst/>
              <a:rect l="l" t="t" r="r" b="b"/>
              <a:pathLst>
                <a:path w="502" h="653" extrusionOk="0">
                  <a:moveTo>
                    <a:pt x="100" y="1"/>
                  </a:moveTo>
                  <a:cubicBezTo>
                    <a:pt x="100" y="1"/>
                    <a:pt x="0" y="201"/>
                    <a:pt x="75" y="402"/>
                  </a:cubicBezTo>
                  <a:cubicBezTo>
                    <a:pt x="151" y="527"/>
                    <a:pt x="251" y="627"/>
                    <a:pt x="326" y="652"/>
                  </a:cubicBezTo>
                  <a:cubicBezTo>
                    <a:pt x="351" y="553"/>
                    <a:pt x="301" y="403"/>
                    <a:pt x="301" y="402"/>
                  </a:cubicBezTo>
                  <a:lnTo>
                    <a:pt x="301" y="402"/>
                  </a:lnTo>
                  <a:cubicBezTo>
                    <a:pt x="301" y="403"/>
                    <a:pt x="352" y="552"/>
                    <a:pt x="451" y="602"/>
                  </a:cubicBezTo>
                  <a:cubicBezTo>
                    <a:pt x="476" y="527"/>
                    <a:pt x="501" y="377"/>
                    <a:pt x="426" y="251"/>
                  </a:cubicBezTo>
                  <a:cubicBezTo>
                    <a:pt x="326" y="76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4" name="Google Shape;35224;p44"/>
            <p:cNvSpPr/>
            <p:nvPr/>
          </p:nvSpPr>
          <p:spPr>
            <a:xfrm>
              <a:off x="5190625" y="4020725"/>
              <a:ext cx="10050" cy="17550"/>
            </a:xfrm>
            <a:custGeom>
              <a:avLst/>
              <a:gdLst/>
              <a:ahLst/>
              <a:cxnLst/>
              <a:rect l="l" t="t" r="r" b="b"/>
              <a:pathLst>
                <a:path w="402" h="702" extrusionOk="0">
                  <a:moveTo>
                    <a:pt x="251" y="0"/>
                  </a:moveTo>
                  <a:cubicBezTo>
                    <a:pt x="201" y="100"/>
                    <a:pt x="201" y="251"/>
                    <a:pt x="201" y="251"/>
                  </a:cubicBezTo>
                  <a:cubicBezTo>
                    <a:pt x="201" y="251"/>
                    <a:pt x="201" y="100"/>
                    <a:pt x="126" y="25"/>
                  </a:cubicBezTo>
                  <a:cubicBezTo>
                    <a:pt x="76" y="75"/>
                    <a:pt x="1" y="201"/>
                    <a:pt x="26" y="351"/>
                  </a:cubicBezTo>
                  <a:cubicBezTo>
                    <a:pt x="76" y="551"/>
                    <a:pt x="251" y="702"/>
                    <a:pt x="251" y="702"/>
                  </a:cubicBezTo>
                  <a:cubicBezTo>
                    <a:pt x="251" y="702"/>
                    <a:pt x="402" y="526"/>
                    <a:pt x="402" y="326"/>
                  </a:cubicBezTo>
                  <a:cubicBezTo>
                    <a:pt x="402" y="176"/>
                    <a:pt x="327" y="5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5" name="Google Shape;35225;p44"/>
            <p:cNvSpPr/>
            <p:nvPr/>
          </p:nvSpPr>
          <p:spPr>
            <a:xfrm>
              <a:off x="5188125" y="4027600"/>
              <a:ext cx="5675" cy="8800"/>
            </a:xfrm>
            <a:custGeom>
              <a:avLst/>
              <a:gdLst/>
              <a:ahLst/>
              <a:cxnLst/>
              <a:rect l="l" t="t" r="r" b="b"/>
              <a:pathLst>
                <a:path w="227" h="352" fill="none" extrusionOk="0">
                  <a:moveTo>
                    <a:pt x="1" y="1"/>
                  </a:moveTo>
                  <a:lnTo>
                    <a:pt x="226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6" name="Google Shape;35226;p44"/>
            <p:cNvSpPr/>
            <p:nvPr/>
          </p:nvSpPr>
          <p:spPr>
            <a:xfrm>
              <a:off x="5186875" y="40263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1"/>
                  </a:moveTo>
                  <a:cubicBezTo>
                    <a:pt x="0" y="1"/>
                    <a:pt x="0" y="26"/>
                    <a:pt x="26" y="51"/>
                  </a:cubicBezTo>
                  <a:cubicBezTo>
                    <a:pt x="26" y="76"/>
                    <a:pt x="51" y="76"/>
                    <a:pt x="51" y="76"/>
                  </a:cubicBezTo>
                  <a:cubicBezTo>
                    <a:pt x="76" y="51"/>
                    <a:pt x="76" y="26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7" name="Google Shape;35227;p44"/>
            <p:cNvSpPr/>
            <p:nvPr/>
          </p:nvSpPr>
          <p:spPr>
            <a:xfrm>
              <a:off x="5185000" y="4030750"/>
              <a:ext cx="8800" cy="5025"/>
            </a:xfrm>
            <a:custGeom>
              <a:avLst/>
              <a:gdLst/>
              <a:ahLst/>
              <a:cxnLst/>
              <a:rect l="l" t="t" r="r" b="b"/>
              <a:pathLst>
                <a:path w="352" h="201" fill="none" extrusionOk="0">
                  <a:moveTo>
                    <a:pt x="0" y="0"/>
                  </a:moveTo>
                  <a:lnTo>
                    <a:pt x="3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8" name="Google Shape;35228;p44"/>
            <p:cNvSpPr/>
            <p:nvPr/>
          </p:nvSpPr>
          <p:spPr>
            <a:xfrm>
              <a:off x="5183750" y="4029475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50" y="1"/>
                  </a:moveTo>
                  <a:cubicBezTo>
                    <a:pt x="50" y="1"/>
                    <a:pt x="25" y="1"/>
                    <a:pt x="0" y="26"/>
                  </a:cubicBezTo>
                  <a:cubicBezTo>
                    <a:pt x="0" y="26"/>
                    <a:pt x="0" y="51"/>
                    <a:pt x="25" y="76"/>
                  </a:cubicBezTo>
                  <a:cubicBezTo>
                    <a:pt x="25" y="76"/>
                    <a:pt x="50" y="76"/>
                    <a:pt x="75" y="51"/>
                  </a:cubicBezTo>
                  <a:cubicBezTo>
                    <a:pt x="75" y="51"/>
                    <a:pt x="75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9" name="Google Shape;35229;p44"/>
            <p:cNvSpPr/>
            <p:nvPr/>
          </p:nvSpPr>
          <p:spPr>
            <a:xfrm>
              <a:off x="5191875" y="4025725"/>
              <a:ext cx="1925" cy="10050"/>
            </a:xfrm>
            <a:custGeom>
              <a:avLst/>
              <a:gdLst/>
              <a:ahLst/>
              <a:cxnLst/>
              <a:rect l="l" t="t" r="r" b="b"/>
              <a:pathLst>
                <a:path w="77" h="402" fill="none" extrusionOk="0">
                  <a:moveTo>
                    <a:pt x="1" y="1"/>
                  </a:moveTo>
                  <a:lnTo>
                    <a:pt x="76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0" name="Google Shape;35230;p44"/>
            <p:cNvSpPr/>
            <p:nvPr/>
          </p:nvSpPr>
          <p:spPr>
            <a:xfrm>
              <a:off x="5191250" y="4024475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0"/>
                  </a:moveTo>
                  <a:cubicBezTo>
                    <a:pt x="1" y="26"/>
                    <a:pt x="1" y="26"/>
                    <a:pt x="1" y="51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51" y="26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1" name="Google Shape;35231;p44"/>
            <p:cNvSpPr/>
            <p:nvPr/>
          </p:nvSpPr>
          <p:spPr>
            <a:xfrm>
              <a:off x="5195650" y="4037625"/>
              <a:ext cx="9425" cy="4425"/>
            </a:xfrm>
            <a:custGeom>
              <a:avLst/>
              <a:gdLst/>
              <a:ahLst/>
              <a:cxnLst/>
              <a:rect l="l" t="t" r="r" b="b"/>
              <a:pathLst>
                <a:path w="377" h="177" fill="none" extrusionOk="0">
                  <a:moveTo>
                    <a:pt x="376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2" name="Google Shape;35232;p44"/>
            <p:cNvSpPr/>
            <p:nvPr/>
          </p:nvSpPr>
          <p:spPr>
            <a:xfrm>
              <a:off x="5204425" y="4041125"/>
              <a:ext cx="1900" cy="1825"/>
            </a:xfrm>
            <a:custGeom>
              <a:avLst/>
              <a:gdLst/>
              <a:ahLst/>
              <a:cxnLst/>
              <a:rect l="l" t="t" r="r" b="b"/>
              <a:pathLst>
                <a:path w="76" h="73" extrusionOk="0">
                  <a:moveTo>
                    <a:pt x="44" y="0"/>
                  </a:moveTo>
                  <a:cubicBezTo>
                    <a:pt x="36" y="0"/>
                    <a:pt x="25" y="11"/>
                    <a:pt x="25" y="11"/>
                  </a:cubicBezTo>
                  <a:cubicBezTo>
                    <a:pt x="0" y="36"/>
                    <a:pt x="0" y="61"/>
                    <a:pt x="25" y="61"/>
                  </a:cubicBezTo>
                  <a:cubicBezTo>
                    <a:pt x="34" y="70"/>
                    <a:pt x="39" y="72"/>
                    <a:pt x="44" y="72"/>
                  </a:cubicBezTo>
                  <a:cubicBezTo>
                    <a:pt x="53" y="72"/>
                    <a:pt x="59" y="61"/>
                    <a:pt x="75" y="61"/>
                  </a:cubicBezTo>
                  <a:cubicBezTo>
                    <a:pt x="75" y="36"/>
                    <a:pt x="75" y="11"/>
                    <a:pt x="50" y="11"/>
                  </a:cubicBezTo>
                  <a:cubicBezTo>
                    <a:pt x="50" y="3"/>
                    <a:pt x="48" y="0"/>
                    <a:pt x="4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3" name="Google Shape;35233;p44"/>
            <p:cNvSpPr/>
            <p:nvPr/>
          </p:nvSpPr>
          <p:spPr>
            <a:xfrm>
              <a:off x="5195650" y="4037625"/>
              <a:ext cx="10675" cy="25"/>
            </a:xfrm>
            <a:custGeom>
              <a:avLst/>
              <a:gdLst/>
              <a:ahLst/>
              <a:cxnLst/>
              <a:rect l="l" t="t" r="r" b="b"/>
              <a:pathLst>
                <a:path w="427" h="1" fill="none" extrusionOk="0">
                  <a:moveTo>
                    <a:pt x="4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4" name="Google Shape;35234;p44"/>
            <p:cNvSpPr/>
            <p:nvPr/>
          </p:nvSpPr>
          <p:spPr>
            <a:xfrm>
              <a:off x="5205675" y="40363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76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5" name="Google Shape;35235;p44"/>
            <p:cNvSpPr/>
            <p:nvPr/>
          </p:nvSpPr>
          <p:spPr>
            <a:xfrm>
              <a:off x="5195650" y="4037625"/>
              <a:ext cx="6925" cy="7550"/>
            </a:xfrm>
            <a:custGeom>
              <a:avLst/>
              <a:gdLst/>
              <a:ahLst/>
              <a:cxnLst/>
              <a:rect l="l" t="t" r="r" b="b"/>
              <a:pathLst>
                <a:path w="277" h="302" fill="none" extrusionOk="0">
                  <a:moveTo>
                    <a:pt x="276" y="30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6" name="Google Shape;35236;p44"/>
            <p:cNvSpPr/>
            <p:nvPr/>
          </p:nvSpPr>
          <p:spPr>
            <a:xfrm>
              <a:off x="5201900" y="4044675"/>
              <a:ext cx="1925" cy="1750"/>
            </a:xfrm>
            <a:custGeom>
              <a:avLst/>
              <a:gdLst/>
              <a:ahLst/>
              <a:cxnLst/>
              <a:rect l="l" t="t" r="r" b="b"/>
              <a:pathLst>
                <a:path w="77" h="70" extrusionOk="0">
                  <a:moveTo>
                    <a:pt x="39" y="1"/>
                  </a:moveTo>
                  <a:cubicBezTo>
                    <a:pt x="32" y="1"/>
                    <a:pt x="26" y="7"/>
                    <a:pt x="26" y="20"/>
                  </a:cubicBezTo>
                  <a:cubicBezTo>
                    <a:pt x="1" y="20"/>
                    <a:pt x="1" y="45"/>
                    <a:pt x="26" y="70"/>
                  </a:cubicBezTo>
                  <a:lnTo>
                    <a:pt x="76" y="70"/>
                  </a:lnTo>
                  <a:cubicBezTo>
                    <a:pt x="76" y="45"/>
                    <a:pt x="76" y="20"/>
                    <a:pt x="51" y="20"/>
                  </a:cubicBezTo>
                  <a:cubicBezTo>
                    <a:pt x="51" y="7"/>
                    <a:pt x="45" y="1"/>
                    <a:pt x="3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7" name="Google Shape;35237;p44"/>
            <p:cNvSpPr/>
            <p:nvPr/>
          </p:nvSpPr>
          <p:spPr>
            <a:xfrm>
              <a:off x="5195025" y="4028225"/>
              <a:ext cx="6275" cy="8175"/>
            </a:xfrm>
            <a:custGeom>
              <a:avLst/>
              <a:gdLst/>
              <a:ahLst/>
              <a:cxnLst/>
              <a:rect l="l" t="t" r="r" b="b"/>
              <a:pathLst>
                <a:path w="251" h="327" fill="none" extrusionOk="0">
                  <a:moveTo>
                    <a:pt x="251" y="1"/>
                  </a:moveTo>
                  <a:lnTo>
                    <a:pt x="0" y="3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8" name="Google Shape;35238;p44"/>
            <p:cNvSpPr/>
            <p:nvPr/>
          </p:nvSpPr>
          <p:spPr>
            <a:xfrm>
              <a:off x="5200650" y="4027125"/>
              <a:ext cx="1925" cy="1750"/>
            </a:xfrm>
            <a:custGeom>
              <a:avLst/>
              <a:gdLst/>
              <a:ahLst/>
              <a:cxnLst/>
              <a:rect l="l" t="t" r="r" b="b"/>
              <a:pathLst>
                <a:path w="77" h="70" extrusionOk="0">
                  <a:moveTo>
                    <a:pt x="42" y="1"/>
                  </a:moveTo>
                  <a:cubicBezTo>
                    <a:pt x="32" y="1"/>
                    <a:pt x="26" y="7"/>
                    <a:pt x="26" y="20"/>
                  </a:cubicBezTo>
                  <a:cubicBezTo>
                    <a:pt x="1" y="20"/>
                    <a:pt x="1" y="45"/>
                    <a:pt x="26" y="70"/>
                  </a:cubicBezTo>
                  <a:lnTo>
                    <a:pt x="76" y="70"/>
                  </a:lnTo>
                  <a:cubicBezTo>
                    <a:pt x="76" y="45"/>
                    <a:pt x="76" y="45"/>
                    <a:pt x="76" y="20"/>
                  </a:cubicBezTo>
                  <a:cubicBezTo>
                    <a:pt x="64" y="7"/>
                    <a:pt x="51" y="1"/>
                    <a:pt x="4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9" name="Google Shape;35239;p44"/>
            <p:cNvSpPr/>
            <p:nvPr/>
          </p:nvSpPr>
          <p:spPr>
            <a:xfrm>
              <a:off x="5195025" y="4026350"/>
              <a:ext cx="2525" cy="10050"/>
            </a:xfrm>
            <a:custGeom>
              <a:avLst/>
              <a:gdLst/>
              <a:ahLst/>
              <a:cxnLst/>
              <a:rect l="l" t="t" r="r" b="b"/>
              <a:pathLst>
                <a:path w="101" h="402" fill="none" extrusionOk="0">
                  <a:moveTo>
                    <a:pt x="101" y="1"/>
                  </a:moveTo>
                  <a:lnTo>
                    <a:pt x="0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0" name="Google Shape;35240;p44"/>
            <p:cNvSpPr/>
            <p:nvPr/>
          </p:nvSpPr>
          <p:spPr>
            <a:xfrm>
              <a:off x="5196900" y="40251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0" y="1"/>
                    <a:pt x="0" y="26"/>
                  </a:cubicBezTo>
                  <a:cubicBezTo>
                    <a:pt x="0" y="51"/>
                    <a:pt x="0" y="51"/>
                    <a:pt x="26" y="76"/>
                  </a:cubicBezTo>
                  <a:cubicBezTo>
                    <a:pt x="51" y="76"/>
                    <a:pt x="51" y="76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1" name="Google Shape;35241;p44"/>
            <p:cNvSpPr/>
            <p:nvPr/>
          </p:nvSpPr>
          <p:spPr>
            <a:xfrm>
              <a:off x="5195025" y="4032000"/>
              <a:ext cx="9425" cy="4400"/>
            </a:xfrm>
            <a:custGeom>
              <a:avLst/>
              <a:gdLst/>
              <a:ahLst/>
              <a:cxnLst/>
              <a:rect l="l" t="t" r="r" b="b"/>
              <a:pathLst>
                <a:path w="377" h="176" fill="none" extrusionOk="0">
                  <a:moveTo>
                    <a:pt x="376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2" name="Google Shape;35242;p44"/>
            <p:cNvSpPr/>
            <p:nvPr/>
          </p:nvSpPr>
          <p:spPr>
            <a:xfrm>
              <a:off x="5203800" y="40307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25"/>
                    <a:pt x="0" y="50"/>
                    <a:pt x="0" y="50"/>
                  </a:cubicBezTo>
                  <a:cubicBezTo>
                    <a:pt x="25" y="75"/>
                    <a:pt x="25" y="75"/>
                    <a:pt x="50" y="75"/>
                  </a:cubicBezTo>
                  <a:cubicBezTo>
                    <a:pt x="75" y="50"/>
                    <a:pt x="75" y="25"/>
                    <a:pt x="50" y="25"/>
                  </a:cubicBezTo>
                  <a:cubicBezTo>
                    <a:pt x="50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3" name="Google Shape;35243;p44"/>
            <p:cNvSpPr/>
            <p:nvPr/>
          </p:nvSpPr>
          <p:spPr>
            <a:xfrm>
              <a:off x="5193775" y="4038250"/>
              <a:ext cx="650" cy="10050"/>
            </a:xfrm>
            <a:custGeom>
              <a:avLst/>
              <a:gdLst/>
              <a:ahLst/>
              <a:cxnLst/>
              <a:rect l="l" t="t" r="r" b="b"/>
              <a:pathLst>
                <a:path w="26" h="402" fill="none" extrusionOk="0">
                  <a:moveTo>
                    <a:pt x="0" y="402"/>
                  </a:moveTo>
                  <a:lnTo>
                    <a:pt x="2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4" name="Google Shape;35244;p44"/>
            <p:cNvSpPr/>
            <p:nvPr/>
          </p:nvSpPr>
          <p:spPr>
            <a:xfrm>
              <a:off x="5192525" y="40476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1"/>
                  </a:moveTo>
                  <a:cubicBezTo>
                    <a:pt x="25" y="26"/>
                    <a:pt x="0" y="26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50" y="76"/>
                    <a:pt x="75" y="51"/>
                    <a:pt x="75" y="51"/>
                  </a:cubicBezTo>
                  <a:cubicBezTo>
                    <a:pt x="75" y="26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5" name="Google Shape;35245;p44"/>
            <p:cNvSpPr/>
            <p:nvPr/>
          </p:nvSpPr>
          <p:spPr>
            <a:xfrm>
              <a:off x="5189375" y="4038250"/>
              <a:ext cx="5050" cy="8800"/>
            </a:xfrm>
            <a:custGeom>
              <a:avLst/>
              <a:gdLst/>
              <a:ahLst/>
              <a:cxnLst/>
              <a:rect l="l" t="t" r="r" b="b"/>
              <a:pathLst>
                <a:path w="202" h="352" fill="none" extrusionOk="0">
                  <a:moveTo>
                    <a:pt x="1" y="352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6" name="Google Shape;35246;p44"/>
            <p:cNvSpPr/>
            <p:nvPr/>
          </p:nvSpPr>
          <p:spPr>
            <a:xfrm>
              <a:off x="5188125" y="4046750"/>
              <a:ext cx="1900" cy="1550"/>
            </a:xfrm>
            <a:custGeom>
              <a:avLst/>
              <a:gdLst/>
              <a:ahLst/>
              <a:cxnLst/>
              <a:rect l="l" t="t" r="r" b="b"/>
              <a:pathLst>
                <a:path w="76" h="62" extrusionOk="0">
                  <a:moveTo>
                    <a:pt x="32" y="1"/>
                  </a:moveTo>
                  <a:cubicBezTo>
                    <a:pt x="23" y="1"/>
                    <a:pt x="17" y="12"/>
                    <a:pt x="1" y="12"/>
                  </a:cubicBezTo>
                  <a:cubicBezTo>
                    <a:pt x="1" y="37"/>
                    <a:pt x="1" y="62"/>
                    <a:pt x="26" y="62"/>
                  </a:cubicBezTo>
                  <a:cubicBezTo>
                    <a:pt x="51" y="62"/>
                    <a:pt x="51" y="62"/>
                    <a:pt x="76" y="37"/>
                  </a:cubicBezTo>
                  <a:cubicBezTo>
                    <a:pt x="76" y="37"/>
                    <a:pt x="76" y="12"/>
                    <a:pt x="51" y="12"/>
                  </a:cubicBezTo>
                  <a:cubicBezTo>
                    <a:pt x="42" y="3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7" name="Google Shape;35247;p44"/>
            <p:cNvSpPr/>
            <p:nvPr/>
          </p:nvSpPr>
          <p:spPr>
            <a:xfrm>
              <a:off x="5194400" y="4038250"/>
              <a:ext cx="3150" cy="9425"/>
            </a:xfrm>
            <a:custGeom>
              <a:avLst/>
              <a:gdLst/>
              <a:ahLst/>
              <a:cxnLst/>
              <a:rect l="l" t="t" r="r" b="b"/>
              <a:pathLst>
                <a:path w="126" h="377" fill="none" extrusionOk="0">
                  <a:moveTo>
                    <a:pt x="126" y="3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8" name="Google Shape;35248;p44"/>
            <p:cNvSpPr/>
            <p:nvPr/>
          </p:nvSpPr>
          <p:spPr>
            <a:xfrm>
              <a:off x="5196900" y="4047400"/>
              <a:ext cx="1900" cy="1525"/>
            </a:xfrm>
            <a:custGeom>
              <a:avLst/>
              <a:gdLst/>
              <a:ahLst/>
              <a:cxnLst/>
              <a:rect l="l" t="t" r="r" b="b"/>
              <a:pathLst>
                <a:path w="76" h="61" extrusionOk="0">
                  <a:moveTo>
                    <a:pt x="47" y="0"/>
                  </a:moveTo>
                  <a:cubicBezTo>
                    <a:pt x="40" y="0"/>
                    <a:pt x="33" y="3"/>
                    <a:pt x="26" y="11"/>
                  </a:cubicBezTo>
                  <a:cubicBezTo>
                    <a:pt x="26" y="11"/>
                    <a:pt x="0" y="11"/>
                    <a:pt x="0" y="36"/>
                  </a:cubicBezTo>
                  <a:cubicBezTo>
                    <a:pt x="26" y="61"/>
                    <a:pt x="26" y="61"/>
                    <a:pt x="51" y="61"/>
                  </a:cubicBezTo>
                  <a:cubicBezTo>
                    <a:pt x="76" y="61"/>
                    <a:pt x="76" y="36"/>
                    <a:pt x="76" y="36"/>
                  </a:cubicBezTo>
                  <a:cubicBezTo>
                    <a:pt x="76" y="18"/>
                    <a:pt x="63" y="0"/>
                    <a:pt x="4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9" name="Google Shape;35249;p44"/>
            <p:cNvSpPr/>
            <p:nvPr/>
          </p:nvSpPr>
          <p:spPr>
            <a:xfrm>
              <a:off x="5183125" y="4037625"/>
              <a:ext cx="10050" cy="3175"/>
            </a:xfrm>
            <a:custGeom>
              <a:avLst/>
              <a:gdLst/>
              <a:ahLst/>
              <a:cxnLst/>
              <a:rect l="l" t="t" r="r" b="b"/>
              <a:pathLst>
                <a:path w="402" h="127" fill="none" extrusionOk="0">
                  <a:moveTo>
                    <a:pt x="0" y="126"/>
                  </a:moveTo>
                  <a:lnTo>
                    <a:pt x="4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0" name="Google Shape;35250;p44"/>
            <p:cNvSpPr/>
            <p:nvPr/>
          </p:nvSpPr>
          <p:spPr>
            <a:xfrm>
              <a:off x="5181850" y="4040150"/>
              <a:ext cx="1925" cy="1550"/>
            </a:xfrm>
            <a:custGeom>
              <a:avLst/>
              <a:gdLst/>
              <a:ahLst/>
              <a:cxnLst/>
              <a:rect l="l" t="t" r="r" b="b"/>
              <a:pathLst>
                <a:path w="77" h="62" extrusionOk="0">
                  <a:moveTo>
                    <a:pt x="26" y="0"/>
                  </a:moveTo>
                  <a:cubicBezTo>
                    <a:pt x="1" y="0"/>
                    <a:pt x="1" y="25"/>
                    <a:pt x="1" y="50"/>
                  </a:cubicBezTo>
                  <a:cubicBezTo>
                    <a:pt x="18" y="50"/>
                    <a:pt x="23" y="61"/>
                    <a:pt x="33" y="61"/>
                  </a:cubicBezTo>
                  <a:cubicBezTo>
                    <a:pt x="37" y="61"/>
                    <a:pt x="43" y="59"/>
                    <a:pt x="51" y="50"/>
                  </a:cubicBezTo>
                  <a:cubicBezTo>
                    <a:pt x="76" y="50"/>
                    <a:pt x="76" y="25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1" name="Google Shape;35251;p44"/>
            <p:cNvSpPr/>
            <p:nvPr/>
          </p:nvSpPr>
          <p:spPr>
            <a:xfrm>
              <a:off x="5183125" y="4036375"/>
              <a:ext cx="10050" cy="1275"/>
            </a:xfrm>
            <a:custGeom>
              <a:avLst/>
              <a:gdLst/>
              <a:ahLst/>
              <a:cxnLst/>
              <a:rect l="l" t="t" r="r" b="b"/>
              <a:pathLst>
                <a:path w="402" h="51" fill="none" extrusionOk="0">
                  <a:moveTo>
                    <a:pt x="0" y="1"/>
                  </a:moveTo>
                  <a:lnTo>
                    <a:pt x="40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2" name="Google Shape;35252;p44"/>
            <p:cNvSpPr/>
            <p:nvPr/>
          </p:nvSpPr>
          <p:spPr>
            <a:xfrm>
              <a:off x="5181850" y="4035125"/>
              <a:ext cx="1300" cy="1900"/>
            </a:xfrm>
            <a:custGeom>
              <a:avLst/>
              <a:gdLst/>
              <a:ahLst/>
              <a:cxnLst/>
              <a:rect l="l" t="t" r="r" b="b"/>
              <a:pathLst>
                <a:path w="52" h="76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76"/>
                    <a:pt x="1" y="76"/>
                    <a:pt x="26" y="76"/>
                  </a:cubicBezTo>
                  <a:cubicBezTo>
                    <a:pt x="51" y="76"/>
                    <a:pt x="51" y="76"/>
                    <a:pt x="51" y="51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3" name="Google Shape;35253;p44"/>
            <p:cNvSpPr/>
            <p:nvPr/>
          </p:nvSpPr>
          <p:spPr>
            <a:xfrm>
              <a:off x="5185000" y="4037625"/>
              <a:ext cx="8175" cy="6925"/>
            </a:xfrm>
            <a:custGeom>
              <a:avLst/>
              <a:gdLst/>
              <a:ahLst/>
              <a:cxnLst/>
              <a:rect l="l" t="t" r="r" b="b"/>
              <a:pathLst>
                <a:path w="327" h="277" fill="none" extrusionOk="0">
                  <a:moveTo>
                    <a:pt x="0" y="276"/>
                  </a:moveTo>
                  <a:lnTo>
                    <a:pt x="3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4" name="Google Shape;35254;p44"/>
            <p:cNvSpPr/>
            <p:nvPr/>
          </p:nvSpPr>
          <p:spPr>
            <a:xfrm>
              <a:off x="5183750" y="40439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25" y="25"/>
                    <a:pt x="0" y="51"/>
                    <a:pt x="25" y="51"/>
                  </a:cubicBezTo>
                  <a:cubicBezTo>
                    <a:pt x="25" y="76"/>
                    <a:pt x="50" y="76"/>
                    <a:pt x="75" y="76"/>
                  </a:cubicBezTo>
                  <a:cubicBezTo>
                    <a:pt x="75" y="51"/>
                    <a:pt x="75" y="25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5" name="Google Shape;35255;p44"/>
            <p:cNvSpPr/>
            <p:nvPr/>
          </p:nvSpPr>
          <p:spPr>
            <a:xfrm>
              <a:off x="5188750" y="4031500"/>
              <a:ext cx="11300" cy="9925"/>
            </a:xfrm>
            <a:custGeom>
              <a:avLst/>
              <a:gdLst/>
              <a:ahLst/>
              <a:cxnLst/>
              <a:rect l="l" t="t" r="r" b="b"/>
              <a:pathLst>
                <a:path w="452" h="397" extrusionOk="0">
                  <a:moveTo>
                    <a:pt x="214" y="0"/>
                  </a:moveTo>
                  <a:cubicBezTo>
                    <a:pt x="184" y="0"/>
                    <a:pt x="154" y="6"/>
                    <a:pt x="126" y="20"/>
                  </a:cubicBezTo>
                  <a:cubicBezTo>
                    <a:pt x="26" y="70"/>
                    <a:pt x="1" y="196"/>
                    <a:pt x="51" y="296"/>
                  </a:cubicBezTo>
                  <a:cubicBezTo>
                    <a:pt x="84" y="363"/>
                    <a:pt x="151" y="396"/>
                    <a:pt x="222" y="396"/>
                  </a:cubicBezTo>
                  <a:cubicBezTo>
                    <a:pt x="257" y="396"/>
                    <a:pt x="293" y="388"/>
                    <a:pt x="326" y="371"/>
                  </a:cubicBezTo>
                  <a:cubicBezTo>
                    <a:pt x="402" y="321"/>
                    <a:pt x="452" y="196"/>
                    <a:pt x="402" y="95"/>
                  </a:cubicBezTo>
                  <a:cubicBezTo>
                    <a:pt x="366" y="41"/>
                    <a:pt x="290" y="0"/>
                    <a:pt x="21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6" name="Google Shape;35256;p44"/>
            <p:cNvSpPr/>
            <p:nvPr/>
          </p:nvSpPr>
          <p:spPr>
            <a:xfrm>
              <a:off x="4648025" y="4110325"/>
              <a:ext cx="24450" cy="42000"/>
            </a:xfrm>
            <a:custGeom>
              <a:avLst/>
              <a:gdLst/>
              <a:ahLst/>
              <a:cxnLst/>
              <a:rect l="l" t="t" r="r" b="b"/>
              <a:pathLst>
                <a:path w="978" h="1680" extrusionOk="0">
                  <a:moveTo>
                    <a:pt x="602" y="0"/>
                  </a:moveTo>
                  <a:cubicBezTo>
                    <a:pt x="477" y="226"/>
                    <a:pt x="477" y="577"/>
                    <a:pt x="477" y="577"/>
                  </a:cubicBezTo>
                  <a:cubicBezTo>
                    <a:pt x="477" y="577"/>
                    <a:pt x="452" y="201"/>
                    <a:pt x="301" y="25"/>
                  </a:cubicBezTo>
                  <a:cubicBezTo>
                    <a:pt x="126" y="150"/>
                    <a:pt x="0" y="476"/>
                    <a:pt x="51" y="852"/>
                  </a:cubicBezTo>
                  <a:cubicBezTo>
                    <a:pt x="126" y="1353"/>
                    <a:pt x="577" y="1679"/>
                    <a:pt x="577" y="1679"/>
                  </a:cubicBezTo>
                  <a:cubicBezTo>
                    <a:pt x="577" y="1679"/>
                    <a:pt x="978" y="1278"/>
                    <a:pt x="953" y="777"/>
                  </a:cubicBezTo>
                  <a:cubicBezTo>
                    <a:pt x="953" y="426"/>
                    <a:pt x="777" y="10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7" name="Google Shape;35257;p44"/>
            <p:cNvSpPr/>
            <p:nvPr/>
          </p:nvSpPr>
          <p:spPr>
            <a:xfrm>
              <a:off x="4621700" y="4133100"/>
              <a:ext cx="40125" cy="24800"/>
            </a:xfrm>
            <a:custGeom>
              <a:avLst/>
              <a:gdLst/>
              <a:ahLst/>
              <a:cxnLst/>
              <a:rect l="l" t="t" r="r" b="b"/>
              <a:pathLst>
                <a:path w="1605" h="992" extrusionOk="0">
                  <a:moveTo>
                    <a:pt x="453" y="1"/>
                  </a:moveTo>
                  <a:cubicBezTo>
                    <a:pt x="309" y="1"/>
                    <a:pt x="185" y="32"/>
                    <a:pt x="101" y="92"/>
                  </a:cubicBezTo>
                  <a:cubicBezTo>
                    <a:pt x="251" y="292"/>
                    <a:pt x="577" y="442"/>
                    <a:pt x="577" y="442"/>
                  </a:cubicBezTo>
                  <a:cubicBezTo>
                    <a:pt x="577" y="442"/>
                    <a:pt x="334" y="355"/>
                    <a:pt x="122" y="355"/>
                  </a:cubicBezTo>
                  <a:cubicBezTo>
                    <a:pt x="80" y="355"/>
                    <a:pt x="38" y="359"/>
                    <a:pt x="1" y="367"/>
                  </a:cubicBezTo>
                  <a:cubicBezTo>
                    <a:pt x="51" y="568"/>
                    <a:pt x="277" y="843"/>
                    <a:pt x="627" y="944"/>
                  </a:cubicBezTo>
                  <a:cubicBezTo>
                    <a:pt x="737" y="978"/>
                    <a:pt x="849" y="992"/>
                    <a:pt x="955" y="992"/>
                  </a:cubicBezTo>
                  <a:cubicBezTo>
                    <a:pt x="1308" y="992"/>
                    <a:pt x="1605" y="843"/>
                    <a:pt x="1605" y="843"/>
                  </a:cubicBezTo>
                  <a:cubicBezTo>
                    <a:pt x="1605" y="843"/>
                    <a:pt x="1429" y="317"/>
                    <a:pt x="978" y="117"/>
                  </a:cubicBezTo>
                  <a:cubicBezTo>
                    <a:pt x="795" y="38"/>
                    <a:pt x="611" y="1"/>
                    <a:pt x="4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8" name="Google Shape;35258;p44"/>
            <p:cNvSpPr/>
            <p:nvPr/>
          </p:nvSpPr>
          <p:spPr>
            <a:xfrm>
              <a:off x="4660550" y="4152900"/>
              <a:ext cx="33875" cy="33325"/>
            </a:xfrm>
            <a:custGeom>
              <a:avLst/>
              <a:gdLst/>
              <a:ahLst/>
              <a:cxnLst/>
              <a:rect l="l" t="t" r="r" b="b"/>
              <a:pathLst>
                <a:path w="1355" h="1333" extrusionOk="0">
                  <a:moveTo>
                    <a:pt x="100" y="1"/>
                  </a:moveTo>
                  <a:cubicBezTo>
                    <a:pt x="85" y="1"/>
                    <a:pt x="76" y="1"/>
                    <a:pt x="76" y="1"/>
                  </a:cubicBezTo>
                  <a:cubicBezTo>
                    <a:pt x="76" y="1"/>
                    <a:pt x="1" y="528"/>
                    <a:pt x="302" y="929"/>
                  </a:cubicBezTo>
                  <a:cubicBezTo>
                    <a:pt x="531" y="1205"/>
                    <a:pt x="803" y="1333"/>
                    <a:pt x="1021" y="1333"/>
                  </a:cubicBezTo>
                  <a:cubicBezTo>
                    <a:pt x="1041" y="1333"/>
                    <a:pt x="1060" y="1332"/>
                    <a:pt x="1078" y="1330"/>
                  </a:cubicBezTo>
                  <a:cubicBezTo>
                    <a:pt x="1028" y="1079"/>
                    <a:pt x="828" y="804"/>
                    <a:pt x="828" y="803"/>
                  </a:cubicBezTo>
                  <a:lnTo>
                    <a:pt x="828" y="803"/>
                  </a:lnTo>
                  <a:cubicBezTo>
                    <a:pt x="828" y="804"/>
                    <a:pt x="1079" y="1079"/>
                    <a:pt x="1279" y="1129"/>
                  </a:cubicBezTo>
                  <a:cubicBezTo>
                    <a:pt x="1354" y="929"/>
                    <a:pt x="1254" y="603"/>
                    <a:pt x="978" y="327"/>
                  </a:cubicBezTo>
                  <a:cubicBezTo>
                    <a:pt x="671" y="20"/>
                    <a:pt x="211" y="1"/>
                    <a:pt x="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9" name="Google Shape;35259;p44"/>
            <p:cNvSpPr/>
            <p:nvPr/>
          </p:nvSpPr>
          <p:spPr>
            <a:xfrm>
              <a:off x="4632975" y="4153550"/>
              <a:ext cx="32625" cy="35175"/>
            </a:xfrm>
            <a:custGeom>
              <a:avLst/>
              <a:gdLst/>
              <a:ahLst/>
              <a:cxnLst/>
              <a:rect l="l" t="t" r="r" b="b"/>
              <a:pathLst>
                <a:path w="1305" h="1407" extrusionOk="0">
                  <a:moveTo>
                    <a:pt x="1204" y="0"/>
                  </a:moveTo>
                  <a:lnTo>
                    <a:pt x="1204" y="0"/>
                  </a:lnTo>
                  <a:cubicBezTo>
                    <a:pt x="1204" y="0"/>
                    <a:pt x="653" y="25"/>
                    <a:pt x="327" y="401"/>
                  </a:cubicBezTo>
                  <a:cubicBezTo>
                    <a:pt x="76" y="702"/>
                    <a:pt x="1" y="1028"/>
                    <a:pt x="76" y="1228"/>
                  </a:cubicBezTo>
                  <a:cubicBezTo>
                    <a:pt x="302" y="1153"/>
                    <a:pt x="552" y="878"/>
                    <a:pt x="552" y="878"/>
                  </a:cubicBezTo>
                  <a:lnTo>
                    <a:pt x="552" y="878"/>
                  </a:lnTo>
                  <a:cubicBezTo>
                    <a:pt x="552" y="878"/>
                    <a:pt x="327" y="1178"/>
                    <a:pt x="302" y="1404"/>
                  </a:cubicBezTo>
                  <a:cubicBezTo>
                    <a:pt x="318" y="1406"/>
                    <a:pt x="334" y="1407"/>
                    <a:pt x="351" y="1407"/>
                  </a:cubicBezTo>
                  <a:cubicBezTo>
                    <a:pt x="570" y="1407"/>
                    <a:pt x="844" y="1255"/>
                    <a:pt x="1054" y="953"/>
                  </a:cubicBezTo>
                  <a:cubicBezTo>
                    <a:pt x="1304" y="552"/>
                    <a:pt x="1204" y="0"/>
                    <a:pt x="1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0" name="Google Shape;35260;p44"/>
            <p:cNvSpPr/>
            <p:nvPr/>
          </p:nvSpPr>
          <p:spPr>
            <a:xfrm>
              <a:off x="4664325" y="4127525"/>
              <a:ext cx="36975" cy="28175"/>
            </a:xfrm>
            <a:custGeom>
              <a:avLst/>
              <a:gdLst/>
              <a:ahLst/>
              <a:cxnLst/>
              <a:rect l="l" t="t" r="r" b="b"/>
              <a:pathLst>
                <a:path w="1479" h="1127" extrusionOk="0">
                  <a:moveTo>
                    <a:pt x="1094" y="1"/>
                  </a:moveTo>
                  <a:cubicBezTo>
                    <a:pt x="907" y="1"/>
                    <a:pt x="680" y="62"/>
                    <a:pt x="476" y="214"/>
                  </a:cubicBezTo>
                  <a:cubicBezTo>
                    <a:pt x="75" y="515"/>
                    <a:pt x="0" y="1066"/>
                    <a:pt x="0" y="1066"/>
                  </a:cubicBezTo>
                  <a:cubicBezTo>
                    <a:pt x="0" y="1066"/>
                    <a:pt x="179" y="1126"/>
                    <a:pt x="413" y="1126"/>
                  </a:cubicBezTo>
                  <a:cubicBezTo>
                    <a:pt x="580" y="1126"/>
                    <a:pt x="775" y="1096"/>
                    <a:pt x="953" y="991"/>
                  </a:cubicBezTo>
                  <a:cubicBezTo>
                    <a:pt x="1278" y="791"/>
                    <a:pt x="1479" y="515"/>
                    <a:pt x="1479" y="290"/>
                  </a:cubicBezTo>
                  <a:cubicBezTo>
                    <a:pt x="1228" y="290"/>
                    <a:pt x="927" y="465"/>
                    <a:pt x="927" y="465"/>
                  </a:cubicBezTo>
                  <a:cubicBezTo>
                    <a:pt x="927" y="465"/>
                    <a:pt x="1228" y="264"/>
                    <a:pt x="1328" y="39"/>
                  </a:cubicBezTo>
                  <a:cubicBezTo>
                    <a:pt x="1264" y="15"/>
                    <a:pt x="1183" y="1"/>
                    <a:pt x="10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1" name="Google Shape;35261;p44"/>
            <p:cNvSpPr/>
            <p:nvPr/>
          </p:nvSpPr>
          <p:spPr>
            <a:xfrm>
              <a:off x="4649275" y="4136625"/>
              <a:ext cx="15700" cy="16325"/>
            </a:xfrm>
            <a:custGeom>
              <a:avLst/>
              <a:gdLst/>
              <a:ahLst/>
              <a:cxnLst/>
              <a:rect l="l" t="t" r="r" b="b"/>
              <a:pathLst>
                <a:path w="628" h="653" extrusionOk="0">
                  <a:moveTo>
                    <a:pt x="151" y="1"/>
                  </a:moveTo>
                  <a:cubicBezTo>
                    <a:pt x="151" y="126"/>
                    <a:pt x="251" y="251"/>
                    <a:pt x="251" y="251"/>
                  </a:cubicBezTo>
                  <a:cubicBezTo>
                    <a:pt x="251" y="251"/>
                    <a:pt x="151" y="126"/>
                    <a:pt x="51" y="76"/>
                  </a:cubicBezTo>
                  <a:lnTo>
                    <a:pt x="51" y="76"/>
                  </a:lnTo>
                  <a:cubicBezTo>
                    <a:pt x="1" y="176"/>
                    <a:pt x="51" y="327"/>
                    <a:pt x="151" y="452"/>
                  </a:cubicBezTo>
                  <a:cubicBezTo>
                    <a:pt x="301" y="627"/>
                    <a:pt x="552" y="652"/>
                    <a:pt x="552" y="652"/>
                  </a:cubicBezTo>
                  <a:cubicBezTo>
                    <a:pt x="552" y="652"/>
                    <a:pt x="627" y="402"/>
                    <a:pt x="477" y="201"/>
                  </a:cubicBezTo>
                  <a:cubicBezTo>
                    <a:pt x="377" y="76"/>
                    <a:pt x="251" y="1"/>
                    <a:pt x="1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2" name="Google Shape;35262;p44"/>
            <p:cNvSpPr/>
            <p:nvPr/>
          </p:nvSpPr>
          <p:spPr>
            <a:xfrm>
              <a:off x="4644275" y="4150350"/>
              <a:ext cx="19450" cy="10975"/>
            </a:xfrm>
            <a:custGeom>
              <a:avLst/>
              <a:gdLst/>
              <a:ahLst/>
              <a:cxnLst/>
              <a:rect l="l" t="t" r="r" b="b"/>
              <a:pathLst>
                <a:path w="778" h="439" extrusionOk="0">
                  <a:moveTo>
                    <a:pt x="396" y="1"/>
                  </a:moveTo>
                  <a:cubicBezTo>
                    <a:pt x="381" y="1"/>
                    <a:pt x="366" y="1"/>
                    <a:pt x="351" y="3"/>
                  </a:cubicBezTo>
                  <a:cubicBezTo>
                    <a:pt x="176" y="28"/>
                    <a:pt x="50" y="128"/>
                    <a:pt x="0" y="229"/>
                  </a:cubicBezTo>
                  <a:cubicBezTo>
                    <a:pt x="100" y="254"/>
                    <a:pt x="276" y="254"/>
                    <a:pt x="276" y="254"/>
                  </a:cubicBezTo>
                  <a:cubicBezTo>
                    <a:pt x="276" y="254"/>
                    <a:pt x="100" y="279"/>
                    <a:pt x="25" y="354"/>
                  </a:cubicBezTo>
                  <a:cubicBezTo>
                    <a:pt x="82" y="410"/>
                    <a:pt x="180" y="439"/>
                    <a:pt x="300" y="439"/>
                  </a:cubicBezTo>
                  <a:cubicBezTo>
                    <a:pt x="340" y="439"/>
                    <a:pt x="382" y="435"/>
                    <a:pt x="426" y="429"/>
                  </a:cubicBezTo>
                  <a:cubicBezTo>
                    <a:pt x="627" y="354"/>
                    <a:pt x="777" y="153"/>
                    <a:pt x="777" y="153"/>
                  </a:cubicBezTo>
                  <a:cubicBezTo>
                    <a:pt x="777" y="153"/>
                    <a:pt x="602" y="1"/>
                    <a:pt x="39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3" name="Google Shape;35263;p44"/>
            <p:cNvSpPr/>
            <p:nvPr/>
          </p:nvSpPr>
          <p:spPr>
            <a:xfrm>
              <a:off x="4663700" y="4150750"/>
              <a:ext cx="18800" cy="11025"/>
            </a:xfrm>
            <a:custGeom>
              <a:avLst/>
              <a:gdLst/>
              <a:ahLst/>
              <a:cxnLst/>
              <a:rect l="l" t="t" r="r" b="b"/>
              <a:pathLst>
                <a:path w="752" h="441" extrusionOk="0">
                  <a:moveTo>
                    <a:pt x="339" y="0"/>
                  </a:moveTo>
                  <a:cubicBezTo>
                    <a:pt x="157" y="0"/>
                    <a:pt x="0" y="87"/>
                    <a:pt x="0" y="87"/>
                  </a:cubicBezTo>
                  <a:cubicBezTo>
                    <a:pt x="0" y="87"/>
                    <a:pt x="100" y="338"/>
                    <a:pt x="326" y="413"/>
                  </a:cubicBezTo>
                  <a:cubicBezTo>
                    <a:pt x="383" y="432"/>
                    <a:pt x="441" y="440"/>
                    <a:pt x="494" y="440"/>
                  </a:cubicBezTo>
                  <a:cubicBezTo>
                    <a:pt x="580" y="440"/>
                    <a:pt x="655" y="419"/>
                    <a:pt x="702" y="388"/>
                  </a:cubicBezTo>
                  <a:cubicBezTo>
                    <a:pt x="627" y="288"/>
                    <a:pt x="501" y="238"/>
                    <a:pt x="501" y="238"/>
                  </a:cubicBezTo>
                  <a:lnTo>
                    <a:pt x="501" y="238"/>
                  </a:lnTo>
                  <a:cubicBezTo>
                    <a:pt x="501" y="238"/>
                    <a:pt x="598" y="270"/>
                    <a:pt x="687" y="270"/>
                  </a:cubicBezTo>
                  <a:cubicBezTo>
                    <a:pt x="710" y="270"/>
                    <a:pt x="732" y="268"/>
                    <a:pt x="752" y="263"/>
                  </a:cubicBezTo>
                  <a:cubicBezTo>
                    <a:pt x="727" y="163"/>
                    <a:pt x="602" y="37"/>
                    <a:pt x="451" y="12"/>
                  </a:cubicBezTo>
                  <a:cubicBezTo>
                    <a:pt x="414" y="4"/>
                    <a:pt x="376" y="0"/>
                    <a:pt x="33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4" name="Google Shape;35264;p44"/>
            <p:cNvSpPr/>
            <p:nvPr/>
          </p:nvSpPr>
          <p:spPr>
            <a:xfrm>
              <a:off x="4657425" y="4152925"/>
              <a:ext cx="10675" cy="19450"/>
            </a:xfrm>
            <a:custGeom>
              <a:avLst/>
              <a:gdLst/>
              <a:ahLst/>
              <a:cxnLst/>
              <a:rect l="l" t="t" r="r" b="b"/>
              <a:pathLst>
                <a:path w="427" h="778" extrusionOk="0">
                  <a:moveTo>
                    <a:pt x="251" y="0"/>
                  </a:moveTo>
                  <a:cubicBezTo>
                    <a:pt x="251" y="0"/>
                    <a:pt x="51" y="151"/>
                    <a:pt x="25" y="376"/>
                  </a:cubicBezTo>
                  <a:cubicBezTo>
                    <a:pt x="0" y="552"/>
                    <a:pt x="51" y="702"/>
                    <a:pt x="126" y="752"/>
                  </a:cubicBezTo>
                  <a:cubicBezTo>
                    <a:pt x="201" y="677"/>
                    <a:pt x="226" y="528"/>
                    <a:pt x="226" y="527"/>
                  </a:cubicBezTo>
                  <a:lnTo>
                    <a:pt x="226" y="527"/>
                  </a:lnTo>
                  <a:cubicBezTo>
                    <a:pt x="226" y="528"/>
                    <a:pt x="201" y="678"/>
                    <a:pt x="251" y="777"/>
                  </a:cubicBezTo>
                  <a:cubicBezTo>
                    <a:pt x="351" y="727"/>
                    <a:pt x="427" y="602"/>
                    <a:pt x="427" y="426"/>
                  </a:cubicBezTo>
                  <a:cubicBezTo>
                    <a:pt x="427" y="201"/>
                    <a:pt x="251" y="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5" name="Google Shape;35265;p44"/>
            <p:cNvSpPr/>
            <p:nvPr/>
          </p:nvSpPr>
          <p:spPr>
            <a:xfrm>
              <a:off x="4661800" y="4135375"/>
              <a:ext cx="13200" cy="17575"/>
            </a:xfrm>
            <a:custGeom>
              <a:avLst/>
              <a:gdLst/>
              <a:ahLst/>
              <a:cxnLst/>
              <a:rect l="l" t="t" r="r" b="b"/>
              <a:pathLst>
                <a:path w="528" h="703" extrusionOk="0">
                  <a:moveTo>
                    <a:pt x="352" y="1"/>
                  </a:moveTo>
                  <a:cubicBezTo>
                    <a:pt x="277" y="1"/>
                    <a:pt x="126" y="101"/>
                    <a:pt x="76" y="276"/>
                  </a:cubicBezTo>
                  <a:cubicBezTo>
                    <a:pt x="1" y="477"/>
                    <a:pt x="101" y="702"/>
                    <a:pt x="101" y="702"/>
                  </a:cubicBezTo>
                  <a:cubicBezTo>
                    <a:pt x="101" y="702"/>
                    <a:pt x="352" y="652"/>
                    <a:pt x="452" y="452"/>
                  </a:cubicBezTo>
                  <a:cubicBezTo>
                    <a:pt x="527" y="276"/>
                    <a:pt x="527" y="126"/>
                    <a:pt x="477" y="51"/>
                  </a:cubicBezTo>
                  <a:lnTo>
                    <a:pt x="477" y="51"/>
                  </a:lnTo>
                  <a:cubicBezTo>
                    <a:pt x="377" y="101"/>
                    <a:pt x="302" y="251"/>
                    <a:pt x="302" y="251"/>
                  </a:cubicBezTo>
                  <a:cubicBezTo>
                    <a:pt x="302" y="251"/>
                    <a:pt x="377" y="101"/>
                    <a:pt x="3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6" name="Google Shape;35266;p44"/>
            <p:cNvSpPr/>
            <p:nvPr/>
          </p:nvSpPr>
          <p:spPr>
            <a:xfrm>
              <a:off x="4661800" y="4137875"/>
              <a:ext cx="650" cy="11925"/>
            </a:xfrm>
            <a:custGeom>
              <a:avLst/>
              <a:gdLst/>
              <a:ahLst/>
              <a:cxnLst/>
              <a:rect l="l" t="t" r="r" b="b"/>
              <a:pathLst>
                <a:path w="26" h="477" fill="none" extrusionOk="0">
                  <a:moveTo>
                    <a:pt x="1" y="1"/>
                  </a:moveTo>
                  <a:lnTo>
                    <a:pt x="26" y="4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7" name="Google Shape;35267;p44"/>
            <p:cNvSpPr/>
            <p:nvPr/>
          </p:nvSpPr>
          <p:spPr>
            <a:xfrm>
              <a:off x="4660550" y="41366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8" name="Google Shape;35268;p44"/>
            <p:cNvSpPr/>
            <p:nvPr/>
          </p:nvSpPr>
          <p:spPr>
            <a:xfrm>
              <a:off x="4656800" y="4139775"/>
              <a:ext cx="5650" cy="10025"/>
            </a:xfrm>
            <a:custGeom>
              <a:avLst/>
              <a:gdLst/>
              <a:ahLst/>
              <a:cxnLst/>
              <a:rect l="l" t="t" r="r" b="b"/>
              <a:pathLst>
                <a:path w="226" h="401" fill="none" extrusionOk="0">
                  <a:moveTo>
                    <a:pt x="0" y="0"/>
                  </a:moveTo>
                  <a:lnTo>
                    <a:pt x="226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9" name="Google Shape;35269;p44"/>
            <p:cNvSpPr/>
            <p:nvPr/>
          </p:nvSpPr>
          <p:spPr>
            <a:xfrm>
              <a:off x="4655550" y="4137875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25" y="1"/>
                  </a:moveTo>
                  <a:cubicBezTo>
                    <a:pt x="0" y="26"/>
                    <a:pt x="0" y="51"/>
                    <a:pt x="0" y="51"/>
                  </a:cubicBezTo>
                  <a:cubicBezTo>
                    <a:pt x="18" y="69"/>
                    <a:pt x="23" y="86"/>
                    <a:pt x="34" y="86"/>
                  </a:cubicBezTo>
                  <a:cubicBezTo>
                    <a:pt x="38" y="86"/>
                    <a:pt x="43" y="83"/>
                    <a:pt x="50" y="76"/>
                  </a:cubicBezTo>
                  <a:cubicBezTo>
                    <a:pt x="75" y="76"/>
                    <a:pt x="75" y="51"/>
                    <a:pt x="75" y="26"/>
                  </a:cubicBezTo>
                  <a:cubicBezTo>
                    <a:pt x="7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0" name="Google Shape;35270;p44"/>
            <p:cNvSpPr/>
            <p:nvPr/>
          </p:nvSpPr>
          <p:spPr>
            <a:xfrm>
              <a:off x="4662425" y="4138500"/>
              <a:ext cx="3800" cy="10675"/>
            </a:xfrm>
            <a:custGeom>
              <a:avLst/>
              <a:gdLst/>
              <a:ahLst/>
              <a:cxnLst/>
              <a:rect l="l" t="t" r="r" b="b"/>
              <a:pathLst>
                <a:path w="152" h="427" fill="none" extrusionOk="0">
                  <a:moveTo>
                    <a:pt x="151" y="1"/>
                  </a:moveTo>
                  <a:lnTo>
                    <a:pt x="1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1" name="Google Shape;35271;p44"/>
            <p:cNvSpPr/>
            <p:nvPr/>
          </p:nvSpPr>
          <p:spPr>
            <a:xfrm>
              <a:off x="4665575" y="41372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1"/>
                  </a:moveTo>
                  <a:cubicBezTo>
                    <a:pt x="25" y="1"/>
                    <a:pt x="0" y="26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50" y="76"/>
                    <a:pt x="75" y="76"/>
                    <a:pt x="75" y="51"/>
                  </a:cubicBezTo>
                  <a:cubicBezTo>
                    <a:pt x="75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2" name="Google Shape;35272;p44"/>
            <p:cNvSpPr/>
            <p:nvPr/>
          </p:nvSpPr>
          <p:spPr>
            <a:xfrm>
              <a:off x="4663700" y="4152300"/>
              <a:ext cx="6900" cy="9425"/>
            </a:xfrm>
            <a:custGeom>
              <a:avLst/>
              <a:gdLst/>
              <a:ahLst/>
              <a:cxnLst/>
              <a:rect l="l" t="t" r="r" b="b"/>
              <a:pathLst>
                <a:path w="276" h="377" fill="none" extrusionOk="0">
                  <a:moveTo>
                    <a:pt x="276" y="3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3" name="Google Shape;35273;p44"/>
            <p:cNvSpPr/>
            <p:nvPr/>
          </p:nvSpPr>
          <p:spPr>
            <a:xfrm>
              <a:off x="4669325" y="4160800"/>
              <a:ext cx="2525" cy="2025"/>
            </a:xfrm>
            <a:custGeom>
              <a:avLst/>
              <a:gdLst/>
              <a:ahLst/>
              <a:cxnLst/>
              <a:rect l="l" t="t" r="r" b="b"/>
              <a:pathLst>
                <a:path w="101" h="81" extrusionOk="0">
                  <a:moveTo>
                    <a:pt x="50" y="0"/>
                  </a:moveTo>
                  <a:cubicBezTo>
                    <a:pt x="42" y="0"/>
                    <a:pt x="34" y="3"/>
                    <a:pt x="26" y="11"/>
                  </a:cubicBezTo>
                  <a:cubicBezTo>
                    <a:pt x="26" y="11"/>
                    <a:pt x="1" y="36"/>
                    <a:pt x="26" y="61"/>
                  </a:cubicBezTo>
                  <a:cubicBezTo>
                    <a:pt x="26" y="74"/>
                    <a:pt x="32" y="80"/>
                    <a:pt x="41" y="80"/>
                  </a:cubicBezTo>
                  <a:cubicBezTo>
                    <a:pt x="51" y="80"/>
                    <a:pt x="63" y="74"/>
                    <a:pt x="76" y="61"/>
                  </a:cubicBezTo>
                  <a:cubicBezTo>
                    <a:pt x="101" y="61"/>
                    <a:pt x="101" y="36"/>
                    <a:pt x="76" y="11"/>
                  </a:cubicBezTo>
                  <a:cubicBezTo>
                    <a:pt x="76" y="11"/>
                    <a:pt x="6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4" name="Google Shape;35274;p44"/>
            <p:cNvSpPr/>
            <p:nvPr/>
          </p:nvSpPr>
          <p:spPr>
            <a:xfrm>
              <a:off x="4663700" y="4152300"/>
              <a:ext cx="10050" cy="5650"/>
            </a:xfrm>
            <a:custGeom>
              <a:avLst/>
              <a:gdLst/>
              <a:ahLst/>
              <a:cxnLst/>
              <a:rect l="l" t="t" r="r" b="b"/>
              <a:pathLst>
                <a:path w="402" h="226" fill="none" extrusionOk="0">
                  <a:moveTo>
                    <a:pt x="401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5" name="Google Shape;35275;p44"/>
            <p:cNvSpPr/>
            <p:nvPr/>
          </p:nvSpPr>
          <p:spPr>
            <a:xfrm>
              <a:off x="4673100" y="4156825"/>
              <a:ext cx="1900" cy="2225"/>
            </a:xfrm>
            <a:custGeom>
              <a:avLst/>
              <a:gdLst/>
              <a:ahLst/>
              <a:cxnLst/>
              <a:rect l="l" t="t" r="r" b="b"/>
              <a:pathLst>
                <a:path w="76" h="89" extrusionOk="0">
                  <a:moveTo>
                    <a:pt x="38" y="1"/>
                  </a:moveTo>
                  <a:cubicBezTo>
                    <a:pt x="25" y="1"/>
                    <a:pt x="13" y="7"/>
                    <a:pt x="0" y="20"/>
                  </a:cubicBezTo>
                  <a:cubicBezTo>
                    <a:pt x="0" y="45"/>
                    <a:pt x="0" y="70"/>
                    <a:pt x="25" y="70"/>
                  </a:cubicBezTo>
                  <a:cubicBezTo>
                    <a:pt x="25" y="82"/>
                    <a:pt x="31" y="89"/>
                    <a:pt x="41" y="89"/>
                  </a:cubicBezTo>
                  <a:cubicBezTo>
                    <a:pt x="50" y="89"/>
                    <a:pt x="63" y="82"/>
                    <a:pt x="75" y="70"/>
                  </a:cubicBezTo>
                  <a:cubicBezTo>
                    <a:pt x="75" y="45"/>
                    <a:pt x="75" y="20"/>
                    <a:pt x="75" y="20"/>
                  </a:cubicBezTo>
                  <a:cubicBezTo>
                    <a:pt x="63" y="7"/>
                    <a:pt x="50" y="1"/>
                    <a:pt x="3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6" name="Google Shape;35276;p44"/>
            <p:cNvSpPr/>
            <p:nvPr/>
          </p:nvSpPr>
          <p:spPr>
            <a:xfrm>
              <a:off x="4663700" y="4152300"/>
              <a:ext cx="2525" cy="11300"/>
            </a:xfrm>
            <a:custGeom>
              <a:avLst/>
              <a:gdLst/>
              <a:ahLst/>
              <a:cxnLst/>
              <a:rect l="l" t="t" r="r" b="b"/>
              <a:pathLst>
                <a:path w="101" h="452" fill="none" extrusionOk="0">
                  <a:moveTo>
                    <a:pt x="100" y="4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7" name="Google Shape;35277;p44"/>
            <p:cNvSpPr/>
            <p:nvPr/>
          </p:nvSpPr>
          <p:spPr>
            <a:xfrm>
              <a:off x="4664950" y="41629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25" y="76"/>
                    <a:pt x="50" y="76"/>
                    <a:pt x="50" y="76"/>
                  </a:cubicBezTo>
                  <a:cubicBezTo>
                    <a:pt x="75" y="76"/>
                    <a:pt x="100" y="50"/>
                    <a:pt x="75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8" name="Google Shape;35278;p44"/>
            <p:cNvSpPr/>
            <p:nvPr/>
          </p:nvSpPr>
          <p:spPr>
            <a:xfrm>
              <a:off x="4663700" y="4146650"/>
              <a:ext cx="10675" cy="3800"/>
            </a:xfrm>
            <a:custGeom>
              <a:avLst/>
              <a:gdLst/>
              <a:ahLst/>
              <a:cxnLst/>
              <a:rect l="l" t="t" r="r" b="b"/>
              <a:pathLst>
                <a:path w="427" h="152" fill="none" extrusionOk="0">
                  <a:moveTo>
                    <a:pt x="426" y="1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9" name="Google Shape;35279;p44"/>
            <p:cNvSpPr/>
            <p:nvPr/>
          </p:nvSpPr>
          <p:spPr>
            <a:xfrm>
              <a:off x="4673725" y="41454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75" y="76"/>
                    <a:pt x="75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0" name="Google Shape;35280;p44"/>
            <p:cNvSpPr/>
            <p:nvPr/>
          </p:nvSpPr>
          <p:spPr>
            <a:xfrm>
              <a:off x="4663700" y="4142275"/>
              <a:ext cx="7525" cy="8175"/>
            </a:xfrm>
            <a:custGeom>
              <a:avLst/>
              <a:gdLst/>
              <a:ahLst/>
              <a:cxnLst/>
              <a:rect l="l" t="t" r="r" b="b"/>
              <a:pathLst>
                <a:path w="301" h="327" fill="none" extrusionOk="0">
                  <a:moveTo>
                    <a:pt x="301" y="0"/>
                  </a:moveTo>
                  <a:lnTo>
                    <a:pt x="0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1" name="Google Shape;35281;p44"/>
            <p:cNvSpPr/>
            <p:nvPr/>
          </p:nvSpPr>
          <p:spPr>
            <a:xfrm>
              <a:off x="4670575" y="414102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6" y="0"/>
                  </a:moveTo>
                  <a:cubicBezTo>
                    <a:pt x="1" y="25"/>
                    <a:pt x="1" y="50"/>
                    <a:pt x="26" y="50"/>
                  </a:cubicBezTo>
                  <a:cubicBezTo>
                    <a:pt x="26" y="75"/>
                    <a:pt x="51" y="75"/>
                    <a:pt x="76" y="75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2" name="Google Shape;35282;p44"/>
            <p:cNvSpPr/>
            <p:nvPr/>
          </p:nvSpPr>
          <p:spPr>
            <a:xfrm>
              <a:off x="4663700" y="4150425"/>
              <a:ext cx="11300" cy="650"/>
            </a:xfrm>
            <a:custGeom>
              <a:avLst/>
              <a:gdLst/>
              <a:ahLst/>
              <a:cxnLst/>
              <a:rect l="l" t="t" r="r" b="b"/>
              <a:pathLst>
                <a:path w="452" h="26" fill="none" extrusionOk="0">
                  <a:moveTo>
                    <a:pt x="451" y="2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3" name="Google Shape;35283;p44"/>
            <p:cNvSpPr/>
            <p:nvPr/>
          </p:nvSpPr>
          <p:spPr>
            <a:xfrm>
              <a:off x="4674350" y="41504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50"/>
                    <a:pt x="25" y="75"/>
                    <a:pt x="50" y="75"/>
                  </a:cubicBezTo>
                  <a:cubicBezTo>
                    <a:pt x="75" y="75"/>
                    <a:pt x="75" y="50"/>
                    <a:pt x="75" y="25"/>
                  </a:cubicBezTo>
                  <a:cubicBezTo>
                    <a:pt x="75" y="0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4" name="Google Shape;35284;p44"/>
            <p:cNvSpPr/>
            <p:nvPr/>
          </p:nvSpPr>
          <p:spPr>
            <a:xfrm>
              <a:off x="4655550" y="4151675"/>
              <a:ext cx="6275" cy="10050"/>
            </a:xfrm>
            <a:custGeom>
              <a:avLst/>
              <a:gdLst/>
              <a:ahLst/>
              <a:cxnLst/>
              <a:rect l="l" t="t" r="r" b="b"/>
              <a:pathLst>
                <a:path w="251" h="402" fill="none" extrusionOk="0">
                  <a:moveTo>
                    <a:pt x="0" y="401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5" name="Google Shape;35285;p44"/>
            <p:cNvSpPr/>
            <p:nvPr/>
          </p:nvSpPr>
          <p:spPr>
            <a:xfrm>
              <a:off x="4654300" y="41610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25"/>
                    <a:pt x="0" y="50"/>
                    <a:pt x="25" y="75"/>
                  </a:cubicBezTo>
                  <a:cubicBezTo>
                    <a:pt x="50" y="75"/>
                    <a:pt x="75" y="75"/>
                    <a:pt x="75" y="50"/>
                  </a:cubicBezTo>
                  <a:cubicBezTo>
                    <a:pt x="75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6" name="Google Shape;35286;p44"/>
            <p:cNvSpPr/>
            <p:nvPr/>
          </p:nvSpPr>
          <p:spPr>
            <a:xfrm>
              <a:off x="4651775" y="4151675"/>
              <a:ext cx="10050" cy="6275"/>
            </a:xfrm>
            <a:custGeom>
              <a:avLst/>
              <a:gdLst/>
              <a:ahLst/>
              <a:cxnLst/>
              <a:rect l="l" t="t" r="r" b="b"/>
              <a:pathLst>
                <a:path w="402" h="251" fill="none" extrusionOk="0">
                  <a:moveTo>
                    <a:pt x="1" y="251"/>
                  </a:moveTo>
                  <a:lnTo>
                    <a:pt x="4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7" name="Google Shape;35287;p44"/>
            <p:cNvSpPr/>
            <p:nvPr/>
          </p:nvSpPr>
          <p:spPr>
            <a:xfrm>
              <a:off x="4650525" y="41573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1"/>
                  </a:moveTo>
                  <a:cubicBezTo>
                    <a:pt x="1" y="26"/>
                    <a:pt x="1" y="51"/>
                    <a:pt x="1" y="51"/>
                  </a:cubicBezTo>
                  <a:cubicBezTo>
                    <a:pt x="26" y="76"/>
                    <a:pt x="51" y="76"/>
                    <a:pt x="76" y="76"/>
                  </a:cubicBezTo>
                  <a:cubicBezTo>
                    <a:pt x="76" y="51"/>
                    <a:pt x="76" y="26"/>
                    <a:pt x="76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8" name="Google Shape;35288;p44"/>
            <p:cNvSpPr/>
            <p:nvPr/>
          </p:nvSpPr>
          <p:spPr>
            <a:xfrm>
              <a:off x="4659925" y="4152300"/>
              <a:ext cx="1900" cy="11300"/>
            </a:xfrm>
            <a:custGeom>
              <a:avLst/>
              <a:gdLst/>
              <a:ahLst/>
              <a:cxnLst/>
              <a:rect l="l" t="t" r="r" b="b"/>
              <a:pathLst>
                <a:path w="76" h="452" fill="none" extrusionOk="0">
                  <a:moveTo>
                    <a:pt x="1" y="451"/>
                  </a:moveTo>
                  <a:lnTo>
                    <a:pt x="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9" name="Google Shape;35289;p44"/>
            <p:cNvSpPr/>
            <p:nvPr/>
          </p:nvSpPr>
          <p:spPr>
            <a:xfrm>
              <a:off x="4658675" y="41629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1" y="0"/>
                  </a:moveTo>
                  <a:cubicBezTo>
                    <a:pt x="26" y="0"/>
                    <a:pt x="26" y="0"/>
                    <a:pt x="1" y="25"/>
                  </a:cubicBezTo>
                  <a:cubicBezTo>
                    <a:pt x="1" y="50"/>
                    <a:pt x="26" y="50"/>
                    <a:pt x="26" y="76"/>
                  </a:cubicBezTo>
                  <a:cubicBezTo>
                    <a:pt x="51" y="76"/>
                    <a:pt x="76" y="50"/>
                    <a:pt x="76" y="50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0" name="Google Shape;35290;p44"/>
            <p:cNvSpPr/>
            <p:nvPr/>
          </p:nvSpPr>
          <p:spPr>
            <a:xfrm>
              <a:off x="4649275" y="4148525"/>
              <a:ext cx="11300" cy="2550"/>
            </a:xfrm>
            <a:custGeom>
              <a:avLst/>
              <a:gdLst/>
              <a:ahLst/>
              <a:cxnLst/>
              <a:rect l="l" t="t" r="r" b="b"/>
              <a:pathLst>
                <a:path w="452" h="102" fill="none" extrusionOk="0">
                  <a:moveTo>
                    <a:pt x="1" y="1"/>
                  </a:moveTo>
                  <a:lnTo>
                    <a:pt x="452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1" name="Google Shape;35291;p44"/>
            <p:cNvSpPr/>
            <p:nvPr/>
          </p:nvSpPr>
          <p:spPr>
            <a:xfrm>
              <a:off x="4648025" y="41472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6" y="1"/>
                    <a:pt x="0" y="26"/>
                    <a:pt x="0" y="26"/>
                  </a:cubicBezTo>
                  <a:cubicBezTo>
                    <a:pt x="0" y="51"/>
                    <a:pt x="26" y="76"/>
                    <a:pt x="51" y="76"/>
                  </a:cubicBezTo>
                  <a:cubicBezTo>
                    <a:pt x="76" y="76"/>
                    <a:pt x="76" y="76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2" name="Google Shape;35292;p44"/>
            <p:cNvSpPr/>
            <p:nvPr/>
          </p:nvSpPr>
          <p:spPr>
            <a:xfrm>
              <a:off x="4651775" y="4143525"/>
              <a:ext cx="8800" cy="6925"/>
            </a:xfrm>
            <a:custGeom>
              <a:avLst/>
              <a:gdLst/>
              <a:ahLst/>
              <a:cxnLst/>
              <a:rect l="l" t="t" r="r" b="b"/>
              <a:pathLst>
                <a:path w="352" h="277" fill="none" extrusionOk="0">
                  <a:moveTo>
                    <a:pt x="1" y="0"/>
                  </a:moveTo>
                  <a:lnTo>
                    <a:pt x="352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3" name="Google Shape;35293;p44"/>
            <p:cNvSpPr/>
            <p:nvPr/>
          </p:nvSpPr>
          <p:spPr>
            <a:xfrm>
              <a:off x="4649900" y="4142625"/>
              <a:ext cx="2525" cy="2025"/>
            </a:xfrm>
            <a:custGeom>
              <a:avLst/>
              <a:gdLst/>
              <a:ahLst/>
              <a:cxnLst/>
              <a:rect l="l" t="t" r="r" b="b"/>
              <a:pathLst>
                <a:path w="101" h="81" extrusionOk="0">
                  <a:moveTo>
                    <a:pt x="52" y="0"/>
                  </a:moveTo>
                  <a:cubicBezTo>
                    <a:pt x="37" y="0"/>
                    <a:pt x="26" y="11"/>
                    <a:pt x="26" y="11"/>
                  </a:cubicBezTo>
                  <a:cubicBezTo>
                    <a:pt x="1" y="36"/>
                    <a:pt x="26" y="61"/>
                    <a:pt x="26" y="61"/>
                  </a:cubicBezTo>
                  <a:cubicBezTo>
                    <a:pt x="38" y="74"/>
                    <a:pt x="51" y="80"/>
                    <a:pt x="60" y="80"/>
                  </a:cubicBezTo>
                  <a:cubicBezTo>
                    <a:pt x="70" y="80"/>
                    <a:pt x="76" y="74"/>
                    <a:pt x="76" y="61"/>
                  </a:cubicBezTo>
                  <a:cubicBezTo>
                    <a:pt x="101" y="36"/>
                    <a:pt x="101" y="11"/>
                    <a:pt x="76" y="11"/>
                  </a:cubicBezTo>
                  <a:cubicBezTo>
                    <a:pt x="68" y="3"/>
                    <a:pt x="59" y="0"/>
                    <a:pt x="5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4" name="Google Shape;35294;p44"/>
            <p:cNvSpPr/>
            <p:nvPr/>
          </p:nvSpPr>
          <p:spPr>
            <a:xfrm>
              <a:off x="4649275" y="4151050"/>
              <a:ext cx="11300" cy="1900"/>
            </a:xfrm>
            <a:custGeom>
              <a:avLst/>
              <a:gdLst/>
              <a:ahLst/>
              <a:cxnLst/>
              <a:rect l="l" t="t" r="r" b="b"/>
              <a:pathLst>
                <a:path w="452" h="76" fill="none" extrusionOk="0">
                  <a:moveTo>
                    <a:pt x="1" y="75"/>
                  </a:moveTo>
                  <a:lnTo>
                    <a:pt x="4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5" name="Google Shape;35295;p44"/>
            <p:cNvSpPr/>
            <p:nvPr/>
          </p:nvSpPr>
          <p:spPr>
            <a:xfrm>
              <a:off x="4648025" y="41523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0"/>
                  </a:moveTo>
                  <a:cubicBezTo>
                    <a:pt x="26" y="0"/>
                    <a:pt x="0" y="25"/>
                    <a:pt x="0" y="50"/>
                  </a:cubicBezTo>
                  <a:cubicBezTo>
                    <a:pt x="0" y="75"/>
                    <a:pt x="26" y="75"/>
                    <a:pt x="51" y="75"/>
                  </a:cubicBezTo>
                  <a:cubicBezTo>
                    <a:pt x="76" y="75"/>
                    <a:pt x="76" y="50"/>
                    <a:pt x="76" y="25"/>
                  </a:cubicBezTo>
                  <a:cubicBezTo>
                    <a:pt x="76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6" name="Google Shape;35296;p44"/>
            <p:cNvSpPr/>
            <p:nvPr/>
          </p:nvSpPr>
          <p:spPr>
            <a:xfrm>
              <a:off x="4657425" y="4144775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226" y="1"/>
                  </a:moveTo>
                  <a:cubicBezTo>
                    <a:pt x="101" y="1"/>
                    <a:pt x="0" y="101"/>
                    <a:pt x="0" y="226"/>
                  </a:cubicBezTo>
                  <a:cubicBezTo>
                    <a:pt x="0" y="351"/>
                    <a:pt x="101" y="427"/>
                    <a:pt x="226" y="427"/>
                  </a:cubicBezTo>
                  <a:cubicBezTo>
                    <a:pt x="326" y="427"/>
                    <a:pt x="427" y="351"/>
                    <a:pt x="427" y="226"/>
                  </a:cubicBezTo>
                  <a:cubicBezTo>
                    <a:pt x="427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7" name="Google Shape;35297;p44"/>
            <p:cNvSpPr/>
            <p:nvPr/>
          </p:nvSpPr>
          <p:spPr>
            <a:xfrm>
              <a:off x="4756425" y="4009425"/>
              <a:ext cx="23825" cy="41400"/>
            </a:xfrm>
            <a:custGeom>
              <a:avLst/>
              <a:gdLst/>
              <a:ahLst/>
              <a:cxnLst/>
              <a:rect l="l" t="t" r="r" b="b"/>
              <a:pathLst>
                <a:path w="953" h="1656" extrusionOk="0">
                  <a:moveTo>
                    <a:pt x="301" y="1"/>
                  </a:moveTo>
                  <a:cubicBezTo>
                    <a:pt x="126" y="126"/>
                    <a:pt x="0" y="477"/>
                    <a:pt x="50" y="828"/>
                  </a:cubicBezTo>
                  <a:cubicBezTo>
                    <a:pt x="126" y="1329"/>
                    <a:pt x="552" y="1655"/>
                    <a:pt x="552" y="1655"/>
                  </a:cubicBezTo>
                  <a:cubicBezTo>
                    <a:pt x="552" y="1655"/>
                    <a:pt x="953" y="1279"/>
                    <a:pt x="953" y="778"/>
                  </a:cubicBezTo>
                  <a:cubicBezTo>
                    <a:pt x="928" y="402"/>
                    <a:pt x="777" y="101"/>
                    <a:pt x="577" y="1"/>
                  </a:cubicBezTo>
                  <a:cubicBezTo>
                    <a:pt x="451" y="201"/>
                    <a:pt x="477" y="552"/>
                    <a:pt x="477" y="552"/>
                  </a:cubicBezTo>
                  <a:cubicBezTo>
                    <a:pt x="477" y="552"/>
                    <a:pt x="426" y="17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8" name="Google Shape;35298;p44"/>
            <p:cNvSpPr/>
            <p:nvPr/>
          </p:nvSpPr>
          <p:spPr>
            <a:xfrm>
              <a:off x="4730100" y="4031825"/>
              <a:ext cx="39500" cy="25200"/>
            </a:xfrm>
            <a:custGeom>
              <a:avLst/>
              <a:gdLst/>
              <a:ahLst/>
              <a:cxnLst/>
              <a:rect l="l" t="t" r="r" b="b"/>
              <a:pathLst>
                <a:path w="1580" h="1008" extrusionOk="0">
                  <a:moveTo>
                    <a:pt x="471" y="1"/>
                  </a:moveTo>
                  <a:cubicBezTo>
                    <a:pt x="320" y="1"/>
                    <a:pt x="189" y="32"/>
                    <a:pt x="101" y="82"/>
                  </a:cubicBezTo>
                  <a:cubicBezTo>
                    <a:pt x="251" y="283"/>
                    <a:pt x="552" y="458"/>
                    <a:pt x="552" y="458"/>
                  </a:cubicBezTo>
                  <a:cubicBezTo>
                    <a:pt x="552" y="458"/>
                    <a:pt x="294" y="348"/>
                    <a:pt x="94" y="348"/>
                  </a:cubicBezTo>
                  <a:cubicBezTo>
                    <a:pt x="61" y="348"/>
                    <a:pt x="29" y="351"/>
                    <a:pt x="1" y="358"/>
                  </a:cubicBezTo>
                  <a:cubicBezTo>
                    <a:pt x="26" y="559"/>
                    <a:pt x="276" y="834"/>
                    <a:pt x="627" y="960"/>
                  </a:cubicBezTo>
                  <a:cubicBezTo>
                    <a:pt x="731" y="994"/>
                    <a:pt x="838" y="1008"/>
                    <a:pt x="941" y="1008"/>
                  </a:cubicBezTo>
                  <a:cubicBezTo>
                    <a:pt x="1283" y="1008"/>
                    <a:pt x="1580" y="859"/>
                    <a:pt x="1580" y="859"/>
                  </a:cubicBezTo>
                  <a:cubicBezTo>
                    <a:pt x="1580" y="859"/>
                    <a:pt x="1404" y="333"/>
                    <a:pt x="953" y="107"/>
                  </a:cubicBezTo>
                  <a:cubicBezTo>
                    <a:pt x="790" y="32"/>
                    <a:pt x="621" y="1"/>
                    <a:pt x="4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9" name="Google Shape;35299;p44"/>
            <p:cNvSpPr/>
            <p:nvPr/>
          </p:nvSpPr>
          <p:spPr>
            <a:xfrm>
              <a:off x="4768325" y="4051425"/>
              <a:ext cx="33850" cy="33300"/>
            </a:xfrm>
            <a:custGeom>
              <a:avLst/>
              <a:gdLst/>
              <a:ahLst/>
              <a:cxnLst/>
              <a:rect l="l" t="t" r="r" b="b"/>
              <a:pathLst>
                <a:path w="1354" h="1332" extrusionOk="0">
                  <a:moveTo>
                    <a:pt x="76" y="0"/>
                  </a:moveTo>
                  <a:cubicBezTo>
                    <a:pt x="76" y="0"/>
                    <a:pt x="1" y="552"/>
                    <a:pt x="326" y="927"/>
                  </a:cubicBezTo>
                  <a:cubicBezTo>
                    <a:pt x="533" y="1203"/>
                    <a:pt x="825" y="1332"/>
                    <a:pt x="1026" y="1332"/>
                  </a:cubicBezTo>
                  <a:cubicBezTo>
                    <a:pt x="1044" y="1332"/>
                    <a:pt x="1062" y="1331"/>
                    <a:pt x="1078" y="1328"/>
                  </a:cubicBezTo>
                  <a:cubicBezTo>
                    <a:pt x="1053" y="1078"/>
                    <a:pt x="828" y="802"/>
                    <a:pt x="828" y="802"/>
                  </a:cubicBezTo>
                  <a:lnTo>
                    <a:pt x="828" y="802"/>
                  </a:lnTo>
                  <a:cubicBezTo>
                    <a:pt x="828" y="802"/>
                    <a:pt x="1078" y="1078"/>
                    <a:pt x="1304" y="1153"/>
                  </a:cubicBezTo>
                  <a:cubicBezTo>
                    <a:pt x="1354" y="927"/>
                    <a:pt x="1254" y="602"/>
                    <a:pt x="1003" y="326"/>
                  </a:cubicBezTo>
                  <a:cubicBezTo>
                    <a:pt x="627" y="0"/>
                    <a:pt x="76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0" name="Google Shape;35300;p44"/>
            <p:cNvSpPr/>
            <p:nvPr/>
          </p:nvSpPr>
          <p:spPr>
            <a:xfrm>
              <a:off x="4741375" y="4052050"/>
              <a:ext cx="32625" cy="35175"/>
            </a:xfrm>
            <a:custGeom>
              <a:avLst/>
              <a:gdLst/>
              <a:ahLst/>
              <a:cxnLst/>
              <a:rect l="l" t="t" r="r" b="b"/>
              <a:pathLst>
                <a:path w="1305" h="1407" extrusionOk="0">
                  <a:moveTo>
                    <a:pt x="1179" y="0"/>
                  </a:moveTo>
                  <a:cubicBezTo>
                    <a:pt x="1179" y="0"/>
                    <a:pt x="627" y="25"/>
                    <a:pt x="302" y="401"/>
                  </a:cubicBezTo>
                  <a:cubicBezTo>
                    <a:pt x="76" y="702"/>
                    <a:pt x="1" y="1028"/>
                    <a:pt x="51" y="1228"/>
                  </a:cubicBezTo>
                  <a:cubicBezTo>
                    <a:pt x="301" y="1153"/>
                    <a:pt x="527" y="903"/>
                    <a:pt x="527" y="902"/>
                  </a:cubicBezTo>
                  <a:lnTo>
                    <a:pt x="527" y="902"/>
                  </a:lnTo>
                  <a:cubicBezTo>
                    <a:pt x="527" y="903"/>
                    <a:pt x="302" y="1178"/>
                    <a:pt x="302" y="1404"/>
                  </a:cubicBezTo>
                  <a:cubicBezTo>
                    <a:pt x="316" y="1406"/>
                    <a:pt x="331" y="1406"/>
                    <a:pt x="346" y="1406"/>
                  </a:cubicBezTo>
                  <a:cubicBezTo>
                    <a:pt x="548" y="1406"/>
                    <a:pt x="842" y="1255"/>
                    <a:pt x="1028" y="953"/>
                  </a:cubicBezTo>
                  <a:cubicBezTo>
                    <a:pt x="1304" y="552"/>
                    <a:pt x="1179" y="0"/>
                    <a:pt x="11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1" name="Google Shape;35301;p44"/>
            <p:cNvSpPr/>
            <p:nvPr/>
          </p:nvSpPr>
          <p:spPr>
            <a:xfrm>
              <a:off x="4772075" y="4026375"/>
              <a:ext cx="37000" cy="27800"/>
            </a:xfrm>
            <a:custGeom>
              <a:avLst/>
              <a:gdLst/>
              <a:ahLst/>
              <a:cxnLst/>
              <a:rect l="l" t="t" r="r" b="b"/>
              <a:pathLst>
                <a:path w="1480" h="1112" extrusionOk="0">
                  <a:moveTo>
                    <a:pt x="1104" y="1"/>
                  </a:moveTo>
                  <a:cubicBezTo>
                    <a:pt x="918" y="1"/>
                    <a:pt x="680" y="73"/>
                    <a:pt x="477" y="225"/>
                  </a:cubicBezTo>
                  <a:cubicBezTo>
                    <a:pt x="101" y="501"/>
                    <a:pt x="1" y="1052"/>
                    <a:pt x="1" y="1052"/>
                  </a:cubicBezTo>
                  <a:cubicBezTo>
                    <a:pt x="1" y="1052"/>
                    <a:pt x="180" y="1112"/>
                    <a:pt x="419" y="1112"/>
                  </a:cubicBezTo>
                  <a:cubicBezTo>
                    <a:pt x="589" y="1112"/>
                    <a:pt x="790" y="1082"/>
                    <a:pt x="978" y="977"/>
                  </a:cubicBezTo>
                  <a:cubicBezTo>
                    <a:pt x="1304" y="802"/>
                    <a:pt x="1480" y="501"/>
                    <a:pt x="1480" y="275"/>
                  </a:cubicBezTo>
                  <a:cubicBezTo>
                    <a:pt x="1254" y="275"/>
                    <a:pt x="928" y="451"/>
                    <a:pt x="928" y="451"/>
                  </a:cubicBezTo>
                  <a:cubicBezTo>
                    <a:pt x="928" y="451"/>
                    <a:pt x="1254" y="250"/>
                    <a:pt x="1329" y="50"/>
                  </a:cubicBezTo>
                  <a:cubicBezTo>
                    <a:pt x="1272" y="17"/>
                    <a:pt x="1194" y="1"/>
                    <a:pt x="1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2" name="Google Shape;35302;p44"/>
            <p:cNvSpPr/>
            <p:nvPr/>
          </p:nvSpPr>
          <p:spPr>
            <a:xfrm>
              <a:off x="4757675" y="4035125"/>
              <a:ext cx="15050" cy="16325"/>
            </a:xfrm>
            <a:custGeom>
              <a:avLst/>
              <a:gdLst/>
              <a:ahLst/>
              <a:cxnLst/>
              <a:rect l="l" t="t" r="r" b="b"/>
              <a:pathLst>
                <a:path w="602" h="653" extrusionOk="0">
                  <a:moveTo>
                    <a:pt x="126" y="1"/>
                  </a:moveTo>
                  <a:cubicBezTo>
                    <a:pt x="151" y="126"/>
                    <a:pt x="226" y="251"/>
                    <a:pt x="226" y="251"/>
                  </a:cubicBezTo>
                  <a:cubicBezTo>
                    <a:pt x="226" y="251"/>
                    <a:pt x="126" y="126"/>
                    <a:pt x="26" y="76"/>
                  </a:cubicBezTo>
                  <a:lnTo>
                    <a:pt x="26" y="76"/>
                  </a:lnTo>
                  <a:cubicBezTo>
                    <a:pt x="0" y="176"/>
                    <a:pt x="26" y="326"/>
                    <a:pt x="151" y="477"/>
                  </a:cubicBezTo>
                  <a:cubicBezTo>
                    <a:pt x="301" y="627"/>
                    <a:pt x="552" y="652"/>
                    <a:pt x="552" y="652"/>
                  </a:cubicBezTo>
                  <a:cubicBezTo>
                    <a:pt x="552" y="652"/>
                    <a:pt x="602" y="402"/>
                    <a:pt x="477" y="226"/>
                  </a:cubicBezTo>
                  <a:cubicBezTo>
                    <a:pt x="376" y="76"/>
                    <a:pt x="226" y="1"/>
                    <a:pt x="1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3" name="Google Shape;35303;p44"/>
            <p:cNvSpPr/>
            <p:nvPr/>
          </p:nvSpPr>
          <p:spPr>
            <a:xfrm>
              <a:off x="4752650" y="4049300"/>
              <a:ext cx="18825" cy="10800"/>
            </a:xfrm>
            <a:custGeom>
              <a:avLst/>
              <a:gdLst/>
              <a:ahLst/>
              <a:cxnLst/>
              <a:rect l="l" t="t" r="r" b="b"/>
              <a:pathLst>
                <a:path w="753" h="432" extrusionOk="0">
                  <a:moveTo>
                    <a:pt x="410" y="1"/>
                  </a:moveTo>
                  <a:cubicBezTo>
                    <a:pt x="383" y="1"/>
                    <a:pt x="355" y="4"/>
                    <a:pt x="327" y="10"/>
                  </a:cubicBezTo>
                  <a:cubicBezTo>
                    <a:pt x="151" y="35"/>
                    <a:pt x="26" y="110"/>
                    <a:pt x="1" y="210"/>
                  </a:cubicBezTo>
                  <a:cubicBezTo>
                    <a:pt x="51" y="236"/>
                    <a:pt x="114" y="242"/>
                    <a:pt x="164" y="242"/>
                  </a:cubicBezTo>
                  <a:cubicBezTo>
                    <a:pt x="214" y="242"/>
                    <a:pt x="251" y="236"/>
                    <a:pt x="252" y="236"/>
                  </a:cubicBezTo>
                  <a:lnTo>
                    <a:pt x="252" y="236"/>
                  </a:lnTo>
                  <a:cubicBezTo>
                    <a:pt x="251" y="236"/>
                    <a:pt x="101" y="261"/>
                    <a:pt x="26" y="336"/>
                  </a:cubicBezTo>
                  <a:cubicBezTo>
                    <a:pt x="62" y="390"/>
                    <a:pt x="163" y="431"/>
                    <a:pt x="273" y="431"/>
                  </a:cubicBezTo>
                  <a:cubicBezTo>
                    <a:pt x="316" y="431"/>
                    <a:pt x="360" y="425"/>
                    <a:pt x="402" y="411"/>
                  </a:cubicBezTo>
                  <a:cubicBezTo>
                    <a:pt x="628" y="361"/>
                    <a:pt x="753" y="135"/>
                    <a:pt x="753" y="135"/>
                  </a:cubicBezTo>
                  <a:cubicBezTo>
                    <a:pt x="753" y="135"/>
                    <a:pt x="599" y="1"/>
                    <a:pt x="41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4" name="Google Shape;35304;p44"/>
            <p:cNvSpPr/>
            <p:nvPr/>
          </p:nvSpPr>
          <p:spPr>
            <a:xfrm>
              <a:off x="4772075" y="4049250"/>
              <a:ext cx="18200" cy="11025"/>
            </a:xfrm>
            <a:custGeom>
              <a:avLst/>
              <a:gdLst/>
              <a:ahLst/>
              <a:cxnLst/>
              <a:rect l="l" t="t" r="r" b="b"/>
              <a:pathLst>
                <a:path w="728" h="441" extrusionOk="0">
                  <a:moveTo>
                    <a:pt x="317" y="0"/>
                  </a:moveTo>
                  <a:cubicBezTo>
                    <a:pt x="140" y="0"/>
                    <a:pt x="1" y="87"/>
                    <a:pt x="1" y="87"/>
                  </a:cubicBezTo>
                  <a:cubicBezTo>
                    <a:pt x="1" y="87"/>
                    <a:pt x="76" y="338"/>
                    <a:pt x="302" y="413"/>
                  </a:cubicBezTo>
                  <a:cubicBezTo>
                    <a:pt x="359" y="432"/>
                    <a:pt x="420" y="440"/>
                    <a:pt x="478" y="440"/>
                  </a:cubicBezTo>
                  <a:cubicBezTo>
                    <a:pt x="571" y="440"/>
                    <a:pt x="656" y="419"/>
                    <a:pt x="703" y="388"/>
                  </a:cubicBezTo>
                  <a:cubicBezTo>
                    <a:pt x="628" y="313"/>
                    <a:pt x="477" y="238"/>
                    <a:pt x="477" y="238"/>
                  </a:cubicBezTo>
                  <a:lnTo>
                    <a:pt x="477" y="238"/>
                  </a:lnTo>
                  <a:cubicBezTo>
                    <a:pt x="477" y="238"/>
                    <a:pt x="573" y="270"/>
                    <a:pt x="663" y="270"/>
                  </a:cubicBezTo>
                  <a:cubicBezTo>
                    <a:pt x="686" y="270"/>
                    <a:pt x="708" y="268"/>
                    <a:pt x="728" y="263"/>
                  </a:cubicBezTo>
                  <a:cubicBezTo>
                    <a:pt x="703" y="162"/>
                    <a:pt x="602" y="62"/>
                    <a:pt x="427" y="12"/>
                  </a:cubicBezTo>
                  <a:cubicBezTo>
                    <a:pt x="389" y="4"/>
                    <a:pt x="352" y="0"/>
                    <a:pt x="31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5" name="Google Shape;35305;p44"/>
            <p:cNvSpPr/>
            <p:nvPr/>
          </p:nvSpPr>
          <p:spPr>
            <a:xfrm>
              <a:off x="4765200" y="4052050"/>
              <a:ext cx="11300" cy="18825"/>
            </a:xfrm>
            <a:custGeom>
              <a:avLst/>
              <a:gdLst/>
              <a:ahLst/>
              <a:cxnLst/>
              <a:rect l="l" t="t" r="r" b="b"/>
              <a:pathLst>
                <a:path w="452" h="753" extrusionOk="0">
                  <a:moveTo>
                    <a:pt x="276" y="0"/>
                  </a:moveTo>
                  <a:cubicBezTo>
                    <a:pt x="276" y="0"/>
                    <a:pt x="50" y="126"/>
                    <a:pt x="25" y="376"/>
                  </a:cubicBezTo>
                  <a:cubicBezTo>
                    <a:pt x="0" y="527"/>
                    <a:pt x="50" y="677"/>
                    <a:pt x="126" y="752"/>
                  </a:cubicBezTo>
                  <a:cubicBezTo>
                    <a:pt x="201" y="652"/>
                    <a:pt x="226" y="501"/>
                    <a:pt x="226" y="501"/>
                  </a:cubicBezTo>
                  <a:cubicBezTo>
                    <a:pt x="226" y="501"/>
                    <a:pt x="226" y="677"/>
                    <a:pt x="276" y="752"/>
                  </a:cubicBezTo>
                  <a:cubicBezTo>
                    <a:pt x="351" y="702"/>
                    <a:pt x="426" y="577"/>
                    <a:pt x="451" y="401"/>
                  </a:cubicBezTo>
                  <a:cubicBezTo>
                    <a:pt x="451" y="176"/>
                    <a:pt x="276" y="0"/>
                    <a:pt x="2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6" name="Google Shape;35306;p44"/>
            <p:cNvSpPr/>
            <p:nvPr/>
          </p:nvSpPr>
          <p:spPr>
            <a:xfrm>
              <a:off x="4769575" y="4033875"/>
              <a:ext cx="13825" cy="17575"/>
            </a:xfrm>
            <a:custGeom>
              <a:avLst/>
              <a:gdLst/>
              <a:ahLst/>
              <a:cxnLst/>
              <a:rect l="l" t="t" r="r" b="b"/>
              <a:pathLst>
                <a:path w="553" h="703" extrusionOk="0">
                  <a:moveTo>
                    <a:pt x="377" y="0"/>
                  </a:moveTo>
                  <a:cubicBezTo>
                    <a:pt x="276" y="0"/>
                    <a:pt x="151" y="101"/>
                    <a:pt x="76" y="276"/>
                  </a:cubicBezTo>
                  <a:cubicBezTo>
                    <a:pt x="1" y="477"/>
                    <a:pt x="101" y="702"/>
                    <a:pt x="101" y="702"/>
                  </a:cubicBezTo>
                  <a:cubicBezTo>
                    <a:pt x="101" y="702"/>
                    <a:pt x="352" y="652"/>
                    <a:pt x="452" y="452"/>
                  </a:cubicBezTo>
                  <a:cubicBezTo>
                    <a:pt x="552" y="301"/>
                    <a:pt x="552" y="126"/>
                    <a:pt x="502" y="51"/>
                  </a:cubicBezTo>
                  <a:lnTo>
                    <a:pt x="502" y="51"/>
                  </a:lnTo>
                  <a:cubicBezTo>
                    <a:pt x="402" y="101"/>
                    <a:pt x="326" y="251"/>
                    <a:pt x="326" y="251"/>
                  </a:cubicBezTo>
                  <a:cubicBezTo>
                    <a:pt x="326" y="251"/>
                    <a:pt x="377" y="101"/>
                    <a:pt x="3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7" name="Google Shape;35307;p44"/>
            <p:cNvSpPr/>
            <p:nvPr/>
          </p:nvSpPr>
          <p:spPr>
            <a:xfrm>
              <a:off x="4769575" y="4037000"/>
              <a:ext cx="650" cy="11300"/>
            </a:xfrm>
            <a:custGeom>
              <a:avLst/>
              <a:gdLst/>
              <a:ahLst/>
              <a:cxnLst/>
              <a:rect l="l" t="t" r="r" b="b"/>
              <a:pathLst>
                <a:path w="26" h="452" fill="none" extrusionOk="0">
                  <a:moveTo>
                    <a:pt x="1" y="1"/>
                  </a:moveTo>
                  <a:lnTo>
                    <a:pt x="26" y="4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8" name="Google Shape;35308;p44"/>
            <p:cNvSpPr/>
            <p:nvPr/>
          </p:nvSpPr>
          <p:spPr>
            <a:xfrm>
              <a:off x="4768950" y="4035125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76"/>
                    <a:pt x="1" y="76"/>
                    <a:pt x="26" y="76"/>
                  </a:cubicBezTo>
                  <a:cubicBezTo>
                    <a:pt x="33" y="83"/>
                    <a:pt x="40" y="86"/>
                    <a:pt x="47" y="86"/>
                  </a:cubicBezTo>
                  <a:cubicBezTo>
                    <a:pt x="63" y="86"/>
                    <a:pt x="76" y="68"/>
                    <a:pt x="76" y="51"/>
                  </a:cubicBezTo>
                  <a:cubicBezTo>
                    <a:pt x="76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9" name="Google Shape;35309;p44"/>
            <p:cNvSpPr/>
            <p:nvPr/>
          </p:nvSpPr>
          <p:spPr>
            <a:xfrm>
              <a:off x="4764575" y="4038250"/>
              <a:ext cx="5650" cy="10050"/>
            </a:xfrm>
            <a:custGeom>
              <a:avLst/>
              <a:gdLst/>
              <a:ahLst/>
              <a:cxnLst/>
              <a:rect l="l" t="t" r="r" b="b"/>
              <a:pathLst>
                <a:path w="226" h="402" fill="none" extrusionOk="0">
                  <a:moveTo>
                    <a:pt x="0" y="1"/>
                  </a:moveTo>
                  <a:lnTo>
                    <a:pt x="226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0" name="Google Shape;35310;p44"/>
            <p:cNvSpPr/>
            <p:nvPr/>
          </p:nvSpPr>
          <p:spPr>
            <a:xfrm>
              <a:off x="4763325" y="403675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56" y="0"/>
                  </a:moveTo>
                  <a:cubicBezTo>
                    <a:pt x="52" y="0"/>
                    <a:pt x="50" y="3"/>
                    <a:pt x="50" y="11"/>
                  </a:cubicBezTo>
                  <a:cubicBezTo>
                    <a:pt x="25" y="11"/>
                    <a:pt x="0" y="36"/>
                    <a:pt x="25" y="61"/>
                  </a:cubicBezTo>
                  <a:cubicBezTo>
                    <a:pt x="25" y="61"/>
                    <a:pt x="50" y="86"/>
                    <a:pt x="75" y="86"/>
                  </a:cubicBezTo>
                  <a:cubicBezTo>
                    <a:pt x="75" y="61"/>
                    <a:pt x="100" y="36"/>
                    <a:pt x="100" y="36"/>
                  </a:cubicBezTo>
                  <a:cubicBezTo>
                    <a:pt x="83" y="18"/>
                    <a:pt x="65" y="0"/>
                    <a:pt x="5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1" name="Google Shape;35311;p44"/>
            <p:cNvSpPr/>
            <p:nvPr/>
          </p:nvSpPr>
          <p:spPr>
            <a:xfrm>
              <a:off x="4770200" y="4037625"/>
              <a:ext cx="4425" cy="10675"/>
            </a:xfrm>
            <a:custGeom>
              <a:avLst/>
              <a:gdLst/>
              <a:ahLst/>
              <a:cxnLst/>
              <a:rect l="l" t="t" r="r" b="b"/>
              <a:pathLst>
                <a:path w="177" h="427" fill="none" extrusionOk="0">
                  <a:moveTo>
                    <a:pt x="176" y="1"/>
                  </a:moveTo>
                  <a:lnTo>
                    <a:pt x="1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2" name="Google Shape;35312;p44"/>
            <p:cNvSpPr/>
            <p:nvPr/>
          </p:nvSpPr>
          <p:spPr>
            <a:xfrm>
              <a:off x="4773350" y="40357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0" y="1"/>
                  </a:moveTo>
                  <a:cubicBezTo>
                    <a:pt x="50" y="1"/>
                    <a:pt x="25" y="26"/>
                    <a:pt x="25" y="51"/>
                  </a:cubicBezTo>
                  <a:cubicBezTo>
                    <a:pt x="0" y="51"/>
                    <a:pt x="25" y="76"/>
                    <a:pt x="50" y="76"/>
                  </a:cubicBezTo>
                  <a:cubicBezTo>
                    <a:pt x="50" y="83"/>
                    <a:pt x="52" y="86"/>
                    <a:pt x="55" y="86"/>
                  </a:cubicBezTo>
                  <a:cubicBezTo>
                    <a:pt x="63" y="86"/>
                    <a:pt x="75" y="68"/>
                    <a:pt x="75" y="51"/>
                  </a:cubicBezTo>
                  <a:cubicBezTo>
                    <a:pt x="100" y="26"/>
                    <a:pt x="75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3" name="Google Shape;35313;p44"/>
            <p:cNvSpPr/>
            <p:nvPr/>
          </p:nvSpPr>
          <p:spPr>
            <a:xfrm>
              <a:off x="4771450" y="4050800"/>
              <a:ext cx="6925" cy="9425"/>
            </a:xfrm>
            <a:custGeom>
              <a:avLst/>
              <a:gdLst/>
              <a:ahLst/>
              <a:cxnLst/>
              <a:rect l="l" t="t" r="r" b="b"/>
              <a:pathLst>
                <a:path w="277" h="377" fill="none" extrusionOk="0">
                  <a:moveTo>
                    <a:pt x="277" y="3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4" name="Google Shape;35314;p44"/>
            <p:cNvSpPr/>
            <p:nvPr/>
          </p:nvSpPr>
          <p:spPr>
            <a:xfrm>
              <a:off x="4777725" y="4059550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26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26" y="76"/>
                    <a:pt x="51" y="76"/>
                    <a:pt x="51" y="76"/>
                  </a:cubicBezTo>
                  <a:cubicBezTo>
                    <a:pt x="76" y="51"/>
                    <a:pt x="76" y="26"/>
                    <a:pt x="76" y="26"/>
                  </a:cubicBez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5" name="Google Shape;35315;p44"/>
            <p:cNvSpPr/>
            <p:nvPr/>
          </p:nvSpPr>
          <p:spPr>
            <a:xfrm>
              <a:off x="4771450" y="4050800"/>
              <a:ext cx="10050" cy="5650"/>
            </a:xfrm>
            <a:custGeom>
              <a:avLst/>
              <a:gdLst/>
              <a:ahLst/>
              <a:cxnLst/>
              <a:rect l="l" t="t" r="r" b="b"/>
              <a:pathLst>
                <a:path w="402" h="226" fill="none" extrusionOk="0">
                  <a:moveTo>
                    <a:pt x="402" y="2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6" name="Google Shape;35316;p44"/>
            <p:cNvSpPr/>
            <p:nvPr/>
          </p:nvSpPr>
          <p:spPr>
            <a:xfrm>
              <a:off x="4780850" y="4055800"/>
              <a:ext cx="2550" cy="1750"/>
            </a:xfrm>
            <a:custGeom>
              <a:avLst/>
              <a:gdLst/>
              <a:ahLst/>
              <a:cxnLst/>
              <a:rect l="l" t="t" r="r" b="b"/>
              <a:pathLst>
                <a:path w="102" h="70" extrusionOk="0">
                  <a:moveTo>
                    <a:pt x="26" y="1"/>
                  </a:moveTo>
                  <a:cubicBezTo>
                    <a:pt x="1" y="26"/>
                    <a:pt x="1" y="51"/>
                    <a:pt x="26" y="51"/>
                  </a:cubicBezTo>
                  <a:cubicBezTo>
                    <a:pt x="38" y="63"/>
                    <a:pt x="51" y="70"/>
                    <a:pt x="60" y="70"/>
                  </a:cubicBezTo>
                  <a:cubicBezTo>
                    <a:pt x="70" y="70"/>
                    <a:pt x="76" y="63"/>
                    <a:pt x="76" y="51"/>
                  </a:cubicBezTo>
                  <a:cubicBezTo>
                    <a:pt x="101" y="26"/>
                    <a:pt x="101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7" name="Google Shape;35317;p44"/>
            <p:cNvSpPr/>
            <p:nvPr/>
          </p:nvSpPr>
          <p:spPr>
            <a:xfrm>
              <a:off x="4771450" y="4050800"/>
              <a:ext cx="2550" cy="11300"/>
            </a:xfrm>
            <a:custGeom>
              <a:avLst/>
              <a:gdLst/>
              <a:ahLst/>
              <a:cxnLst/>
              <a:rect l="l" t="t" r="r" b="b"/>
              <a:pathLst>
                <a:path w="102" h="452" fill="none" extrusionOk="0">
                  <a:moveTo>
                    <a:pt x="101" y="4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8" name="Google Shape;35318;p44"/>
            <p:cNvSpPr/>
            <p:nvPr/>
          </p:nvSpPr>
          <p:spPr>
            <a:xfrm>
              <a:off x="4773350" y="40614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25"/>
                    <a:pt x="0" y="25"/>
                    <a:pt x="0" y="50"/>
                  </a:cubicBezTo>
                  <a:cubicBezTo>
                    <a:pt x="0" y="75"/>
                    <a:pt x="25" y="75"/>
                    <a:pt x="50" y="75"/>
                  </a:cubicBezTo>
                  <a:cubicBezTo>
                    <a:pt x="75" y="75"/>
                    <a:pt x="75" y="50"/>
                    <a:pt x="75" y="25"/>
                  </a:cubicBez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9" name="Google Shape;35319;p44"/>
            <p:cNvSpPr/>
            <p:nvPr/>
          </p:nvSpPr>
          <p:spPr>
            <a:xfrm>
              <a:off x="4771450" y="4045150"/>
              <a:ext cx="10675" cy="3775"/>
            </a:xfrm>
            <a:custGeom>
              <a:avLst/>
              <a:gdLst/>
              <a:ahLst/>
              <a:cxnLst/>
              <a:rect l="l" t="t" r="r" b="b"/>
              <a:pathLst>
                <a:path w="427" h="151" fill="none" extrusionOk="0">
                  <a:moveTo>
                    <a:pt x="427" y="1"/>
                  </a:moveTo>
                  <a:lnTo>
                    <a:pt x="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0" name="Google Shape;35320;p44"/>
            <p:cNvSpPr/>
            <p:nvPr/>
          </p:nvSpPr>
          <p:spPr>
            <a:xfrm>
              <a:off x="4781475" y="4043900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0"/>
                  </a:moveTo>
                  <a:cubicBezTo>
                    <a:pt x="26" y="0"/>
                    <a:pt x="1" y="25"/>
                    <a:pt x="1" y="51"/>
                  </a:cubicBezTo>
                  <a:cubicBezTo>
                    <a:pt x="26" y="76"/>
                    <a:pt x="26" y="76"/>
                    <a:pt x="51" y="76"/>
                  </a:cubicBezTo>
                  <a:cubicBezTo>
                    <a:pt x="76" y="76"/>
                    <a:pt x="76" y="51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1" name="Google Shape;35321;p44"/>
            <p:cNvSpPr/>
            <p:nvPr/>
          </p:nvSpPr>
          <p:spPr>
            <a:xfrm>
              <a:off x="4771450" y="4040775"/>
              <a:ext cx="8175" cy="8150"/>
            </a:xfrm>
            <a:custGeom>
              <a:avLst/>
              <a:gdLst/>
              <a:ahLst/>
              <a:cxnLst/>
              <a:rect l="l" t="t" r="r" b="b"/>
              <a:pathLst>
                <a:path w="327" h="326" fill="none" extrusionOk="0">
                  <a:moveTo>
                    <a:pt x="327" y="0"/>
                  </a:moveTo>
                  <a:lnTo>
                    <a:pt x="1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2" name="Google Shape;35322;p44"/>
            <p:cNvSpPr/>
            <p:nvPr/>
          </p:nvSpPr>
          <p:spPr>
            <a:xfrm>
              <a:off x="4778975" y="4039500"/>
              <a:ext cx="1900" cy="1925"/>
            </a:xfrm>
            <a:custGeom>
              <a:avLst/>
              <a:gdLst/>
              <a:ahLst/>
              <a:cxnLst/>
              <a:rect l="l" t="t" r="r" b="b"/>
              <a:pathLst>
                <a:path w="76" h="77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51" y="76"/>
                  </a:lnTo>
                  <a:cubicBezTo>
                    <a:pt x="76" y="51"/>
                    <a:pt x="76" y="26"/>
                    <a:pt x="76" y="26"/>
                  </a:cubicBezTo>
                  <a:cubicBezTo>
                    <a:pt x="51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3" name="Google Shape;35323;p44"/>
            <p:cNvSpPr/>
            <p:nvPr/>
          </p:nvSpPr>
          <p:spPr>
            <a:xfrm>
              <a:off x="4771450" y="4048900"/>
              <a:ext cx="11300" cy="650"/>
            </a:xfrm>
            <a:custGeom>
              <a:avLst/>
              <a:gdLst/>
              <a:ahLst/>
              <a:cxnLst/>
              <a:rect l="l" t="t" r="r" b="b"/>
              <a:pathLst>
                <a:path w="452" h="26" fill="none" extrusionOk="0">
                  <a:moveTo>
                    <a:pt x="452" y="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4" name="Google Shape;35324;p44"/>
            <p:cNvSpPr/>
            <p:nvPr/>
          </p:nvSpPr>
          <p:spPr>
            <a:xfrm>
              <a:off x="4782725" y="4048900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5" name="Google Shape;35325;p44"/>
            <p:cNvSpPr/>
            <p:nvPr/>
          </p:nvSpPr>
          <p:spPr>
            <a:xfrm>
              <a:off x="4763325" y="4050800"/>
              <a:ext cx="6275" cy="9425"/>
            </a:xfrm>
            <a:custGeom>
              <a:avLst/>
              <a:gdLst/>
              <a:ahLst/>
              <a:cxnLst/>
              <a:rect l="l" t="t" r="r" b="b"/>
              <a:pathLst>
                <a:path w="251" h="377" fill="none" extrusionOk="0">
                  <a:moveTo>
                    <a:pt x="0" y="376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6" name="Google Shape;35326;p44"/>
            <p:cNvSpPr/>
            <p:nvPr/>
          </p:nvSpPr>
          <p:spPr>
            <a:xfrm>
              <a:off x="4762050" y="4059550"/>
              <a:ext cx="2550" cy="1925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76" y="1"/>
                  </a:moveTo>
                  <a:cubicBezTo>
                    <a:pt x="51" y="1"/>
                    <a:pt x="26" y="1"/>
                    <a:pt x="26" y="26"/>
                  </a:cubicBezTo>
                  <a:cubicBezTo>
                    <a:pt x="1" y="51"/>
                    <a:pt x="26" y="76"/>
                    <a:pt x="26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101" y="26"/>
                    <a:pt x="7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7" name="Google Shape;35327;p44"/>
            <p:cNvSpPr/>
            <p:nvPr/>
          </p:nvSpPr>
          <p:spPr>
            <a:xfrm>
              <a:off x="4760175" y="4050800"/>
              <a:ext cx="9425" cy="5650"/>
            </a:xfrm>
            <a:custGeom>
              <a:avLst/>
              <a:gdLst/>
              <a:ahLst/>
              <a:cxnLst/>
              <a:rect l="l" t="t" r="r" b="b"/>
              <a:pathLst>
                <a:path w="377" h="226" fill="none" extrusionOk="0">
                  <a:moveTo>
                    <a:pt x="1" y="226"/>
                  </a:moveTo>
                  <a:lnTo>
                    <a:pt x="3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8" name="Google Shape;35328;p44"/>
            <p:cNvSpPr/>
            <p:nvPr/>
          </p:nvSpPr>
          <p:spPr>
            <a:xfrm>
              <a:off x="4758300" y="4055950"/>
              <a:ext cx="2525" cy="1750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60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20"/>
                    <a:pt x="1" y="45"/>
                    <a:pt x="26" y="70"/>
                  </a:cubicBezTo>
                  <a:lnTo>
                    <a:pt x="76" y="70"/>
                  </a:lnTo>
                  <a:cubicBezTo>
                    <a:pt x="101" y="45"/>
                    <a:pt x="101" y="20"/>
                    <a:pt x="76" y="20"/>
                  </a:cubicBezTo>
                  <a:cubicBezTo>
                    <a:pt x="76" y="7"/>
                    <a:pt x="69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9" name="Google Shape;35329;p44"/>
            <p:cNvSpPr/>
            <p:nvPr/>
          </p:nvSpPr>
          <p:spPr>
            <a:xfrm>
              <a:off x="4767700" y="4050800"/>
              <a:ext cx="1900" cy="11300"/>
            </a:xfrm>
            <a:custGeom>
              <a:avLst/>
              <a:gdLst/>
              <a:ahLst/>
              <a:cxnLst/>
              <a:rect l="l" t="t" r="r" b="b"/>
              <a:pathLst>
                <a:path w="76" h="452" fill="none" extrusionOk="0">
                  <a:moveTo>
                    <a:pt x="0" y="451"/>
                  </a:moveTo>
                  <a:lnTo>
                    <a:pt x="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0" name="Google Shape;35330;p44"/>
            <p:cNvSpPr/>
            <p:nvPr/>
          </p:nvSpPr>
          <p:spPr>
            <a:xfrm>
              <a:off x="4767075" y="40614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25" y="0"/>
                    <a:pt x="0" y="0"/>
                    <a:pt x="0" y="25"/>
                  </a:cubicBezTo>
                  <a:cubicBezTo>
                    <a:pt x="0" y="50"/>
                    <a:pt x="0" y="75"/>
                    <a:pt x="25" y="75"/>
                  </a:cubicBezTo>
                  <a:cubicBezTo>
                    <a:pt x="51" y="75"/>
                    <a:pt x="76" y="75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1" name="Google Shape;35331;p44"/>
            <p:cNvSpPr/>
            <p:nvPr/>
          </p:nvSpPr>
          <p:spPr>
            <a:xfrm>
              <a:off x="4757675" y="4047025"/>
              <a:ext cx="11300" cy="2525"/>
            </a:xfrm>
            <a:custGeom>
              <a:avLst/>
              <a:gdLst/>
              <a:ahLst/>
              <a:cxnLst/>
              <a:rect l="l" t="t" r="r" b="b"/>
              <a:pathLst>
                <a:path w="452" h="101" fill="none" extrusionOk="0">
                  <a:moveTo>
                    <a:pt x="0" y="1"/>
                  </a:moveTo>
                  <a:lnTo>
                    <a:pt x="452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2" name="Google Shape;35332;p44"/>
            <p:cNvSpPr/>
            <p:nvPr/>
          </p:nvSpPr>
          <p:spPr>
            <a:xfrm>
              <a:off x="4756425" y="404577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0" y="76"/>
                    <a:pt x="25" y="76"/>
                  </a:cubicBezTo>
                  <a:cubicBezTo>
                    <a:pt x="50" y="76"/>
                    <a:pt x="76" y="76"/>
                    <a:pt x="76" y="51"/>
                  </a:cubicBezTo>
                  <a:cubicBezTo>
                    <a:pt x="76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3" name="Google Shape;35333;p44"/>
            <p:cNvSpPr/>
            <p:nvPr/>
          </p:nvSpPr>
          <p:spPr>
            <a:xfrm>
              <a:off x="4759550" y="4042650"/>
              <a:ext cx="9425" cy="6900"/>
            </a:xfrm>
            <a:custGeom>
              <a:avLst/>
              <a:gdLst/>
              <a:ahLst/>
              <a:cxnLst/>
              <a:rect l="l" t="t" r="r" b="b"/>
              <a:pathLst>
                <a:path w="377" h="276" fill="none" extrusionOk="0">
                  <a:moveTo>
                    <a:pt x="1" y="0"/>
                  </a:moveTo>
                  <a:lnTo>
                    <a:pt x="377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4" name="Google Shape;35334;p44"/>
            <p:cNvSpPr/>
            <p:nvPr/>
          </p:nvSpPr>
          <p:spPr>
            <a:xfrm>
              <a:off x="4758300" y="40414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51" y="0"/>
                    <a:pt x="26" y="0"/>
                    <a:pt x="1" y="25"/>
                  </a:cubicBezTo>
                  <a:cubicBezTo>
                    <a:pt x="1" y="25"/>
                    <a:pt x="1" y="50"/>
                    <a:pt x="26" y="75"/>
                  </a:cubicBezTo>
                  <a:cubicBezTo>
                    <a:pt x="51" y="75"/>
                    <a:pt x="51" y="75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5" name="Google Shape;35335;p44"/>
            <p:cNvSpPr/>
            <p:nvPr/>
          </p:nvSpPr>
          <p:spPr>
            <a:xfrm>
              <a:off x="4757675" y="4049525"/>
              <a:ext cx="11300" cy="2550"/>
            </a:xfrm>
            <a:custGeom>
              <a:avLst/>
              <a:gdLst/>
              <a:ahLst/>
              <a:cxnLst/>
              <a:rect l="l" t="t" r="r" b="b"/>
              <a:pathLst>
                <a:path w="452" h="102" fill="none" extrusionOk="0">
                  <a:moveTo>
                    <a:pt x="0" y="101"/>
                  </a:moveTo>
                  <a:lnTo>
                    <a:pt x="45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6" name="Google Shape;35336;p44"/>
            <p:cNvSpPr/>
            <p:nvPr/>
          </p:nvSpPr>
          <p:spPr>
            <a:xfrm>
              <a:off x="4755800" y="405080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0" y="0"/>
                  </a:moveTo>
                  <a:cubicBezTo>
                    <a:pt x="25" y="0"/>
                    <a:pt x="0" y="25"/>
                    <a:pt x="25" y="50"/>
                  </a:cubicBezTo>
                  <a:cubicBezTo>
                    <a:pt x="25" y="75"/>
                    <a:pt x="25" y="75"/>
                    <a:pt x="50" y="75"/>
                  </a:cubicBezTo>
                  <a:cubicBezTo>
                    <a:pt x="75" y="75"/>
                    <a:pt x="101" y="75"/>
                    <a:pt x="101" y="50"/>
                  </a:cubicBezTo>
                  <a:cubicBezTo>
                    <a:pt x="101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7" name="Google Shape;35337;p44"/>
            <p:cNvSpPr/>
            <p:nvPr/>
          </p:nvSpPr>
          <p:spPr>
            <a:xfrm>
              <a:off x="4765200" y="4043275"/>
              <a:ext cx="11300" cy="11300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226" y="0"/>
                  </a:moveTo>
                  <a:cubicBezTo>
                    <a:pt x="100" y="0"/>
                    <a:pt x="0" y="101"/>
                    <a:pt x="0" y="226"/>
                  </a:cubicBezTo>
                  <a:cubicBezTo>
                    <a:pt x="0" y="351"/>
                    <a:pt x="100" y="451"/>
                    <a:pt x="226" y="451"/>
                  </a:cubicBezTo>
                  <a:cubicBezTo>
                    <a:pt x="351" y="451"/>
                    <a:pt x="451" y="351"/>
                    <a:pt x="451" y="226"/>
                  </a:cubicBezTo>
                  <a:cubicBezTo>
                    <a:pt x="451" y="101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8" name="Google Shape;35338;p44"/>
            <p:cNvSpPr/>
            <p:nvPr/>
          </p:nvSpPr>
          <p:spPr>
            <a:xfrm>
              <a:off x="4833500" y="4244400"/>
              <a:ext cx="44500" cy="68325"/>
            </a:xfrm>
            <a:custGeom>
              <a:avLst/>
              <a:gdLst/>
              <a:ahLst/>
              <a:cxnLst/>
              <a:rect l="l" t="t" r="r" b="b"/>
              <a:pathLst>
                <a:path w="1780" h="2733" extrusionOk="0">
                  <a:moveTo>
                    <a:pt x="978" y="0"/>
                  </a:moveTo>
                  <a:lnTo>
                    <a:pt x="978" y="0"/>
                  </a:lnTo>
                  <a:cubicBezTo>
                    <a:pt x="652" y="101"/>
                    <a:pt x="251" y="552"/>
                    <a:pt x="150" y="1178"/>
                  </a:cubicBezTo>
                  <a:cubicBezTo>
                    <a:pt x="0" y="1980"/>
                    <a:pt x="526" y="2732"/>
                    <a:pt x="526" y="2732"/>
                  </a:cubicBezTo>
                  <a:cubicBezTo>
                    <a:pt x="526" y="2732"/>
                    <a:pt x="1353" y="2356"/>
                    <a:pt x="1604" y="1554"/>
                  </a:cubicBezTo>
                  <a:cubicBezTo>
                    <a:pt x="1780" y="953"/>
                    <a:pt x="1679" y="376"/>
                    <a:pt x="1454" y="126"/>
                  </a:cubicBezTo>
                  <a:cubicBezTo>
                    <a:pt x="1153" y="402"/>
                    <a:pt x="952" y="953"/>
                    <a:pt x="952" y="953"/>
                  </a:cubicBezTo>
                  <a:cubicBezTo>
                    <a:pt x="952" y="953"/>
                    <a:pt x="1103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9" name="Google Shape;35339;p44"/>
            <p:cNvSpPr/>
            <p:nvPr/>
          </p:nvSpPr>
          <p:spPr>
            <a:xfrm>
              <a:off x="4786500" y="4265250"/>
              <a:ext cx="58300" cy="50975"/>
            </a:xfrm>
            <a:custGeom>
              <a:avLst/>
              <a:gdLst/>
              <a:ahLst/>
              <a:cxnLst/>
              <a:rect l="l" t="t" r="r" b="b"/>
              <a:pathLst>
                <a:path w="2332" h="2039" extrusionOk="0">
                  <a:moveTo>
                    <a:pt x="553" y="0"/>
                  </a:moveTo>
                  <a:cubicBezTo>
                    <a:pt x="489" y="0"/>
                    <a:pt x="430" y="6"/>
                    <a:pt x="376" y="19"/>
                  </a:cubicBezTo>
                  <a:cubicBezTo>
                    <a:pt x="477" y="420"/>
                    <a:pt x="903" y="846"/>
                    <a:pt x="903" y="846"/>
                  </a:cubicBezTo>
                  <a:cubicBezTo>
                    <a:pt x="903" y="846"/>
                    <a:pt x="426" y="445"/>
                    <a:pt x="50" y="395"/>
                  </a:cubicBezTo>
                  <a:lnTo>
                    <a:pt x="50" y="395"/>
                  </a:lnTo>
                  <a:cubicBezTo>
                    <a:pt x="0" y="745"/>
                    <a:pt x="226" y="1297"/>
                    <a:pt x="727" y="1673"/>
                  </a:cubicBezTo>
                  <a:cubicBezTo>
                    <a:pt x="1154" y="1985"/>
                    <a:pt x="1699" y="2039"/>
                    <a:pt x="2025" y="2039"/>
                  </a:cubicBezTo>
                  <a:cubicBezTo>
                    <a:pt x="2196" y="2039"/>
                    <a:pt x="2306" y="2024"/>
                    <a:pt x="2306" y="2024"/>
                  </a:cubicBezTo>
                  <a:cubicBezTo>
                    <a:pt x="2306" y="2024"/>
                    <a:pt x="2331" y="1096"/>
                    <a:pt x="1730" y="520"/>
                  </a:cubicBezTo>
                  <a:cubicBezTo>
                    <a:pt x="1331" y="164"/>
                    <a:pt x="881" y="0"/>
                    <a:pt x="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0" name="Google Shape;35340;p44"/>
            <p:cNvSpPr/>
            <p:nvPr/>
          </p:nvSpPr>
          <p:spPr>
            <a:xfrm>
              <a:off x="4835375" y="431332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6" y="0"/>
                  </a:moveTo>
                  <a:cubicBezTo>
                    <a:pt x="426" y="0"/>
                    <a:pt x="0" y="827"/>
                    <a:pt x="301" y="1604"/>
                  </a:cubicBezTo>
                  <a:cubicBezTo>
                    <a:pt x="502" y="2206"/>
                    <a:pt x="928" y="2607"/>
                    <a:pt x="1278" y="2657"/>
                  </a:cubicBezTo>
                  <a:cubicBezTo>
                    <a:pt x="1354" y="2256"/>
                    <a:pt x="1178" y="1705"/>
                    <a:pt x="1178" y="1705"/>
                  </a:cubicBezTo>
                  <a:lnTo>
                    <a:pt x="1178" y="1705"/>
                  </a:lnTo>
                  <a:cubicBezTo>
                    <a:pt x="1178" y="1705"/>
                    <a:pt x="1404" y="2256"/>
                    <a:pt x="1730" y="2482"/>
                  </a:cubicBezTo>
                  <a:cubicBezTo>
                    <a:pt x="1930" y="2181"/>
                    <a:pt x="1955" y="1579"/>
                    <a:pt x="1679" y="1028"/>
                  </a:cubicBezTo>
                  <a:cubicBezTo>
                    <a:pt x="1304" y="301"/>
                    <a:pt x="426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1" name="Google Shape;35341;p44"/>
            <p:cNvSpPr/>
            <p:nvPr/>
          </p:nvSpPr>
          <p:spPr>
            <a:xfrm>
              <a:off x="4785250" y="4313375"/>
              <a:ext cx="61425" cy="46900"/>
            </a:xfrm>
            <a:custGeom>
              <a:avLst/>
              <a:gdLst/>
              <a:ahLst/>
              <a:cxnLst/>
              <a:rect l="l" t="t" r="r" b="b"/>
              <a:pathLst>
                <a:path w="2457" h="1876" extrusionOk="0">
                  <a:moveTo>
                    <a:pt x="1850" y="0"/>
                  </a:moveTo>
                  <a:cubicBezTo>
                    <a:pt x="1552" y="0"/>
                    <a:pt x="1186" y="53"/>
                    <a:pt x="852" y="249"/>
                  </a:cubicBezTo>
                  <a:cubicBezTo>
                    <a:pt x="326" y="550"/>
                    <a:pt x="0" y="1051"/>
                    <a:pt x="25" y="1402"/>
                  </a:cubicBezTo>
                  <a:cubicBezTo>
                    <a:pt x="426" y="1402"/>
                    <a:pt x="927" y="1126"/>
                    <a:pt x="928" y="1126"/>
                  </a:cubicBezTo>
                  <a:lnTo>
                    <a:pt x="928" y="1126"/>
                  </a:lnTo>
                  <a:cubicBezTo>
                    <a:pt x="927" y="1126"/>
                    <a:pt x="426" y="1452"/>
                    <a:pt x="276" y="1803"/>
                  </a:cubicBezTo>
                  <a:cubicBezTo>
                    <a:pt x="379" y="1851"/>
                    <a:pt x="510" y="1876"/>
                    <a:pt x="656" y="1876"/>
                  </a:cubicBezTo>
                  <a:cubicBezTo>
                    <a:pt x="970" y="1876"/>
                    <a:pt x="1354" y="1759"/>
                    <a:pt x="1679" y="1502"/>
                  </a:cubicBezTo>
                  <a:cubicBezTo>
                    <a:pt x="2331" y="1001"/>
                    <a:pt x="2456" y="74"/>
                    <a:pt x="2456" y="74"/>
                  </a:cubicBezTo>
                  <a:cubicBezTo>
                    <a:pt x="2456" y="74"/>
                    <a:pt x="2200" y="0"/>
                    <a:pt x="18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2" name="Google Shape;35342;p44"/>
            <p:cNvSpPr/>
            <p:nvPr/>
          </p:nvSpPr>
          <p:spPr>
            <a:xfrm>
              <a:off x="4848525" y="4287800"/>
              <a:ext cx="68325" cy="39525"/>
            </a:xfrm>
            <a:custGeom>
              <a:avLst/>
              <a:gdLst/>
              <a:ahLst/>
              <a:cxnLst/>
              <a:rect l="l" t="t" r="r" b="b"/>
              <a:pathLst>
                <a:path w="2733" h="1581" extrusionOk="0">
                  <a:moveTo>
                    <a:pt x="1777" y="0"/>
                  </a:moveTo>
                  <a:cubicBezTo>
                    <a:pt x="1595" y="0"/>
                    <a:pt x="1401" y="28"/>
                    <a:pt x="1204" y="94"/>
                  </a:cubicBezTo>
                  <a:cubicBezTo>
                    <a:pt x="427" y="345"/>
                    <a:pt x="1" y="1147"/>
                    <a:pt x="1" y="1147"/>
                  </a:cubicBezTo>
                  <a:cubicBezTo>
                    <a:pt x="1" y="1147"/>
                    <a:pt x="548" y="1581"/>
                    <a:pt x="1233" y="1581"/>
                  </a:cubicBezTo>
                  <a:cubicBezTo>
                    <a:pt x="1338" y="1581"/>
                    <a:pt x="1445" y="1571"/>
                    <a:pt x="1554" y="1548"/>
                  </a:cubicBezTo>
                  <a:cubicBezTo>
                    <a:pt x="2156" y="1447"/>
                    <a:pt x="2632" y="1072"/>
                    <a:pt x="2732" y="746"/>
                  </a:cubicBezTo>
                  <a:cubicBezTo>
                    <a:pt x="2588" y="698"/>
                    <a:pt x="2414" y="683"/>
                    <a:pt x="2254" y="683"/>
                  </a:cubicBezTo>
                  <a:cubicBezTo>
                    <a:pt x="1998" y="683"/>
                    <a:pt x="1780" y="721"/>
                    <a:pt x="1780" y="721"/>
                  </a:cubicBezTo>
                  <a:cubicBezTo>
                    <a:pt x="1780" y="721"/>
                    <a:pt x="2382" y="570"/>
                    <a:pt x="2632" y="270"/>
                  </a:cubicBezTo>
                  <a:cubicBezTo>
                    <a:pt x="2464" y="118"/>
                    <a:pt x="2148" y="0"/>
                    <a:pt x="1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3" name="Google Shape;35343;p44"/>
            <p:cNvSpPr/>
            <p:nvPr/>
          </p:nvSpPr>
          <p:spPr>
            <a:xfrm>
              <a:off x="4830975" y="4283250"/>
              <a:ext cx="21975" cy="30725"/>
            </a:xfrm>
            <a:custGeom>
              <a:avLst/>
              <a:gdLst/>
              <a:ahLst/>
              <a:cxnLst/>
              <a:rect l="l" t="t" r="r" b="b"/>
              <a:pathLst>
                <a:path w="879" h="1229" extrusionOk="0">
                  <a:moveTo>
                    <a:pt x="352" y="0"/>
                  </a:moveTo>
                  <a:lnTo>
                    <a:pt x="352" y="0"/>
                  </a:lnTo>
                  <a:cubicBezTo>
                    <a:pt x="302" y="176"/>
                    <a:pt x="377" y="452"/>
                    <a:pt x="377" y="452"/>
                  </a:cubicBezTo>
                  <a:cubicBezTo>
                    <a:pt x="377" y="452"/>
                    <a:pt x="277" y="176"/>
                    <a:pt x="151" y="76"/>
                  </a:cubicBezTo>
                  <a:cubicBezTo>
                    <a:pt x="51" y="201"/>
                    <a:pt x="1" y="452"/>
                    <a:pt x="126" y="727"/>
                  </a:cubicBezTo>
                  <a:cubicBezTo>
                    <a:pt x="251" y="1078"/>
                    <a:pt x="652" y="1228"/>
                    <a:pt x="652" y="1228"/>
                  </a:cubicBezTo>
                  <a:cubicBezTo>
                    <a:pt x="652" y="1228"/>
                    <a:pt x="878" y="878"/>
                    <a:pt x="778" y="502"/>
                  </a:cubicBezTo>
                  <a:cubicBezTo>
                    <a:pt x="703" y="226"/>
                    <a:pt x="527" y="51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4" name="Google Shape;35344;p44"/>
            <p:cNvSpPr/>
            <p:nvPr/>
          </p:nvSpPr>
          <p:spPr>
            <a:xfrm>
              <a:off x="4815325" y="4304775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2" y="1"/>
                  </a:moveTo>
                  <a:cubicBezTo>
                    <a:pt x="291" y="1"/>
                    <a:pt x="104" y="68"/>
                    <a:pt x="25" y="167"/>
                  </a:cubicBezTo>
                  <a:cubicBezTo>
                    <a:pt x="176" y="292"/>
                    <a:pt x="426" y="342"/>
                    <a:pt x="426" y="342"/>
                  </a:cubicBezTo>
                  <a:cubicBezTo>
                    <a:pt x="426" y="342"/>
                    <a:pt x="382" y="338"/>
                    <a:pt x="320" y="338"/>
                  </a:cubicBezTo>
                  <a:cubicBezTo>
                    <a:pt x="226" y="338"/>
                    <a:pt x="90" y="347"/>
                    <a:pt x="0" y="393"/>
                  </a:cubicBezTo>
                  <a:cubicBezTo>
                    <a:pt x="75" y="518"/>
                    <a:pt x="301" y="693"/>
                    <a:pt x="577" y="693"/>
                  </a:cubicBezTo>
                  <a:cubicBezTo>
                    <a:pt x="593" y="694"/>
                    <a:pt x="609" y="695"/>
                    <a:pt x="625" y="695"/>
                  </a:cubicBezTo>
                  <a:cubicBezTo>
                    <a:pt x="980" y="695"/>
                    <a:pt x="1278" y="443"/>
                    <a:pt x="1278" y="443"/>
                  </a:cubicBezTo>
                  <a:cubicBezTo>
                    <a:pt x="1278" y="443"/>
                    <a:pt x="1053" y="92"/>
                    <a:pt x="677" y="17"/>
                  </a:cubicBezTo>
                  <a:cubicBezTo>
                    <a:pt x="618" y="6"/>
                    <a:pt x="559" y="1"/>
                    <a:pt x="5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5" name="Google Shape;35345;p44"/>
            <p:cNvSpPr/>
            <p:nvPr/>
          </p:nvSpPr>
          <p:spPr>
            <a:xfrm>
              <a:off x="4848525" y="4314225"/>
              <a:ext cx="26975" cy="22150"/>
            </a:xfrm>
            <a:custGeom>
              <a:avLst/>
              <a:gdLst/>
              <a:ahLst/>
              <a:cxnLst/>
              <a:rect l="l" t="t" r="r" b="b"/>
              <a:pathLst>
                <a:path w="1079" h="886" extrusionOk="0">
                  <a:moveTo>
                    <a:pt x="184" y="1"/>
                  </a:moveTo>
                  <a:cubicBezTo>
                    <a:pt x="74" y="1"/>
                    <a:pt x="1" y="15"/>
                    <a:pt x="1" y="15"/>
                  </a:cubicBezTo>
                  <a:cubicBezTo>
                    <a:pt x="1" y="15"/>
                    <a:pt x="1" y="441"/>
                    <a:pt x="301" y="691"/>
                  </a:cubicBezTo>
                  <a:cubicBezTo>
                    <a:pt x="472" y="824"/>
                    <a:pt x="672" y="885"/>
                    <a:pt x="824" y="885"/>
                  </a:cubicBezTo>
                  <a:cubicBezTo>
                    <a:pt x="873" y="885"/>
                    <a:pt x="916" y="879"/>
                    <a:pt x="953" y="867"/>
                  </a:cubicBezTo>
                  <a:cubicBezTo>
                    <a:pt x="878" y="691"/>
                    <a:pt x="677" y="516"/>
                    <a:pt x="677" y="516"/>
                  </a:cubicBezTo>
                  <a:lnTo>
                    <a:pt x="677" y="516"/>
                  </a:lnTo>
                  <a:cubicBezTo>
                    <a:pt x="678" y="516"/>
                    <a:pt x="903" y="691"/>
                    <a:pt x="1078" y="691"/>
                  </a:cubicBezTo>
                  <a:cubicBezTo>
                    <a:pt x="1078" y="516"/>
                    <a:pt x="953" y="290"/>
                    <a:pt x="727" y="140"/>
                  </a:cubicBezTo>
                  <a:cubicBezTo>
                    <a:pt x="541" y="25"/>
                    <a:pt x="330" y="1"/>
                    <a:pt x="18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6" name="Google Shape;35346;p44"/>
            <p:cNvSpPr/>
            <p:nvPr/>
          </p:nvSpPr>
          <p:spPr>
            <a:xfrm>
              <a:off x="4830350" y="431520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3" y="1"/>
                  </a:moveTo>
                  <a:cubicBezTo>
                    <a:pt x="703" y="1"/>
                    <a:pt x="302" y="126"/>
                    <a:pt x="126" y="452"/>
                  </a:cubicBezTo>
                  <a:cubicBezTo>
                    <a:pt x="1" y="702"/>
                    <a:pt x="1" y="978"/>
                    <a:pt x="101" y="1103"/>
                  </a:cubicBezTo>
                  <a:cubicBezTo>
                    <a:pt x="251" y="1003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76" y="1028"/>
                    <a:pt x="302" y="1204"/>
                  </a:cubicBezTo>
                  <a:cubicBezTo>
                    <a:pt x="452" y="1179"/>
                    <a:pt x="677" y="1003"/>
                    <a:pt x="753" y="727"/>
                  </a:cubicBezTo>
                  <a:cubicBezTo>
                    <a:pt x="878" y="377"/>
                    <a:pt x="703" y="1"/>
                    <a:pt x="70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7" name="Google Shape;35347;p44"/>
            <p:cNvSpPr/>
            <p:nvPr/>
          </p:nvSpPr>
          <p:spPr>
            <a:xfrm>
              <a:off x="4847900" y="4290050"/>
              <a:ext cx="25725" cy="25200"/>
            </a:xfrm>
            <a:custGeom>
              <a:avLst/>
              <a:gdLst/>
              <a:ahLst/>
              <a:cxnLst/>
              <a:rect l="l" t="t" r="r" b="b"/>
              <a:pathLst>
                <a:path w="1029" h="1008" extrusionOk="0">
                  <a:moveTo>
                    <a:pt x="780" y="0"/>
                  </a:moveTo>
                  <a:cubicBezTo>
                    <a:pt x="628" y="0"/>
                    <a:pt x="409" y="102"/>
                    <a:pt x="251" y="305"/>
                  </a:cubicBezTo>
                  <a:cubicBezTo>
                    <a:pt x="1" y="581"/>
                    <a:pt x="51" y="1007"/>
                    <a:pt x="51" y="1007"/>
                  </a:cubicBezTo>
                  <a:cubicBezTo>
                    <a:pt x="51" y="1007"/>
                    <a:pt x="62" y="1007"/>
                    <a:pt x="83" y="1007"/>
                  </a:cubicBezTo>
                  <a:cubicBezTo>
                    <a:pt x="188" y="1007"/>
                    <a:pt x="523" y="990"/>
                    <a:pt x="752" y="781"/>
                  </a:cubicBezTo>
                  <a:cubicBezTo>
                    <a:pt x="953" y="581"/>
                    <a:pt x="1028" y="330"/>
                    <a:pt x="1003" y="180"/>
                  </a:cubicBezTo>
                  <a:lnTo>
                    <a:pt x="1003" y="180"/>
                  </a:lnTo>
                  <a:cubicBezTo>
                    <a:pt x="828" y="205"/>
                    <a:pt x="627" y="380"/>
                    <a:pt x="627" y="380"/>
                  </a:cubicBezTo>
                  <a:cubicBezTo>
                    <a:pt x="627" y="380"/>
                    <a:pt x="803" y="180"/>
                    <a:pt x="828" y="4"/>
                  </a:cubicBezTo>
                  <a:cubicBezTo>
                    <a:pt x="813" y="2"/>
                    <a:pt x="797" y="0"/>
                    <a:pt x="78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8" name="Google Shape;35348;p44"/>
            <p:cNvSpPr/>
            <p:nvPr/>
          </p:nvSpPr>
          <p:spPr>
            <a:xfrm>
              <a:off x="4847900" y="4290150"/>
              <a:ext cx="5050" cy="18175"/>
            </a:xfrm>
            <a:custGeom>
              <a:avLst/>
              <a:gdLst/>
              <a:ahLst/>
              <a:cxnLst/>
              <a:rect l="l" t="t" r="r" b="b"/>
              <a:pathLst>
                <a:path w="202" h="727" fill="none" extrusionOk="0">
                  <a:moveTo>
                    <a:pt x="201" y="0"/>
                  </a:moveTo>
                  <a:lnTo>
                    <a:pt x="1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9" name="Google Shape;35349;p44"/>
            <p:cNvSpPr/>
            <p:nvPr/>
          </p:nvSpPr>
          <p:spPr>
            <a:xfrm>
              <a:off x="4851025" y="4288000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75" y="1"/>
                  </a:moveTo>
                  <a:cubicBezTo>
                    <a:pt x="51" y="1"/>
                    <a:pt x="26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58" y="118"/>
                    <a:pt x="68" y="122"/>
                    <a:pt x="78" y="122"/>
                  </a:cubicBezTo>
                  <a:cubicBezTo>
                    <a:pt x="101" y="122"/>
                    <a:pt x="126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4" y="4"/>
                    <a:pt x="8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0" name="Google Shape;35350;p44"/>
            <p:cNvSpPr/>
            <p:nvPr/>
          </p:nvSpPr>
          <p:spPr>
            <a:xfrm>
              <a:off x="4844775" y="4289525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1" name="Google Shape;35351;p44"/>
            <p:cNvSpPr/>
            <p:nvPr/>
          </p:nvSpPr>
          <p:spPr>
            <a:xfrm>
              <a:off x="4842900" y="42876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0" y="126"/>
                    <a:pt x="125" y="101"/>
                    <a:pt x="125" y="51"/>
                  </a:cubicBezTo>
                  <a:cubicBezTo>
                    <a:pt x="125" y="26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2" name="Google Shape;35352;p44"/>
            <p:cNvSpPr/>
            <p:nvPr/>
          </p:nvSpPr>
          <p:spPr>
            <a:xfrm>
              <a:off x="4847900" y="4293900"/>
              <a:ext cx="11925" cy="14425"/>
            </a:xfrm>
            <a:custGeom>
              <a:avLst/>
              <a:gdLst/>
              <a:ahLst/>
              <a:cxnLst/>
              <a:rect l="l" t="t" r="r" b="b"/>
              <a:pathLst>
                <a:path w="477" h="577" fill="none" extrusionOk="0">
                  <a:moveTo>
                    <a:pt x="477" y="0"/>
                  </a:moveTo>
                  <a:lnTo>
                    <a:pt x="1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3" name="Google Shape;35353;p44"/>
            <p:cNvSpPr/>
            <p:nvPr/>
          </p:nvSpPr>
          <p:spPr>
            <a:xfrm>
              <a:off x="4858550" y="4291600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0" y="1"/>
                  </a:moveTo>
                  <a:cubicBezTo>
                    <a:pt x="55" y="1"/>
                    <a:pt x="40" y="13"/>
                    <a:pt x="26" y="42"/>
                  </a:cubicBezTo>
                  <a:cubicBezTo>
                    <a:pt x="1" y="67"/>
                    <a:pt x="26" y="92"/>
                    <a:pt x="51" y="118"/>
                  </a:cubicBezTo>
                  <a:cubicBezTo>
                    <a:pt x="58" y="125"/>
                    <a:pt x="65" y="128"/>
                    <a:pt x="73" y="128"/>
                  </a:cubicBezTo>
                  <a:cubicBezTo>
                    <a:pt x="90" y="128"/>
                    <a:pt x="108" y="110"/>
                    <a:pt x="126" y="92"/>
                  </a:cubicBezTo>
                  <a:cubicBezTo>
                    <a:pt x="151" y="67"/>
                    <a:pt x="151" y="17"/>
                    <a:pt x="101" y="17"/>
                  </a:cubicBezTo>
                  <a:cubicBezTo>
                    <a:pt x="90" y="7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4" name="Google Shape;35354;p44"/>
            <p:cNvSpPr/>
            <p:nvPr/>
          </p:nvSpPr>
          <p:spPr>
            <a:xfrm>
              <a:off x="4848525" y="43133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5" name="Google Shape;35355;p44"/>
            <p:cNvSpPr/>
            <p:nvPr/>
          </p:nvSpPr>
          <p:spPr>
            <a:xfrm>
              <a:off x="4852275" y="43308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25"/>
                    <a:pt x="26" y="75"/>
                  </a:cubicBezTo>
                  <a:cubicBezTo>
                    <a:pt x="26" y="100"/>
                    <a:pt x="51" y="125"/>
                    <a:pt x="101" y="125"/>
                  </a:cubicBezTo>
                  <a:cubicBezTo>
                    <a:pt x="126" y="125"/>
                    <a:pt x="151" y="75"/>
                    <a:pt x="151" y="50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6" name="Google Shape;35356;p44"/>
            <p:cNvSpPr/>
            <p:nvPr/>
          </p:nvSpPr>
          <p:spPr>
            <a:xfrm>
              <a:off x="4848525" y="4313325"/>
              <a:ext cx="12550" cy="14425"/>
            </a:xfrm>
            <a:custGeom>
              <a:avLst/>
              <a:gdLst/>
              <a:ahLst/>
              <a:cxnLst/>
              <a:rect l="l" t="t" r="r" b="b"/>
              <a:pathLst>
                <a:path w="502" h="577" fill="none" extrusionOk="0">
                  <a:moveTo>
                    <a:pt x="502" y="5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7" name="Google Shape;35357;p44"/>
            <p:cNvSpPr/>
            <p:nvPr/>
          </p:nvSpPr>
          <p:spPr>
            <a:xfrm>
              <a:off x="4859800" y="4326625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88" y="1"/>
                  </a:moveTo>
                  <a:cubicBezTo>
                    <a:pt x="76" y="1"/>
                    <a:pt x="63" y="7"/>
                    <a:pt x="51" y="20"/>
                  </a:cubicBezTo>
                  <a:cubicBezTo>
                    <a:pt x="26" y="20"/>
                    <a:pt x="1" y="70"/>
                    <a:pt x="26" y="95"/>
                  </a:cubicBezTo>
                  <a:cubicBezTo>
                    <a:pt x="43" y="113"/>
                    <a:pt x="61" y="130"/>
                    <a:pt x="88" y="130"/>
                  </a:cubicBezTo>
                  <a:cubicBezTo>
                    <a:pt x="99" y="130"/>
                    <a:pt x="111" y="127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3" y="7"/>
                    <a:pt x="101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8" name="Google Shape;35358;p44"/>
            <p:cNvSpPr/>
            <p:nvPr/>
          </p:nvSpPr>
          <p:spPr>
            <a:xfrm>
              <a:off x="4846025" y="431395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9" name="Google Shape;35359;p44"/>
            <p:cNvSpPr/>
            <p:nvPr/>
          </p:nvSpPr>
          <p:spPr>
            <a:xfrm>
              <a:off x="4844150" y="43315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5" y="0"/>
                  </a:moveTo>
                  <a:cubicBezTo>
                    <a:pt x="25" y="0"/>
                    <a:pt x="0" y="50"/>
                    <a:pt x="0" y="75"/>
                  </a:cubicBezTo>
                  <a:cubicBezTo>
                    <a:pt x="0" y="100"/>
                    <a:pt x="50" y="126"/>
                    <a:pt x="75" y="126"/>
                  </a:cubicBezTo>
                  <a:cubicBezTo>
                    <a:pt x="100" y="126"/>
                    <a:pt x="125" y="100"/>
                    <a:pt x="125" y="75"/>
                  </a:cubicBezTo>
                  <a:cubicBezTo>
                    <a:pt x="125" y="25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0" name="Google Shape;35360;p44"/>
            <p:cNvSpPr/>
            <p:nvPr/>
          </p:nvSpPr>
          <p:spPr>
            <a:xfrm>
              <a:off x="4849150" y="4310200"/>
              <a:ext cx="18825" cy="25"/>
            </a:xfrm>
            <a:custGeom>
              <a:avLst/>
              <a:gdLst/>
              <a:ahLst/>
              <a:cxnLst/>
              <a:rect l="l" t="t" r="r" b="b"/>
              <a:pathLst>
                <a:path w="753" h="1" fill="none" extrusionOk="0">
                  <a:moveTo>
                    <a:pt x="753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1" name="Google Shape;35361;p44"/>
            <p:cNvSpPr/>
            <p:nvPr/>
          </p:nvSpPr>
          <p:spPr>
            <a:xfrm>
              <a:off x="4867325" y="43083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26" y="1"/>
                    <a:pt x="0" y="26"/>
                    <a:pt x="0" y="51"/>
                  </a:cubicBezTo>
                  <a:cubicBezTo>
                    <a:pt x="0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5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2" name="Google Shape;35362;p44"/>
            <p:cNvSpPr/>
            <p:nvPr/>
          </p:nvSpPr>
          <p:spPr>
            <a:xfrm>
              <a:off x="4849150" y="4302050"/>
              <a:ext cx="16950" cy="8175"/>
            </a:xfrm>
            <a:custGeom>
              <a:avLst/>
              <a:gdLst/>
              <a:ahLst/>
              <a:cxnLst/>
              <a:rect l="l" t="t" r="r" b="b"/>
              <a:pathLst>
                <a:path w="678" h="327" fill="none" extrusionOk="0">
                  <a:moveTo>
                    <a:pt x="677" y="0"/>
                  </a:moveTo>
                  <a:lnTo>
                    <a:pt x="1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3" name="Google Shape;35363;p44"/>
            <p:cNvSpPr/>
            <p:nvPr/>
          </p:nvSpPr>
          <p:spPr>
            <a:xfrm>
              <a:off x="4864825" y="429992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86" y="0"/>
                  </a:moveTo>
                  <a:cubicBezTo>
                    <a:pt x="75" y="0"/>
                    <a:pt x="64" y="3"/>
                    <a:pt x="50" y="10"/>
                  </a:cubicBezTo>
                  <a:cubicBezTo>
                    <a:pt x="25" y="10"/>
                    <a:pt x="0" y="60"/>
                    <a:pt x="25" y="85"/>
                  </a:cubicBezTo>
                  <a:cubicBezTo>
                    <a:pt x="25" y="110"/>
                    <a:pt x="75" y="135"/>
                    <a:pt x="100" y="135"/>
                  </a:cubicBezTo>
                  <a:cubicBezTo>
                    <a:pt x="126" y="110"/>
                    <a:pt x="151" y="85"/>
                    <a:pt x="151" y="60"/>
                  </a:cubicBezTo>
                  <a:cubicBezTo>
                    <a:pt x="132" y="24"/>
                    <a:pt x="114" y="0"/>
                    <a:pt x="8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4" name="Google Shape;35364;p44"/>
            <p:cNvSpPr/>
            <p:nvPr/>
          </p:nvSpPr>
          <p:spPr>
            <a:xfrm>
              <a:off x="4849150" y="4310825"/>
              <a:ext cx="17575" cy="6900"/>
            </a:xfrm>
            <a:custGeom>
              <a:avLst/>
              <a:gdLst/>
              <a:ahLst/>
              <a:cxnLst/>
              <a:rect l="l" t="t" r="r" b="b"/>
              <a:pathLst>
                <a:path w="703" h="276" fill="none" extrusionOk="0">
                  <a:moveTo>
                    <a:pt x="702" y="2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5" name="Google Shape;35365;p44"/>
            <p:cNvSpPr/>
            <p:nvPr/>
          </p:nvSpPr>
          <p:spPr>
            <a:xfrm>
              <a:off x="4865450" y="43164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01" y="1"/>
                  </a:moveTo>
                  <a:cubicBezTo>
                    <a:pt x="75" y="1"/>
                    <a:pt x="25" y="26"/>
                    <a:pt x="25" y="51"/>
                  </a:cubicBezTo>
                  <a:cubicBezTo>
                    <a:pt x="0" y="76"/>
                    <a:pt x="25" y="126"/>
                    <a:pt x="75" y="126"/>
                  </a:cubicBezTo>
                  <a:cubicBezTo>
                    <a:pt x="82" y="133"/>
                    <a:pt x="89" y="136"/>
                    <a:pt x="96" y="136"/>
                  </a:cubicBezTo>
                  <a:cubicBezTo>
                    <a:pt x="114" y="136"/>
                    <a:pt x="132" y="113"/>
                    <a:pt x="151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6" name="Google Shape;35366;p44"/>
            <p:cNvSpPr/>
            <p:nvPr/>
          </p:nvSpPr>
          <p:spPr>
            <a:xfrm>
              <a:off x="4830350" y="431207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7" name="Google Shape;35367;p44"/>
            <p:cNvSpPr/>
            <p:nvPr/>
          </p:nvSpPr>
          <p:spPr>
            <a:xfrm>
              <a:off x="4827850" y="4322875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76" y="1"/>
                  </a:moveTo>
                  <a:cubicBezTo>
                    <a:pt x="57" y="1"/>
                    <a:pt x="38" y="7"/>
                    <a:pt x="26" y="19"/>
                  </a:cubicBezTo>
                  <a:cubicBezTo>
                    <a:pt x="1" y="44"/>
                    <a:pt x="1" y="70"/>
                    <a:pt x="26" y="95"/>
                  </a:cubicBezTo>
                  <a:cubicBezTo>
                    <a:pt x="38" y="107"/>
                    <a:pt x="57" y="113"/>
                    <a:pt x="76" y="113"/>
                  </a:cubicBezTo>
                  <a:cubicBezTo>
                    <a:pt x="94" y="113"/>
                    <a:pt x="113" y="107"/>
                    <a:pt x="126" y="95"/>
                  </a:cubicBezTo>
                  <a:cubicBezTo>
                    <a:pt x="151" y="70"/>
                    <a:pt x="151" y="44"/>
                    <a:pt x="126" y="19"/>
                  </a:cubicBezTo>
                  <a:cubicBezTo>
                    <a:pt x="113" y="7"/>
                    <a:pt x="94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8" name="Google Shape;35368;p44"/>
            <p:cNvSpPr/>
            <p:nvPr/>
          </p:nvSpPr>
          <p:spPr>
            <a:xfrm>
              <a:off x="4826600" y="43120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9" name="Google Shape;35369;p44"/>
            <p:cNvSpPr/>
            <p:nvPr/>
          </p:nvSpPr>
          <p:spPr>
            <a:xfrm>
              <a:off x="4824100" y="431495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88" y="0"/>
                  </a:moveTo>
                  <a:cubicBezTo>
                    <a:pt x="77" y="0"/>
                    <a:pt x="65" y="3"/>
                    <a:pt x="50" y="11"/>
                  </a:cubicBezTo>
                  <a:cubicBezTo>
                    <a:pt x="25" y="11"/>
                    <a:pt x="0" y="61"/>
                    <a:pt x="25" y="86"/>
                  </a:cubicBezTo>
                  <a:cubicBezTo>
                    <a:pt x="25" y="104"/>
                    <a:pt x="50" y="121"/>
                    <a:pt x="74" y="121"/>
                  </a:cubicBezTo>
                  <a:cubicBezTo>
                    <a:pt x="84" y="121"/>
                    <a:pt x="93" y="118"/>
                    <a:pt x="100" y="111"/>
                  </a:cubicBezTo>
                  <a:cubicBezTo>
                    <a:pt x="125" y="111"/>
                    <a:pt x="151" y="86"/>
                    <a:pt x="125" y="36"/>
                  </a:cubicBezTo>
                  <a:cubicBezTo>
                    <a:pt x="125" y="18"/>
                    <a:pt x="113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0" name="Google Shape;35370;p44"/>
            <p:cNvSpPr/>
            <p:nvPr/>
          </p:nvSpPr>
          <p:spPr>
            <a:xfrm>
              <a:off x="4836625" y="4312075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1" name="Google Shape;35371;p44"/>
            <p:cNvSpPr/>
            <p:nvPr/>
          </p:nvSpPr>
          <p:spPr>
            <a:xfrm>
              <a:off x="4834125" y="43279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85" y="0"/>
                  </a:moveTo>
                  <a:cubicBezTo>
                    <a:pt x="63" y="0"/>
                    <a:pt x="40" y="13"/>
                    <a:pt x="25" y="42"/>
                  </a:cubicBezTo>
                  <a:cubicBezTo>
                    <a:pt x="0" y="67"/>
                    <a:pt x="25" y="92"/>
                    <a:pt x="50" y="117"/>
                  </a:cubicBezTo>
                  <a:cubicBezTo>
                    <a:pt x="63" y="130"/>
                    <a:pt x="82" y="136"/>
                    <a:pt x="97" y="136"/>
                  </a:cubicBezTo>
                  <a:cubicBezTo>
                    <a:pt x="113" y="136"/>
                    <a:pt x="125" y="130"/>
                    <a:pt x="125" y="117"/>
                  </a:cubicBezTo>
                  <a:cubicBezTo>
                    <a:pt x="151" y="67"/>
                    <a:pt x="151" y="42"/>
                    <a:pt x="125" y="17"/>
                  </a:cubicBezTo>
                  <a:cubicBezTo>
                    <a:pt x="115" y="7"/>
                    <a:pt x="100" y="0"/>
                    <a:pt x="8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2" name="Google Shape;35372;p44"/>
            <p:cNvSpPr/>
            <p:nvPr/>
          </p:nvSpPr>
          <p:spPr>
            <a:xfrm>
              <a:off x="4828475" y="429955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3" name="Google Shape;35373;p44"/>
            <p:cNvSpPr/>
            <p:nvPr/>
          </p:nvSpPr>
          <p:spPr>
            <a:xfrm>
              <a:off x="4825975" y="429802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62" y="1"/>
                  </a:moveTo>
                  <a:cubicBezTo>
                    <a:pt x="36" y="1"/>
                    <a:pt x="18" y="18"/>
                    <a:pt x="0" y="36"/>
                  </a:cubicBezTo>
                  <a:cubicBezTo>
                    <a:pt x="0" y="61"/>
                    <a:pt x="0" y="111"/>
                    <a:pt x="50" y="111"/>
                  </a:cubicBezTo>
                  <a:cubicBezTo>
                    <a:pt x="58" y="118"/>
                    <a:pt x="65" y="122"/>
                    <a:pt x="72" y="122"/>
                  </a:cubicBezTo>
                  <a:cubicBezTo>
                    <a:pt x="90" y="122"/>
                    <a:pt x="108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86" y="4"/>
                    <a:pt x="73" y="1"/>
                    <a:pt x="6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4" name="Google Shape;35374;p44"/>
            <p:cNvSpPr/>
            <p:nvPr/>
          </p:nvSpPr>
          <p:spPr>
            <a:xfrm>
              <a:off x="4834125" y="429390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0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5" name="Google Shape;35375;p44"/>
            <p:cNvSpPr/>
            <p:nvPr/>
          </p:nvSpPr>
          <p:spPr>
            <a:xfrm>
              <a:off x="4831600" y="4291550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76" y="0"/>
                  </a:moveTo>
                  <a:cubicBezTo>
                    <a:pt x="57" y="0"/>
                    <a:pt x="38" y="7"/>
                    <a:pt x="26" y="19"/>
                  </a:cubicBezTo>
                  <a:cubicBezTo>
                    <a:pt x="1" y="44"/>
                    <a:pt x="1" y="94"/>
                    <a:pt x="26" y="120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5" y="138"/>
                    <a:pt x="114" y="132"/>
                    <a:pt x="126" y="120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4" y="7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6" name="Google Shape;35376;p44"/>
            <p:cNvSpPr/>
            <p:nvPr/>
          </p:nvSpPr>
          <p:spPr>
            <a:xfrm>
              <a:off x="4825350" y="4307675"/>
              <a:ext cx="18825" cy="1925"/>
            </a:xfrm>
            <a:custGeom>
              <a:avLst/>
              <a:gdLst/>
              <a:ahLst/>
              <a:cxnLst/>
              <a:rect l="l" t="t" r="r" b="b"/>
              <a:pathLst>
                <a:path w="753" h="77" fill="none" extrusionOk="0">
                  <a:moveTo>
                    <a:pt x="0" y="1"/>
                  </a:moveTo>
                  <a:lnTo>
                    <a:pt x="752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7" name="Google Shape;35377;p44"/>
            <p:cNvSpPr/>
            <p:nvPr/>
          </p:nvSpPr>
          <p:spPr>
            <a:xfrm>
              <a:off x="4822850" y="430580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0" y="1"/>
                  </a:moveTo>
                  <a:cubicBezTo>
                    <a:pt x="50" y="1"/>
                    <a:pt x="25" y="1"/>
                    <a:pt x="25" y="51"/>
                  </a:cubicBezTo>
                  <a:cubicBezTo>
                    <a:pt x="0" y="76"/>
                    <a:pt x="25" y="126"/>
                    <a:pt x="50" y="126"/>
                  </a:cubicBezTo>
                  <a:cubicBezTo>
                    <a:pt x="100" y="126"/>
                    <a:pt x="125" y="101"/>
                    <a:pt x="150" y="76"/>
                  </a:cubicBezTo>
                  <a:cubicBezTo>
                    <a:pt x="150" y="51"/>
                    <a:pt x="125" y="1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8" name="Google Shape;35378;p44"/>
            <p:cNvSpPr/>
            <p:nvPr/>
          </p:nvSpPr>
          <p:spPr>
            <a:xfrm>
              <a:off x="4837875" y="4301100"/>
              <a:ext cx="20075" cy="17875"/>
            </a:xfrm>
            <a:custGeom>
              <a:avLst/>
              <a:gdLst/>
              <a:ahLst/>
              <a:cxnLst/>
              <a:rect l="l" t="t" r="r" b="b"/>
              <a:pathLst>
                <a:path w="803" h="715" extrusionOk="0">
                  <a:moveTo>
                    <a:pt x="423" y="0"/>
                  </a:moveTo>
                  <a:cubicBezTo>
                    <a:pt x="261" y="0"/>
                    <a:pt x="117" y="94"/>
                    <a:pt x="76" y="239"/>
                  </a:cubicBezTo>
                  <a:cubicBezTo>
                    <a:pt x="1" y="439"/>
                    <a:pt x="101" y="640"/>
                    <a:pt x="301" y="690"/>
                  </a:cubicBezTo>
                  <a:cubicBezTo>
                    <a:pt x="341" y="707"/>
                    <a:pt x="382" y="715"/>
                    <a:pt x="422" y="715"/>
                  </a:cubicBezTo>
                  <a:cubicBezTo>
                    <a:pt x="561" y="715"/>
                    <a:pt x="694" y="620"/>
                    <a:pt x="752" y="464"/>
                  </a:cubicBezTo>
                  <a:cubicBezTo>
                    <a:pt x="803" y="289"/>
                    <a:pt x="702" y="88"/>
                    <a:pt x="527" y="13"/>
                  </a:cubicBezTo>
                  <a:cubicBezTo>
                    <a:pt x="492" y="4"/>
                    <a:pt x="457" y="0"/>
                    <a:pt x="42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9" name="Google Shape;35379;p44"/>
            <p:cNvSpPr/>
            <p:nvPr/>
          </p:nvSpPr>
          <p:spPr>
            <a:xfrm>
              <a:off x="5122350" y="4204925"/>
              <a:ext cx="45125" cy="68950"/>
            </a:xfrm>
            <a:custGeom>
              <a:avLst/>
              <a:gdLst/>
              <a:ahLst/>
              <a:cxnLst/>
              <a:rect l="l" t="t" r="r" b="b"/>
              <a:pathLst>
                <a:path w="1805" h="27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652" y="126"/>
                    <a:pt x="276" y="577"/>
                    <a:pt x="150" y="1178"/>
                  </a:cubicBezTo>
                  <a:cubicBezTo>
                    <a:pt x="0" y="1981"/>
                    <a:pt x="526" y="2757"/>
                    <a:pt x="526" y="2757"/>
                  </a:cubicBezTo>
                  <a:cubicBezTo>
                    <a:pt x="526" y="2757"/>
                    <a:pt x="1378" y="2356"/>
                    <a:pt x="1629" y="1554"/>
                  </a:cubicBezTo>
                  <a:cubicBezTo>
                    <a:pt x="1805" y="953"/>
                    <a:pt x="1704" y="402"/>
                    <a:pt x="1454" y="126"/>
                  </a:cubicBezTo>
                  <a:cubicBezTo>
                    <a:pt x="1153" y="402"/>
                    <a:pt x="977" y="953"/>
                    <a:pt x="977" y="953"/>
                  </a:cubicBezTo>
                  <a:cubicBezTo>
                    <a:pt x="977" y="953"/>
                    <a:pt x="1128" y="351"/>
                    <a:pt x="10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0" name="Google Shape;35380;p44"/>
            <p:cNvSpPr/>
            <p:nvPr/>
          </p:nvSpPr>
          <p:spPr>
            <a:xfrm>
              <a:off x="5075350" y="4226175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88" y="0"/>
                  </a:moveTo>
                  <a:cubicBezTo>
                    <a:pt x="512" y="0"/>
                    <a:pt x="441" y="9"/>
                    <a:pt x="376" y="28"/>
                  </a:cubicBezTo>
                  <a:cubicBezTo>
                    <a:pt x="502" y="429"/>
                    <a:pt x="903" y="830"/>
                    <a:pt x="903" y="830"/>
                  </a:cubicBezTo>
                  <a:cubicBezTo>
                    <a:pt x="903" y="830"/>
                    <a:pt x="426" y="429"/>
                    <a:pt x="50" y="404"/>
                  </a:cubicBezTo>
                  <a:lnTo>
                    <a:pt x="50" y="404"/>
                  </a:lnTo>
                  <a:cubicBezTo>
                    <a:pt x="0" y="755"/>
                    <a:pt x="251" y="1281"/>
                    <a:pt x="752" y="1657"/>
                  </a:cubicBezTo>
                  <a:cubicBezTo>
                    <a:pt x="1187" y="1991"/>
                    <a:pt x="1732" y="2047"/>
                    <a:pt x="2048" y="2047"/>
                  </a:cubicBezTo>
                  <a:cubicBezTo>
                    <a:pt x="2206" y="2047"/>
                    <a:pt x="2306" y="2033"/>
                    <a:pt x="2306" y="2033"/>
                  </a:cubicBezTo>
                  <a:cubicBezTo>
                    <a:pt x="2306" y="2033"/>
                    <a:pt x="2331" y="1105"/>
                    <a:pt x="1730" y="529"/>
                  </a:cubicBezTo>
                  <a:cubicBezTo>
                    <a:pt x="1361" y="181"/>
                    <a:pt x="926" y="0"/>
                    <a:pt x="5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1" name="Google Shape;35381;p44"/>
            <p:cNvSpPr/>
            <p:nvPr/>
          </p:nvSpPr>
          <p:spPr>
            <a:xfrm>
              <a:off x="5124850" y="427447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6" y="1"/>
                  </a:moveTo>
                  <a:cubicBezTo>
                    <a:pt x="426" y="1"/>
                    <a:pt x="0" y="828"/>
                    <a:pt x="276" y="1605"/>
                  </a:cubicBezTo>
                  <a:cubicBezTo>
                    <a:pt x="502" y="2181"/>
                    <a:pt x="928" y="2582"/>
                    <a:pt x="1253" y="2657"/>
                  </a:cubicBezTo>
                  <a:cubicBezTo>
                    <a:pt x="1329" y="2231"/>
                    <a:pt x="1153" y="1680"/>
                    <a:pt x="1153" y="1680"/>
                  </a:cubicBezTo>
                  <a:lnTo>
                    <a:pt x="1153" y="1680"/>
                  </a:lnTo>
                  <a:cubicBezTo>
                    <a:pt x="1153" y="1680"/>
                    <a:pt x="1404" y="2256"/>
                    <a:pt x="1705" y="2457"/>
                  </a:cubicBezTo>
                  <a:cubicBezTo>
                    <a:pt x="1905" y="2181"/>
                    <a:pt x="1955" y="1579"/>
                    <a:pt x="1654" y="1028"/>
                  </a:cubicBezTo>
                  <a:cubicBezTo>
                    <a:pt x="1304" y="301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2" name="Google Shape;35382;p44"/>
            <p:cNvSpPr/>
            <p:nvPr/>
          </p:nvSpPr>
          <p:spPr>
            <a:xfrm>
              <a:off x="5074725" y="4274150"/>
              <a:ext cx="61425" cy="47250"/>
            </a:xfrm>
            <a:custGeom>
              <a:avLst/>
              <a:gdLst/>
              <a:ahLst/>
              <a:cxnLst/>
              <a:rect l="l" t="t" r="r" b="b"/>
              <a:pathLst>
                <a:path w="2457" h="1890" extrusionOk="0">
                  <a:moveTo>
                    <a:pt x="1793" y="1"/>
                  </a:moveTo>
                  <a:cubicBezTo>
                    <a:pt x="1502" y="1"/>
                    <a:pt x="1158" y="53"/>
                    <a:pt x="852" y="239"/>
                  </a:cubicBezTo>
                  <a:cubicBezTo>
                    <a:pt x="301" y="565"/>
                    <a:pt x="0" y="1066"/>
                    <a:pt x="0" y="1417"/>
                  </a:cubicBezTo>
                  <a:cubicBezTo>
                    <a:pt x="401" y="1417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76" y="1818"/>
                  </a:cubicBezTo>
                  <a:cubicBezTo>
                    <a:pt x="378" y="1865"/>
                    <a:pt x="503" y="1890"/>
                    <a:pt x="644" y="1890"/>
                  </a:cubicBezTo>
                  <a:cubicBezTo>
                    <a:pt x="954" y="1890"/>
                    <a:pt x="1334" y="1768"/>
                    <a:pt x="1679" y="1492"/>
                  </a:cubicBezTo>
                  <a:cubicBezTo>
                    <a:pt x="2331" y="991"/>
                    <a:pt x="2456" y="89"/>
                    <a:pt x="2456" y="89"/>
                  </a:cubicBezTo>
                  <a:cubicBezTo>
                    <a:pt x="2456" y="89"/>
                    <a:pt x="2169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3" name="Google Shape;35383;p44"/>
            <p:cNvSpPr/>
            <p:nvPr/>
          </p:nvSpPr>
          <p:spPr>
            <a:xfrm>
              <a:off x="5137375" y="4248800"/>
              <a:ext cx="68950" cy="39500"/>
            </a:xfrm>
            <a:custGeom>
              <a:avLst/>
              <a:gdLst/>
              <a:ahLst/>
              <a:cxnLst/>
              <a:rect l="l" t="t" r="r" b="b"/>
              <a:pathLst>
                <a:path w="2758" h="1580" extrusionOk="0">
                  <a:moveTo>
                    <a:pt x="1803" y="1"/>
                  </a:moveTo>
                  <a:cubicBezTo>
                    <a:pt x="1615" y="1"/>
                    <a:pt x="1411" y="31"/>
                    <a:pt x="1204" y="100"/>
                  </a:cubicBezTo>
                  <a:cubicBezTo>
                    <a:pt x="427" y="326"/>
                    <a:pt x="1" y="1153"/>
                    <a:pt x="1" y="1153"/>
                  </a:cubicBezTo>
                  <a:cubicBezTo>
                    <a:pt x="1" y="1153"/>
                    <a:pt x="583" y="1580"/>
                    <a:pt x="1269" y="1580"/>
                  </a:cubicBezTo>
                  <a:cubicBezTo>
                    <a:pt x="1363" y="1580"/>
                    <a:pt x="1458" y="1572"/>
                    <a:pt x="1554" y="1554"/>
                  </a:cubicBezTo>
                  <a:cubicBezTo>
                    <a:pt x="2181" y="1429"/>
                    <a:pt x="2632" y="1078"/>
                    <a:pt x="2757" y="752"/>
                  </a:cubicBezTo>
                  <a:cubicBezTo>
                    <a:pt x="2586" y="687"/>
                    <a:pt x="2381" y="669"/>
                    <a:pt x="2204" y="669"/>
                  </a:cubicBezTo>
                  <a:cubicBezTo>
                    <a:pt x="1968" y="669"/>
                    <a:pt x="1780" y="702"/>
                    <a:pt x="1780" y="702"/>
                  </a:cubicBezTo>
                  <a:cubicBezTo>
                    <a:pt x="1780" y="702"/>
                    <a:pt x="2381" y="551"/>
                    <a:pt x="2632" y="276"/>
                  </a:cubicBezTo>
                  <a:cubicBezTo>
                    <a:pt x="2468" y="111"/>
                    <a:pt x="2163" y="1"/>
                    <a:pt x="1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4" name="Google Shape;35384;p44"/>
            <p:cNvSpPr/>
            <p:nvPr/>
          </p:nvSpPr>
          <p:spPr>
            <a:xfrm>
              <a:off x="5120450" y="4243775"/>
              <a:ext cx="21975" cy="31350"/>
            </a:xfrm>
            <a:custGeom>
              <a:avLst/>
              <a:gdLst/>
              <a:ahLst/>
              <a:cxnLst/>
              <a:rect l="l" t="t" r="r" b="b"/>
              <a:pathLst>
                <a:path w="879" h="1254" extrusionOk="0">
                  <a:moveTo>
                    <a:pt x="352" y="0"/>
                  </a:moveTo>
                  <a:lnTo>
                    <a:pt x="352" y="0"/>
                  </a:lnTo>
                  <a:cubicBezTo>
                    <a:pt x="302" y="201"/>
                    <a:pt x="377" y="452"/>
                    <a:pt x="377" y="452"/>
                  </a:cubicBezTo>
                  <a:cubicBezTo>
                    <a:pt x="377" y="452"/>
                    <a:pt x="277" y="176"/>
                    <a:pt x="126" y="76"/>
                  </a:cubicBezTo>
                  <a:cubicBezTo>
                    <a:pt x="26" y="201"/>
                    <a:pt x="1" y="477"/>
                    <a:pt x="101" y="752"/>
                  </a:cubicBezTo>
                  <a:cubicBezTo>
                    <a:pt x="251" y="1078"/>
                    <a:pt x="627" y="1254"/>
                    <a:pt x="627" y="1254"/>
                  </a:cubicBezTo>
                  <a:cubicBezTo>
                    <a:pt x="627" y="1254"/>
                    <a:pt x="878" y="903"/>
                    <a:pt x="753" y="527"/>
                  </a:cubicBezTo>
                  <a:cubicBezTo>
                    <a:pt x="678" y="251"/>
                    <a:pt x="502" y="51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5" name="Google Shape;35385;p44"/>
            <p:cNvSpPr/>
            <p:nvPr/>
          </p:nvSpPr>
          <p:spPr>
            <a:xfrm>
              <a:off x="5104175" y="4265575"/>
              <a:ext cx="31975" cy="17725"/>
            </a:xfrm>
            <a:custGeom>
              <a:avLst/>
              <a:gdLst/>
              <a:ahLst/>
              <a:cxnLst/>
              <a:rect l="l" t="t" r="r" b="b"/>
              <a:pathLst>
                <a:path w="1279" h="709" extrusionOk="0">
                  <a:moveTo>
                    <a:pt x="458" y="1"/>
                  </a:moveTo>
                  <a:cubicBezTo>
                    <a:pt x="275" y="1"/>
                    <a:pt x="123" y="65"/>
                    <a:pt x="50" y="156"/>
                  </a:cubicBezTo>
                  <a:cubicBezTo>
                    <a:pt x="176" y="281"/>
                    <a:pt x="451" y="357"/>
                    <a:pt x="451" y="357"/>
                  </a:cubicBezTo>
                  <a:cubicBezTo>
                    <a:pt x="451" y="357"/>
                    <a:pt x="361" y="340"/>
                    <a:pt x="251" y="340"/>
                  </a:cubicBezTo>
                  <a:cubicBezTo>
                    <a:pt x="169" y="340"/>
                    <a:pt x="75" y="349"/>
                    <a:pt x="0" y="382"/>
                  </a:cubicBezTo>
                  <a:cubicBezTo>
                    <a:pt x="75" y="532"/>
                    <a:pt x="301" y="682"/>
                    <a:pt x="602" y="707"/>
                  </a:cubicBezTo>
                  <a:cubicBezTo>
                    <a:pt x="617" y="708"/>
                    <a:pt x="632" y="709"/>
                    <a:pt x="647" y="709"/>
                  </a:cubicBezTo>
                  <a:cubicBezTo>
                    <a:pt x="980" y="709"/>
                    <a:pt x="1278" y="457"/>
                    <a:pt x="1278" y="457"/>
                  </a:cubicBezTo>
                  <a:cubicBezTo>
                    <a:pt x="1278" y="457"/>
                    <a:pt x="1053" y="81"/>
                    <a:pt x="677" y="31"/>
                  </a:cubicBezTo>
                  <a:cubicBezTo>
                    <a:pt x="601" y="10"/>
                    <a:pt x="527" y="1"/>
                    <a:pt x="45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6" name="Google Shape;35386;p44"/>
            <p:cNvSpPr/>
            <p:nvPr/>
          </p:nvSpPr>
          <p:spPr>
            <a:xfrm>
              <a:off x="5137375" y="4275100"/>
              <a:ext cx="27600" cy="22425"/>
            </a:xfrm>
            <a:custGeom>
              <a:avLst/>
              <a:gdLst/>
              <a:ahLst/>
              <a:cxnLst/>
              <a:rect l="l" t="t" r="r" b="b"/>
              <a:pathLst>
                <a:path w="1104" h="897" extrusionOk="0">
                  <a:moveTo>
                    <a:pt x="242" y="1"/>
                  </a:moveTo>
                  <a:cubicBezTo>
                    <a:pt x="101" y="1"/>
                    <a:pt x="1" y="26"/>
                    <a:pt x="1" y="26"/>
                  </a:cubicBezTo>
                  <a:cubicBezTo>
                    <a:pt x="1" y="26"/>
                    <a:pt x="26" y="452"/>
                    <a:pt x="326" y="702"/>
                  </a:cubicBezTo>
                  <a:cubicBezTo>
                    <a:pt x="497" y="835"/>
                    <a:pt x="682" y="896"/>
                    <a:pt x="828" y="896"/>
                  </a:cubicBezTo>
                  <a:cubicBezTo>
                    <a:pt x="874" y="896"/>
                    <a:pt x="916" y="890"/>
                    <a:pt x="953" y="878"/>
                  </a:cubicBezTo>
                  <a:cubicBezTo>
                    <a:pt x="878" y="702"/>
                    <a:pt x="677" y="527"/>
                    <a:pt x="677" y="527"/>
                  </a:cubicBezTo>
                  <a:lnTo>
                    <a:pt x="677" y="527"/>
                  </a:lnTo>
                  <a:cubicBezTo>
                    <a:pt x="677" y="527"/>
                    <a:pt x="903" y="677"/>
                    <a:pt x="1078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64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7" name="Google Shape;35387;p44"/>
            <p:cNvSpPr/>
            <p:nvPr/>
          </p:nvSpPr>
          <p:spPr>
            <a:xfrm>
              <a:off x="5119825" y="4275725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703" y="1"/>
                  </a:moveTo>
                  <a:cubicBezTo>
                    <a:pt x="703" y="1"/>
                    <a:pt x="276" y="126"/>
                    <a:pt x="126" y="477"/>
                  </a:cubicBezTo>
                  <a:cubicBezTo>
                    <a:pt x="1" y="727"/>
                    <a:pt x="1" y="1003"/>
                    <a:pt x="76" y="1128"/>
                  </a:cubicBezTo>
                  <a:cubicBezTo>
                    <a:pt x="251" y="1028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51" y="1053"/>
                    <a:pt x="276" y="1229"/>
                  </a:cubicBezTo>
                  <a:cubicBezTo>
                    <a:pt x="452" y="1204"/>
                    <a:pt x="652" y="1028"/>
                    <a:pt x="753" y="753"/>
                  </a:cubicBezTo>
                  <a:cubicBezTo>
                    <a:pt x="878" y="402"/>
                    <a:pt x="703" y="1"/>
                    <a:pt x="70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8" name="Google Shape;35388;p44"/>
            <p:cNvSpPr/>
            <p:nvPr/>
          </p:nvSpPr>
          <p:spPr>
            <a:xfrm>
              <a:off x="5137375" y="4251175"/>
              <a:ext cx="25725" cy="25225"/>
            </a:xfrm>
            <a:custGeom>
              <a:avLst/>
              <a:gdLst/>
              <a:ahLst/>
              <a:cxnLst/>
              <a:rect l="l" t="t" r="r" b="b"/>
              <a:pathLst>
                <a:path w="1029" h="1009" extrusionOk="0">
                  <a:moveTo>
                    <a:pt x="768" y="1"/>
                  </a:moveTo>
                  <a:cubicBezTo>
                    <a:pt x="612" y="1"/>
                    <a:pt x="380" y="83"/>
                    <a:pt x="226" y="281"/>
                  </a:cubicBezTo>
                  <a:cubicBezTo>
                    <a:pt x="1" y="582"/>
                    <a:pt x="26" y="1008"/>
                    <a:pt x="26" y="1008"/>
                  </a:cubicBezTo>
                  <a:cubicBezTo>
                    <a:pt x="26" y="1008"/>
                    <a:pt x="36" y="1008"/>
                    <a:pt x="54" y="1008"/>
                  </a:cubicBezTo>
                  <a:cubicBezTo>
                    <a:pt x="153" y="1008"/>
                    <a:pt x="494" y="990"/>
                    <a:pt x="727" y="757"/>
                  </a:cubicBezTo>
                  <a:cubicBezTo>
                    <a:pt x="928" y="557"/>
                    <a:pt x="1028" y="306"/>
                    <a:pt x="978" y="156"/>
                  </a:cubicBezTo>
                  <a:lnTo>
                    <a:pt x="978" y="156"/>
                  </a:lnTo>
                  <a:cubicBezTo>
                    <a:pt x="803" y="206"/>
                    <a:pt x="602" y="381"/>
                    <a:pt x="602" y="381"/>
                  </a:cubicBezTo>
                  <a:cubicBezTo>
                    <a:pt x="602" y="381"/>
                    <a:pt x="803" y="181"/>
                    <a:pt x="828" y="5"/>
                  </a:cubicBezTo>
                  <a:cubicBezTo>
                    <a:pt x="809" y="2"/>
                    <a:pt x="789" y="1"/>
                    <a:pt x="76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9" name="Google Shape;35389;p44"/>
            <p:cNvSpPr/>
            <p:nvPr/>
          </p:nvSpPr>
          <p:spPr>
            <a:xfrm>
              <a:off x="5136750" y="4251300"/>
              <a:ext cx="5025" cy="18175"/>
            </a:xfrm>
            <a:custGeom>
              <a:avLst/>
              <a:gdLst/>
              <a:ahLst/>
              <a:cxnLst/>
              <a:rect l="l" t="t" r="r" b="b"/>
              <a:pathLst>
                <a:path w="201" h="727" fill="none" extrusionOk="0">
                  <a:moveTo>
                    <a:pt x="201" y="0"/>
                  </a:moveTo>
                  <a:lnTo>
                    <a:pt x="0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0" name="Google Shape;35390;p44"/>
            <p:cNvSpPr/>
            <p:nvPr/>
          </p:nvSpPr>
          <p:spPr>
            <a:xfrm>
              <a:off x="5140500" y="42487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01" y="1"/>
                  </a:moveTo>
                  <a:cubicBezTo>
                    <a:pt x="51" y="1"/>
                    <a:pt x="26" y="1"/>
                    <a:pt x="1" y="51"/>
                  </a:cubicBezTo>
                  <a:cubicBezTo>
                    <a:pt x="1" y="76"/>
                    <a:pt x="1" y="101"/>
                    <a:pt x="51" y="126"/>
                  </a:cubicBezTo>
                  <a:cubicBezTo>
                    <a:pt x="76" y="126"/>
                    <a:pt x="101" y="126"/>
                    <a:pt x="126" y="101"/>
                  </a:cubicBezTo>
                  <a:cubicBezTo>
                    <a:pt x="126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1" name="Google Shape;35391;p44"/>
            <p:cNvSpPr/>
            <p:nvPr/>
          </p:nvSpPr>
          <p:spPr>
            <a:xfrm>
              <a:off x="5133625" y="4250675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2" name="Google Shape;35392;p44"/>
            <p:cNvSpPr/>
            <p:nvPr/>
          </p:nvSpPr>
          <p:spPr>
            <a:xfrm>
              <a:off x="5131725" y="42481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6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3" name="Google Shape;35393;p44"/>
            <p:cNvSpPr/>
            <p:nvPr/>
          </p:nvSpPr>
          <p:spPr>
            <a:xfrm>
              <a:off x="5137375" y="4254425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477" y="1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4" name="Google Shape;35394;p44"/>
            <p:cNvSpPr/>
            <p:nvPr/>
          </p:nvSpPr>
          <p:spPr>
            <a:xfrm>
              <a:off x="5148025" y="42525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101" y="0"/>
                  </a:moveTo>
                  <a:cubicBezTo>
                    <a:pt x="76" y="0"/>
                    <a:pt x="26" y="0"/>
                    <a:pt x="1" y="25"/>
                  </a:cubicBezTo>
                  <a:cubicBezTo>
                    <a:pt x="1" y="50"/>
                    <a:pt x="1" y="101"/>
                    <a:pt x="26" y="126"/>
                  </a:cubicBezTo>
                  <a:cubicBezTo>
                    <a:pt x="51" y="126"/>
                    <a:pt x="101" y="126"/>
                    <a:pt x="126" y="101"/>
                  </a:cubicBezTo>
                  <a:cubicBezTo>
                    <a:pt x="126" y="76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5" name="Google Shape;35395;p44"/>
            <p:cNvSpPr/>
            <p:nvPr/>
          </p:nvSpPr>
          <p:spPr>
            <a:xfrm>
              <a:off x="5137375" y="427447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6" name="Google Shape;35396;p44"/>
            <p:cNvSpPr/>
            <p:nvPr/>
          </p:nvSpPr>
          <p:spPr>
            <a:xfrm>
              <a:off x="5141750" y="4291400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51" y="0"/>
                  </a:moveTo>
                  <a:cubicBezTo>
                    <a:pt x="26" y="25"/>
                    <a:pt x="1" y="50"/>
                    <a:pt x="1" y="75"/>
                  </a:cubicBezTo>
                  <a:cubicBezTo>
                    <a:pt x="1" y="112"/>
                    <a:pt x="28" y="135"/>
                    <a:pt x="52" y="135"/>
                  </a:cubicBezTo>
                  <a:cubicBezTo>
                    <a:pt x="61" y="135"/>
                    <a:pt x="69" y="132"/>
                    <a:pt x="76" y="126"/>
                  </a:cubicBezTo>
                  <a:cubicBezTo>
                    <a:pt x="101" y="126"/>
                    <a:pt x="126" y="100"/>
                    <a:pt x="126" y="75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7" name="Google Shape;35397;p44"/>
            <p:cNvSpPr/>
            <p:nvPr/>
          </p:nvSpPr>
          <p:spPr>
            <a:xfrm>
              <a:off x="5137375" y="4274475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527" y="55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8" name="Google Shape;35398;p44"/>
            <p:cNvSpPr/>
            <p:nvPr/>
          </p:nvSpPr>
          <p:spPr>
            <a:xfrm>
              <a:off x="5149275" y="4287375"/>
              <a:ext cx="3175" cy="3250"/>
            </a:xfrm>
            <a:custGeom>
              <a:avLst/>
              <a:gdLst/>
              <a:ahLst/>
              <a:cxnLst/>
              <a:rect l="l" t="t" r="r" b="b"/>
              <a:pathLst>
                <a:path w="127" h="130" extrusionOk="0">
                  <a:moveTo>
                    <a:pt x="53" y="0"/>
                  </a:moveTo>
                  <a:cubicBezTo>
                    <a:pt x="43" y="0"/>
                    <a:pt x="33" y="3"/>
                    <a:pt x="26" y="11"/>
                  </a:cubicBezTo>
                  <a:cubicBezTo>
                    <a:pt x="1" y="36"/>
                    <a:pt x="1" y="86"/>
                    <a:pt x="26" y="111"/>
                  </a:cubicBezTo>
                  <a:cubicBezTo>
                    <a:pt x="26" y="124"/>
                    <a:pt x="38" y="130"/>
                    <a:pt x="54" y="130"/>
                  </a:cubicBezTo>
                  <a:cubicBezTo>
                    <a:pt x="70" y="130"/>
                    <a:pt x="88" y="124"/>
                    <a:pt x="101" y="111"/>
                  </a:cubicBezTo>
                  <a:cubicBezTo>
                    <a:pt x="126" y="111"/>
                    <a:pt x="126" y="61"/>
                    <a:pt x="126" y="36"/>
                  </a:cubicBezTo>
                  <a:cubicBezTo>
                    <a:pt x="108" y="18"/>
                    <a:pt x="78" y="0"/>
                    <a:pt x="5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9" name="Google Shape;35399;p44"/>
            <p:cNvSpPr/>
            <p:nvPr/>
          </p:nvSpPr>
          <p:spPr>
            <a:xfrm>
              <a:off x="5134875" y="427447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0" name="Google Shape;35400;p44"/>
            <p:cNvSpPr/>
            <p:nvPr/>
          </p:nvSpPr>
          <p:spPr>
            <a:xfrm>
              <a:off x="5133625" y="42926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0" y="126"/>
                    <a:pt x="125" y="101"/>
                    <a:pt x="125" y="50"/>
                  </a:cubicBezTo>
                  <a:cubicBezTo>
                    <a:pt x="125" y="25"/>
                    <a:pt x="10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1" name="Google Shape;35401;p44"/>
            <p:cNvSpPr/>
            <p:nvPr/>
          </p:nvSpPr>
          <p:spPr>
            <a:xfrm>
              <a:off x="5138000" y="42707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2" name="Google Shape;35402;p44"/>
            <p:cNvSpPr/>
            <p:nvPr/>
          </p:nvSpPr>
          <p:spPr>
            <a:xfrm>
              <a:off x="5156175" y="42694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6" y="0"/>
                  </a:moveTo>
                  <a:cubicBezTo>
                    <a:pt x="51" y="0"/>
                    <a:pt x="25" y="25"/>
                    <a:pt x="0" y="50"/>
                  </a:cubicBezTo>
                  <a:cubicBezTo>
                    <a:pt x="0" y="75"/>
                    <a:pt x="25" y="125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51" y="25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3" name="Google Shape;35403;p44"/>
            <p:cNvSpPr/>
            <p:nvPr/>
          </p:nvSpPr>
          <p:spPr>
            <a:xfrm>
              <a:off x="5138000" y="4262575"/>
              <a:ext cx="17575" cy="8800"/>
            </a:xfrm>
            <a:custGeom>
              <a:avLst/>
              <a:gdLst/>
              <a:ahLst/>
              <a:cxnLst/>
              <a:rect l="l" t="t" r="r" b="b"/>
              <a:pathLst>
                <a:path w="703" h="352" fill="none" extrusionOk="0">
                  <a:moveTo>
                    <a:pt x="702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4" name="Google Shape;35404;p44"/>
            <p:cNvSpPr/>
            <p:nvPr/>
          </p:nvSpPr>
          <p:spPr>
            <a:xfrm>
              <a:off x="5154300" y="42607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50" y="0"/>
                  </a:moveTo>
                  <a:cubicBezTo>
                    <a:pt x="25" y="25"/>
                    <a:pt x="0" y="50"/>
                    <a:pt x="0" y="100"/>
                  </a:cubicBezTo>
                  <a:cubicBezTo>
                    <a:pt x="18" y="118"/>
                    <a:pt x="36" y="136"/>
                    <a:pt x="62" y="136"/>
                  </a:cubicBezTo>
                  <a:cubicBezTo>
                    <a:pt x="73" y="136"/>
                    <a:pt x="86" y="133"/>
                    <a:pt x="100" y="125"/>
                  </a:cubicBezTo>
                  <a:cubicBezTo>
                    <a:pt x="126" y="125"/>
                    <a:pt x="151" y="75"/>
                    <a:pt x="126" y="50"/>
                  </a:cubicBezTo>
                  <a:cubicBezTo>
                    <a:pt x="126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5" name="Google Shape;35405;p44"/>
            <p:cNvSpPr/>
            <p:nvPr/>
          </p:nvSpPr>
          <p:spPr>
            <a:xfrm>
              <a:off x="5138625" y="4271350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2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6" name="Google Shape;35406;p44"/>
            <p:cNvSpPr/>
            <p:nvPr/>
          </p:nvSpPr>
          <p:spPr>
            <a:xfrm>
              <a:off x="5154925" y="42776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75" y="1"/>
                  </a:moveTo>
                  <a:cubicBezTo>
                    <a:pt x="50" y="1"/>
                    <a:pt x="25" y="1"/>
                    <a:pt x="0" y="51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75" y="126"/>
                    <a:pt x="126" y="101"/>
                    <a:pt x="126" y="76"/>
                  </a:cubicBezTo>
                  <a:cubicBezTo>
                    <a:pt x="151" y="51"/>
                    <a:pt x="126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7" name="Google Shape;35407;p44"/>
            <p:cNvSpPr/>
            <p:nvPr/>
          </p:nvSpPr>
          <p:spPr>
            <a:xfrm>
              <a:off x="5119825" y="4272600"/>
              <a:ext cx="14450" cy="11925"/>
            </a:xfrm>
            <a:custGeom>
              <a:avLst/>
              <a:gdLst/>
              <a:ahLst/>
              <a:cxnLst/>
              <a:rect l="l" t="t" r="r" b="b"/>
              <a:pathLst>
                <a:path w="578" h="477" fill="none" extrusionOk="0">
                  <a:moveTo>
                    <a:pt x="1" y="477"/>
                  </a:moveTo>
                  <a:lnTo>
                    <a:pt x="5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8" name="Google Shape;35408;p44"/>
            <p:cNvSpPr/>
            <p:nvPr/>
          </p:nvSpPr>
          <p:spPr>
            <a:xfrm>
              <a:off x="5117325" y="4283400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1" y="45"/>
                    <a:pt x="1" y="95"/>
                    <a:pt x="26" y="120"/>
                  </a:cubicBezTo>
                  <a:cubicBezTo>
                    <a:pt x="38" y="132"/>
                    <a:pt x="57" y="139"/>
                    <a:pt x="76" y="139"/>
                  </a:cubicBezTo>
                  <a:cubicBezTo>
                    <a:pt x="95" y="139"/>
                    <a:pt x="113" y="132"/>
                    <a:pt x="126" y="120"/>
                  </a:cubicBezTo>
                  <a:cubicBezTo>
                    <a:pt x="151" y="95"/>
                    <a:pt x="126" y="45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9" name="Google Shape;35409;p44"/>
            <p:cNvSpPr/>
            <p:nvPr/>
          </p:nvSpPr>
          <p:spPr>
            <a:xfrm>
              <a:off x="5116075" y="4272600"/>
              <a:ext cx="18200" cy="4400"/>
            </a:xfrm>
            <a:custGeom>
              <a:avLst/>
              <a:gdLst/>
              <a:ahLst/>
              <a:cxnLst/>
              <a:rect l="l" t="t" r="r" b="b"/>
              <a:pathLst>
                <a:path w="728" h="176" fill="none" extrusionOk="0">
                  <a:moveTo>
                    <a:pt x="0" y="176"/>
                  </a:moveTo>
                  <a:lnTo>
                    <a:pt x="72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0" name="Google Shape;35410;p44"/>
            <p:cNvSpPr/>
            <p:nvPr/>
          </p:nvSpPr>
          <p:spPr>
            <a:xfrm>
              <a:off x="5113575" y="4275725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50" y="1"/>
                  </a:moveTo>
                  <a:cubicBezTo>
                    <a:pt x="0" y="26"/>
                    <a:pt x="0" y="51"/>
                    <a:pt x="0" y="101"/>
                  </a:cubicBezTo>
                  <a:cubicBezTo>
                    <a:pt x="18" y="119"/>
                    <a:pt x="36" y="136"/>
                    <a:pt x="53" y="136"/>
                  </a:cubicBezTo>
                  <a:cubicBezTo>
                    <a:pt x="61" y="136"/>
                    <a:pt x="68" y="133"/>
                    <a:pt x="75" y="126"/>
                  </a:cubicBezTo>
                  <a:cubicBezTo>
                    <a:pt x="125" y="126"/>
                    <a:pt x="125" y="76"/>
                    <a:pt x="125" y="51"/>
                  </a:cubicBezTo>
                  <a:cubicBezTo>
                    <a:pt x="100" y="1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1" name="Google Shape;35411;p44"/>
            <p:cNvSpPr/>
            <p:nvPr/>
          </p:nvSpPr>
          <p:spPr>
            <a:xfrm>
              <a:off x="5125475" y="427322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2" name="Google Shape;35412;p44"/>
            <p:cNvSpPr/>
            <p:nvPr/>
          </p:nvSpPr>
          <p:spPr>
            <a:xfrm>
              <a:off x="5123600" y="428905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53" y="0"/>
                  </a:moveTo>
                  <a:cubicBezTo>
                    <a:pt x="38" y="0"/>
                    <a:pt x="25" y="6"/>
                    <a:pt x="25" y="19"/>
                  </a:cubicBezTo>
                  <a:cubicBezTo>
                    <a:pt x="0" y="44"/>
                    <a:pt x="0" y="94"/>
                    <a:pt x="25" y="119"/>
                  </a:cubicBezTo>
                  <a:cubicBezTo>
                    <a:pt x="33" y="127"/>
                    <a:pt x="42" y="130"/>
                    <a:pt x="52" y="130"/>
                  </a:cubicBezTo>
                  <a:cubicBezTo>
                    <a:pt x="77" y="130"/>
                    <a:pt x="108" y="112"/>
                    <a:pt x="125" y="94"/>
                  </a:cubicBezTo>
                  <a:cubicBezTo>
                    <a:pt x="151" y="69"/>
                    <a:pt x="125" y="19"/>
                    <a:pt x="100" y="19"/>
                  </a:cubicBezTo>
                  <a:cubicBezTo>
                    <a:pt x="88" y="6"/>
                    <a:pt x="69" y="0"/>
                    <a:pt x="5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3" name="Google Shape;35413;p44"/>
            <p:cNvSpPr/>
            <p:nvPr/>
          </p:nvSpPr>
          <p:spPr>
            <a:xfrm>
              <a:off x="5117325" y="426070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0"/>
                  </a:moveTo>
                  <a:lnTo>
                    <a:pt x="652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4" name="Google Shape;35414;p44"/>
            <p:cNvSpPr/>
            <p:nvPr/>
          </p:nvSpPr>
          <p:spPr>
            <a:xfrm>
              <a:off x="5114825" y="42588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1" y="1"/>
                  </a:moveTo>
                  <a:cubicBezTo>
                    <a:pt x="75" y="1"/>
                    <a:pt x="25" y="1"/>
                    <a:pt x="25" y="26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75" y="126"/>
                    <a:pt x="126" y="126"/>
                    <a:pt x="126" y="101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5" name="Google Shape;35415;p44"/>
            <p:cNvSpPr/>
            <p:nvPr/>
          </p:nvSpPr>
          <p:spPr>
            <a:xfrm>
              <a:off x="5122975" y="4254425"/>
              <a:ext cx="10675" cy="16325"/>
            </a:xfrm>
            <a:custGeom>
              <a:avLst/>
              <a:gdLst/>
              <a:ahLst/>
              <a:cxnLst/>
              <a:rect l="l" t="t" r="r" b="b"/>
              <a:pathLst>
                <a:path w="427" h="653" fill="none" extrusionOk="0">
                  <a:moveTo>
                    <a:pt x="0" y="1"/>
                  </a:moveTo>
                  <a:lnTo>
                    <a:pt x="426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6" name="Google Shape;35416;p44"/>
            <p:cNvSpPr/>
            <p:nvPr/>
          </p:nvSpPr>
          <p:spPr>
            <a:xfrm>
              <a:off x="5121075" y="4252550"/>
              <a:ext cx="3175" cy="3000"/>
            </a:xfrm>
            <a:custGeom>
              <a:avLst/>
              <a:gdLst/>
              <a:ahLst/>
              <a:cxnLst/>
              <a:rect l="l" t="t" r="r" b="b"/>
              <a:pathLst>
                <a:path w="127" h="120" extrusionOk="0">
                  <a:moveTo>
                    <a:pt x="26" y="0"/>
                  </a:moveTo>
                  <a:cubicBezTo>
                    <a:pt x="1" y="25"/>
                    <a:pt x="1" y="76"/>
                    <a:pt x="26" y="101"/>
                  </a:cubicBezTo>
                  <a:cubicBezTo>
                    <a:pt x="26" y="113"/>
                    <a:pt x="38" y="119"/>
                    <a:pt x="54" y="119"/>
                  </a:cubicBezTo>
                  <a:cubicBezTo>
                    <a:pt x="70" y="119"/>
                    <a:pt x="89" y="113"/>
                    <a:pt x="101" y="101"/>
                  </a:cubicBezTo>
                  <a:cubicBezTo>
                    <a:pt x="126" y="76"/>
                    <a:pt x="126" y="50"/>
                    <a:pt x="101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7" name="Google Shape;35417;p44"/>
            <p:cNvSpPr/>
            <p:nvPr/>
          </p:nvSpPr>
          <p:spPr>
            <a:xfrm>
              <a:off x="5114825" y="4268200"/>
              <a:ext cx="18825" cy="2550"/>
            </a:xfrm>
            <a:custGeom>
              <a:avLst/>
              <a:gdLst/>
              <a:ahLst/>
              <a:cxnLst/>
              <a:rect l="l" t="t" r="r" b="b"/>
              <a:pathLst>
                <a:path w="753" h="102" fill="none" extrusionOk="0">
                  <a:moveTo>
                    <a:pt x="0" y="1"/>
                  </a:moveTo>
                  <a:lnTo>
                    <a:pt x="752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8" name="Google Shape;35418;p44"/>
            <p:cNvSpPr/>
            <p:nvPr/>
          </p:nvSpPr>
          <p:spPr>
            <a:xfrm>
              <a:off x="5112325" y="4266325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75" y="1"/>
                  </a:moveTo>
                  <a:cubicBezTo>
                    <a:pt x="50" y="1"/>
                    <a:pt x="0" y="26"/>
                    <a:pt x="0" y="51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57" y="133"/>
                    <a:pt x="67" y="136"/>
                    <a:pt x="77" y="136"/>
                  </a:cubicBezTo>
                  <a:cubicBezTo>
                    <a:pt x="100" y="136"/>
                    <a:pt x="125" y="119"/>
                    <a:pt x="125" y="101"/>
                  </a:cubicBezTo>
                  <a:cubicBezTo>
                    <a:pt x="125" y="51"/>
                    <a:pt x="125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9" name="Google Shape;35419;p44"/>
            <p:cNvSpPr/>
            <p:nvPr/>
          </p:nvSpPr>
          <p:spPr>
            <a:xfrm>
              <a:off x="5127350" y="4261950"/>
              <a:ext cx="20075" cy="17875"/>
            </a:xfrm>
            <a:custGeom>
              <a:avLst/>
              <a:gdLst/>
              <a:ahLst/>
              <a:cxnLst/>
              <a:rect l="l" t="t" r="r" b="b"/>
              <a:pathLst>
                <a:path w="803" h="715" extrusionOk="0">
                  <a:moveTo>
                    <a:pt x="381" y="0"/>
                  </a:moveTo>
                  <a:cubicBezTo>
                    <a:pt x="242" y="0"/>
                    <a:pt x="109" y="96"/>
                    <a:pt x="51" y="251"/>
                  </a:cubicBezTo>
                  <a:cubicBezTo>
                    <a:pt x="1" y="426"/>
                    <a:pt x="101" y="627"/>
                    <a:pt x="276" y="702"/>
                  </a:cubicBezTo>
                  <a:cubicBezTo>
                    <a:pt x="311" y="711"/>
                    <a:pt x="346" y="715"/>
                    <a:pt x="380" y="715"/>
                  </a:cubicBezTo>
                  <a:cubicBezTo>
                    <a:pt x="542" y="715"/>
                    <a:pt x="686" y="621"/>
                    <a:pt x="727" y="476"/>
                  </a:cubicBezTo>
                  <a:cubicBezTo>
                    <a:pt x="803" y="276"/>
                    <a:pt x="702" y="75"/>
                    <a:pt x="502" y="25"/>
                  </a:cubicBezTo>
                  <a:cubicBezTo>
                    <a:pt x="462" y="8"/>
                    <a:pt x="422" y="0"/>
                    <a:pt x="38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0" name="Google Shape;35420;p44"/>
            <p:cNvSpPr/>
            <p:nvPr/>
          </p:nvSpPr>
          <p:spPr>
            <a:xfrm>
              <a:off x="5531500" y="4073975"/>
              <a:ext cx="45125" cy="68325"/>
            </a:xfrm>
            <a:custGeom>
              <a:avLst/>
              <a:gdLst/>
              <a:ahLst/>
              <a:cxnLst/>
              <a:rect l="l" t="t" r="r" b="b"/>
              <a:pathLst>
                <a:path w="1805" h="2733" extrusionOk="0">
                  <a:moveTo>
                    <a:pt x="977" y="0"/>
                  </a:moveTo>
                  <a:cubicBezTo>
                    <a:pt x="652" y="101"/>
                    <a:pt x="276" y="552"/>
                    <a:pt x="150" y="1178"/>
                  </a:cubicBezTo>
                  <a:cubicBezTo>
                    <a:pt x="0" y="1980"/>
                    <a:pt x="526" y="2732"/>
                    <a:pt x="526" y="2732"/>
                  </a:cubicBezTo>
                  <a:cubicBezTo>
                    <a:pt x="526" y="2732"/>
                    <a:pt x="1353" y="2356"/>
                    <a:pt x="1604" y="1554"/>
                  </a:cubicBezTo>
                  <a:cubicBezTo>
                    <a:pt x="1805" y="953"/>
                    <a:pt x="1704" y="376"/>
                    <a:pt x="1454" y="126"/>
                  </a:cubicBezTo>
                  <a:cubicBezTo>
                    <a:pt x="1153" y="401"/>
                    <a:pt x="977" y="953"/>
                    <a:pt x="977" y="953"/>
                  </a:cubicBezTo>
                  <a:cubicBezTo>
                    <a:pt x="977" y="953"/>
                    <a:pt x="1128" y="351"/>
                    <a:pt x="9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1" name="Google Shape;35421;p44"/>
            <p:cNvSpPr/>
            <p:nvPr/>
          </p:nvSpPr>
          <p:spPr>
            <a:xfrm>
              <a:off x="5484500" y="4095225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78" y="0"/>
                  </a:moveTo>
                  <a:cubicBezTo>
                    <a:pt x="504" y="0"/>
                    <a:pt x="436" y="9"/>
                    <a:pt x="376" y="28"/>
                  </a:cubicBezTo>
                  <a:cubicBezTo>
                    <a:pt x="477" y="429"/>
                    <a:pt x="903" y="830"/>
                    <a:pt x="903" y="830"/>
                  </a:cubicBezTo>
                  <a:cubicBezTo>
                    <a:pt x="903" y="830"/>
                    <a:pt x="426" y="429"/>
                    <a:pt x="50" y="378"/>
                  </a:cubicBezTo>
                  <a:lnTo>
                    <a:pt x="50" y="378"/>
                  </a:lnTo>
                  <a:cubicBezTo>
                    <a:pt x="0" y="729"/>
                    <a:pt x="226" y="1281"/>
                    <a:pt x="727" y="1657"/>
                  </a:cubicBezTo>
                  <a:cubicBezTo>
                    <a:pt x="1162" y="1991"/>
                    <a:pt x="1719" y="2047"/>
                    <a:pt x="2042" y="2047"/>
                  </a:cubicBezTo>
                  <a:cubicBezTo>
                    <a:pt x="2203" y="2047"/>
                    <a:pt x="2306" y="2033"/>
                    <a:pt x="2306" y="2033"/>
                  </a:cubicBezTo>
                  <a:cubicBezTo>
                    <a:pt x="2306" y="2033"/>
                    <a:pt x="2331" y="1105"/>
                    <a:pt x="1730" y="529"/>
                  </a:cubicBezTo>
                  <a:cubicBezTo>
                    <a:pt x="1361" y="181"/>
                    <a:pt x="909" y="0"/>
                    <a:pt x="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2" name="Google Shape;35422;p44"/>
            <p:cNvSpPr/>
            <p:nvPr/>
          </p:nvSpPr>
          <p:spPr>
            <a:xfrm>
              <a:off x="5533375" y="4143525"/>
              <a:ext cx="48900" cy="65800"/>
            </a:xfrm>
            <a:custGeom>
              <a:avLst/>
              <a:gdLst/>
              <a:ahLst/>
              <a:cxnLst/>
              <a:rect l="l" t="t" r="r" b="b"/>
              <a:pathLst>
                <a:path w="1956" h="2632" extrusionOk="0">
                  <a:moveTo>
                    <a:pt x="451" y="0"/>
                  </a:moveTo>
                  <a:cubicBezTo>
                    <a:pt x="451" y="0"/>
                    <a:pt x="0" y="802"/>
                    <a:pt x="301" y="1604"/>
                  </a:cubicBezTo>
                  <a:cubicBezTo>
                    <a:pt x="501" y="2181"/>
                    <a:pt x="928" y="2582"/>
                    <a:pt x="1278" y="2632"/>
                  </a:cubicBezTo>
                  <a:cubicBezTo>
                    <a:pt x="1354" y="2231"/>
                    <a:pt x="1178" y="1680"/>
                    <a:pt x="1178" y="1680"/>
                  </a:cubicBezTo>
                  <a:lnTo>
                    <a:pt x="1178" y="1680"/>
                  </a:lnTo>
                  <a:cubicBezTo>
                    <a:pt x="1178" y="1680"/>
                    <a:pt x="1404" y="2256"/>
                    <a:pt x="1730" y="2457"/>
                  </a:cubicBezTo>
                  <a:cubicBezTo>
                    <a:pt x="1930" y="2156"/>
                    <a:pt x="1955" y="1579"/>
                    <a:pt x="1679" y="1028"/>
                  </a:cubicBezTo>
                  <a:cubicBezTo>
                    <a:pt x="1303" y="276"/>
                    <a:pt x="451" y="0"/>
                    <a:pt x="4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3" name="Google Shape;35423;p44"/>
            <p:cNvSpPr/>
            <p:nvPr/>
          </p:nvSpPr>
          <p:spPr>
            <a:xfrm>
              <a:off x="5483875" y="4143200"/>
              <a:ext cx="60800" cy="47125"/>
            </a:xfrm>
            <a:custGeom>
              <a:avLst/>
              <a:gdLst/>
              <a:ahLst/>
              <a:cxnLst/>
              <a:rect l="l" t="t" r="r" b="b"/>
              <a:pathLst>
                <a:path w="2432" h="1885" extrusionOk="0">
                  <a:moveTo>
                    <a:pt x="1778" y="1"/>
                  </a:moveTo>
                  <a:cubicBezTo>
                    <a:pt x="1490" y="1"/>
                    <a:pt x="1144" y="53"/>
                    <a:pt x="827" y="239"/>
                  </a:cubicBezTo>
                  <a:cubicBezTo>
                    <a:pt x="301" y="565"/>
                    <a:pt x="0" y="1066"/>
                    <a:pt x="0" y="1417"/>
                  </a:cubicBezTo>
                  <a:cubicBezTo>
                    <a:pt x="401" y="1392"/>
                    <a:pt x="902" y="1116"/>
                    <a:pt x="903" y="1116"/>
                  </a:cubicBezTo>
                  <a:lnTo>
                    <a:pt x="903" y="1116"/>
                  </a:lnTo>
                  <a:cubicBezTo>
                    <a:pt x="902" y="1116"/>
                    <a:pt x="401" y="1467"/>
                    <a:pt x="251" y="1818"/>
                  </a:cubicBezTo>
                  <a:cubicBezTo>
                    <a:pt x="347" y="1862"/>
                    <a:pt x="468" y="1885"/>
                    <a:pt x="602" y="1885"/>
                  </a:cubicBezTo>
                  <a:cubicBezTo>
                    <a:pt x="921" y="1885"/>
                    <a:pt x="1319" y="1757"/>
                    <a:pt x="1654" y="1492"/>
                  </a:cubicBezTo>
                  <a:cubicBezTo>
                    <a:pt x="2306" y="991"/>
                    <a:pt x="2431" y="89"/>
                    <a:pt x="2431" y="89"/>
                  </a:cubicBezTo>
                  <a:cubicBezTo>
                    <a:pt x="2431" y="89"/>
                    <a:pt x="2152" y="1"/>
                    <a:pt x="1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4" name="Google Shape;35424;p44"/>
            <p:cNvSpPr/>
            <p:nvPr/>
          </p:nvSpPr>
          <p:spPr>
            <a:xfrm>
              <a:off x="5546525" y="4117675"/>
              <a:ext cx="68950" cy="39675"/>
            </a:xfrm>
            <a:custGeom>
              <a:avLst/>
              <a:gdLst/>
              <a:ahLst/>
              <a:cxnLst/>
              <a:rect l="l" t="t" r="r" b="b"/>
              <a:pathLst>
                <a:path w="2758" h="1587" extrusionOk="0">
                  <a:moveTo>
                    <a:pt x="1767" y="0"/>
                  </a:moveTo>
                  <a:cubicBezTo>
                    <a:pt x="1588" y="0"/>
                    <a:pt x="1397" y="26"/>
                    <a:pt x="1204" y="82"/>
                  </a:cubicBezTo>
                  <a:cubicBezTo>
                    <a:pt x="427" y="333"/>
                    <a:pt x="1" y="1160"/>
                    <a:pt x="1" y="1160"/>
                  </a:cubicBezTo>
                  <a:cubicBezTo>
                    <a:pt x="1" y="1160"/>
                    <a:pt x="563" y="1587"/>
                    <a:pt x="1262" y="1587"/>
                  </a:cubicBezTo>
                  <a:cubicBezTo>
                    <a:pt x="1357" y="1587"/>
                    <a:pt x="1455" y="1579"/>
                    <a:pt x="1554" y="1561"/>
                  </a:cubicBezTo>
                  <a:cubicBezTo>
                    <a:pt x="2181" y="1435"/>
                    <a:pt x="2632" y="1085"/>
                    <a:pt x="2757" y="734"/>
                  </a:cubicBezTo>
                  <a:cubicBezTo>
                    <a:pt x="2603" y="685"/>
                    <a:pt x="2423" y="671"/>
                    <a:pt x="2260" y="671"/>
                  </a:cubicBezTo>
                  <a:cubicBezTo>
                    <a:pt x="1998" y="671"/>
                    <a:pt x="1780" y="709"/>
                    <a:pt x="1780" y="709"/>
                  </a:cubicBezTo>
                  <a:cubicBezTo>
                    <a:pt x="1780" y="709"/>
                    <a:pt x="2381" y="558"/>
                    <a:pt x="2632" y="283"/>
                  </a:cubicBezTo>
                  <a:cubicBezTo>
                    <a:pt x="2462" y="113"/>
                    <a:pt x="2142" y="0"/>
                    <a:pt x="17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5" name="Google Shape;35425;p44"/>
            <p:cNvSpPr/>
            <p:nvPr/>
          </p:nvSpPr>
          <p:spPr>
            <a:xfrm>
              <a:off x="5529600" y="4112825"/>
              <a:ext cx="21325" cy="31350"/>
            </a:xfrm>
            <a:custGeom>
              <a:avLst/>
              <a:gdLst/>
              <a:ahLst/>
              <a:cxnLst/>
              <a:rect l="l" t="t" r="r" b="b"/>
              <a:pathLst>
                <a:path w="853" h="1254" extrusionOk="0">
                  <a:moveTo>
                    <a:pt x="352" y="0"/>
                  </a:moveTo>
                  <a:cubicBezTo>
                    <a:pt x="302" y="201"/>
                    <a:pt x="352" y="451"/>
                    <a:pt x="352" y="451"/>
                  </a:cubicBezTo>
                  <a:cubicBezTo>
                    <a:pt x="352" y="451"/>
                    <a:pt x="277" y="176"/>
                    <a:pt x="126" y="75"/>
                  </a:cubicBezTo>
                  <a:cubicBezTo>
                    <a:pt x="26" y="201"/>
                    <a:pt x="1" y="477"/>
                    <a:pt x="101" y="727"/>
                  </a:cubicBezTo>
                  <a:cubicBezTo>
                    <a:pt x="251" y="1078"/>
                    <a:pt x="627" y="1253"/>
                    <a:pt x="627" y="1253"/>
                  </a:cubicBezTo>
                  <a:cubicBezTo>
                    <a:pt x="627" y="1253"/>
                    <a:pt x="853" y="878"/>
                    <a:pt x="753" y="527"/>
                  </a:cubicBezTo>
                  <a:cubicBezTo>
                    <a:pt x="678" y="251"/>
                    <a:pt x="502" y="50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6" name="Google Shape;35426;p44"/>
            <p:cNvSpPr/>
            <p:nvPr/>
          </p:nvSpPr>
          <p:spPr>
            <a:xfrm>
              <a:off x="5513325" y="4134350"/>
              <a:ext cx="31975" cy="18000"/>
            </a:xfrm>
            <a:custGeom>
              <a:avLst/>
              <a:gdLst/>
              <a:ahLst/>
              <a:cxnLst/>
              <a:rect l="l" t="t" r="r" b="b"/>
              <a:pathLst>
                <a:path w="1279" h="720" extrusionOk="0">
                  <a:moveTo>
                    <a:pt x="505" y="1"/>
                  </a:moveTo>
                  <a:cubicBezTo>
                    <a:pt x="300" y="1"/>
                    <a:pt x="124" y="68"/>
                    <a:pt x="25" y="167"/>
                  </a:cubicBezTo>
                  <a:cubicBezTo>
                    <a:pt x="176" y="292"/>
                    <a:pt x="451" y="342"/>
                    <a:pt x="451" y="342"/>
                  </a:cubicBezTo>
                  <a:cubicBezTo>
                    <a:pt x="451" y="342"/>
                    <a:pt x="403" y="338"/>
                    <a:pt x="336" y="338"/>
                  </a:cubicBezTo>
                  <a:cubicBezTo>
                    <a:pt x="235" y="338"/>
                    <a:pt x="90" y="347"/>
                    <a:pt x="0" y="392"/>
                  </a:cubicBezTo>
                  <a:cubicBezTo>
                    <a:pt x="75" y="543"/>
                    <a:pt x="301" y="693"/>
                    <a:pt x="577" y="718"/>
                  </a:cubicBezTo>
                  <a:cubicBezTo>
                    <a:pt x="593" y="719"/>
                    <a:pt x="609" y="720"/>
                    <a:pt x="625" y="720"/>
                  </a:cubicBezTo>
                  <a:cubicBezTo>
                    <a:pt x="980" y="720"/>
                    <a:pt x="1278" y="468"/>
                    <a:pt x="1278" y="468"/>
                  </a:cubicBezTo>
                  <a:cubicBezTo>
                    <a:pt x="1278" y="468"/>
                    <a:pt x="1053" y="92"/>
                    <a:pt x="677" y="17"/>
                  </a:cubicBezTo>
                  <a:cubicBezTo>
                    <a:pt x="618" y="6"/>
                    <a:pt x="560" y="1"/>
                    <a:pt x="50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7" name="Google Shape;35427;p44"/>
            <p:cNvSpPr/>
            <p:nvPr/>
          </p:nvSpPr>
          <p:spPr>
            <a:xfrm>
              <a:off x="5546525" y="4144150"/>
              <a:ext cx="27600" cy="22050"/>
            </a:xfrm>
            <a:custGeom>
              <a:avLst/>
              <a:gdLst/>
              <a:ahLst/>
              <a:cxnLst/>
              <a:rect l="l" t="t" r="r" b="b"/>
              <a:pathLst>
                <a:path w="1104" h="882" extrusionOk="0">
                  <a:moveTo>
                    <a:pt x="242" y="0"/>
                  </a:moveTo>
                  <a:cubicBezTo>
                    <a:pt x="101" y="0"/>
                    <a:pt x="1" y="26"/>
                    <a:pt x="1" y="26"/>
                  </a:cubicBezTo>
                  <a:cubicBezTo>
                    <a:pt x="1" y="26"/>
                    <a:pt x="26" y="452"/>
                    <a:pt x="301" y="677"/>
                  </a:cubicBezTo>
                  <a:cubicBezTo>
                    <a:pt x="468" y="807"/>
                    <a:pt x="662" y="882"/>
                    <a:pt x="812" y="882"/>
                  </a:cubicBezTo>
                  <a:cubicBezTo>
                    <a:pt x="866" y="882"/>
                    <a:pt x="914" y="872"/>
                    <a:pt x="953" y="853"/>
                  </a:cubicBezTo>
                  <a:cubicBezTo>
                    <a:pt x="878" y="677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03" y="677"/>
                    <a:pt x="1078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64" y="26"/>
                    <a:pt x="383" y="0"/>
                    <a:pt x="2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8" name="Google Shape;35428;p44"/>
            <p:cNvSpPr/>
            <p:nvPr/>
          </p:nvSpPr>
          <p:spPr>
            <a:xfrm>
              <a:off x="5528350" y="4144775"/>
              <a:ext cx="22575" cy="30100"/>
            </a:xfrm>
            <a:custGeom>
              <a:avLst/>
              <a:gdLst/>
              <a:ahLst/>
              <a:cxnLst/>
              <a:rect l="l" t="t" r="r" b="b"/>
              <a:pathLst>
                <a:path w="903" h="1204" extrusionOk="0">
                  <a:moveTo>
                    <a:pt x="702" y="1"/>
                  </a:moveTo>
                  <a:cubicBezTo>
                    <a:pt x="702" y="1"/>
                    <a:pt x="301" y="126"/>
                    <a:pt x="126" y="477"/>
                  </a:cubicBezTo>
                  <a:cubicBezTo>
                    <a:pt x="1" y="727"/>
                    <a:pt x="1" y="978"/>
                    <a:pt x="101" y="1128"/>
                  </a:cubicBezTo>
                  <a:cubicBezTo>
                    <a:pt x="251" y="1028"/>
                    <a:pt x="377" y="778"/>
                    <a:pt x="377" y="777"/>
                  </a:cubicBezTo>
                  <a:lnTo>
                    <a:pt x="377" y="777"/>
                  </a:lnTo>
                  <a:cubicBezTo>
                    <a:pt x="377" y="778"/>
                    <a:pt x="276" y="1053"/>
                    <a:pt x="301" y="1204"/>
                  </a:cubicBezTo>
                  <a:cubicBezTo>
                    <a:pt x="452" y="1178"/>
                    <a:pt x="677" y="1003"/>
                    <a:pt x="778" y="752"/>
                  </a:cubicBezTo>
                  <a:cubicBezTo>
                    <a:pt x="903" y="402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9" name="Google Shape;35429;p44"/>
            <p:cNvSpPr/>
            <p:nvPr/>
          </p:nvSpPr>
          <p:spPr>
            <a:xfrm>
              <a:off x="5545900" y="4120225"/>
              <a:ext cx="26350" cy="24675"/>
            </a:xfrm>
            <a:custGeom>
              <a:avLst/>
              <a:gdLst/>
              <a:ahLst/>
              <a:cxnLst/>
              <a:rect l="l" t="t" r="r" b="b"/>
              <a:pathLst>
                <a:path w="1054" h="987" extrusionOk="0">
                  <a:moveTo>
                    <a:pt x="786" y="0"/>
                  </a:moveTo>
                  <a:cubicBezTo>
                    <a:pt x="617" y="0"/>
                    <a:pt x="405" y="83"/>
                    <a:pt x="251" y="281"/>
                  </a:cubicBezTo>
                  <a:cubicBezTo>
                    <a:pt x="0" y="582"/>
                    <a:pt x="51" y="983"/>
                    <a:pt x="51" y="983"/>
                  </a:cubicBezTo>
                  <a:cubicBezTo>
                    <a:pt x="51" y="983"/>
                    <a:pt x="81" y="986"/>
                    <a:pt x="131" y="986"/>
                  </a:cubicBezTo>
                  <a:cubicBezTo>
                    <a:pt x="267" y="986"/>
                    <a:pt x="550" y="959"/>
                    <a:pt x="752" y="757"/>
                  </a:cubicBezTo>
                  <a:cubicBezTo>
                    <a:pt x="953" y="556"/>
                    <a:pt x="1053" y="306"/>
                    <a:pt x="1003" y="155"/>
                  </a:cubicBezTo>
                  <a:lnTo>
                    <a:pt x="1003" y="155"/>
                  </a:lnTo>
                  <a:cubicBezTo>
                    <a:pt x="828" y="206"/>
                    <a:pt x="627" y="381"/>
                    <a:pt x="627" y="381"/>
                  </a:cubicBezTo>
                  <a:cubicBezTo>
                    <a:pt x="627" y="381"/>
                    <a:pt x="828" y="181"/>
                    <a:pt x="853" y="5"/>
                  </a:cubicBezTo>
                  <a:cubicBezTo>
                    <a:pt x="831" y="2"/>
                    <a:pt x="809" y="0"/>
                    <a:pt x="78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0" name="Google Shape;35430;p44"/>
            <p:cNvSpPr/>
            <p:nvPr/>
          </p:nvSpPr>
          <p:spPr>
            <a:xfrm>
              <a:off x="5545900" y="4119725"/>
              <a:ext cx="5025" cy="18800"/>
            </a:xfrm>
            <a:custGeom>
              <a:avLst/>
              <a:gdLst/>
              <a:ahLst/>
              <a:cxnLst/>
              <a:rect l="l" t="t" r="r" b="b"/>
              <a:pathLst>
                <a:path w="201" h="752" fill="none" extrusionOk="0">
                  <a:moveTo>
                    <a:pt x="2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1" name="Google Shape;35431;p44"/>
            <p:cNvSpPr/>
            <p:nvPr/>
          </p:nvSpPr>
          <p:spPr>
            <a:xfrm>
              <a:off x="5549025" y="4117825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101" y="1"/>
                  </a:moveTo>
                  <a:cubicBezTo>
                    <a:pt x="76" y="1"/>
                    <a:pt x="26" y="1"/>
                    <a:pt x="26" y="26"/>
                  </a:cubicBezTo>
                  <a:cubicBezTo>
                    <a:pt x="1" y="76"/>
                    <a:pt x="26" y="101"/>
                    <a:pt x="51" y="126"/>
                  </a:cubicBezTo>
                  <a:cubicBezTo>
                    <a:pt x="101" y="126"/>
                    <a:pt x="126" y="126"/>
                    <a:pt x="151" y="76"/>
                  </a:cubicBezTo>
                  <a:cubicBezTo>
                    <a:pt x="151" y="51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2" name="Google Shape;35432;p44"/>
            <p:cNvSpPr/>
            <p:nvPr/>
          </p:nvSpPr>
          <p:spPr>
            <a:xfrm>
              <a:off x="5542775" y="4119725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3" name="Google Shape;35433;p44"/>
            <p:cNvSpPr/>
            <p:nvPr/>
          </p:nvSpPr>
          <p:spPr>
            <a:xfrm>
              <a:off x="5540875" y="41172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4" name="Google Shape;35434;p44"/>
            <p:cNvSpPr/>
            <p:nvPr/>
          </p:nvSpPr>
          <p:spPr>
            <a:xfrm>
              <a:off x="5545900" y="4123475"/>
              <a:ext cx="12550" cy="15050"/>
            </a:xfrm>
            <a:custGeom>
              <a:avLst/>
              <a:gdLst/>
              <a:ahLst/>
              <a:cxnLst/>
              <a:rect l="l" t="t" r="r" b="b"/>
              <a:pathLst>
                <a:path w="502" h="602" fill="none" extrusionOk="0">
                  <a:moveTo>
                    <a:pt x="502" y="0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5" name="Google Shape;35435;p44"/>
            <p:cNvSpPr/>
            <p:nvPr/>
          </p:nvSpPr>
          <p:spPr>
            <a:xfrm>
              <a:off x="5556550" y="41213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88" y="1"/>
                  </a:moveTo>
                  <a:cubicBezTo>
                    <a:pt x="61" y="1"/>
                    <a:pt x="43" y="19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63" y="124"/>
                    <a:pt x="82" y="130"/>
                    <a:pt x="98" y="130"/>
                  </a:cubicBezTo>
                  <a:cubicBezTo>
                    <a:pt x="113" y="130"/>
                    <a:pt x="126" y="124"/>
                    <a:pt x="126" y="111"/>
                  </a:cubicBezTo>
                  <a:cubicBezTo>
                    <a:pt x="151" y="61"/>
                    <a:pt x="151" y="36"/>
                    <a:pt x="126" y="11"/>
                  </a:cubicBezTo>
                  <a:cubicBezTo>
                    <a:pt x="111" y="4"/>
                    <a:pt x="99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6" name="Google Shape;35436;p44"/>
            <p:cNvSpPr/>
            <p:nvPr/>
          </p:nvSpPr>
          <p:spPr>
            <a:xfrm>
              <a:off x="5546525" y="41435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7" name="Google Shape;35437;p44"/>
            <p:cNvSpPr/>
            <p:nvPr/>
          </p:nvSpPr>
          <p:spPr>
            <a:xfrm>
              <a:off x="5550900" y="4160450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51" y="0"/>
                  </a:moveTo>
                  <a:cubicBezTo>
                    <a:pt x="1" y="25"/>
                    <a:pt x="1" y="50"/>
                    <a:pt x="1" y="75"/>
                  </a:cubicBezTo>
                  <a:cubicBezTo>
                    <a:pt x="1" y="112"/>
                    <a:pt x="14" y="135"/>
                    <a:pt x="41" y="135"/>
                  </a:cubicBezTo>
                  <a:cubicBezTo>
                    <a:pt x="51" y="135"/>
                    <a:pt x="63" y="132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8" name="Google Shape;35438;p44"/>
            <p:cNvSpPr/>
            <p:nvPr/>
          </p:nvSpPr>
          <p:spPr>
            <a:xfrm>
              <a:off x="5546525" y="4143525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527" y="552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9" name="Google Shape;35439;p44"/>
            <p:cNvSpPr/>
            <p:nvPr/>
          </p:nvSpPr>
          <p:spPr>
            <a:xfrm>
              <a:off x="5557800" y="4156425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77" y="0"/>
                  </a:moveTo>
                  <a:cubicBezTo>
                    <a:pt x="68" y="0"/>
                    <a:pt x="58" y="3"/>
                    <a:pt x="51" y="11"/>
                  </a:cubicBezTo>
                  <a:cubicBezTo>
                    <a:pt x="26" y="36"/>
                    <a:pt x="1" y="61"/>
                    <a:pt x="26" y="111"/>
                  </a:cubicBezTo>
                  <a:cubicBezTo>
                    <a:pt x="38" y="123"/>
                    <a:pt x="57" y="130"/>
                    <a:pt x="76" y="130"/>
                  </a:cubicBezTo>
                  <a:cubicBezTo>
                    <a:pt x="95" y="130"/>
                    <a:pt x="113" y="123"/>
                    <a:pt x="126" y="111"/>
                  </a:cubicBezTo>
                  <a:cubicBezTo>
                    <a:pt x="151" y="86"/>
                    <a:pt x="151" y="61"/>
                    <a:pt x="126" y="36"/>
                  </a:cubicBezTo>
                  <a:cubicBezTo>
                    <a:pt x="126" y="18"/>
                    <a:pt x="101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0" name="Google Shape;35440;p44"/>
            <p:cNvSpPr/>
            <p:nvPr/>
          </p:nvSpPr>
          <p:spPr>
            <a:xfrm>
              <a:off x="5544025" y="414352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1" name="Google Shape;35441;p44"/>
            <p:cNvSpPr/>
            <p:nvPr/>
          </p:nvSpPr>
          <p:spPr>
            <a:xfrm>
              <a:off x="5542775" y="41617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0" y="100"/>
                    <a:pt x="25" y="126"/>
                    <a:pt x="50" y="126"/>
                  </a:cubicBezTo>
                  <a:cubicBezTo>
                    <a:pt x="100" y="126"/>
                    <a:pt x="125" y="100"/>
                    <a:pt x="125" y="50"/>
                  </a:cubicBezTo>
                  <a:cubicBezTo>
                    <a:pt x="125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2" name="Google Shape;35442;p44"/>
            <p:cNvSpPr/>
            <p:nvPr/>
          </p:nvSpPr>
          <p:spPr>
            <a:xfrm>
              <a:off x="5547150" y="4139775"/>
              <a:ext cx="18825" cy="650"/>
            </a:xfrm>
            <a:custGeom>
              <a:avLst/>
              <a:gdLst/>
              <a:ahLst/>
              <a:cxnLst/>
              <a:rect l="l" t="t" r="r" b="b"/>
              <a:pathLst>
                <a:path w="753" h="26" fill="none" extrusionOk="0">
                  <a:moveTo>
                    <a:pt x="752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3" name="Google Shape;35443;p44"/>
            <p:cNvSpPr/>
            <p:nvPr/>
          </p:nvSpPr>
          <p:spPr>
            <a:xfrm>
              <a:off x="5565325" y="4138275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41" y="0"/>
                  </a:moveTo>
                  <a:cubicBezTo>
                    <a:pt x="14" y="0"/>
                    <a:pt x="0" y="23"/>
                    <a:pt x="0" y="60"/>
                  </a:cubicBezTo>
                  <a:cubicBezTo>
                    <a:pt x="0" y="85"/>
                    <a:pt x="25" y="110"/>
                    <a:pt x="51" y="135"/>
                  </a:cubicBezTo>
                  <a:cubicBezTo>
                    <a:pt x="101" y="135"/>
                    <a:pt x="126" y="110"/>
                    <a:pt x="126" y="60"/>
                  </a:cubicBezTo>
                  <a:cubicBezTo>
                    <a:pt x="126" y="35"/>
                    <a:pt x="101" y="10"/>
                    <a:pt x="76" y="10"/>
                  </a:cubicBezTo>
                  <a:cubicBezTo>
                    <a:pt x="62" y="3"/>
                    <a:pt x="51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4" name="Google Shape;35444;p44"/>
            <p:cNvSpPr/>
            <p:nvPr/>
          </p:nvSpPr>
          <p:spPr>
            <a:xfrm>
              <a:off x="5547150" y="41316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5" name="Google Shape;35445;p44"/>
            <p:cNvSpPr/>
            <p:nvPr/>
          </p:nvSpPr>
          <p:spPr>
            <a:xfrm>
              <a:off x="5563450" y="41297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50" y="0"/>
                  </a:moveTo>
                  <a:cubicBezTo>
                    <a:pt x="0" y="25"/>
                    <a:pt x="0" y="50"/>
                    <a:pt x="0" y="100"/>
                  </a:cubicBezTo>
                  <a:cubicBezTo>
                    <a:pt x="18" y="118"/>
                    <a:pt x="36" y="136"/>
                    <a:pt x="53" y="136"/>
                  </a:cubicBezTo>
                  <a:cubicBezTo>
                    <a:pt x="61" y="136"/>
                    <a:pt x="68" y="133"/>
                    <a:pt x="75" y="125"/>
                  </a:cubicBezTo>
                  <a:cubicBezTo>
                    <a:pt x="126" y="125"/>
                    <a:pt x="126" y="75"/>
                    <a:pt x="126" y="50"/>
                  </a:cubicBezTo>
                  <a:cubicBezTo>
                    <a:pt x="100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6" name="Google Shape;35446;p44"/>
            <p:cNvSpPr/>
            <p:nvPr/>
          </p:nvSpPr>
          <p:spPr>
            <a:xfrm>
              <a:off x="5547150" y="4140400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2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7" name="Google Shape;35447;p44"/>
            <p:cNvSpPr/>
            <p:nvPr/>
          </p:nvSpPr>
          <p:spPr>
            <a:xfrm>
              <a:off x="5564075" y="414640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51" y="1"/>
                  </a:moveTo>
                  <a:cubicBezTo>
                    <a:pt x="27" y="1"/>
                    <a:pt x="0" y="24"/>
                    <a:pt x="0" y="61"/>
                  </a:cubicBezTo>
                  <a:cubicBezTo>
                    <a:pt x="0" y="86"/>
                    <a:pt x="0" y="111"/>
                    <a:pt x="50" y="136"/>
                  </a:cubicBezTo>
                  <a:cubicBezTo>
                    <a:pt x="75" y="136"/>
                    <a:pt x="126" y="111"/>
                    <a:pt x="126" y="86"/>
                  </a:cubicBezTo>
                  <a:cubicBezTo>
                    <a:pt x="126" y="36"/>
                    <a:pt x="101" y="11"/>
                    <a:pt x="75" y="11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8" name="Google Shape;35448;p44"/>
            <p:cNvSpPr/>
            <p:nvPr/>
          </p:nvSpPr>
          <p:spPr>
            <a:xfrm>
              <a:off x="5528350" y="4141650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9" name="Google Shape;35449;p44"/>
            <p:cNvSpPr/>
            <p:nvPr/>
          </p:nvSpPr>
          <p:spPr>
            <a:xfrm>
              <a:off x="5526475" y="415245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1" y="44"/>
                    <a:pt x="1" y="95"/>
                    <a:pt x="26" y="120"/>
                  </a:cubicBezTo>
                  <a:cubicBezTo>
                    <a:pt x="36" y="130"/>
                    <a:pt x="46" y="136"/>
                    <a:pt x="57" y="136"/>
                  </a:cubicBezTo>
                  <a:cubicBezTo>
                    <a:pt x="71" y="136"/>
                    <a:pt x="86" y="124"/>
                    <a:pt x="101" y="95"/>
                  </a:cubicBezTo>
                  <a:cubicBezTo>
                    <a:pt x="126" y="69"/>
                    <a:pt x="126" y="44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0" name="Google Shape;35450;p44"/>
            <p:cNvSpPr/>
            <p:nvPr/>
          </p:nvSpPr>
          <p:spPr>
            <a:xfrm>
              <a:off x="5524600" y="4141650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1" name="Google Shape;35451;p44"/>
            <p:cNvSpPr/>
            <p:nvPr/>
          </p:nvSpPr>
          <p:spPr>
            <a:xfrm>
              <a:off x="5522100" y="41447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1"/>
                  </a:moveTo>
                  <a:cubicBezTo>
                    <a:pt x="25" y="26"/>
                    <a:pt x="0" y="51"/>
                    <a:pt x="25" y="76"/>
                  </a:cubicBezTo>
                  <a:cubicBezTo>
                    <a:pt x="25" y="126"/>
                    <a:pt x="75" y="126"/>
                    <a:pt x="100" y="126"/>
                  </a:cubicBezTo>
                  <a:cubicBezTo>
                    <a:pt x="125" y="101"/>
                    <a:pt x="150" y="76"/>
                    <a:pt x="150" y="51"/>
                  </a:cubicBezTo>
                  <a:cubicBezTo>
                    <a:pt x="125" y="1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2" name="Google Shape;35452;p44"/>
            <p:cNvSpPr/>
            <p:nvPr/>
          </p:nvSpPr>
          <p:spPr>
            <a:xfrm>
              <a:off x="5534625" y="4141650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3" name="Google Shape;35453;p44"/>
            <p:cNvSpPr/>
            <p:nvPr/>
          </p:nvSpPr>
          <p:spPr>
            <a:xfrm>
              <a:off x="5532750" y="41579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100" y="1"/>
                  </a:moveTo>
                  <a:cubicBezTo>
                    <a:pt x="75" y="1"/>
                    <a:pt x="25" y="1"/>
                    <a:pt x="0" y="26"/>
                  </a:cubicBezTo>
                  <a:cubicBezTo>
                    <a:pt x="0" y="51"/>
                    <a:pt x="0" y="101"/>
                    <a:pt x="25" y="126"/>
                  </a:cubicBezTo>
                  <a:cubicBezTo>
                    <a:pt x="50" y="126"/>
                    <a:pt x="100" y="126"/>
                    <a:pt x="125" y="101"/>
                  </a:cubicBezTo>
                  <a:cubicBezTo>
                    <a:pt x="125" y="76"/>
                    <a:pt x="125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4" name="Google Shape;35454;p44"/>
            <p:cNvSpPr/>
            <p:nvPr/>
          </p:nvSpPr>
          <p:spPr>
            <a:xfrm>
              <a:off x="5526475" y="4129750"/>
              <a:ext cx="16325" cy="9400"/>
            </a:xfrm>
            <a:custGeom>
              <a:avLst/>
              <a:gdLst/>
              <a:ahLst/>
              <a:cxnLst/>
              <a:rect l="l" t="t" r="r" b="b"/>
              <a:pathLst>
                <a:path w="653" h="376" fill="none" extrusionOk="0">
                  <a:moveTo>
                    <a:pt x="1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5" name="Google Shape;35455;p44"/>
            <p:cNvSpPr/>
            <p:nvPr/>
          </p:nvSpPr>
          <p:spPr>
            <a:xfrm>
              <a:off x="5523975" y="412760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3" y="0"/>
                  </a:moveTo>
                  <a:cubicBezTo>
                    <a:pt x="48" y="0"/>
                    <a:pt x="18" y="18"/>
                    <a:pt x="0" y="36"/>
                  </a:cubicBezTo>
                  <a:cubicBezTo>
                    <a:pt x="0" y="86"/>
                    <a:pt x="25" y="111"/>
                    <a:pt x="50" y="136"/>
                  </a:cubicBezTo>
                  <a:cubicBezTo>
                    <a:pt x="75" y="136"/>
                    <a:pt x="126" y="136"/>
                    <a:pt x="126" y="86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93" y="3"/>
                    <a:pt x="84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6" name="Google Shape;35456;p44"/>
            <p:cNvSpPr/>
            <p:nvPr/>
          </p:nvSpPr>
          <p:spPr>
            <a:xfrm>
              <a:off x="5532125" y="4123475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0" y="0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7" name="Google Shape;35457;p44"/>
            <p:cNvSpPr/>
            <p:nvPr/>
          </p:nvSpPr>
          <p:spPr>
            <a:xfrm>
              <a:off x="5529600" y="412117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7" y="1"/>
                  </a:moveTo>
                  <a:cubicBezTo>
                    <a:pt x="63" y="1"/>
                    <a:pt x="47" y="7"/>
                    <a:pt x="26" y="17"/>
                  </a:cubicBezTo>
                  <a:cubicBezTo>
                    <a:pt x="1" y="42"/>
                    <a:pt x="1" y="92"/>
                    <a:pt x="26" y="117"/>
                  </a:cubicBezTo>
                  <a:cubicBezTo>
                    <a:pt x="38" y="130"/>
                    <a:pt x="57" y="136"/>
                    <a:pt x="76" y="136"/>
                  </a:cubicBezTo>
                  <a:cubicBezTo>
                    <a:pt x="95" y="136"/>
                    <a:pt x="114" y="130"/>
                    <a:pt x="126" y="117"/>
                  </a:cubicBezTo>
                  <a:cubicBezTo>
                    <a:pt x="151" y="92"/>
                    <a:pt x="151" y="67"/>
                    <a:pt x="126" y="42"/>
                  </a:cubicBezTo>
                  <a:cubicBezTo>
                    <a:pt x="111" y="13"/>
                    <a:pt x="97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8" name="Google Shape;35458;p44"/>
            <p:cNvSpPr/>
            <p:nvPr/>
          </p:nvSpPr>
          <p:spPr>
            <a:xfrm>
              <a:off x="5523350" y="4137250"/>
              <a:ext cx="19450" cy="2525"/>
            </a:xfrm>
            <a:custGeom>
              <a:avLst/>
              <a:gdLst/>
              <a:ahLst/>
              <a:cxnLst/>
              <a:rect l="l" t="t" r="r" b="b"/>
              <a:pathLst>
                <a:path w="778" h="101" fill="none" extrusionOk="0">
                  <a:moveTo>
                    <a:pt x="0" y="1"/>
                  </a:moveTo>
                  <a:lnTo>
                    <a:pt x="777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9" name="Google Shape;35459;p44"/>
            <p:cNvSpPr/>
            <p:nvPr/>
          </p:nvSpPr>
          <p:spPr>
            <a:xfrm>
              <a:off x="5520825" y="4135375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101" y="1"/>
                  </a:moveTo>
                  <a:cubicBezTo>
                    <a:pt x="76" y="1"/>
                    <a:pt x="26" y="26"/>
                    <a:pt x="26" y="51"/>
                  </a:cubicBezTo>
                  <a:cubicBezTo>
                    <a:pt x="1" y="76"/>
                    <a:pt x="26" y="126"/>
                    <a:pt x="76" y="126"/>
                  </a:cubicBezTo>
                  <a:cubicBezTo>
                    <a:pt x="83" y="133"/>
                    <a:pt x="90" y="136"/>
                    <a:pt x="96" y="136"/>
                  </a:cubicBezTo>
                  <a:cubicBezTo>
                    <a:pt x="115" y="136"/>
                    <a:pt x="133" y="112"/>
                    <a:pt x="151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0" name="Google Shape;35460;p44"/>
            <p:cNvSpPr/>
            <p:nvPr/>
          </p:nvSpPr>
          <p:spPr>
            <a:xfrm>
              <a:off x="5535875" y="4130675"/>
              <a:ext cx="20700" cy="18200"/>
            </a:xfrm>
            <a:custGeom>
              <a:avLst/>
              <a:gdLst/>
              <a:ahLst/>
              <a:cxnLst/>
              <a:rect l="l" t="t" r="r" b="b"/>
              <a:pathLst>
                <a:path w="828" h="728" extrusionOk="0">
                  <a:moveTo>
                    <a:pt x="432" y="0"/>
                  </a:moveTo>
                  <a:cubicBezTo>
                    <a:pt x="278" y="0"/>
                    <a:pt x="117" y="94"/>
                    <a:pt x="76" y="239"/>
                  </a:cubicBezTo>
                  <a:cubicBezTo>
                    <a:pt x="0" y="439"/>
                    <a:pt x="101" y="640"/>
                    <a:pt x="301" y="715"/>
                  </a:cubicBezTo>
                  <a:cubicBezTo>
                    <a:pt x="332" y="724"/>
                    <a:pt x="363" y="728"/>
                    <a:pt x="394" y="728"/>
                  </a:cubicBezTo>
                  <a:cubicBezTo>
                    <a:pt x="543" y="728"/>
                    <a:pt x="690" y="634"/>
                    <a:pt x="752" y="489"/>
                  </a:cubicBezTo>
                  <a:cubicBezTo>
                    <a:pt x="828" y="289"/>
                    <a:pt x="727" y="88"/>
                    <a:pt x="527" y="13"/>
                  </a:cubicBezTo>
                  <a:cubicBezTo>
                    <a:pt x="496" y="4"/>
                    <a:pt x="464" y="0"/>
                    <a:pt x="4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1" name="Google Shape;35461;p44"/>
            <p:cNvSpPr/>
            <p:nvPr/>
          </p:nvSpPr>
          <p:spPr>
            <a:xfrm>
              <a:off x="4971325" y="4268825"/>
              <a:ext cx="47650" cy="67700"/>
            </a:xfrm>
            <a:custGeom>
              <a:avLst/>
              <a:gdLst/>
              <a:ahLst/>
              <a:cxnLst/>
              <a:rect l="l" t="t" r="r" b="b"/>
              <a:pathLst>
                <a:path w="1906" h="2708" extrusionOk="0">
                  <a:moveTo>
                    <a:pt x="778" y="1"/>
                  </a:moveTo>
                  <a:lnTo>
                    <a:pt x="778" y="1"/>
                  </a:lnTo>
                  <a:cubicBezTo>
                    <a:pt x="678" y="402"/>
                    <a:pt x="803" y="953"/>
                    <a:pt x="803" y="953"/>
                  </a:cubicBezTo>
                  <a:cubicBezTo>
                    <a:pt x="803" y="953"/>
                    <a:pt x="602" y="377"/>
                    <a:pt x="327" y="151"/>
                  </a:cubicBezTo>
                  <a:cubicBezTo>
                    <a:pt x="101" y="427"/>
                    <a:pt x="1" y="1003"/>
                    <a:pt x="252" y="1580"/>
                  </a:cubicBezTo>
                  <a:cubicBezTo>
                    <a:pt x="552" y="2357"/>
                    <a:pt x="1404" y="2708"/>
                    <a:pt x="1404" y="2708"/>
                  </a:cubicBezTo>
                  <a:cubicBezTo>
                    <a:pt x="1404" y="2708"/>
                    <a:pt x="1906" y="1931"/>
                    <a:pt x="1680" y="1129"/>
                  </a:cubicBezTo>
                  <a:cubicBezTo>
                    <a:pt x="1505" y="527"/>
                    <a:pt x="1104" y="76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2" name="Google Shape;35462;p44"/>
            <p:cNvSpPr/>
            <p:nvPr/>
          </p:nvSpPr>
          <p:spPr>
            <a:xfrm>
              <a:off x="4936875" y="4315675"/>
              <a:ext cx="68950" cy="38475"/>
            </a:xfrm>
            <a:custGeom>
              <a:avLst/>
              <a:gdLst/>
              <a:ahLst/>
              <a:cxnLst/>
              <a:rect l="l" t="t" r="r" b="b"/>
              <a:pathLst>
                <a:path w="2758" h="1539" extrusionOk="0">
                  <a:moveTo>
                    <a:pt x="1094" y="1"/>
                  </a:moveTo>
                  <a:cubicBezTo>
                    <a:pt x="633" y="1"/>
                    <a:pt x="248" y="140"/>
                    <a:pt x="51" y="358"/>
                  </a:cubicBezTo>
                  <a:cubicBezTo>
                    <a:pt x="376" y="633"/>
                    <a:pt x="953" y="759"/>
                    <a:pt x="953" y="759"/>
                  </a:cubicBezTo>
                  <a:cubicBezTo>
                    <a:pt x="953" y="759"/>
                    <a:pt x="775" y="730"/>
                    <a:pt x="559" y="730"/>
                  </a:cubicBezTo>
                  <a:cubicBezTo>
                    <a:pt x="370" y="730"/>
                    <a:pt x="152" y="752"/>
                    <a:pt x="0" y="834"/>
                  </a:cubicBezTo>
                  <a:cubicBezTo>
                    <a:pt x="126" y="1160"/>
                    <a:pt x="627" y="1485"/>
                    <a:pt x="1254" y="1535"/>
                  </a:cubicBezTo>
                  <a:cubicBezTo>
                    <a:pt x="1286" y="1537"/>
                    <a:pt x="1318" y="1538"/>
                    <a:pt x="1349" y="1538"/>
                  </a:cubicBezTo>
                  <a:cubicBezTo>
                    <a:pt x="2111" y="1538"/>
                    <a:pt x="2757" y="984"/>
                    <a:pt x="2757" y="984"/>
                  </a:cubicBezTo>
                  <a:cubicBezTo>
                    <a:pt x="2757" y="984"/>
                    <a:pt x="2281" y="207"/>
                    <a:pt x="1479" y="32"/>
                  </a:cubicBezTo>
                  <a:cubicBezTo>
                    <a:pt x="1347" y="11"/>
                    <a:pt x="1218" y="1"/>
                    <a:pt x="10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3" name="Google Shape;35463;p44"/>
            <p:cNvSpPr/>
            <p:nvPr/>
          </p:nvSpPr>
          <p:spPr>
            <a:xfrm>
              <a:off x="5006425" y="4335650"/>
              <a:ext cx="60800" cy="47275"/>
            </a:xfrm>
            <a:custGeom>
              <a:avLst/>
              <a:gdLst/>
              <a:ahLst/>
              <a:cxnLst/>
              <a:rect l="l" t="t" r="r" b="b"/>
              <a:pathLst>
                <a:path w="2432" h="1891" extrusionOk="0">
                  <a:moveTo>
                    <a:pt x="566" y="0"/>
                  </a:moveTo>
                  <a:cubicBezTo>
                    <a:pt x="239" y="0"/>
                    <a:pt x="0" y="60"/>
                    <a:pt x="0" y="60"/>
                  </a:cubicBezTo>
                  <a:cubicBezTo>
                    <a:pt x="0" y="60"/>
                    <a:pt x="76" y="987"/>
                    <a:pt x="752" y="1488"/>
                  </a:cubicBezTo>
                  <a:cubicBezTo>
                    <a:pt x="1118" y="1763"/>
                    <a:pt x="1525" y="1890"/>
                    <a:pt x="1844" y="1890"/>
                  </a:cubicBezTo>
                  <a:cubicBezTo>
                    <a:pt x="1962" y="1890"/>
                    <a:pt x="2068" y="1873"/>
                    <a:pt x="2156" y="1839"/>
                  </a:cubicBezTo>
                  <a:cubicBezTo>
                    <a:pt x="2005" y="1463"/>
                    <a:pt x="1530" y="1088"/>
                    <a:pt x="1529" y="1087"/>
                  </a:cubicBezTo>
                  <a:lnTo>
                    <a:pt x="1529" y="1087"/>
                  </a:lnTo>
                  <a:cubicBezTo>
                    <a:pt x="1530" y="1088"/>
                    <a:pt x="2056" y="1438"/>
                    <a:pt x="2431" y="1438"/>
                  </a:cubicBezTo>
                  <a:cubicBezTo>
                    <a:pt x="2431" y="1087"/>
                    <a:pt x="2156" y="561"/>
                    <a:pt x="1604" y="260"/>
                  </a:cubicBezTo>
                  <a:cubicBezTo>
                    <a:pt x="1264" y="53"/>
                    <a:pt x="875" y="0"/>
                    <a:pt x="5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4" name="Google Shape;35464;p44"/>
            <p:cNvSpPr/>
            <p:nvPr/>
          </p:nvSpPr>
          <p:spPr>
            <a:xfrm>
              <a:off x="4969450" y="4338375"/>
              <a:ext cx="48275" cy="65825"/>
            </a:xfrm>
            <a:custGeom>
              <a:avLst/>
              <a:gdLst/>
              <a:ahLst/>
              <a:cxnLst/>
              <a:rect l="l" t="t" r="r" b="b"/>
              <a:pathLst>
                <a:path w="1931" h="2633" extrusionOk="0">
                  <a:moveTo>
                    <a:pt x="1555" y="1"/>
                  </a:moveTo>
                  <a:cubicBezTo>
                    <a:pt x="1555" y="1"/>
                    <a:pt x="652" y="252"/>
                    <a:pt x="276" y="1003"/>
                  </a:cubicBezTo>
                  <a:cubicBezTo>
                    <a:pt x="1" y="1555"/>
                    <a:pt x="1" y="2156"/>
                    <a:pt x="201" y="2432"/>
                  </a:cubicBezTo>
                  <a:cubicBezTo>
                    <a:pt x="552" y="2207"/>
                    <a:pt x="828" y="1706"/>
                    <a:pt x="828" y="1705"/>
                  </a:cubicBezTo>
                  <a:lnTo>
                    <a:pt x="828" y="1705"/>
                  </a:lnTo>
                  <a:cubicBezTo>
                    <a:pt x="828" y="1706"/>
                    <a:pt x="577" y="2257"/>
                    <a:pt x="652" y="2633"/>
                  </a:cubicBezTo>
                  <a:cubicBezTo>
                    <a:pt x="1003" y="2582"/>
                    <a:pt x="1454" y="2206"/>
                    <a:pt x="1655" y="1605"/>
                  </a:cubicBezTo>
                  <a:cubicBezTo>
                    <a:pt x="1931" y="853"/>
                    <a:pt x="1555" y="1"/>
                    <a:pt x="1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5" name="Google Shape;35465;p44"/>
            <p:cNvSpPr/>
            <p:nvPr/>
          </p:nvSpPr>
          <p:spPr>
            <a:xfrm>
              <a:off x="5008300" y="4284150"/>
              <a:ext cx="56425" cy="54925"/>
            </a:xfrm>
            <a:custGeom>
              <a:avLst/>
              <a:gdLst/>
              <a:ahLst/>
              <a:cxnLst/>
              <a:rect l="l" t="t" r="r" b="b"/>
              <a:pathLst>
                <a:path w="2257" h="2197" extrusionOk="0">
                  <a:moveTo>
                    <a:pt x="1688" y="0"/>
                  </a:moveTo>
                  <a:cubicBezTo>
                    <a:pt x="1342" y="0"/>
                    <a:pt x="877" y="225"/>
                    <a:pt x="527" y="641"/>
                  </a:cubicBezTo>
                  <a:cubicBezTo>
                    <a:pt x="1" y="1268"/>
                    <a:pt x="76" y="2195"/>
                    <a:pt x="76" y="2195"/>
                  </a:cubicBezTo>
                  <a:cubicBezTo>
                    <a:pt x="76" y="2195"/>
                    <a:pt x="96" y="2196"/>
                    <a:pt x="133" y="2196"/>
                  </a:cubicBezTo>
                  <a:cubicBezTo>
                    <a:pt x="343" y="2196"/>
                    <a:pt x="1092" y="2160"/>
                    <a:pt x="1605" y="1669"/>
                  </a:cubicBezTo>
                  <a:cubicBezTo>
                    <a:pt x="2056" y="1243"/>
                    <a:pt x="2256" y="691"/>
                    <a:pt x="2156" y="365"/>
                  </a:cubicBezTo>
                  <a:lnTo>
                    <a:pt x="2156" y="365"/>
                  </a:lnTo>
                  <a:cubicBezTo>
                    <a:pt x="1780" y="441"/>
                    <a:pt x="1329" y="842"/>
                    <a:pt x="1329" y="842"/>
                  </a:cubicBezTo>
                  <a:cubicBezTo>
                    <a:pt x="1329" y="842"/>
                    <a:pt x="1755" y="390"/>
                    <a:pt x="1830" y="15"/>
                  </a:cubicBezTo>
                  <a:cubicBezTo>
                    <a:pt x="1786" y="5"/>
                    <a:pt x="1738" y="0"/>
                    <a:pt x="16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6" name="Google Shape;35466;p44"/>
            <p:cNvSpPr/>
            <p:nvPr/>
          </p:nvSpPr>
          <p:spPr>
            <a:xfrm>
              <a:off x="4981350" y="4314750"/>
              <a:ext cx="26350" cy="22700"/>
            </a:xfrm>
            <a:custGeom>
              <a:avLst/>
              <a:gdLst/>
              <a:ahLst/>
              <a:cxnLst/>
              <a:rect l="l" t="t" r="r" b="b"/>
              <a:pathLst>
                <a:path w="1054" h="908" extrusionOk="0">
                  <a:moveTo>
                    <a:pt x="273" y="1"/>
                  </a:moveTo>
                  <a:cubicBezTo>
                    <a:pt x="228" y="1"/>
                    <a:pt x="187" y="7"/>
                    <a:pt x="151" y="19"/>
                  </a:cubicBezTo>
                  <a:cubicBezTo>
                    <a:pt x="201" y="194"/>
                    <a:pt x="402" y="369"/>
                    <a:pt x="402" y="369"/>
                  </a:cubicBezTo>
                  <a:cubicBezTo>
                    <a:pt x="402" y="369"/>
                    <a:pt x="176" y="194"/>
                    <a:pt x="1" y="194"/>
                  </a:cubicBezTo>
                  <a:cubicBezTo>
                    <a:pt x="1" y="344"/>
                    <a:pt x="101" y="595"/>
                    <a:pt x="327" y="745"/>
                  </a:cubicBezTo>
                  <a:cubicBezTo>
                    <a:pt x="522" y="881"/>
                    <a:pt x="745" y="908"/>
                    <a:pt x="892" y="908"/>
                  </a:cubicBezTo>
                  <a:cubicBezTo>
                    <a:pt x="989" y="908"/>
                    <a:pt x="1054" y="896"/>
                    <a:pt x="1054" y="896"/>
                  </a:cubicBezTo>
                  <a:cubicBezTo>
                    <a:pt x="1054" y="896"/>
                    <a:pt x="1054" y="470"/>
                    <a:pt x="778" y="219"/>
                  </a:cubicBezTo>
                  <a:cubicBezTo>
                    <a:pt x="606" y="66"/>
                    <a:pt x="419" y="1"/>
                    <a:pt x="27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7" name="Google Shape;35467;p44"/>
            <p:cNvSpPr/>
            <p:nvPr/>
          </p:nvSpPr>
          <p:spPr>
            <a:xfrm>
              <a:off x="4978850" y="4336350"/>
              <a:ext cx="30100" cy="19850"/>
            </a:xfrm>
            <a:custGeom>
              <a:avLst/>
              <a:gdLst/>
              <a:ahLst/>
              <a:cxnLst/>
              <a:rect l="l" t="t" r="r" b="b"/>
              <a:pathLst>
                <a:path w="1204" h="794" extrusionOk="0">
                  <a:moveTo>
                    <a:pt x="741" y="1"/>
                  </a:moveTo>
                  <a:cubicBezTo>
                    <a:pt x="647" y="1"/>
                    <a:pt x="547" y="16"/>
                    <a:pt x="452" y="57"/>
                  </a:cubicBezTo>
                  <a:cubicBezTo>
                    <a:pt x="201" y="157"/>
                    <a:pt x="26" y="358"/>
                    <a:pt x="1" y="533"/>
                  </a:cubicBezTo>
                  <a:cubicBezTo>
                    <a:pt x="20" y="536"/>
                    <a:pt x="41" y="537"/>
                    <a:pt x="61" y="537"/>
                  </a:cubicBezTo>
                  <a:cubicBezTo>
                    <a:pt x="229" y="537"/>
                    <a:pt x="427" y="458"/>
                    <a:pt x="427" y="458"/>
                  </a:cubicBezTo>
                  <a:lnTo>
                    <a:pt x="427" y="458"/>
                  </a:lnTo>
                  <a:cubicBezTo>
                    <a:pt x="427" y="458"/>
                    <a:pt x="176" y="583"/>
                    <a:pt x="76" y="734"/>
                  </a:cubicBezTo>
                  <a:cubicBezTo>
                    <a:pt x="147" y="769"/>
                    <a:pt x="246" y="793"/>
                    <a:pt x="357" y="793"/>
                  </a:cubicBezTo>
                  <a:cubicBezTo>
                    <a:pt x="481" y="793"/>
                    <a:pt x="620" y="763"/>
                    <a:pt x="753" y="683"/>
                  </a:cubicBezTo>
                  <a:cubicBezTo>
                    <a:pt x="1078" y="508"/>
                    <a:pt x="1204" y="107"/>
                    <a:pt x="1204" y="107"/>
                  </a:cubicBezTo>
                  <a:cubicBezTo>
                    <a:pt x="1204" y="107"/>
                    <a:pt x="992" y="1"/>
                    <a:pt x="74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8" name="Google Shape;35468;p44"/>
            <p:cNvSpPr/>
            <p:nvPr/>
          </p:nvSpPr>
          <p:spPr>
            <a:xfrm>
              <a:off x="5008925" y="4329625"/>
              <a:ext cx="31975" cy="17650"/>
            </a:xfrm>
            <a:custGeom>
              <a:avLst/>
              <a:gdLst/>
              <a:ahLst/>
              <a:cxnLst/>
              <a:rect l="l" t="t" r="r" b="b"/>
              <a:pathLst>
                <a:path w="1279" h="706" extrusionOk="0">
                  <a:moveTo>
                    <a:pt x="677" y="0"/>
                  </a:moveTo>
                  <a:cubicBezTo>
                    <a:pt x="301" y="0"/>
                    <a:pt x="1" y="301"/>
                    <a:pt x="1" y="301"/>
                  </a:cubicBezTo>
                  <a:cubicBezTo>
                    <a:pt x="1" y="301"/>
                    <a:pt x="251" y="652"/>
                    <a:pt x="627" y="702"/>
                  </a:cubicBezTo>
                  <a:cubicBezTo>
                    <a:pt x="659" y="704"/>
                    <a:pt x="689" y="706"/>
                    <a:pt x="720" y="706"/>
                  </a:cubicBezTo>
                  <a:cubicBezTo>
                    <a:pt x="978" y="706"/>
                    <a:pt x="1186" y="614"/>
                    <a:pt x="1254" y="501"/>
                  </a:cubicBezTo>
                  <a:cubicBezTo>
                    <a:pt x="1103" y="376"/>
                    <a:pt x="853" y="351"/>
                    <a:pt x="853" y="351"/>
                  </a:cubicBezTo>
                  <a:lnTo>
                    <a:pt x="853" y="351"/>
                  </a:lnTo>
                  <a:cubicBezTo>
                    <a:pt x="853" y="351"/>
                    <a:pt x="883" y="354"/>
                    <a:pt x="930" y="354"/>
                  </a:cubicBezTo>
                  <a:cubicBezTo>
                    <a:pt x="1023" y="354"/>
                    <a:pt x="1179" y="343"/>
                    <a:pt x="1279" y="276"/>
                  </a:cubicBezTo>
                  <a:cubicBezTo>
                    <a:pt x="1204" y="125"/>
                    <a:pt x="953" y="0"/>
                    <a:pt x="6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9" name="Google Shape;35469;p44"/>
            <p:cNvSpPr/>
            <p:nvPr/>
          </p:nvSpPr>
          <p:spPr>
            <a:xfrm>
              <a:off x="5002025" y="4337750"/>
              <a:ext cx="19450" cy="31350"/>
            </a:xfrm>
            <a:custGeom>
              <a:avLst/>
              <a:gdLst/>
              <a:ahLst/>
              <a:cxnLst/>
              <a:rect l="l" t="t" r="r" b="b"/>
              <a:pathLst>
                <a:path w="778" h="1254" extrusionOk="0">
                  <a:moveTo>
                    <a:pt x="277" y="1"/>
                  </a:moveTo>
                  <a:cubicBezTo>
                    <a:pt x="277" y="1"/>
                    <a:pt x="1" y="302"/>
                    <a:pt x="51" y="703"/>
                  </a:cubicBezTo>
                  <a:cubicBezTo>
                    <a:pt x="76" y="978"/>
                    <a:pt x="227" y="1204"/>
                    <a:pt x="377" y="1254"/>
                  </a:cubicBezTo>
                  <a:cubicBezTo>
                    <a:pt x="452" y="1104"/>
                    <a:pt x="427" y="828"/>
                    <a:pt x="427" y="828"/>
                  </a:cubicBezTo>
                  <a:lnTo>
                    <a:pt x="427" y="828"/>
                  </a:lnTo>
                  <a:cubicBezTo>
                    <a:pt x="427" y="828"/>
                    <a:pt x="477" y="1104"/>
                    <a:pt x="577" y="1229"/>
                  </a:cubicBezTo>
                  <a:cubicBezTo>
                    <a:pt x="703" y="1129"/>
                    <a:pt x="778" y="853"/>
                    <a:pt x="728" y="577"/>
                  </a:cubicBezTo>
                  <a:cubicBezTo>
                    <a:pt x="628" y="226"/>
                    <a:pt x="277" y="1"/>
                    <a:pt x="2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0" name="Google Shape;35470;p44"/>
            <p:cNvSpPr/>
            <p:nvPr/>
          </p:nvSpPr>
          <p:spPr>
            <a:xfrm>
              <a:off x="5003300" y="4305800"/>
              <a:ext cx="20075" cy="31350"/>
            </a:xfrm>
            <a:custGeom>
              <a:avLst/>
              <a:gdLst/>
              <a:ahLst/>
              <a:cxnLst/>
              <a:rect l="l" t="t" r="r" b="b"/>
              <a:pathLst>
                <a:path w="803" h="1254" extrusionOk="0">
                  <a:moveTo>
                    <a:pt x="401" y="1"/>
                  </a:moveTo>
                  <a:cubicBezTo>
                    <a:pt x="251" y="51"/>
                    <a:pt x="75" y="276"/>
                    <a:pt x="50" y="552"/>
                  </a:cubicBezTo>
                  <a:cubicBezTo>
                    <a:pt x="0" y="928"/>
                    <a:pt x="276" y="1254"/>
                    <a:pt x="276" y="1254"/>
                  </a:cubicBezTo>
                  <a:cubicBezTo>
                    <a:pt x="276" y="1254"/>
                    <a:pt x="627" y="1053"/>
                    <a:pt x="727" y="677"/>
                  </a:cubicBezTo>
                  <a:cubicBezTo>
                    <a:pt x="802" y="402"/>
                    <a:pt x="727" y="151"/>
                    <a:pt x="627" y="26"/>
                  </a:cubicBezTo>
                  <a:cubicBezTo>
                    <a:pt x="476" y="176"/>
                    <a:pt x="426" y="427"/>
                    <a:pt x="426" y="427"/>
                  </a:cubicBezTo>
                  <a:cubicBezTo>
                    <a:pt x="426" y="427"/>
                    <a:pt x="476" y="151"/>
                    <a:pt x="4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1" name="Google Shape;35471;p44"/>
            <p:cNvSpPr/>
            <p:nvPr/>
          </p:nvSpPr>
          <p:spPr>
            <a:xfrm>
              <a:off x="4999525" y="431395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1" y="0"/>
                  </a:moveTo>
                  <a:lnTo>
                    <a:pt x="226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2" name="Google Shape;35472;p44"/>
            <p:cNvSpPr/>
            <p:nvPr/>
          </p:nvSpPr>
          <p:spPr>
            <a:xfrm>
              <a:off x="4997650" y="4311825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86" y="0"/>
                  </a:moveTo>
                  <a:cubicBezTo>
                    <a:pt x="76" y="0"/>
                    <a:pt x="64" y="4"/>
                    <a:pt x="51" y="10"/>
                  </a:cubicBezTo>
                  <a:cubicBezTo>
                    <a:pt x="26" y="10"/>
                    <a:pt x="1" y="35"/>
                    <a:pt x="1" y="60"/>
                  </a:cubicBezTo>
                  <a:cubicBezTo>
                    <a:pt x="1" y="111"/>
                    <a:pt x="51" y="136"/>
                    <a:pt x="76" y="136"/>
                  </a:cubicBezTo>
                  <a:cubicBezTo>
                    <a:pt x="126" y="111"/>
                    <a:pt x="126" y="85"/>
                    <a:pt x="126" y="60"/>
                  </a:cubicBezTo>
                  <a:cubicBezTo>
                    <a:pt x="126" y="24"/>
                    <a:pt x="112" y="0"/>
                    <a:pt x="8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3" name="Google Shape;35473;p44"/>
            <p:cNvSpPr/>
            <p:nvPr/>
          </p:nvSpPr>
          <p:spPr>
            <a:xfrm>
              <a:off x="4992000" y="4318325"/>
              <a:ext cx="13200" cy="13825"/>
            </a:xfrm>
            <a:custGeom>
              <a:avLst/>
              <a:gdLst/>
              <a:ahLst/>
              <a:cxnLst/>
              <a:rect l="l" t="t" r="r" b="b"/>
              <a:pathLst>
                <a:path w="528" h="553" fill="none" extrusionOk="0">
                  <a:moveTo>
                    <a:pt x="1" y="1"/>
                  </a:moveTo>
                  <a:lnTo>
                    <a:pt x="527" y="5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4" name="Google Shape;35474;p44"/>
            <p:cNvSpPr/>
            <p:nvPr/>
          </p:nvSpPr>
          <p:spPr>
            <a:xfrm>
              <a:off x="4990125" y="4315975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20"/>
                    <a:pt x="1" y="70"/>
                    <a:pt x="26" y="95"/>
                  </a:cubicBezTo>
                  <a:cubicBezTo>
                    <a:pt x="26" y="113"/>
                    <a:pt x="51" y="130"/>
                    <a:pt x="74" y="130"/>
                  </a:cubicBezTo>
                  <a:cubicBezTo>
                    <a:pt x="84" y="130"/>
                    <a:pt x="94" y="127"/>
                    <a:pt x="101" y="120"/>
                  </a:cubicBezTo>
                  <a:cubicBezTo>
                    <a:pt x="126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5" name="Google Shape;35475;p44"/>
            <p:cNvSpPr/>
            <p:nvPr/>
          </p:nvSpPr>
          <p:spPr>
            <a:xfrm>
              <a:off x="5005175" y="4313325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1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6" name="Google Shape;35476;p44"/>
            <p:cNvSpPr/>
            <p:nvPr/>
          </p:nvSpPr>
          <p:spPr>
            <a:xfrm>
              <a:off x="5005800" y="43108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6" y="0"/>
                  </a:moveTo>
                  <a:cubicBezTo>
                    <a:pt x="50" y="0"/>
                    <a:pt x="0" y="25"/>
                    <a:pt x="0" y="75"/>
                  </a:cubicBezTo>
                  <a:cubicBezTo>
                    <a:pt x="0" y="100"/>
                    <a:pt x="50" y="125"/>
                    <a:pt x="76" y="125"/>
                  </a:cubicBezTo>
                  <a:cubicBezTo>
                    <a:pt x="101" y="125"/>
                    <a:pt x="151" y="100"/>
                    <a:pt x="151" y="50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7" name="Google Shape;35477;p44"/>
            <p:cNvSpPr/>
            <p:nvPr/>
          </p:nvSpPr>
          <p:spPr>
            <a:xfrm>
              <a:off x="5008300" y="4335875"/>
              <a:ext cx="15075" cy="12550"/>
            </a:xfrm>
            <a:custGeom>
              <a:avLst/>
              <a:gdLst/>
              <a:ahLst/>
              <a:cxnLst/>
              <a:rect l="l" t="t" r="r" b="b"/>
              <a:pathLst>
                <a:path w="603" h="502" fill="none" extrusionOk="0">
                  <a:moveTo>
                    <a:pt x="602" y="5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8" name="Google Shape;35478;p44"/>
            <p:cNvSpPr/>
            <p:nvPr/>
          </p:nvSpPr>
          <p:spPr>
            <a:xfrm>
              <a:off x="5022075" y="4347325"/>
              <a:ext cx="3175" cy="2825"/>
            </a:xfrm>
            <a:custGeom>
              <a:avLst/>
              <a:gdLst/>
              <a:ahLst/>
              <a:cxnLst/>
              <a:rect l="l" t="t" r="r" b="b"/>
              <a:pathLst>
                <a:path w="127" h="113" extrusionOk="0">
                  <a:moveTo>
                    <a:pt x="64" y="0"/>
                  </a:moveTo>
                  <a:cubicBezTo>
                    <a:pt x="51" y="0"/>
                    <a:pt x="39" y="6"/>
                    <a:pt x="26" y="19"/>
                  </a:cubicBezTo>
                  <a:cubicBezTo>
                    <a:pt x="1" y="44"/>
                    <a:pt x="1" y="69"/>
                    <a:pt x="1" y="94"/>
                  </a:cubicBezTo>
                  <a:cubicBezTo>
                    <a:pt x="14" y="107"/>
                    <a:pt x="32" y="113"/>
                    <a:pt x="51" y="113"/>
                  </a:cubicBezTo>
                  <a:cubicBezTo>
                    <a:pt x="70" y="113"/>
                    <a:pt x="89" y="107"/>
                    <a:pt x="101" y="94"/>
                  </a:cubicBezTo>
                  <a:cubicBezTo>
                    <a:pt x="126" y="69"/>
                    <a:pt x="126" y="44"/>
                    <a:pt x="101" y="19"/>
                  </a:cubicBezTo>
                  <a:cubicBezTo>
                    <a:pt x="89" y="6"/>
                    <a:pt x="76" y="0"/>
                    <a:pt x="6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9" name="Google Shape;35479;p44"/>
            <p:cNvSpPr/>
            <p:nvPr/>
          </p:nvSpPr>
          <p:spPr>
            <a:xfrm>
              <a:off x="5008300" y="4335875"/>
              <a:ext cx="18825" cy="5050"/>
            </a:xfrm>
            <a:custGeom>
              <a:avLst/>
              <a:gdLst/>
              <a:ahLst/>
              <a:cxnLst/>
              <a:rect l="l" t="t" r="r" b="b"/>
              <a:pathLst>
                <a:path w="753" h="202" fill="none" extrusionOk="0">
                  <a:moveTo>
                    <a:pt x="752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0" name="Google Shape;35480;p44"/>
            <p:cNvSpPr/>
            <p:nvPr/>
          </p:nvSpPr>
          <p:spPr>
            <a:xfrm>
              <a:off x="5025850" y="43396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1" y="0"/>
                  </a:moveTo>
                  <a:cubicBezTo>
                    <a:pt x="76" y="0"/>
                    <a:pt x="25" y="0"/>
                    <a:pt x="25" y="25"/>
                  </a:cubicBezTo>
                  <a:cubicBezTo>
                    <a:pt x="0" y="75"/>
                    <a:pt x="25" y="100"/>
                    <a:pt x="50" y="125"/>
                  </a:cubicBezTo>
                  <a:cubicBezTo>
                    <a:pt x="76" y="125"/>
                    <a:pt x="126" y="125"/>
                    <a:pt x="126" y="75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1" name="Google Shape;35481;p44"/>
            <p:cNvSpPr/>
            <p:nvPr/>
          </p:nvSpPr>
          <p:spPr>
            <a:xfrm>
              <a:off x="5008300" y="4335875"/>
              <a:ext cx="8175" cy="17575"/>
            </a:xfrm>
            <a:custGeom>
              <a:avLst/>
              <a:gdLst/>
              <a:ahLst/>
              <a:cxnLst/>
              <a:rect l="l" t="t" r="r" b="b"/>
              <a:pathLst>
                <a:path w="327" h="703" fill="none" extrusionOk="0">
                  <a:moveTo>
                    <a:pt x="326" y="7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2" name="Google Shape;35482;p44"/>
            <p:cNvSpPr/>
            <p:nvPr/>
          </p:nvSpPr>
          <p:spPr>
            <a:xfrm>
              <a:off x="5015200" y="435232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88" y="1"/>
                  </a:moveTo>
                  <a:cubicBezTo>
                    <a:pt x="75" y="1"/>
                    <a:pt x="63" y="7"/>
                    <a:pt x="50" y="19"/>
                  </a:cubicBezTo>
                  <a:cubicBezTo>
                    <a:pt x="0" y="44"/>
                    <a:pt x="0" y="69"/>
                    <a:pt x="25" y="95"/>
                  </a:cubicBezTo>
                  <a:cubicBezTo>
                    <a:pt x="43" y="112"/>
                    <a:pt x="61" y="130"/>
                    <a:pt x="79" y="130"/>
                  </a:cubicBezTo>
                  <a:cubicBezTo>
                    <a:pt x="86" y="130"/>
                    <a:pt x="93" y="127"/>
                    <a:pt x="101" y="120"/>
                  </a:cubicBezTo>
                  <a:cubicBezTo>
                    <a:pt x="151" y="95"/>
                    <a:pt x="151" y="69"/>
                    <a:pt x="126" y="19"/>
                  </a:cubicBezTo>
                  <a:cubicBezTo>
                    <a:pt x="113" y="7"/>
                    <a:pt x="101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3" name="Google Shape;35483;p44"/>
            <p:cNvSpPr/>
            <p:nvPr/>
          </p:nvSpPr>
          <p:spPr>
            <a:xfrm>
              <a:off x="5007050" y="4322100"/>
              <a:ext cx="16325" cy="11300"/>
            </a:xfrm>
            <a:custGeom>
              <a:avLst/>
              <a:gdLst/>
              <a:ahLst/>
              <a:cxnLst/>
              <a:rect l="l" t="t" r="r" b="b"/>
              <a:pathLst>
                <a:path w="653" h="452" fill="none" extrusionOk="0">
                  <a:moveTo>
                    <a:pt x="652" y="0"/>
                  </a:moveTo>
                  <a:lnTo>
                    <a:pt x="0" y="4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4" name="Google Shape;35484;p44"/>
            <p:cNvSpPr/>
            <p:nvPr/>
          </p:nvSpPr>
          <p:spPr>
            <a:xfrm>
              <a:off x="5022075" y="4320425"/>
              <a:ext cx="3800" cy="3200"/>
            </a:xfrm>
            <a:custGeom>
              <a:avLst/>
              <a:gdLst/>
              <a:ahLst/>
              <a:cxnLst/>
              <a:rect l="l" t="t" r="r" b="b"/>
              <a:pathLst>
                <a:path w="152" h="128" extrusionOk="0">
                  <a:moveTo>
                    <a:pt x="82" y="1"/>
                  </a:moveTo>
                  <a:cubicBezTo>
                    <a:pt x="72" y="1"/>
                    <a:pt x="61" y="7"/>
                    <a:pt x="51" y="17"/>
                  </a:cubicBezTo>
                  <a:cubicBezTo>
                    <a:pt x="1" y="17"/>
                    <a:pt x="1" y="67"/>
                    <a:pt x="1" y="92"/>
                  </a:cubicBezTo>
                  <a:cubicBezTo>
                    <a:pt x="19" y="110"/>
                    <a:pt x="49" y="128"/>
                    <a:pt x="74" y="128"/>
                  </a:cubicBezTo>
                  <a:cubicBezTo>
                    <a:pt x="84" y="128"/>
                    <a:pt x="94" y="125"/>
                    <a:pt x="101" y="117"/>
                  </a:cubicBezTo>
                  <a:cubicBezTo>
                    <a:pt x="126" y="117"/>
                    <a:pt x="151" y="67"/>
                    <a:pt x="126" y="42"/>
                  </a:cubicBezTo>
                  <a:cubicBezTo>
                    <a:pt x="112" y="13"/>
                    <a:pt x="97" y="1"/>
                    <a:pt x="8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5" name="Google Shape;35485;p44"/>
            <p:cNvSpPr/>
            <p:nvPr/>
          </p:nvSpPr>
          <p:spPr>
            <a:xfrm>
              <a:off x="5007675" y="4316450"/>
              <a:ext cx="9425" cy="16325"/>
            </a:xfrm>
            <a:custGeom>
              <a:avLst/>
              <a:gdLst/>
              <a:ahLst/>
              <a:cxnLst/>
              <a:rect l="l" t="t" r="r" b="b"/>
              <a:pathLst>
                <a:path w="377" h="653" fill="none" extrusionOk="0">
                  <a:moveTo>
                    <a:pt x="376" y="1"/>
                  </a:moveTo>
                  <a:lnTo>
                    <a:pt x="1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6" name="Google Shape;35486;p44"/>
            <p:cNvSpPr/>
            <p:nvPr/>
          </p:nvSpPr>
          <p:spPr>
            <a:xfrm>
              <a:off x="5015825" y="431432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9" y="0"/>
                  </a:moveTo>
                  <a:cubicBezTo>
                    <a:pt x="61" y="0"/>
                    <a:pt x="43" y="18"/>
                    <a:pt x="25" y="36"/>
                  </a:cubicBezTo>
                  <a:cubicBezTo>
                    <a:pt x="0" y="61"/>
                    <a:pt x="0" y="86"/>
                    <a:pt x="25" y="111"/>
                  </a:cubicBezTo>
                  <a:cubicBezTo>
                    <a:pt x="38" y="123"/>
                    <a:pt x="57" y="130"/>
                    <a:pt x="76" y="130"/>
                  </a:cubicBezTo>
                  <a:cubicBezTo>
                    <a:pt x="94" y="130"/>
                    <a:pt x="113" y="123"/>
                    <a:pt x="126" y="111"/>
                  </a:cubicBezTo>
                  <a:cubicBezTo>
                    <a:pt x="151" y="86"/>
                    <a:pt x="126" y="36"/>
                    <a:pt x="101" y="11"/>
                  </a:cubicBezTo>
                  <a:cubicBezTo>
                    <a:pt x="93" y="3"/>
                    <a:pt x="86" y="0"/>
                    <a:pt x="7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7" name="Google Shape;35487;p44"/>
            <p:cNvSpPr/>
            <p:nvPr/>
          </p:nvSpPr>
          <p:spPr>
            <a:xfrm>
              <a:off x="5007675" y="4329625"/>
              <a:ext cx="18825" cy="3775"/>
            </a:xfrm>
            <a:custGeom>
              <a:avLst/>
              <a:gdLst/>
              <a:ahLst/>
              <a:cxnLst/>
              <a:rect l="l" t="t" r="r" b="b"/>
              <a:pathLst>
                <a:path w="753" h="151" fill="none" extrusionOk="0">
                  <a:moveTo>
                    <a:pt x="752" y="0"/>
                  </a:moveTo>
                  <a:lnTo>
                    <a:pt x="1" y="1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8" name="Google Shape;35488;p44"/>
            <p:cNvSpPr/>
            <p:nvPr/>
          </p:nvSpPr>
          <p:spPr>
            <a:xfrm>
              <a:off x="5025225" y="43281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88" y="1"/>
                  </a:moveTo>
                  <a:cubicBezTo>
                    <a:pt x="78" y="1"/>
                    <a:pt x="65" y="4"/>
                    <a:pt x="50" y="11"/>
                  </a:cubicBezTo>
                  <a:cubicBezTo>
                    <a:pt x="25" y="11"/>
                    <a:pt x="0" y="36"/>
                    <a:pt x="25" y="86"/>
                  </a:cubicBezTo>
                  <a:cubicBezTo>
                    <a:pt x="25" y="104"/>
                    <a:pt x="38" y="122"/>
                    <a:pt x="63" y="122"/>
                  </a:cubicBezTo>
                  <a:cubicBezTo>
                    <a:pt x="73" y="122"/>
                    <a:pt x="86" y="119"/>
                    <a:pt x="101" y="111"/>
                  </a:cubicBezTo>
                  <a:cubicBezTo>
                    <a:pt x="126" y="111"/>
                    <a:pt x="151" y="86"/>
                    <a:pt x="126" y="36"/>
                  </a:cubicBezTo>
                  <a:cubicBezTo>
                    <a:pt x="126" y="18"/>
                    <a:pt x="113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9" name="Google Shape;35489;p44"/>
            <p:cNvSpPr/>
            <p:nvPr/>
          </p:nvSpPr>
          <p:spPr>
            <a:xfrm>
              <a:off x="4998900" y="4336500"/>
              <a:ext cx="6300" cy="17575"/>
            </a:xfrm>
            <a:custGeom>
              <a:avLst/>
              <a:gdLst/>
              <a:ahLst/>
              <a:cxnLst/>
              <a:rect l="l" t="t" r="r" b="b"/>
              <a:pathLst>
                <a:path w="252" h="703" fill="none" extrusionOk="0">
                  <a:moveTo>
                    <a:pt x="1" y="702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0" name="Google Shape;35490;p44"/>
            <p:cNvSpPr/>
            <p:nvPr/>
          </p:nvSpPr>
          <p:spPr>
            <a:xfrm>
              <a:off x="4997025" y="43534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51" y="0"/>
                    <a:pt x="0" y="25"/>
                    <a:pt x="0" y="51"/>
                  </a:cubicBezTo>
                  <a:cubicBezTo>
                    <a:pt x="0" y="76"/>
                    <a:pt x="26" y="126"/>
                    <a:pt x="51" y="126"/>
                  </a:cubicBezTo>
                  <a:cubicBezTo>
                    <a:pt x="76" y="126"/>
                    <a:pt x="126" y="101"/>
                    <a:pt x="126" y="76"/>
                  </a:cubicBezTo>
                  <a:cubicBezTo>
                    <a:pt x="126" y="51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1" name="Google Shape;35491;p44"/>
            <p:cNvSpPr/>
            <p:nvPr/>
          </p:nvSpPr>
          <p:spPr>
            <a:xfrm>
              <a:off x="4992000" y="4336500"/>
              <a:ext cx="13200" cy="13825"/>
            </a:xfrm>
            <a:custGeom>
              <a:avLst/>
              <a:gdLst/>
              <a:ahLst/>
              <a:cxnLst/>
              <a:rect l="l" t="t" r="r" b="b"/>
              <a:pathLst>
                <a:path w="528" h="553" fill="none" extrusionOk="0">
                  <a:moveTo>
                    <a:pt x="1" y="552"/>
                  </a:moveTo>
                  <a:lnTo>
                    <a:pt x="5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2" name="Google Shape;35492;p44"/>
            <p:cNvSpPr/>
            <p:nvPr/>
          </p:nvSpPr>
          <p:spPr>
            <a:xfrm>
              <a:off x="4989500" y="4349025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101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1" y="51"/>
                    <a:pt x="1" y="101"/>
                    <a:pt x="26" y="126"/>
                  </a:cubicBezTo>
                  <a:cubicBezTo>
                    <a:pt x="51" y="126"/>
                    <a:pt x="101" y="126"/>
                    <a:pt x="126" y="101"/>
                  </a:cubicBezTo>
                  <a:cubicBezTo>
                    <a:pt x="151" y="76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3" name="Google Shape;35493;p44"/>
            <p:cNvSpPr/>
            <p:nvPr/>
          </p:nvSpPr>
          <p:spPr>
            <a:xfrm>
              <a:off x="5005175" y="4336500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75" y="753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4" name="Google Shape;35494;p44"/>
            <p:cNvSpPr/>
            <p:nvPr/>
          </p:nvSpPr>
          <p:spPr>
            <a:xfrm>
              <a:off x="5005175" y="43546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5" name="Google Shape;35495;p44"/>
            <p:cNvSpPr/>
            <p:nvPr/>
          </p:nvSpPr>
          <p:spPr>
            <a:xfrm>
              <a:off x="4983875" y="43346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0" y="26"/>
                  </a:moveTo>
                  <a:lnTo>
                    <a:pt x="7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6" name="Google Shape;35496;p44"/>
            <p:cNvSpPr/>
            <p:nvPr/>
          </p:nvSpPr>
          <p:spPr>
            <a:xfrm>
              <a:off x="4981975" y="4334000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0"/>
                  </a:moveTo>
                  <a:cubicBezTo>
                    <a:pt x="1" y="0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0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7" name="Google Shape;35497;p44"/>
            <p:cNvSpPr/>
            <p:nvPr/>
          </p:nvSpPr>
          <p:spPr>
            <a:xfrm>
              <a:off x="4985750" y="432710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0" y="1"/>
                  </a:moveTo>
                  <a:lnTo>
                    <a:pt x="702" y="3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8" name="Google Shape;35498;p44"/>
            <p:cNvSpPr/>
            <p:nvPr/>
          </p:nvSpPr>
          <p:spPr>
            <a:xfrm>
              <a:off x="4983250" y="432522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5" y="1"/>
                  </a:moveTo>
                  <a:cubicBezTo>
                    <a:pt x="50" y="1"/>
                    <a:pt x="25" y="26"/>
                    <a:pt x="0" y="51"/>
                  </a:cubicBezTo>
                  <a:cubicBezTo>
                    <a:pt x="0" y="76"/>
                    <a:pt x="25" y="126"/>
                    <a:pt x="50" y="126"/>
                  </a:cubicBezTo>
                  <a:cubicBezTo>
                    <a:pt x="57" y="133"/>
                    <a:pt x="65" y="136"/>
                    <a:pt x="74" y="136"/>
                  </a:cubicBezTo>
                  <a:cubicBezTo>
                    <a:pt x="99" y="136"/>
                    <a:pt x="125" y="112"/>
                    <a:pt x="125" y="76"/>
                  </a:cubicBezTo>
                  <a:cubicBezTo>
                    <a:pt x="150" y="51"/>
                    <a:pt x="125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9" name="Google Shape;35499;p44"/>
            <p:cNvSpPr/>
            <p:nvPr/>
          </p:nvSpPr>
          <p:spPr>
            <a:xfrm>
              <a:off x="4985750" y="4335250"/>
              <a:ext cx="17575" cy="8175"/>
            </a:xfrm>
            <a:custGeom>
              <a:avLst/>
              <a:gdLst/>
              <a:ahLst/>
              <a:cxnLst/>
              <a:rect l="l" t="t" r="r" b="b"/>
              <a:pathLst>
                <a:path w="703" h="327" fill="none" extrusionOk="0">
                  <a:moveTo>
                    <a:pt x="0" y="326"/>
                  </a:moveTo>
                  <a:lnTo>
                    <a:pt x="7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0" name="Google Shape;35500;p44"/>
            <p:cNvSpPr/>
            <p:nvPr/>
          </p:nvSpPr>
          <p:spPr>
            <a:xfrm>
              <a:off x="4983250" y="43418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88" y="1"/>
                  </a:moveTo>
                  <a:cubicBezTo>
                    <a:pt x="77" y="1"/>
                    <a:pt x="65" y="4"/>
                    <a:pt x="50" y="11"/>
                  </a:cubicBezTo>
                  <a:cubicBezTo>
                    <a:pt x="25" y="11"/>
                    <a:pt x="0" y="61"/>
                    <a:pt x="25" y="86"/>
                  </a:cubicBezTo>
                  <a:cubicBezTo>
                    <a:pt x="25" y="112"/>
                    <a:pt x="75" y="137"/>
                    <a:pt x="100" y="137"/>
                  </a:cubicBezTo>
                  <a:cubicBezTo>
                    <a:pt x="125" y="112"/>
                    <a:pt x="150" y="86"/>
                    <a:pt x="150" y="36"/>
                  </a:cubicBezTo>
                  <a:cubicBezTo>
                    <a:pt x="133" y="19"/>
                    <a:pt x="115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1" name="Google Shape;35501;p44"/>
            <p:cNvSpPr/>
            <p:nvPr/>
          </p:nvSpPr>
          <p:spPr>
            <a:xfrm>
              <a:off x="4996400" y="4324325"/>
              <a:ext cx="20075" cy="18125"/>
            </a:xfrm>
            <a:custGeom>
              <a:avLst/>
              <a:gdLst/>
              <a:ahLst/>
              <a:cxnLst/>
              <a:rect l="l" t="t" r="r" b="b"/>
              <a:pathLst>
                <a:path w="803" h="725" extrusionOk="0">
                  <a:moveTo>
                    <a:pt x="391" y="0"/>
                  </a:moveTo>
                  <a:cubicBezTo>
                    <a:pt x="362" y="0"/>
                    <a:pt x="331" y="4"/>
                    <a:pt x="301" y="12"/>
                  </a:cubicBezTo>
                  <a:cubicBezTo>
                    <a:pt x="126" y="62"/>
                    <a:pt x="0" y="237"/>
                    <a:pt x="51" y="438"/>
                  </a:cubicBezTo>
                  <a:cubicBezTo>
                    <a:pt x="93" y="608"/>
                    <a:pt x="227" y="724"/>
                    <a:pt x="389" y="724"/>
                  </a:cubicBezTo>
                  <a:cubicBezTo>
                    <a:pt x="417" y="724"/>
                    <a:pt x="447" y="721"/>
                    <a:pt x="477" y="713"/>
                  </a:cubicBezTo>
                  <a:cubicBezTo>
                    <a:pt x="677" y="663"/>
                    <a:pt x="802" y="463"/>
                    <a:pt x="752" y="262"/>
                  </a:cubicBezTo>
                  <a:cubicBezTo>
                    <a:pt x="710" y="113"/>
                    <a:pt x="559" y="0"/>
                    <a:pt x="39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2" name="Google Shape;35502;p44"/>
            <p:cNvSpPr/>
            <p:nvPr/>
          </p:nvSpPr>
          <p:spPr>
            <a:xfrm>
              <a:off x="4925600" y="4110950"/>
              <a:ext cx="48900" cy="65175"/>
            </a:xfrm>
            <a:custGeom>
              <a:avLst/>
              <a:gdLst/>
              <a:ahLst/>
              <a:cxnLst/>
              <a:rect l="l" t="t" r="r" b="b"/>
              <a:pathLst>
                <a:path w="1956" h="2607" extrusionOk="0">
                  <a:moveTo>
                    <a:pt x="1354" y="0"/>
                  </a:moveTo>
                  <a:lnTo>
                    <a:pt x="1354" y="0"/>
                  </a:lnTo>
                  <a:cubicBezTo>
                    <a:pt x="1003" y="50"/>
                    <a:pt x="527" y="401"/>
                    <a:pt x="301" y="1003"/>
                  </a:cubicBezTo>
                  <a:cubicBezTo>
                    <a:pt x="0" y="1755"/>
                    <a:pt x="376" y="2607"/>
                    <a:pt x="376" y="2607"/>
                  </a:cubicBezTo>
                  <a:cubicBezTo>
                    <a:pt x="376" y="2607"/>
                    <a:pt x="1253" y="2381"/>
                    <a:pt x="1654" y="1654"/>
                  </a:cubicBezTo>
                  <a:cubicBezTo>
                    <a:pt x="1955" y="1103"/>
                    <a:pt x="1955" y="501"/>
                    <a:pt x="1780" y="201"/>
                  </a:cubicBezTo>
                  <a:lnTo>
                    <a:pt x="1780" y="201"/>
                  </a:lnTo>
                  <a:cubicBezTo>
                    <a:pt x="1429" y="426"/>
                    <a:pt x="1128" y="927"/>
                    <a:pt x="1128" y="927"/>
                  </a:cubicBezTo>
                  <a:cubicBezTo>
                    <a:pt x="1128" y="927"/>
                    <a:pt x="1404" y="376"/>
                    <a:pt x="1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3" name="Google Shape;35503;p44"/>
            <p:cNvSpPr/>
            <p:nvPr/>
          </p:nvSpPr>
          <p:spPr>
            <a:xfrm>
              <a:off x="4881100" y="4120300"/>
              <a:ext cx="55800" cy="58325"/>
            </a:xfrm>
            <a:custGeom>
              <a:avLst/>
              <a:gdLst/>
              <a:ahLst/>
              <a:cxnLst/>
              <a:rect l="l" t="t" r="r" b="b"/>
              <a:pathLst>
                <a:path w="2232" h="2333" extrusionOk="0">
                  <a:moveTo>
                    <a:pt x="551" y="0"/>
                  </a:moveTo>
                  <a:cubicBezTo>
                    <a:pt x="534" y="0"/>
                    <a:pt x="518" y="1"/>
                    <a:pt x="502" y="2"/>
                  </a:cubicBezTo>
                  <a:cubicBezTo>
                    <a:pt x="552" y="403"/>
                    <a:pt x="878" y="904"/>
                    <a:pt x="878" y="904"/>
                  </a:cubicBezTo>
                  <a:cubicBezTo>
                    <a:pt x="878" y="904"/>
                    <a:pt x="477" y="403"/>
                    <a:pt x="126" y="303"/>
                  </a:cubicBezTo>
                  <a:lnTo>
                    <a:pt x="126" y="303"/>
                  </a:lnTo>
                  <a:cubicBezTo>
                    <a:pt x="1" y="629"/>
                    <a:pt x="126" y="1205"/>
                    <a:pt x="552" y="1681"/>
                  </a:cubicBezTo>
                  <a:cubicBezTo>
                    <a:pt x="1104" y="2283"/>
                    <a:pt x="2031" y="2333"/>
                    <a:pt x="2031" y="2333"/>
                  </a:cubicBezTo>
                  <a:cubicBezTo>
                    <a:pt x="2031" y="2333"/>
                    <a:pt x="2231" y="1431"/>
                    <a:pt x="1730" y="754"/>
                  </a:cubicBezTo>
                  <a:cubicBezTo>
                    <a:pt x="1395" y="252"/>
                    <a:pt x="900" y="0"/>
                    <a:pt x="5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4" name="Google Shape;35504;p44"/>
            <p:cNvSpPr/>
            <p:nvPr/>
          </p:nvSpPr>
          <p:spPr>
            <a:xfrm>
              <a:off x="4919950" y="4176725"/>
              <a:ext cx="44525" cy="68950"/>
            </a:xfrm>
            <a:custGeom>
              <a:avLst/>
              <a:gdLst/>
              <a:ahLst/>
              <a:cxnLst/>
              <a:rect l="l" t="t" r="r" b="b"/>
              <a:pathLst>
                <a:path w="1781" h="2758" extrusionOk="0">
                  <a:moveTo>
                    <a:pt x="577" y="1"/>
                  </a:moveTo>
                  <a:cubicBezTo>
                    <a:pt x="577" y="1"/>
                    <a:pt x="1" y="728"/>
                    <a:pt x="126" y="1555"/>
                  </a:cubicBezTo>
                  <a:cubicBezTo>
                    <a:pt x="226" y="2156"/>
                    <a:pt x="577" y="2632"/>
                    <a:pt x="903" y="2758"/>
                  </a:cubicBezTo>
                  <a:cubicBezTo>
                    <a:pt x="1053" y="2382"/>
                    <a:pt x="978" y="1806"/>
                    <a:pt x="978" y="1805"/>
                  </a:cubicBezTo>
                  <a:lnTo>
                    <a:pt x="978" y="1805"/>
                  </a:lnTo>
                  <a:cubicBezTo>
                    <a:pt x="978" y="1806"/>
                    <a:pt x="1104" y="2407"/>
                    <a:pt x="1379" y="2657"/>
                  </a:cubicBezTo>
                  <a:cubicBezTo>
                    <a:pt x="1630" y="2407"/>
                    <a:pt x="1780" y="1830"/>
                    <a:pt x="1605" y="1229"/>
                  </a:cubicBezTo>
                  <a:cubicBezTo>
                    <a:pt x="1379" y="452"/>
                    <a:pt x="577" y="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5" name="Google Shape;35505;p44"/>
            <p:cNvSpPr/>
            <p:nvPr/>
          </p:nvSpPr>
          <p:spPr>
            <a:xfrm>
              <a:off x="4867950" y="4172525"/>
              <a:ext cx="66450" cy="42125"/>
            </a:xfrm>
            <a:custGeom>
              <a:avLst/>
              <a:gdLst/>
              <a:ahLst/>
              <a:cxnLst/>
              <a:rect l="l" t="t" r="r" b="b"/>
              <a:pathLst>
                <a:path w="2658" h="1685" extrusionOk="0">
                  <a:moveTo>
                    <a:pt x="1630" y="1"/>
                  </a:moveTo>
                  <a:cubicBezTo>
                    <a:pt x="1445" y="1"/>
                    <a:pt x="1249" y="26"/>
                    <a:pt x="1053" y="94"/>
                  </a:cubicBezTo>
                  <a:cubicBezTo>
                    <a:pt x="477" y="294"/>
                    <a:pt x="76" y="720"/>
                    <a:pt x="1" y="1071"/>
                  </a:cubicBezTo>
                  <a:cubicBezTo>
                    <a:pt x="71" y="1084"/>
                    <a:pt x="148" y="1090"/>
                    <a:pt x="225" y="1090"/>
                  </a:cubicBezTo>
                  <a:cubicBezTo>
                    <a:pt x="587" y="1090"/>
                    <a:pt x="978" y="971"/>
                    <a:pt x="978" y="971"/>
                  </a:cubicBezTo>
                  <a:lnTo>
                    <a:pt x="978" y="971"/>
                  </a:lnTo>
                  <a:cubicBezTo>
                    <a:pt x="978" y="971"/>
                    <a:pt x="401" y="1196"/>
                    <a:pt x="201" y="1522"/>
                  </a:cubicBezTo>
                  <a:cubicBezTo>
                    <a:pt x="339" y="1622"/>
                    <a:pt x="558" y="1685"/>
                    <a:pt x="812" y="1685"/>
                  </a:cubicBezTo>
                  <a:cubicBezTo>
                    <a:pt x="1066" y="1685"/>
                    <a:pt x="1354" y="1622"/>
                    <a:pt x="1630" y="1472"/>
                  </a:cubicBezTo>
                  <a:cubicBezTo>
                    <a:pt x="2356" y="1121"/>
                    <a:pt x="2657" y="244"/>
                    <a:pt x="2657" y="244"/>
                  </a:cubicBezTo>
                  <a:cubicBezTo>
                    <a:pt x="2657" y="244"/>
                    <a:pt x="2199" y="1"/>
                    <a:pt x="16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6" name="Google Shape;35506;p44"/>
            <p:cNvSpPr/>
            <p:nvPr/>
          </p:nvSpPr>
          <p:spPr>
            <a:xfrm>
              <a:off x="4935625" y="4159475"/>
              <a:ext cx="69575" cy="37950"/>
            </a:xfrm>
            <a:custGeom>
              <a:avLst/>
              <a:gdLst/>
              <a:ahLst/>
              <a:cxnLst/>
              <a:rect l="l" t="t" r="r" b="b"/>
              <a:pathLst>
                <a:path w="2783" h="1518" extrusionOk="0">
                  <a:moveTo>
                    <a:pt x="1629" y="1"/>
                  </a:moveTo>
                  <a:cubicBezTo>
                    <a:pt x="1556" y="1"/>
                    <a:pt x="1480" y="5"/>
                    <a:pt x="1404" y="14"/>
                  </a:cubicBezTo>
                  <a:cubicBezTo>
                    <a:pt x="577" y="114"/>
                    <a:pt x="0" y="841"/>
                    <a:pt x="0" y="841"/>
                  </a:cubicBezTo>
                  <a:cubicBezTo>
                    <a:pt x="0" y="841"/>
                    <a:pt x="627" y="1518"/>
                    <a:pt x="1454" y="1518"/>
                  </a:cubicBezTo>
                  <a:cubicBezTo>
                    <a:pt x="2081" y="1518"/>
                    <a:pt x="2607" y="1267"/>
                    <a:pt x="2782" y="966"/>
                  </a:cubicBezTo>
                  <a:cubicBezTo>
                    <a:pt x="2431" y="741"/>
                    <a:pt x="1855" y="741"/>
                    <a:pt x="1855" y="741"/>
                  </a:cubicBezTo>
                  <a:cubicBezTo>
                    <a:pt x="1855" y="741"/>
                    <a:pt x="2456" y="691"/>
                    <a:pt x="2757" y="465"/>
                  </a:cubicBezTo>
                  <a:cubicBezTo>
                    <a:pt x="2581" y="223"/>
                    <a:pt x="2154" y="1"/>
                    <a:pt x="16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7" name="Google Shape;35507;p44"/>
            <p:cNvSpPr/>
            <p:nvPr/>
          </p:nvSpPr>
          <p:spPr>
            <a:xfrm>
              <a:off x="4923100" y="4145400"/>
              <a:ext cx="19425" cy="31975"/>
            </a:xfrm>
            <a:custGeom>
              <a:avLst/>
              <a:gdLst/>
              <a:ahLst/>
              <a:cxnLst/>
              <a:rect l="l" t="t" r="r" b="b"/>
              <a:pathLst>
                <a:path w="777" h="1279" extrusionOk="0">
                  <a:moveTo>
                    <a:pt x="426" y="1"/>
                  </a:moveTo>
                  <a:cubicBezTo>
                    <a:pt x="351" y="176"/>
                    <a:pt x="376" y="452"/>
                    <a:pt x="376" y="452"/>
                  </a:cubicBezTo>
                  <a:cubicBezTo>
                    <a:pt x="376" y="452"/>
                    <a:pt x="326" y="176"/>
                    <a:pt x="226" y="51"/>
                  </a:cubicBezTo>
                  <a:cubicBezTo>
                    <a:pt x="100" y="151"/>
                    <a:pt x="0" y="402"/>
                    <a:pt x="50" y="677"/>
                  </a:cubicBezTo>
                  <a:cubicBezTo>
                    <a:pt x="125" y="1053"/>
                    <a:pt x="476" y="1279"/>
                    <a:pt x="476" y="1279"/>
                  </a:cubicBezTo>
                  <a:cubicBezTo>
                    <a:pt x="476" y="1279"/>
                    <a:pt x="777" y="978"/>
                    <a:pt x="752" y="602"/>
                  </a:cubicBezTo>
                  <a:cubicBezTo>
                    <a:pt x="727" y="301"/>
                    <a:pt x="577" y="76"/>
                    <a:pt x="4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8" name="Google Shape;35508;p44"/>
            <p:cNvSpPr/>
            <p:nvPr/>
          </p:nvSpPr>
          <p:spPr>
            <a:xfrm>
              <a:off x="4903675" y="4163950"/>
              <a:ext cx="31350" cy="18875"/>
            </a:xfrm>
            <a:custGeom>
              <a:avLst/>
              <a:gdLst/>
              <a:ahLst/>
              <a:cxnLst/>
              <a:rect l="l" t="t" r="r" b="b"/>
              <a:pathLst>
                <a:path w="1254" h="755" extrusionOk="0">
                  <a:moveTo>
                    <a:pt x="373" y="1"/>
                  </a:moveTo>
                  <a:cubicBezTo>
                    <a:pt x="249" y="1"/>
                    <a:pt x="141" y="33"/>
                    <a:pt x="75" y="86"/>
                  </a:cubicBezTo>
                  <a:cubicBezTo>
                    <a:pt x="201" y="236"/>
                    <a:pt x="451" y="336"/>
                    <a:pt x="451" y="336"/>
                  </a:cubicBezTo>
                  <a:cubicBezTo>
                    <a:pt x="451" y="336"/>
                    <a:pt x="296" y="294"/>
                    <a:pt x="145" y="294"/>
                  </a:cubicBezTo>
                  <a:cubicBezTo>
                    <a:pt x="94" y="294"/>
                    <a:pt x="44" y="299"/>
                    <a:pt x="0" y="311"/>
                  </a:cubicBezTo>
                  <a:cubicBezTo>
                    <a:pt x="50" y="462"/>
                    <a:pt x="226" y="662"/>
                    <a:pt x="501" y="737"/>
                  </a:cubicBezTo>
                  <a:cubicBezTo>
                    <a:pt x="561" y="749"/>
                    <a:pt x="620" y="754"/>
                    <a:pt x="678" y="754"/>
                  </a:cubicBezTo>
                  <a:cubicBezTo>
                    <a:pt x="987" y="754"/>
                    <a:pt x="1253" y="612"/>
                    <a:pt x="1253" y="612"/>
                  </a:cubicBezTo>
                  <a:cubicBezTo>
                    <a:pt x="1253" y="612"/>
                    <a:pt x="1103" y="211"/>
                    <a:pt x="727" y="86"/>
                  </a:cubicBezTo>
                  <a:cubicBezTo>
                    <a:pt x="609" y="26"/>
                    <a:pt x="485" y="1"/>
                    <a:pt x="37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9" name="Google Shape;35509;p44"/>
            <p:cNvSpPr/>
            <p:nvPr/>
          </p:nvSpPr>
          <p:spPr>
            <a:xfrm>
              <a:off x="4934375" y="4178600"/>
              <a:ext cx="26325" cy="25200"/>
            </a:xfrm>
            <a:custGeom>
              <a:avLst/>
              <a:gdLst/>
              <a:ahLst/>
              <a:cxnLst/>
              <a:rect l="l" t="t" r="r" b="b"/>
              <a:pathLst>
                <a:path w="1053" h="1008" extrusionOk="0">
                  <a:moveTo>
                    <a:pt x="108" y="0"/>
                  </a:moveTo>
                  <a:cubicBezTo>
                    <a:pt x="87" y="0"/>
                    <a:pt x="75" y="1"/>
                    <a:pt x="75" y="1"/>
                  </a:cubicBezTo>
                  <a:cubicBezTo>
                    <a:pt x="75" y="1"/>
                    <a:pt x="0" y="402"/>
                    <a:pt x="251" y="703"/>
                  </a:cubicBezTo>
                  <a:cubicBezTo>
                    <a:pt x="409" y="906"/>
                    <a:pt x="628" y="1007"/>
                    <a:pt x="798" y="1007"/>
                  </a:cubicBezTo>
                  <a:cubicBezTo>
                    <a:pt x="816" y="1007"/>
                    <a:pt x="835" y="1006"/>
                    <a:pt x="852" y="1003"/>
                  </a:cubicBezTo>
                  <a:cubicBezTo>
                    <a:pt x="802" y="803"/>
                    <a:pt x="652" y="603"/>
                    <a:pt x="652" y="602"/>
                  </a:cubicBezTo>
                  <a:lnTo>
                    <a:pt x="652" y="602"/>
                  </a:lnTo>
                  <a:cubicBezTo>
                    <a:pt x="652" y="603"/>
                    <a:pt x="827" y="803"/>
                    <a:pt x="1003" y="853"/>
                  </a:cubicBezTo>
                  <a:cubicBezTo>
                    <a:pt x="1053" y="703"/>
                    <a:pt x="978" y="427"/>
                    <a:pt x="752" y="226"/>
                  </a:cubicBezTo>
                  <a:cubicBezTo>
                    <a:pt x="543" y="18"/>
                    <a:pt x="213" y="0"/>
                    <a:pt x="10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0" name="Google Shape;35510;p44"/>
            <p:cNvSpPr/>
            <p:nvPr/>
          </p:nvSpPr>
          <p:spPr>
            <a:xfrm>
              <a:off x="4913700" y="4178600"/>
              <a:ext cx="24450" cy="27600"/>
            </a:xfrm>
            <a:custGeom>
              <a:avLst/>
              <a:gdLst/>
              <a:ahLst/>
              <a:cxnLst/>
              <a:rect l="l" t="t" r="r" b="b"/>
              <a:pathLst>
                <a:path w="978" h="1104" extrusionOk="0">
                  <a:moveTo>
                    <a:pt x="877" y="1"/>
                  </a:moveTo>
                  <a:lnTo>
                    <a:pt x="877" y="1"/>
                  </a:lnTo>
                  <a:cubicBezTo>
                    <a:pt x="877" y="1"/>
                    <a:pt x="451" y="26"/>
                    <a:pt x="226" y="327"/>
                  </a:cubicBezTo>
                  <a:cubicBezTo>
                    <a:pt x="50" y="577"/>
                    <a:pt x="0" y="828"/>
                    <a:pt x="75" y="978"/>
                  </a:cubicBezTo>
                  <a:cubicBezTo>
                    <a:pt x="251" y="903"/>
                    <a:pt x="401" y="703"/>
                    <a:pt x="401" y="703"/>
                  </a:cubicBezTo>
                  <a:lnTo>
                    <a:pt x="401" y="703"/>
                  </a:lnTo>
                  <a:cubicBezTo>
                    <a:pt x="401" y="703"/>
                    <a:pt x="251" y="928"/>
                    <a:pt x="251" y="1104"/>
                  </a:cubicBezTo>
                  <a:cubicBezTo>
                    <a:pt x="426" y="1104"/>
                    <a:pt x="652" y="978"/>
                    <a:pt x="802" y="728"/>
                  </a:cubicBezTo>
                  <a:cubicBezTo>
                    <a:pt x="978" y="402"/>
                    <a:pt x="877" y="1"/>
                    <a:pt x="8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1" name="Google Shape;35511;p44"/>
            <p:cNvSpPr/>
            <p:nvPr/>
          </p:nvSpPr>
          <p:spPr>
            <a:xfrm>
              <a:off x="4936875" y="4157725"/>
              <a:ext cx="27600" cy="21875"/>
            </a:xfrm>
            <a:custGeom>
              <a:avLst/>
              <a:gdLst/>
              <a:ahLst/>
              <a:cxnLst/>
              <a:rect l="l" t="t" r="r" b="b"/>
              <a:pathLst>
                <a:path w="1104" h="875" extrusionOk="0">
                  <a:moveTo>
                    <a:pt x="805" y="0"/>
                  </a:moveTo>
                  <a:cubicBezTo>
                    <a:pt x="667" y="0"/>
                    <a:pt x="484" y="61"/>
                    <a:pt x="326" y="184"/>
                  </a:cubicBezTo>
                  <a:cubicBezTo>
                    <a:pt x="26" y="435"/>
                    <a:pt x="0" y="836"/>
                    <a:pt x="0" y="836"/>
                  </a:cubicBezTo>
                  <a:cubicBezTo>
                    <a:pt x="0" y="836"/>
                    <a:pt x="124" y="875"/>
                    <a:pt x="290" y="875"/>
                  </a:cubicBezTo>
                  <a:cubicBezTo>
                    <a:pt x="423" y="875"/>
                    <a:pt x="582" y="850"/>
                    <a:pt x="727" y="761"/>
                  </a:cubicBezTo>
                  <a:cubicBezTo>
                    <a:pt x="953" y="585"/>
                    <a:pt x="1103" y="360"/>
                    <a:pt x="1103" y="209"/>
                  </a:cubicBezTo>
                  <a:cubicBezTo>
                    <a:pt x="903" y="209"/>
                    <a:pt x="677" y="360"/>
                    <a:pt x="677" y="360"/>
                  </a:cubicBezTo>
                  <a:cubicBezTo>
                    <a:pt x="677" y="360"/>
                    <a:pt x="903" y="184"/>
                    <a:pt x="953" y="34"/>
                  </a:cubicBezTo>
                  <a:cubicBezTo>
                    <a:pt x="915" y="11"/>
                    <a:pt x="864" y="0"/>
                    <a:pt x="80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2" name="Google Shape;35512;p44"/>
            <p:cNvSpPr/>
            <p:nvPr/>
          </p:nvSpPr>
          <p:spPr>
            <a:xfrm>
              <a:off x="4936875" y="4154800"/>
              <a:ext cx="8175" cy="17575"/>
            </a:xfrm>
            <a:custGeom>
              <a:avLst/>
              <a:gdLst/>
              <a:ahLst/>
              <a:cxnLst/>
              <a:rect l="l" t="t" r="r" b="b"/>
              <a:pathLst>
                <a:path w="327" h="703" fill="none" extrusionOk="0">
                  <a:moveTo>
                    <a:pt x="326" y="1"/>
                  </a:moveTo>
                  <a:lnTo>
                    <a:pt x="0" y="7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3" name="Google Shape;35513;p44"/>
            <p:cNvSpPr/>
            <p:nvPr/>
          </p:nvSpPr>
          <p:spPr>
            <a:xfrm>
              <a:off x="4943775" y="4152650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78" y="1"/>
                  </a:moveTo>
                  <a:cubicBezTo>
                    <a:pt x="61" y="1"/>
                    <a:pt x="43" y="19"/>
                    <a:pt x="25" y="36"/>
                  </a:cubicBezTo>
                  <a:cubicBezTo>
                    <a:pt x="0" y="61"/>
                    <a:pt x="0" y="112"/>
                    <a:pt x="25" y="112"/>
                  </a:cubicBezTo>
                  <a:cubicBezTo>
                    <a:pt x="50" y="124"/>
                    <a:pt x="69" y="130"/>
                    <a:pt x="85" y="130"/>
                  </a:cubicBezTo>
                  <a:cubicBezTo>
                    <a:pt x="100" y="130"/>
                    <a:pt x="113" y="124"/>
                    <a:pt x="125" y="112"/>
                  </a:cubicBezTo>
                  <a:cubicBezTo>
                    <a:pt x="151" y="87"/>
                    <a:pt x="125" y="36"/>
                    <a:pt x="100" y="11"/>
                  </a:cubicBezTo>
                  <a:cubicBezTo>
                    <a:pt x="93" y="4"/>
                    <a:pt x="86" y="1"/>
                    <a:pt x="7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4" name="Google Shape;35514;p44"/>
            <p:cNvSpPr/>
            <p:nvPr/>
          </p:nvSpPr>
          <p:spPr>
            <a:xfrm>
              <a:off x="4936875" y="4152925"/>
              <a:ext cx="25" cy="18825"/>
            </a:xfrm>
            <a:custGeom>
              <a:avLst/>
              <a:gdLst/>
              <a:ahLst/>
              <a:cxnLst/>
              <a:rect l="l" t="t" r="r" b="b"/>
              <a:pathLst>
                <a:path w="1" h="753" fill="none" extrusionOk="0">
                  <a:moveTo>
                    <a:pt x="0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5" name="Google Shape;35515;p44"/>
            <p:cNvSpPr/>
            <p:nvPr/>
          </p:nvSpPr>
          <p:spPr>
            <a:xfrm>
              <a:off x="4935625" y="4150425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6" y="0"/>
                  </a:moveTo>
                  <a:cubicBezTo>
                    <a:pt x="50" y="0"/>
                    <a:pt x="0" y="25"/>
                    <a:pt x="0" y="50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64" y="132"/>
                    <a:pt x="76" y="135"/>
                    <a:pt x="85" y="135"/>
                  </a:cubicBezTo>
                  <a:cubicBezTo>
                    <a:pt x="112" y="135"/>
                    <a:pt x="126" y="112"/>
                    <a:pt x="126" y="75"/>
                  </a:cubicBezTo>
                  <a:cubicBezTo>
                    <a:pt x="126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6" name="Google Shape;35516;p44"/>
            <p:cNvSpPr/>
            <p:nvPr/>
          </p:nvSpPr>
          <p:spPr>
            <a:xfrm>
              <a:off x="4936875" y="415982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fill="none" extrusionOk="0">
                  <a:moveTo>
                    <a:pt x="602" y="0"/>
                  </a:moveTo>
                  <a:lnTo>
                    <a:pt x="0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7" name="Google Shape;35517;p44"/>
            <p:cNvSpPr/>
            <p:nvPr/>
          </p:nvSpPr>
          <p:spPr>
            <a:xfrm>
              <a:off x="4950650" y="4157925"/>
              <a:ext cx="3175" cy="3000"/>
            </a:xfrm>
            <a:custGeom>
              <a:avLst/>
              <a:gdLst/>
              <a:ahLst/>
              <a:cxnLst/>
              <a:rect l="l" t="t" r="r" b="b"/>
              <a:pathLst>
                <a:path w="127" h="120" extrusionOk="0">
                  <a:moveTo>
                    <a:pt x="101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1" y="51"/>
                    <a:pt x="1" y="76"/>
                    <a:pt x="26" y="101"/>
                  </a:cubicBezTo>
                  <a:cubicBezTo>
                    <a:pt x="38" y="114"/>
                    <a:pt x="51" y="120"/>
                    <a:pt x="63" y="120"/>
                  </a:cubicBezTo>
                  <a:cubicBezTo>
                    <a:pt x="76" y="120"/>
                    <a:pt x="89" y="114"/>
                    <a:pt x="101" y="101"/>
                  </a:cubicBezTo>
                  <a:cubicBezTo>
                    <a:pt x="126" y="76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8" name="Google Shape;35518;p44"/>
            <p:cNvSpPr/>
            <p:nvPr/>
          </p:nvSpPr>
          <p:spPr>
            <a:xfrm>
              <a:off x="4936250" y="4176725"/>
              <a:ext cx="2525" cy="19450"/>
            </a:xfrm>
            <a:custGeom>
              <a:avLst/>
              <a:gdLst/>
              <a:ahLst/>
              <a:cxnLst/>
              <a:rect l="l" t="t" r="r" b="b"/>
              <a:pathLst>
                <a:path w="101" h="778" fill="none" extrusionOk="0">
                  <a:moveTo>
                    <a:pt x="101" y="778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9" name="Google Shape;35519;p44"/>
            <p:cNvSpPr/>
            <p:nvPr/>
          </p:nvSpPr>
          <p:spPr>
            <a:xfrm>
              <a:off x="4936875" y="41949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26" y="1"/>
                    <a:pt x="0" y="26"/>
                    <a:pt x="0" y="76"/>
                  </a:cubicBezTo>
                  <a:cubicBezTo>
                    <a:pt x="0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0" name="Google Shape;35520;p44"/>
            <p:cNvSpPr/>
            <p:nvPr/>
          </p:nvSpPr>
          <p:spPr>
            <a:xfrm>
              <a:off x="4936250" y="4177350"/>
              <a:ext cx="10050" cy="16325"/>
            </a:xfrm>
            <a:custGeom>
              <a:avLst/>
              <a:gdLst/>
              <a:ahLst/>
              <a:cxnLst/>
              <a:rect l="l" t="t" r="r" b="b"/>
              <a:pathLst>
                <a:path w="402" h="653" fill="none" extrusionOk="0">
                  <a:moveTo>
                    <a:pt x="401" y="65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1" name="Google Shape;35521;p44"/>
            <p:cNvSpPr/>
            <p:nvPr/>
          </p:nvSpPr>
          <p:spPr>
            <a:xfrm>
              <a:off x="4945025" y="419240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0"/>
                  </a:moveTo>
                  <a:cubicBezTo>
                    <a:pt x="0" y="25"/>
                    <a:pt x="0" y="50"/>
                    <a:pt x="0" y="101"/>
                  </a:cubicBezTo>
                  <a:cubicBezTo>
                    <a:pt x="25" y="126"/>
                    <a:pt x="75" y="126"/>
                    <a:pt x="101" y="126"/>
                  </a:cubicBezTo>
                  <a:cubicBezTo>
                    <a:pt x="126" y="101"/>
                    <a:pt x="151" y="75"/>
                    <a:pt x="126" y="50"/>
                  </a:cubicBezTo>
                  <a:cubicBezTo>
                    <a:pt x="126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2" name="Google Shape;35522;p44"/>
            <p:cNvSpPr/>
            <p:nvPr/>
          </p:nvSpPr>
          <p:spPr>
            <a:xfrm>
              <a:off x="4930600" y="417735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1" y="728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3" name="Google Shape;35523;p44"/>
            <p:cNvSpPr/>
            <p:nvPr/>
          </p:nvSpPr>
          <p:spPr>
            <a:xfrm>
              <a:off x="4928725" y="41942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51" y="0"/>
                    <a:pt x="1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76" y="126"/>
                    <a:pt x="126" y="126"/>
                    <a:pt x="126" y="76"/>
                  </a:cubicBezTo>
                  <a:cubicBezTo>
                    <a:pt x="126" y="51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4" name="Google Shape;35524;p44"/>
            <p:cNvSpPr/>
            <p:nvPr/>
          </p:nvSpPr>
          <p:spPr>
            <a:xfrm>
              <a:off x="4937500" y="4174225"/>
              <a:ext cx="18825" cy="3150"/>
            </a:xfrm>
            <a:custGeom>
              <a:avLst/>
              <a:gdLst/>
              <a:ahLst/>
              <a:cxnLst/>
              <a:rect l="l" t="t" r="r" b="b"/>
              <a:pathLst>
                <a:path w="753" h="126" fill="none" extrusionOk="0">
                  <a:moveTo>
                    <a:pt x="752" y="1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5" name="Google Shape;35525;p44"/>
            <p:cNvSpPr/>
            <p:nvPr/>
          </p:nvSpPr>
          <p:spPr>
            <a:xfrm>
              <a:off x="4955675" y="41758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49" y="0"/>
                  </a:moveTo>
                  <a:cubicBezTo>
                    <a:pt x="25" y="0"/>
                    <a:pt x="0" y="18"/>
                    <a:pt x="0" y="36"/>
                  </a:cubicBezTo>
                  <a:cubicBezTo>
                    <a:pt x="0" y="86"/>
                    <a:pt x="0" y="111"/>
                    <a:pt x="50" y="136"/>
                  </a:cubicBezTo>
                  <a:cubicBezTo>
                    <a:pt x="76" y="136"/>
                    <a:pt x="101" y="111"/>
                    <a:pt x="126" y="86"/>
                  </a:cubicBezTo>
                  <a:cubicBezTo>
                    <a:pt x="126" y="61"/>
                    <a:pt x="126" y="11"/>
                    <a:pt x="76" y="11"/>
                  </a:cubicBezTo>
                  <a:cubicBezTo>
                    <a:pt x="68" y="3"/>
                    <a:pt x="59" y="0"/>
                    <a:pt x="4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6" name="Google Shape;35526;p44"/>
            <p:cNvSpPr/>
            <p:nvPr/>
          </p:nvSpPr>
          <p:spPr>
            <a:xfrm>
              <a:off x="4937500" y="4169200"/>
              <a:ext cx="18825" cy="5050"/>
            </a:xfrm>
            <a:custGeom>
              <a:avLst/>
              <a:gdLst/>
              <a:ahLst/>
              <a:cxnLst/>
              <a:rect l="l" t="t" r="r" b="b"/>
              <a:pathLst>
                <a:path w="753" h="202" fill="none" extrusionOk="0">
                  <a:moveTo>
                    <a:pt x="752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7" name="Google Shape;35527;p44"/>
            <p:cNvSpPr/>
            <p:nvPr/>
          </p:nvSpPr>
          <p:spPr>
            <a:xfrm>
              <a:off x="4955050" y="416732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75" y="1"/>
                  </a:moveTo>
                  <a:cubicBezTo>
                    <a:pt x="25" y="1"/>
                    <a:pt x="0" y="26"/>
                    <a:pt x="0" y="76"/>
                  </a:cubicBezTo>
                  <a:cubicBezTo>
                    <a:pt x="25" y="101"/>
                    <a:pt x="50" y="126"/>
                    <a:pt x="75" y="126"/>
                  </a:cubicBezTo>
                  <a:cubicBezTo>
                    <a:pt x="126" y="126"/>
                    <a:pt x="151" y="101"/>
                    <a:pt x="126" y="51"/>
                  </a:cubicBezTo>
                  <a:cubicBezTo>
                    <a:pt x="126" y="26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8" name="Google Shape;35528;p44"/>
            <p:cNvSpPr/>
            <p:nvPr/>
          </p:nvSpPr>
          <p:spPr>
            <a:xfrm>
              <a:off x="4937500" y="4174225"/>
              <a:ext cx="16325" cy="10675"/>
            </a:xfrm>
            <a:custGeom>
              <a:avLst/>
              <a:gdLst/>
              <a:ahLst/>
              <a:cxnLst/>
              <a:rect l="l" t="t" r="r" b="b"/>
              <a:pathLst>
                <a:path w="653" h="427" fill="none" extrusionOk="0">
                  <a:moveTo>
                    <a:pt x="652" y="4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9" name="Google Shape;35529;p44"/>
            <p:cNvSpPr/>
            <p:nvPr/>
          </p:nvSpPr>
          <p:spPr>
            <a:xfrm>
              <a:off x="4952550" y="41836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100" y="0"/>
                  </a:moveTo>
                  <a:cubicBezTo>
                    <a:pt x="75" y="0"/>
                    <a:pt x="25" y="0"/>
                    <a:pt x="25" y="51"/>
                  </a:cubicBezTo>
                  <a:cubicBezTo>
                    <a:pt x="0" y="76"/>
                    <a:pt x="0" y="101"/>
                    <a:pt x="50" y="126"/>
                  </a:cubicBezTo>
                  <a:cubicBezTo>
                    <a:pt x="57" y="133"/>
                    <a:pt x="65" y="136"/>
                    <a:pt x="72" y="136"/>
                  </a:cubicBezTo>
                  <a:cubicBezTo>
                    <a:pt x="90" y="136"/>
                    <a:pt x="108" y="118"/>
                    <a:pt x="125" y="101"/>
                  </a:cubicBezTo>
                  <a:cubicBezTo>
                    <a:pt x="150" y="76"/>
                    <a:pt x="125" y="25"/>
                    <a:pt x="10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0" name="Google Shape;35530;p44"/>
            <p:cNvSpPr/>
            <p:nvPr/>
          </p:nvSpPr>
          <p:spPr>
            <a:xfrm>
              <a:off x="4916825" y="4174850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0" y="351"/>
                  </a:moveTo>
                  <a:lnTo>
                    <a:pt x="6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1" name="Google Shape;35531;p44"/>
            <p:cNvSpPr/>
            <p:nvPr/>
          </p:nvSpPr>
          <p:spPr>
            <a:xfrm>
              <a:off x="4914325" y="41823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0"/>
                  </a:moveTo>
                  <a:cubicBezTo>
                    <a:pt x="0" y="25"/>
                    <a:pt x="0" y="75"/>
                    <a:pt x="25" y="101"/>
                  </a:cubicBezTo>
                  <a:cubicBezTo>
                    <a:pt x="50" y="126"/>
                    <a:pt x="75" y="126"/>
                    <a:pt x="125" y="126"/>
                  </a:cubicBezTo>
                  <a:cubicBezTo>
                    <a:pt x="151" y="101"/>
                    <a:pt x="151" y="50"/>
                    <a:pt x="125" y="25"/>
                  </a:cubicBezTo>
                  <a:cubicBezTo>
                    <a:pt x="100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2" name="Google Shape;35532;p44"/>
            <p:cNvSpPr/>
            <p:nvPr/>
          </p:nvSpPr>
          <p:spPr>
            <a:xfrm>
              <a:off x="4914950" y="4174850"/>
              <a:ext cx="18825" cy="650"/>
            </a:xfrm>
            <a:custGeom>
              <a:avLst/>
              <a:gdLst/>
              <a:ahLst/>
              <a:cxnLst/>
              <a:rect l="l" t="t" r="r" b="b"/>
              <a:pathLst>
                <a:path w="753" h="26" fill="none" extrusionOk="0">
                  <a:moveTo>
                    <a:pt x="0" y="26"/>
                  </a:moveTo>
                  <a:lnTo>
                    <a:pt x="75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3" name="Google Shape;35533;p44"/>
            <p:cNvSpPr/>
            <p:nvPr/>
          </p:nvSpPr>
          <p:spPr>
            <a:xfrm>
              <a:off x="4912425" y="417422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0"/>
                  </a:moveTo>
                  <a:cubicBezTo>
                    <a:pt x="26" y="0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4" name="Google Shape;35534;p44"/>
            <p:cNvSpPr/>
            <p:nvPr/>
          </p:nvSpPr>
          <p:spPr>
            <a:xfrm>
              <a:off x="4921825" y="4174850"/>
              <a:ext cx="11950" cy="15075"/>
            </a:xfrm>
            <a:custGeom>
              <a:avLst/>
              <a:gdLst/>
              <a:ahLst/>
              <a:cxnLst/>
              <a:rect l="l" t="t" r="r" b="b"/>
              <a:pathLst>
                <a:path w="478" h="603" fill="none" extrusionOk="0">
                  <a:moveTo>
                    <a:pt x="1" y="602"/>
                  </a:moveTo>
                  <a:lnTo>
                    <a:pt x="4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5" name="Google Shape;35535;p44"/>
            <p:cNvSpPr/>
            <p:nvPr/>
          </p:nvSpPr>
          <p:spPr>
            <a:xfrm>
              <a:off x="4919325" y="4188800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85" y="0"/>
                  </a:moveTo>
                  <a:cubicBezTo>
                    <a:pt x="70" y="0"/>
                    <a:pt x="51" y="6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5" y="138"/>
                    <a:pt x="113" y="132"/>
                    <a:pt x="126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3" y="6"/>
                    <a:pt x="101" y="0"/>
                    <a:pt x="8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6" name="Google Shape;35536;p44"/>
            <p:cNvSpPr/>
            <p:nvPr/>
          </p:nvSpPr>
          <p:spPr>
            <a:xfrm>
              <a:off x="4919325" y="4159825"/>
              <a:ext cx="14450" cy="12550"/>
            </a:xfrm>
            <a:custGeom>
              <a:avLst/>
              <a:gdLst/>
              <a:ahLst/>
              <a:cxnLst/>
              <a:rect l="l" t="t" r="r" b="b"/>
              <a:pathLst>
                <a:path w="578" h="502" fill="none" extrusionOk="0">
                  <a:moveTo>
                    <a:pt x="1" y="0"/>
                  </a:moveTo>
                  <a:lnTo>
                    <a:pt x="577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7" name="Google Shape;35537;p44"/>
            <p:cNvSpPr/>
            <p:nvPr/>
          </p:nvSpPr>
          <p:spPr>
            <a:xfrm>
              <a:off x="4916825" y="415767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88" y="0"/>
                  </a:moveTo>
                  <a:cubicBezTo>
                    <a:pt x="61" y="0"/>
                    <a:pt x="43" y="18"/>
                    <a:pt x="25" y="36"/>
                  </a:cubicBezTo>
                  <a:cubicBezTo>
                    <a:pt x="0" y="61"/>
                    <a:pt x="0" y="86"/>
                    <a:pt x="51" y="111"/>
                  </a:cubicBezTo>
                  <a:cubicBezTo>
                    <a:pt x="63" y="124"/>
                    <a:pt x="76" y="130"/>
                    <a:pt x="88" y="130"/>
                  </a:cubicBezTo>
                  <a:cubicBezTo>
                    <a:pt x="101" y="130"/>
                    <a:pt x="113" y="124"/>
                    <a:pt x="126" y="111"/>
                  </a:cubicBezTo>
                  <a:cubicBezTo>
                    <a:pt x="151" y="61"/>
                    <a:pt x="151" y="36"/>
                    <a:pt x="126" y="11"/>
                  </a:cubicBezTo>
                  <a:cubicBezTo>
                    <a:pt x="111" y="3"/>
                    <a:pt x="99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8" name="Google Shape;35538;p44"/>
            <p:cNvSpPr/>
            <p:nvPr/>
          </p:nvSpPr>
          <p:spPr>
            <a:xfrm>
              <a:off x="4926225" y="4154800"/>
              <a:ext cx="7550" cy="17575"/>
            </a:xfrm>
            <a:custGeom>
              <a:avLst/>
              <a:gdLst/>
              <a:ahLst/>
              <a:cxnLst/>
              <a:rect l="l" t="t" r="r" b="b"/>
              <a:pathLst>
                <a:path w="302" h="703" fill="none" extrusionOk="0">
                  <a:moveTo>
                    <a:pt x="0" y="1"/>
                  </a:moveTo>
                  <a:lnTo>
                    <a:pt x="301" y="7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9" name="Google Shape;35539;p44"/>
            <p:cNvSpPr/>
            <p:nvPr/>
          </p:nvSpPr>
          <p:spPr>
            <a:xfrm>
              <a:off x="4923725" y="4152650"/>
              <a:ext cx="3775" cy="3225"/>
            </a:xfrm>
            <a:custGeom>
              <a:avLst/>
              <a:gdLst/>
              <a:ahLst/>
              <a:cxnLst/>
              <a:rect l="l" t="t" r="r" b="b"/>
              <a:pathLst>
                <a:path w="151" h="129" extrusionOk="0">
                  <a:moveTo>
                    <a:pt x="77" y="1"/>
                  </a:moveTo>
                  <a:cubicBezTo>
                    <a:pt x="67" y="1"/>
                    <a:pt x="58" y="4"/>
                    <a:pt x="50" y="11"/>
                  </a:cubicBezTo>
                  <a:cubicBezTo>
                    <a:pt x="25" y="36"/>
                    <a:pt x="0" y="61"/>
                    <a:pt x="25" y="87"/>
                  </a:cubicBezTo>
                  <a:cubicBezTo>
                    <a:pt x="40" y="116"/>
                    <a:pt x="55" y="128"/>
                    <a:pt x="69" y="128"/>
                  </a:cubicBezTo>
                  <a:cubicBezTo>
                    <a:pt x="80" y="128"/>
                    <a:pt x="90" y="122"/>
                    <a:pt x="100" y="112"/>
                  </a:cubicBezTo>
                  <a:cubicBezTo>
                    <a:pt x="150" y="112"/>
                    <a:pt x="150" y="61"/>
                    <a:pt x="125" y="36"/>
                  </a:cubicBezTo>
                  <a:cubicBezTo>
                    <a:pt x="125" y="19"/>
                    <a:pt x="100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0" name="Google Shape;35540;p44"/>
            <p:cNvSpPr/>
            <p:nvPr/>
          </p:nvSpPr>
          <p:spPr>
            <a:xfrm>
              <a:off x="4914950" y="4166700"/>
              <a:ext cx="18200" cy="5675"/>
            </a:xfrm>
            <a:custGeom>
              <a:avLst/>
              <a:gdLst/>
              <a:ahLst/>
              <a:cxnLst/>
              <a:rect l="l" t="t" r="r" b="b"/>
              <a:pathLst>
                <a:path w="728" h="227" fill="none" extrusionOk="0">
                  <a:moveTo>
                    <a:pt x="0" y="1"/>
                  </a:moveTo>
                  <a:lnTo>
                    <a:pt x="727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1" name="Google Shape;35541;p44"/>
            <p:cNvSpPr/>
            <p:nvPr/>
          </p:nvSpPr>
          <p:spPr>
            <a:xfrm>
              <a:off x="4912425" y="416482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1" y="76"/>
                    <a:pt x="26" y="101"/>
                    <a:pt x="51" y="126"/>
                  </a:cubicBezTo>
                  <a:cubicBezTo>
                    <a:pt x="76" y="126"/>
                    <a:pt x="126" y="126"/>
                    <a:pt x="126" y="101"/>
                  </a:cubicBezTo>
                  <a:cubicBezTo>
                    <a:pt x="151" y="51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2" name="Google Shape;35542;p44"/>
            <p:cNvSpPr/>
            <p:nvPr/>
          </p:nvSpPr>
          <p:spPr>
            <a:xfrm>
              <a:off x="4926225" y="4164325"/>
              <a:ext cx="20700" cy="18100"/>
            </a:xfrm>
            <a:custGeom>
              <a:avLst/>
              <a:gdLst/>
              <a:ahLst/>
              <a:cxnLst/>
              <a:rect l="l" t="t" r="r" b="b"/>
              <a:pathLst>
                <a:path w="828" h="724" extrusionOk="0">
                  <a:moveTo>
                    <a:pt x="432" y="1"/>
                  </a:moveTo>
                  <a:cubicBezTo>
                    <a:pt x="300" y="1"/>
                    <a:pt x="170" y="74"/>
                    <a:pt x="101" y="196"/>
                  </a:cubicBezTo>
                  <a:cubicBezTo>
                    <a:pt x="0" y="371"/>
                    <a:pt x="76" y="572"/>
                    <a:pt x="251" y="672"/>
                  </a:cubicBezTo>
                  <a:cubicBezTo>
                    <a:pt x="311" y="707"/>
                    <a:pt x="374" y="723"/>
                    <a:pt x="435" y="723"/>
                  </a:cubicBezTo>
                  <a:cubicBezTo>
                    <a:pt x="552" y="723"/>
                    <a:pt x="661" y="662"/>
                    <a:pt x="727" y="547"/>
                  </a:cubicBezTo>
                  <a:cubicBezTo>
                    <a:pt x="827" y="371"/>
                    <a:pt x="777" y="146"/>
                    <a:pt x="602" y="46"/>
                  </a:cubicBezTo>
                  <a:cubicBezTo>
                    <a:pt x="548" y="15"/>
                    <a:pt x="490" y="1"/>
                    <a:pt x="4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3" name="Google Shape;35543;p44"/>
            <p:cNvSpPr/>
            <p:nvPr/>
          </p:nvSpPr>
          <p:spPr>
            <a:xfrm>
              <a:off x="5406175" y="4177350"/>
              <a:ext cx="48900" cy="65200"/>
            </a:xfrm>
            <a:custGeom>
              <a:avLst/>
              <a:gdLst/>
              <a:ahLst/>
              <a:cxnLst/>
              <a:rect l="l" t="t" r="r" b="b"/>
              <a:pathLst>
                <a:path w="1956" h="2608" extrusionOk="0">
                  <a:moveTo>
                    <a:pt x="1329" y="1"/>
                  </a:moveTo>
                  <a:lnTo>
                    <a:pt x="1329" y="1"/>
                  </a:lnTo>
                  <a:cubicBezTo>
                    <a:pt x="978" y="51"/>
                    <a:pt x="527" y="402"/>
                    <a:pt x="301" y="978"/>
                  </a:cubicBezTo>
                  <a:cubicBezTo>
                    <a:pt x="0" y="1755"/>
                    <a:pt x="351" y="2607"/>
                    <a:pt x="351" y="2607"/>
                  </a:cubicBezTo>
                  <a:cubicBezTo>
                    <a:pt x="351" y="2607"/>
                    <a:pt x="1254" y="2382"/>
                    <a:pt x="1655" y="1630"/>
                  </a:cubicBezTo>
                  <a:cubicBezTo>
                    <a:pt x="1930" y="1078"/>
                    <a:pt x="1955" y="502"/>
                    <a:pt x="1780" y="201"/>
                  </a:cubicBezTo>
                  <a:lnTo>
                    <a:pt x="1780" y="201"/>
                  </a:lnTo>
                  <a:cubicBezTo>
                    <a:pt x="1429" y="427"/>
                    <a:pt x="1128" y="928"/>
                    <a:pt x="1128" y="928"/>
                  </a:cubicBezTo>
                  <a:cubicBezTo>
                    <a:pt x="1128" y="928"/>
                    <a:pt x="1404" y="377"/>
                    <a:pt x="13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4" name="Google Shape;35544;p44"/>
            <p:cNvSpPr/>
            <p:nvPr/>
          </p:nvSpPr>
          <p:spPr>
            <a:xfrm>
              <a:off x="5361700" y="4186725"/>
              <a:ext cx="55150" cy="58325"/>
            </a:xfrm>
            <a:custGeom>
              <a:avLst/>
              <a:gdLst/>
              <a:ahLst/>
              <a:cxnLst/>
              <a:rect l="l" t="t" r="r" b="b"/>
              <a:pathLst>
                <a:path w="2206" h="2333" extrusionOk="0">
                  <a:moveTo>
                    <a:pt x="550" y="0"/>
                  </a:moveTo>
                  <a:cubicBezTo>
                    <a:pt x="533" y="0"/>
                    <a:pt x="517" y="1"/>
                    <a:pt x="501" y="2"/>
                  </a:cubicBezTo>
                  <a:cubicBezTo>
                    <a:pt x="526" y="403"/>
                    <a:pt x="852" y="904"/>
                    <a:pt x="852" y="904"/>
                  </a:cubicBezTo>
                  <a:cubicBezTo>
                    <a:pt x="852" y="904"/>
                    <a:pt x="476" y="403"/>
                    <a:pt x="125" y="302"/>
                  </a:cubicBezTo>
                  <a:lnTo>
                    <a:pt x="125" y="302"/>
                  </a:lnTo>
                  <a:cubicBezTo>
                    <a:pt x="0" y="628"/>
                    <a:pt x="125" y="1205"/>
                    <a:pt x="551" y="1681"/>
                  </a:cubicBezTo>
                  <a:cubicBezTo>
                    <a:pt x="1078" y="2282"/>
                    <a:pt x="2005" y="2333"/>
                    <a:pt x="2005" y="2333"/>
                  </a:cubicBezTo>
                  <a:cubicBezTo>
                    <a:pt x="2005" y="2333"/>
                    <a:pt x="2206" y="1430"/>
                    <a:pt x="1729" y="754"/>
                  </a:cubicBezTo>
                  <a:cubicBezTo>
                    <a:pt x="1370" y="251"/>
                    <a:pt x="897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5" name="Google Shape;35545;p44"/>
            <p:cNvSpPr/>
            <p:nvPr/>
          </p:nvSpPr>
          <p:spPr>
            <a:xfrm>
              <a:off x="5399900" y="4243150"/>
              <a:ext cx="44525" cy="68950"/>
            </a:xfrm>
            <a:custGeom>
              <a:avLst/>
              <a:gdLst/>
              <a:ahLst/>
              <a:cxnLst/>
              <a:rect l="l" t="t" r="r" b="b"/>
              <a:pathLst>
                <a:path w="1781" h="2758" extrusionOk="0">
                  <a:moveTo>
                    <a:pt x="602" y="0"/>
                  </a:moveTo>
                  <a:cubicBezTo>
                    <a:pt x="602" y="0"/>
                    <a:pt x="1" y="727"/>
                    <a:pt x="151" y="1529"/>
                  </a:cubicBezTo>
                  <a:cubicBezTo>
                    <a:pt x="226" y="2156"/>
                    <a:pt x="577" y="2632"/>
                    <a:pt x="903" y="2757"/>
                  </a:cubicBezTo>
                  <a:cubicBezTo>
                    <a:pt x="1053" y="2381"/>
                    <a:pt x="978" y="1805"/>
                    <a:pt x="978" y="1805"/>
                  </a:cubicBezTo>
                  <a:lnTo>
                    <a:pt x="978" y="1805"/>
                  </a:lnTo>
                  <a:cubicBezTo>
                    <a:pt x="978" y="1805"/>
                    <a:pt x="1104" y="2406"/>
                    <a:pt x="1379" y="2657"/>
                  </a:cubicBezTo>
                  <a:cubicBezTo>
                    <a:pt x="1630" y="2406"/>
                    <a:pt x="1780" y="1830"/>
                    <a:pt x="1605" y="1228"/>
                  </a:cubicBezTo>
                  <a:cubicBezTo>
                    <a:pt x="1404" y="452"/>
                    <a:pt x="602" y="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6" name="Google Shape;35546;p44"/>
            <p:cNvSpPr/>
            <p:nvPr/>
          </p:nvSpPr>
          <p:spPr>
            <a:xfrm>
              <a:off x="5348525" y="4238675"/>
              <a:ext cx="66450" cy="42400"/>
            </a:xfrm>
            <a:custGeom>
              <a:avLst/>
              <a:gdLst/>
              <a:ahLst/>
              <a:cxnLst/>
              <a:rect l="l" t="t" r="r" b="b"/>
              <a:pathLst>
                <a:path w="2658" h="1696" extrusionOk="0">
                  <a:moveTo>
                    <a:pt x="1632" y="1"/>
                  </a:moveTo>
                  <a:cubicBezTo>
                    <a:pt x="1445" y="1"/>
                    <a:pt x="1248" y="29"/>
                    <a:pt x="1053" y="104"/>
                  </a:cubicBezTo>
                  <a:cubicBezTo>
                    <a:pt x="452" y="305"/>
                    <a:pt x="51" y="731"/>
                    <a:pt x="1" y="1082"/>
                  </a:cubicBezTo>
                  <a:cubicBezTo>
                    <a:pt x="71" y="1095"/>
                    <a:pt x="147" y="1100"/>
                    <a:pt x="223" y="1100"/>
                  </a:cubicBezTo>
                  <a:cubicBezTo>
                    <a:pt x="579" y="1100"/>
                    <a:pt x="953" y="981"/>
                    <a:pt x="953" y="981"/>
                  </a:cubicBezTo>
                  <a:lnTo>
                    <a:pt x="953" y="981"/>
                  </a:lnTo>
                  <a:cubicBezTo>
                    <a:pt x="953" y="981"/>
                    <a:pt x="377" y="1207"/>
                    <a:pt x="176" y="1533"/>
                  </a:cubicBezTo>
                  <a:cubicBezTo>
                    <a:pt x="327" y="1633"/>
                    <a:pt x="546" y="1696"/>
                    <a:pt x="800" y="1696"/>
                  </a:cubicBezTo>
                  <a:cubicBezTo>
                    <a:pt x="1053" y="1696"/>
                    <a:pt x="1342" y="1633"/>
                    <a:pt x="1630" y="1483"/>
                  </a:cubicBezTo>
                  <a:cubicBezTo>
                    <a:pt x="2357" y="1132"/>
                    <a:pt x="2657" y="255"/>
                    <a:pt x="2657" y="255"/>
                  </a:cubicBezTo>
                  <a:cubicBezTo>
                    <a:pt x="2657" y="255"/>
                    <a:pt x="2192" y="1"/>
                    <a:pt x="16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7" name="Google Shape;35547;p44"/>
            <p:cNvSpPr/>
            <p:nvPr/>
          </p:nvSpPr>
          <p:spPr>
            <a:xfrm>
              <a:off x="5416200" y="4225900"/>
              <a:ext cx="69575" cy="37950"/>
            </a:xfrm>
            <a:custGeom>
              <a:avLst/>
              <a:gdLst/>
              <a:ahLst/>
              <a:cxnLst/>
              <a:rect l="l" t="t" r="r" b="b"/>
              <a:pathLst>
                <a:path w="2783" h="1518" extrusionOk="0">
                  <a:moveTo>
                    <a:pt x="1605" y="0"/>
                  </a:moveTo>
                  <a:cubicBezTo>
                    <a:pt x="1531" y="0"/>
                    <a:pt x="1456" y="4"/>
                    <a:pt x="1379" y="14"/>
                  </a:cubicBezTo>
                  <a:cubicBezTo>
                    <a:pt x="577" y="114"/>
                    <a:pt x="0" y="816"/>
                    <a:pt x="0" y="816"/>
                  </a:cubicBezTo>
                  <a:cubicBezTo>
                    <a:pt x="0" y="816"/>
                    <a:pt x="602" y="1517"/>
                    <a:pt x="1454" y="1517"/>
                  </a:cubicBezTo>
                  <a:cubicBezTo>
                    <a:pt x="2081" y="1517"/>
                    <a:pt x="2607" y="1267"/>
                    <a:pt x="2782" y="941"/>
                  </a:cubicBezTo>
                  <a:cubicBezTo>
                    <a:pt x="2407" y="740"/>
                    <a:pt x="1830" y="715"/>
                    <a:pt x="1830" y="715"/>
                  </a:cubicBezTo>
                  <a:cubicBezTo>
                    <a:pt x="1830" y="715"/>
                    <a:pt x="2457" y="690"/>
                    <a:pt x="2757" y="465"/>
                  </a:cubicBezTo>
                  <a:cubicBezTo>
                    <a:pt x="2581" y="223"/>
                    <a:pt x="2135" y="0"/>
                    <a:pt x="16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8" name="Google Shape;35548;p44"/>
            <p:cNvSpPr/>
            <p:nvPr/>
          </p:nvSpPr>
          <p:spPr>
            <a:xfrm>
              <a:off x="5403675" y="4211825"/>
              <a:ext cx="19450" cy="31975"/>
            </a:xfrm>
            <a:custGeom>
              <a:avLst/>
              <a:gdLst/>
              <a:ahLst/>
              <a:cxnLst/>
              <a:rect l="l" t="t" r="r" b="b"/>
              <a:pathLst>
                <a:path w="778" h="1279" extrusionOk="0">
                  <a:moveTo>
                    <a:pt x="426" y="0"/>
                  </a:moveTo>
                  <a:cubicBezTo>
                    <a:pt x="351" y="176"/>
                    <a:pt x="351" y="451"/>
                    <a:pt x="351" y="451"/>
                  </a:cubicBezTo>
                  <a:cubicBezTo>
                    <a:pt x="351" y="451"/>
                    <a:pt x="326" y="176"/>
                    <a:pt x="201" y="25"/>
                  </a:cubicBezTo>
                  <a:cubicBezTo>
                    <a:pt x="75" y="151"/>
                    <a:pt x="0" y="401"/>
                    <a:pt x="50" y="677"/>
                  </a:cubicBezTo>
                  <a:cubicBezTo>
                    <a:pt x="126" y="1053"/>
                    <a:pt x="476" y="1278"/>
                    <a:pt x="476" y="1278"/>
                  </a:cubicBezTo>
                  <a:cubicBezTo>
                    <a:pt x="476" y="1278"/>
                    <a:pt x="777" y="978"/>
                    <a:pt x="727" y="602"/>
                  </a:cubicBezTo>
                  <a:cubicBezTo>
                    <a:pt x="702" y="301"/>
                    <a:pt x="577" y="75"/>
                    <a:pt x="4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9" name="Google Shape;35549;p44"/>
            <p:cNvSpPr/>
            <p:nvPr/>
          </p:nvSpPr>
          <p:spPr>
            <a:xfrm>
              <a:off x="5384250" y="4230275"/>
              <a:ext cx="30725" cy="18600"/>
            </a:xfrm>
            <a:custGeom>
              <a:avLst/>
              <a:gdLst/>
              <a:ahLst/>
              <a:cxnLst/>
              <a:rect l="l" t="t" r="r" b="b"/>
              <a:pathLst>
                <a:path w="1229" h="744" extrusionOk="0">
                  <a:moveTo>
                    <a:pt x="387" y="0"/>
                  </a:moveTo>
                  <a:cubicBezTo>
                    <a:pt x="256" y="0"/>
                    <a:pt x="146" y="33"/>
                    <a:pt x="75" y="89"/>
                  </a:cubicBezTo>
                  <a:cubicBezTo>
                    <a:pt x="176" y="240"/>
                    <a:pt x="426" y="340"/>
                    <a:pt x="426" y="340"/>
                  </a:cubicBezTo>
                  <a:cubicBezTo>
                    <a:pt x="426" y="340"/>
                    <a:pt x="224" y="285"/>
                    <a:pt x="71" y="285"/>
                  </a:cubicBezTo>
                  <a:cubicBezTo>
                    <a:pt x="46" y="285"/>
                    <a:pt x="22" y="286"/>
                    <a:pt x="0" y="290"/>
                  </a:cubicBezTo>
                  <a:cubicBezTo>
                    <a:pt x="25" y="465"/>
                    <a:pt x="226" y="641"/>
                    <a:pt x="502" y="716"/>
                  </a:cubicBezTo>
                  <a:cubicBezTo>
                    <a:pt x="572" y="736"/>
                    <a:pt x="643" y="744"/>
                    <a:pt x="712" y="744"/>
                  </a:cubicBezTo>
                  <a:cubicBezTo>
                    <a:pt x="988" y="744"/>
                    <a:pt x="1228" y="616"/>
                    <a:pt x="1228" y="616"/>
                  </a:cubicBezTo>
                  <a:cubicBezTo>
                    <a:pt x="1228" y="616"/>
                    <a:pt x="1078" y="215"/>
                    <a:pt x="727" y="64"/>
                  </a:cubicBezTo>
                  <a:cubicBezTo>
                    <a:pt x="606" y="20"/>
                    <a:pt x="490" y="0"/>
                    <a:pt x="38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0" name="Google Shape;35550;p44"/>
            <p:cNvSpPr/>
            <p:nvPr/>
          </p:nvSpPr>
          <p:spPr>
            <a:xfrm>
              <a:off x="5414950" y="4244400"/>
              <a:ext cx="25700" cy="25800"/>
            </a:xfrm>
            <a:custGeom>
              <a:avLst/>
              <a:gdLst/>
              <a:ahLst/>
              <a:cxnLst/>
              <a:rect l="l" t="t" r="r" b="b"/>
              <a:pathLst>
                <a:path w="1028" h="1032" extrusionOk="0">
                  <a:moveTo>
                    <a:pt x="50" y="0"/>
                  </a:moveTo>
                  <a:cubicBezTo>
                    <a:pt x="50" y="0"/>
                    <a:pt x="0" y="427"/>
                    <a:pt x="251" y="727"/>
                  </a:cubicBezTo>
                  <a:cubicBezTo>
                    <a:pt x="409" y="930"/>
                    <a:pt x="628" y="1032"/>
                    <a:pt x="779" y="1032"/>
                  </a:cubicBezTo>
                  <a:cubicBezTo>
                    <a:pt x="796" y="1032"/>
                    <a:pt x="812" y="1031"/>
                    <a:pt x="827" y="1028"/>
                  </a:cubicBezTo>
                  <a:cubicBezTo>
                    <a:pt x="802" y="828"/>
                    <a:pt x="627" y="627"/>
                    <a:pt x="627" y="627"/>
                  </a:cubicBezTo>
                  <a:lnTo>
                    <a:pt x="627" y="627"/>
                  </a:lnTo>
                  <a:cubicBezTo>
                    <a:pt x="627" y="627"/>
                    <a:pt x="828" y="828"/>
                    <a:pt x="1003" y="878"/>
                  </a:cubicBezTo>
                  <a:cubicBezTo>
                    <a:pt x="1028" y="727"/>
                    <a:pt x="953" y="452"/>
                    <a:pt x="752" y="251"/>
                  </a:cubicBezTo>
                  <a:cubicBezTo>
                    <a:pt x="477" y="1"/>
                    <a:pt x="51" y="0"/>
                    <a:pt x="5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1" name="Google Shape;35551;p44"/>
            <p:cNvSpPr/>
            <p:nvPr/>
          </p:nvSpPr>
          <p:spPr>
            <a:xfrm>
              <a:off x="5394275" y="4245025"/>
              <a:ext cx="24450" cy="27600"/>
            </a:xfrm>
            <a:custGeom>
              <a:avLst/>
              <a:gdLst/>
              <a:ahLst/>
              <a:cxnLst/>
              <a:rect l="l" t="t" r="r" b="b"/>
              <a:pathLst>
                <a:path w="978" h="1104" extrusionOk="0">
                  <a:moveTo>
                    <a:pt x="877" y="1"/>
                  </a:moveTo>
                  <a:cubicBezTo>
                    <a:pt x="877" y="1"/>
                    <a:pt x="451" y="26"/>
                    <a:pt x="226" y="326"/>
                  </a:cubicBezTo>
                  <a:cubicBezTo>
                    <a:pt x="50" y="552"/>
                    <a:pt x="0" y="828"/>
                    <a:pt x="50" y="978"/>
                  </a:cubicBezTo>
                  <a:cubicBezTo>
                    <a:pt x="226" y="903"/>
                    <a:pt x="401" y="702"/>
                    <a:pt x="401" y="702"/>
                  </a:cubicBezTo>
                  <a:lnTo>
                    <a:pt x="401" y="702"/>
                  </a:lnTo>
                  <a:cubicBezTo>
                    <a:pt x="401" y="702"/>
                    <a:pt x="251" y="928"/>
                    <a:pt x="251" y="1103"/>
                  </a:cubicBezTo>
                  <a:cubicBezTo>
                    <a:pt x="401" y="1103"/>
                    <a:pt x="652" y="978"/>
                    <a:pt x="777" y="727"/>
                  </a:cubicBezTo>
                  <a:cubicBezTo>
                    <a:pt x="978" y="402"/>
                    <a:pt x="877" y="1"/>
                    <a:pt x="8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2" name="Google Shape;35552;p44"/>
            <p:cNvSpPr/>
            <p:nvPr/>
          </p:nvSpPr>
          <p:spPr>
            <a:xfrm>
              <a:off x="5416825" y="4223900"/>
              <a:ext cx="27600" cy="22125"/>
            </a:xfrm>
            <a:custGeom>
              <a:avLst/>
              <a:gdLst/>
              <a:ahLst/>
              <a:cxnLst/>
              <a:rect l="l" t="t" r="r" b="b"/>
              <a:pathLst>
                <a:path w="1104" h="885" extrusionOk="0">
                  <a:moveTo>
                    <a:pt x="849" y="0"/>
                  </a:moveTo>
                  <a:cubicBezTo>
                    <a:pt x="698" y="0"/>
                    <a:pt x="503" y="61"/>
                    <a:pt x="351" y="194"/>
                  </a:cubicBezTo>
                  <a:cubicBezTo>
                    <a:pt x="51" y="445"/>
                    <a:pt x="1" y="846"/>
                    <a:pt x="1" y="846"/>
                  </a:cubicBezTo>
                  <a:cubicBezTo>
                    <a:pt x="1" y="846"/>
                    <a:pt x="132" y="884"/>
                    <a:pt x="300" y="884"/>
                  </a:cubicBezTo>
                  <a:cubicBezTo>
                    <a:pt x="435" y="884"/>
                    <a:pt x="594" y="859"/>
                    <a:pt x="727" y="770"/>
                  </a:cubicBezTo>
                  <a:cubicBezTo>
                    <a:pt x="978" y="595"/>
                    <a:pt x="1103" y="369"/>
                    <a:pt x="1103" y="219"/>
                  </a:cubicBezTo>
                  <a:cubicBezTo>
                    <a:pt x="928" y="219"/>
                    <a:pt x="702" y="369"/>
                    <a:pt x="702" y="369"/>
                  </a:cubicBezTo>
                  <a:cubicBezTo>
                    <a:pt x="702" y="369"/>
                    <a:pt x="928" y="194"/>
                    <a:pt x="978" y="18"/>
                  </a:cubicBezTo>
                  <a:cubicBezTo>
                    <a:pt x="941" y="6"/>
                    <a:pt x="898" y="0"/>
                    <a:pt x="84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3" name="Google Shape;35553;p44"/>
            <p:cNvSpPr/>
            <p:nvPr/>
          </p:nvSpPr>
          <p:spPr>
            <a:xfrm>
              <a:off x="5416825" y="4221225"/>
              <a:ext cx="8800" cy="17550"/>
            </a:xfrm>
            <a:custGeom>
              <a:avLst/>
              <a:gdLst/>
              <a:ahLst/>
              <a:cxnLst/>
              <a:rect l="l" t="t" r="r" b="b"/>
              <a:pathLst>
                <a:path w="352" h="702" fill="none" extrusionOk="0">
                  <a:moveTo>
                    <a:pt x="351" y="0"/>
                  </a:moveTo>
                  <a:lnTo>
                    <a:pt x="1" y="7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4" name="Google Shape;35554;p44"/>
            <p:cNvSpPr/>
            <p:nvPr/>
          </p:nvSpPr>
          <p:spPr>
            <a:xfrm>
              <a:off x="5424350" y="4219075"/>
              <a:ext cx="3150" cy="3275"/>
            </a:xfrm>
            <a:custGeom>
              <a:avLst/>
              <a:gdLst/>
              <a:ahLst/>
              <a:cxnLst/>
              <a:rect l="l" t="t" r="r" b="b"/>
              <a:pathLst>
                <a:path w="126" h="131" extrusionOk="0">
                  <a:moveTo>
                    <a:pt x="73" y="1"/>
                  </a:moveTo>
                  <a:cubicBezTo>
                    <a:pt x="48" y="1"/>
                    <a:pt x="18" y="18"/>
                    <a:pt x="0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38" y="124"/>
                    <a:pt x="57" y="130"/>
                    <a:pt x="75" y="130"/>
                  </a:cubicBezTo>
                  <a:cubicBezTo>
                    <a:pt x="94" y="130"/>
                    <a:pt x="113" y="124"/>
                    <a:pt x="126" y="111"/>
                  </a:cubicBezTo>
                  <a:cubicBezTo>
                    <a:pt x="126" y="61"/>
                    <a:pt x="126" y="36"/>
                    <a:pt x="101" y="11"/>
                  </a:cubicBezTo>
                  <a:cubicBezTo>
                    <a:pt x="93" y="4"/>
                    <a:pt x="84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5" name="Google Shape;35555;p44"/>
            <p:cNvSpPr/>
            <p:nvPr/>
          </p:nvSpPr>
          <p:spPr>
            <a:xfrm>
              <a:off x="5416825" y="4219325"/>
              <a:ext cx="650" cy="18825"/>
            </a:xfrm>
            <a:custGeom>
              <a:avLst/>
              <a:gdLst/>
              <a:ahLst/>
              <a:cxnLst/>
              <a:rect l="l" t="t" r="r" b="b"/>
              <a:pathLst>
                <a:path w="26" h="753" fill="none" extrusionOk="0">
                  <a:moveTo>
                    <a:pt x="26" y="1"/>
                  </a:moveTo>
                  <a:lnTo>
                    <a:pt x="1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6" name="Google Shape;35556;p44"/>
            <p:cNvSpPr/>
            <p:nvPr/>
          </p:nvSpPr>
          <p:spPr>
            <a:xfrm>
              <a:off x="5415575" y="421682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6" y="1"/>
                  </a:moveTo>
                  <a:cubicBezTo>
                    <a:pt x="51" y="1"/>
                    <a:pt x="25" y="26"/>
                    <a:pt x="25" y="51"/>
                  </a:cubicBezTo>
                  <a:cubicBezTo>
                    <a:pt x="0" y="101"/>
                    <a:pt x="25" y="126"/>
                    <a:pt x="76" y="126"/>
                  </a:cubicBezTo>
                  <a:cubicBezTo>
                    <a:pt x="82" y="133"/>
                    <a:pt x="89" y="136"/>
                    <a:pt x="96" y="136"/>
                  </a:cubicBezTo>
                  <a:cubicBezTo>
                    <a:pt x="114" y="136"/>
                    <a:pt x="132" y="113"/>
                    <a:pt x="151" y="76"/>
                  </a:cubicBezTo>
                  <a:cubicBezTo>
                    <a:pt x="151" y="51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7" name="Google Shape;35557;p44"/>
            <p:cNvSpPr/>
            <p:nvPr/>
          </p:nvSpPr>
          <p:spPr>
            <a:xfrm>
              <a:off x="5417450" y="4226225"/>
              <a:ext cx="14450" cy="11925"/>
            </a:xfrm>
            <a:custGeom>
              <a:avLst/>
              <a:gdLst/>
              <a:ahLst/>
              <a:cxnLst/>
              <a:rect l="l" t="t" r="r" b="b"/>
              <a:pathLst>
                <a:path w="578" h="477" fill="none" extrusionOk="0">
                  <a:moveTo>
                    <a:pt x="577" y="1"/>
                  </a:moveTo>
                  <a:lnTo>
                    <a:pt x="1" y="4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8" name="Google Shape;35558;p44"/>
            <p:cNvSpPr/>
            <p:nvPr/>
          </p:nvSpPr>
          <p:spPr>
            <a:xfrm>
              <a:off x="5430600" y="422395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86" y="0"/>
                  </a:moveTo>
                  <a:cubicBezTo>
                    <a:pt x="64" y="0"/>
                    <a:pt x="41" y="12"/>
                    <a:pt x="26" y="42"/>
                  </a:cubicBezTo>
                  <a:cubicBezTo>
                    <a:pt x="1" y="67"/>
                    <a:pt x="1" y="92"/>
                    <a:pt x="26" y="117"/>
                  </a:cubicBezTo>
                  <a:cubicBezTo>
                    <a:pt x="39" y="129"/>
                    <a:pt x="57" y="136"/>
                    <a:pt x="76" y="136"/>
                  </a:cubicBezTo>
                  <a:cubicBezTo>
                    <a:pt x="95" y="136"/>
                    <a:pt x="114" y="129"/>
                    <a:pt x="126" y="117"/>
                  </a:cubicBezTo>
                  <a:cubicBezTo>
                    <a:pt x="151" y="92"/>
                    <a:pt x="151" y="42"/>
                    <a:pt x="126" y="16"/>
                  </a:cubicBezTo>
                  <a:cubicBezTo>
                    <a:pt x="116" y="6"/>
                    <a:pt x="101" y="0"/>
                    <a:pt x="8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9" name="Google Shape;35559;p44"/>
            <p:cNvSpPr/>
            <p:nvPr/>
          </p:nvSpPr>
          <p:spPr>
            <a:xfrm>
              <a:off x="5416825" y="4243150"/>
              <a:ext cx="1900" cy="19450"/>
            </a:xfrm>
            <a:custGeom>
              <a:avLst/>
              <a:gdLst/>
              <a:ahLst/>
              <a:cxnLst/>
              <a:rect l="l" t="t" r="r" b="b"/>
              <a:pathLst>
                <a:path w="76" h="778" fill="none" extrusionOk="0">
                  <a:moveTo>
                    <a:pt x="76" y="7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0" name="Google Shape;35560;p44"/>
            <p:cNvSpPr/>
            <p:nvPr/>
          </p:nvSpPr>
          <p:spPr>
            <a:xfrm>
              <a:off x="5417450" y="42613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6" y="0"/>
                    <a:pt x="1" y="25"/>
                    <a:pt x="1" y="75"/>
                  </a:cubicBezTo>
                  <a:cubicBezTo>
                    <a:pt x="1" y="100"/>
                    <a:pt x="26" y="126"/>
                    <a:pt x="51" y="126"/>
                  </a:cubicBezTo>
                  <a:cubicBezTo>
                    <a:pt x="101" y="126"/>
                    <a:pt x="126" y="100"/>
                    <a:pt x="126" y="75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1" name="Google Shape;35561;p44"/>
            <p:cNvSpPr/>
            <p:nvPr/>
          </p:nvSpPr>
          <p:spPr>
            <a:xfrm>
              <a:off x="5416825" y="4243150"/>
              <a:ext cx="10050" cy="16300"/>
            </a:xfrm>
            <a:custGeom>
              <a:avLst/>
              <a:gdLst/>
              <a:ahLst/>
              <a:cxnLst/>
              <a:rect l="l" t="t" r="r" b="b"/>
              <a:pathLst>
                <a:path w="402" h="652" fill="none" extrusionOk="0">
                  <a:moveTo>
                    <a:pt x="402" y="652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2" name="Google Shape;35562;p44"/>
            <p:cNvSpPr/>
            <p:nvPr/>
          </p:nvSpPr>
          <p:spPr>
            <a:xfrm>
              <a:off x="5424975" y="42588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50" y="1"/>
                  </a:moveTo>
                  <a:cubicBezTo>
                    <a:pt x="25" y="26"/>
                    <a:pt x="0" y="51"/>
                    <a:pt x="25" y="101"/>
                  </a:cubicBezTo>
                  <a:cubicBezTo>
                    <a:pt x="50" y="126"/>
                    <a:pt x="76" y="126"/>
                    <a:pt x="101" y="126"/>
                  </a:cubicBezTo>
                  <a:cubicBezTo>
                    <a:pt x="151" y="101"/>
                    <a:pt x="151" y="76"/>
                    <a:pt x="151" y="26"/>
                  </a:cubicBezTo>
                  <a:cubicBezTo>
                    <a:pt x="126" y="1"/>
                    <a:pt x="101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3" name="Google Shape;35563;p44"/>
            <p:cNvSpPr/>
            <p:nvPr/>
          </p:nvSpPr>
          <p:spPr>
            <a:xfrm>
              <a:off x="5410550" y="4243775"/>
              <a:ext cx="6300" cy="18200"/>
            </a:xfrm>
            <a:custGeom>
              <a:avLst/>
              <a:gdLst/>
              <a:ahLst/>
              <a:cxnLst/>
              <a:rect l="l" t="t" r="r" b="b"/>
              <a:pathLst>
                <a:path w="252" h="728" fill="none" extrusionOk="0">
                  <a:moveTo>
                    <a:pt x="1" y="727"/>
                  </a:moveTo>
                  <a:lnTo>
                    <a:pt x="2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4" name="Google Shape;35564;p44"/>
            <p:cNvSpPr/>
            <p:nvPr/>
          </p:nvSpPr>
          <p:spPr>
            <a:xfrm>
              <a:off x="5408675" y="426070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0"/>
                  </a:moveTo>
                  <a:cubicBezTo>
                    <a:pt x="51" y="0"/>
                    <a:pt x="26" y="25"/>
                    <a:pt x="26" y="50"/>
                  </a:cubicBezTo>
                  <a:cubicBezTo>
                    <a:pt x="1" y="100"/>
                    <a:pt x="26" y="125"/>
                    <a:pt x="76" y="125"/>
                  </a:cubicBezTo>
                  <a:cubicBezTo>
                    <a:pt x="101" y="125"/>
                    <a:pt x="126" y="100"/>
                    <a:pt x="151" y="75"/>
                  </a:cubicBezTo>
                  <a:cubicBezTo>
                    <a:pt x="151" y="50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5" name="Google Shape;35565;p44"/>
            <p:cNvSpPr/>
            <p:nvPr/>
          </p:nvSpPr>
          <p:spPr>
            <a:xfrm>
              <a:off x="5418075" y="4240650"/>
              <a:ext cx="18825" cy="3150"/>
            </a:xfrm>
            <a:custGeom>
              <a:avLst/>
              <a:gdLst/>
              <a:ahLst/>
              <a:cxnLst/>
              <a:rect l="l" t="t" r="r" b="b"/>
              <a:pathLst>
                <a:path w="753" h="126" fill="none" extrusionOk="0">
                  <a:moveTo>
                    <a:pt x="753" y="125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6" name="Google Shape;35566;p44"/>
            <p:cNvSpPr/>
            <p:nvPr/>
          </p:nvSpPr>
          <p:spPr>
            <a:xfrm>
              <a:off x="5435625" y="42422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63" y="1"/>
                  </a:moveTo>
                  <a:cubicBezTo>
                    <a:pt x="38" y="1"/>
                    <a:pt x="25" y="19"/>
                    <a:pt x="25" y="36"/>
                  </a:cubicBezTo>
                  <a:cubicBezTo>
                    <a:pt x="0" y="86"/>
                    <a:pt x="25" y="112"/>
                    <a:pt x="51" y="137"/>
                  </a:cubicBezTo>
                  <a:cubicBezTo>
                    <a:pt x="101" y="137"/>
                    <a:pt x="126" y="112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86" y="4"/>
                    <a:pt x="73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7" name="Google Shape;35567;p44"/>
            <p:cNvSpPr/>
            <p:nvPr/>
          </p:nvSpPr>
          <p:spPr>
            <a:xfrm>
              <a:off x="5418075" y="4235625"/>
              <a:ext cx="18200" cy="5050"/>
            </a:xfrm>
            <a:custGeom>
              <a:avLst/>
              <a:gdLst/>
              <a:ahLst/>
              <a:cxnLst/>
              <a:rect l="l" t="t" r="r" b="b"/>
              <a:pathLst>
                <a:path w="728" h="202" fill="none" extrusionOk="0">
                  <a:moveTo>
                    <a:pt x="727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8" name="Google Shape;35568;p44"/>
            <p:cNvSpPr/>
            <p:nvPr/>
          </p:nvSpPr>
          <p:spPr>
            <a:xfrm>
              <a:off x="5435625" y="42337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5" y="0"/>
                    <a:pt x="0" y="25"/>
                    <a:pt x="0" y="76"/>
                  </a:cubicBezTo>
                  <a:cubicBezTo>
                    <a:pt x="0" y="101"/>
                    <a:pt x="25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9" name="Google Shape;35569;p44"/>
            <p:cNvSpPr/>
            <p:nvPr/>
          </p:nvSpPr>
          <p:spPr>
            <a:xfrm>
              <a:off x="5418075" y="4240650"/>
              <a:ext cx="15700" cy="10675"/>
            </a:xfrm>
            <a:custGeom>
              <a:avLst/>
              <a:gdLst/>
              <a:ahLst/>
              <a:cxnLst/>
              <a:rect l="l" t="t" r="r" b="b"/>
              <a:pathLst>
                <a:path w="628" h="427" fill="none" extrusionOk="0">
                  <a:moveTo>
                    <a:pt x="627" y="4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0" name="Google Shape;35570;p44"/>
            <p:cNvSpPr/>
            <p:nvPr/>
          </p:nvSpPr>
          <p:spPr>
            <a:xfrm>
              <a:off x="5432500" y="42500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125" y="0"/>
                  </a:moveTo>
                  <a:cubicBezTo>
                    <a:pt x="75" y="0"/>
                    <a:pt x="50" y="0"/>
                    <a:pt x="25" y="25"/>
                  </a:cubicBezTo>
                  <a:cubicBezTo>
                    <a:pt x="0" y="75"/>
                    <a:pt x="25" y="100"/>
                    <a:pt x="50" y="125"/>
                  </a:cubicBezTo>
                  <a:cubicBezTo>
                    <a:pt x="65" y="133"/>
                    <a:pt x="77" y="136"/>
                    <a:pt x="88" y="136"/>
                  </a:cubicBezTo>
                  <a:cubicBezTo>
                    <a:pt x="115" y="136"/>
                    <a:pt x="133" y="118"/>
                    <a:pt x="150" y="100"/>
                  </a:cubicBezTo>
                  <a:cubicBezTo>
                    <a:pt x="150" y="50"/>
                    <a:pt x="150" y="25"/>
                    <a:pt x="1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1" name="Google Shape;35571;p44"/>
            <p:cNvSpPr/>
            <p:nvPr/>
          </p:nvSpPr>
          <p:spPr>
            <a:xfrm>
              <a:off x="5397400" y="424127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1" y="351"/>
                  </a:moveTo>
                  <a:lnTo>
                    <a:pt x="6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2" name="Google Shape;35572;p44"/>
            <p:cNvSpPr/>
            <p:nvPr/>
          </p:nvSpPr>
          <p:spPr>
            <a:xfrm>
              <a:off x="5394900" y="424877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25" y="1"/>
                  </a:moveTo>
                  <a:cubicBezTo>
                    <a:pt x="0" y="26"/>
                    <a:pt x="0" y="76"/>
                    <a:pt x="25" y="101"/>
                  </a:cubicBezTo>
                  <a:cubicBezTo>
                    <a:pt x="25" y="126"/>
                    <a:pt x="76" y="126"/>
                    <a:pt x="101" y="126"/>
                  </a:cubicBezTo>
                  <a:cubicBezTo>
                    <a:pt x="126" y="101"/>
                    <a:pt x="151" y="51"/>
                    <a:pt x="126" y="26"/>
                  </a:cubicBezTo>
                  <a:cubicBezTo>
                    <a:pt x="101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3" name="Google Shape;35573;p44"/>
            <p:cNvSpPr/>
            <p:nvPr/>
          </p:nvSpPr>
          <p:spPr>
            <a:xfrm>
              <a:off x="5394900" y="424127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0" y="25"/>
                  </a:moveTo>
                  <a:lnTo>
                    <a:pt x="7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4" name="Google Shape;35574;p44"/>
            <p:cNvSpPr/>
            <p:nvPr/>
          </p:nvSpPr>
          <p:spPr>
            <a:xfrm>
              <a:off x="5392400" y="42406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25" y="0"/>
                    <a:pt x="0" y="25"/>
                    <a:pt x="0" y="75"/>
                  </a:cubicBezTo>
                  <a:cubicBezTo>
                    <a:pt x="25" y="100"/>
                    <a:pt x="50" y="125"/>
                    <a:pt x="75" y="125"/>
                  </a:cubicBezTo>
                  <a:cubicBezTo>
                    <a:pt x="125" y="125"/>
                    <a:pt x="150" y="75"/>
                    <a:pt x="125" y="50"/>
                  </a:cubicBezTo>
                  <a:cubicBezTo>
                    <a:pt x="125" y="0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5" name="Google Shape;35575;p44"/>
            <p:cNvSpPr/>
            <p:nvPr/>
          </p:nvSpPr>
          <p:spPr>
            <a:xfrm>
              <a:off x="5402425" y="4241275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0" y="602"/>
                  </a:moveTo>
                  <a:lnTo>
                    <a:pt x="4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6" name="Google Shape;35576;p44"/>
            <p:cNvSpPr/>
            <p:nvPr/>
          </p:nvSpPr>
          <p:spPr>
            <a:xfrm>
              <a:off x="5399900" y="4255200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45"/>
                    <a:pt x="1" y="95"/>
                    <a:pt x="26" y="120"/>
                  </a:cubicBezTo>
                  <a:cubicBezTo>
                    <a:pt x="38" y="132"/>
                    <a:pt x="57" y="139"/>
                    <a:pt x="76" y="139"/>
                  </a:cubicBezTo>
                  <a:cubicBezTo>
                    <a:pt x="95" y="139"/>
                    <a:pt x="114" y="132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7" name="Google Shape;35577;p44"/>
            <p:cNvSpPr/>
            <p:nvPr/>
          </p:nvSpPr>
          <p:spPr>
            <a:xfrm>
              <a:off x="5399900" y="4226225"/>
              <a:ext cx="13825" cy="12550"/>
            </a:xfrm>
            <a:custGeom>
              <a:avLst/>
              <a:gdLst/>
              <a:ahLst/>
              <a:cxnLst/>
              <a:rect l="l" t="t" r="r" b="b"/>
              <a:pathLst>
                <a:path w="553" h="502" fill="none" extrusionOk="0">
                  <a:moveTo>
                    <a:pt x="1" y="1"/>
                  </a:moveTo>
                  <a:lnTo>
                    <a:pt x="552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8" name="Google Shape;35578;p44"/>
            <p:cNvSpPr/>
            <p:nvPr/>
          </p:nvSpPr>
          <p:spPr>
            <a:xfrm>
              <a:off x="5397400" y="42239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62" y="0"/>
                  </a:moveTo>
                  <a:cubicBezTo>
                    <a:pt x="43" y="0"/>
                    <a:pt x="26" y="12"/>
                    <a:pt x="26" y="42"/>
                  </a:cubicBezTo>
                  <a:cubicBezTo>
                    <a:pt x="1" y="67"/>
                    <a:pt x="1" y="92"/>
                    <a:pt x="26" y="117"/>
                  </a:cubicBezTo>
                  <a:cubicBezTo>
                    <a:pt x="38" y="129"/>
                    <a:pt x="57" y="136"/>
                    <a:pt x="76" y="136"/>
                  </a:cubicBezTo>
                  <a:cubicBezTo>
                    <a:pt x="95" y="136"/>
                    <a:pt x="113" y="129"/>
                    <a:pt x="126" y="117"/>
                  </a:cubicBezTo>
                  <a:cubicBezTo>
                    <a:pt x="151" y="67"/>
                    <a:pt x="126" y="42"/>
                    <a:pt x="101" y="16"/>
                  </a:cubicBezTo>
                  <a:cubicBezTo>
                    <a:pt x="90" y="6"/>
                    <a:pt x="76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9" name="Google Shape;35579;p44"/>
            <p:cNvSpPr/>
            <p:nvPr/>
          </p:nvSpPr>
          <p:spPr>
            <a:xfrm>
              <a:off x="5406175" y="4221225"/>
              <a:ext cx="7550" cy="17550"/>
            </a:xfrm>
            <a:custGeom>
              <a:avLst/>
              <a:gdLst/>
              <a:ahLst/>
              <a:cxnLst/>
              <a:rect l="l" t="t" r="r" b="b"/>
              <a:pathLst>
                <a:path w="302" h="702" fill="none" extrusionOk="0">
                  <a:moveTo>
                    <a:pt x="0" y="0"/>
                  </a:moveTo>
                  <a:lnTo>
                    <a:pt x="301" y="7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0" name="Google Shape;35580;p44"/>
            <p:cNvSpPr/>
            <p:nvPr/>
          </p:nvSpPr>
          <p:spPr>
            <a:xfrm>
              <a:off x="5404300" y="4218925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7" y="1"/>
                  </a:moveTo>
                  <a:cubicBezTo>
                    <a:pt x="63" y="1"/>
                    <a:pt x="46" y="7"/>
                    <a:pt x="25" y="17"/>
                  </a:cubicBezTo>
                  <a:cubicBezTo>
                    <a:pt x="0" y="17"/>
                    <a:pt x="0" y="67"/>
                    <a:pt x="25" y="92"/>
                  </a:cubicBezTo>
                  <a:cubicBezTo>
                    <a:pt x="25" y="110"/>
                    <a:pt x="50" y="128"/>
                    <a:pt x="74" y="128"/>
                  </a:cubicBezTo>
                  <a:cubicBezTo>
                    <a:pt x="84" y="128"/>
                    <a:pt x="93" y="125"/>
                    <a:pt x="101" y="117"/>
                  </a:cubicBezTo>
                  <a:cubicBezTo>
                    <a:pt x="126" y="92"/>
                    <a:pt x="151" y="67"/>
                    <a:pt x="126" y="42"/>
                  </a:cubicBezTo>
                  <a:cubicBezTo>
                    <a:pt x="111" y="13"/>
                    <a:pt x="96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1" name="Google Shape;35581;p44"/>
            <p:cNvSpPr/>
            <p:nvPr/>
          </p:nvSpPr>
          <p:spPr>
            <a:xfrm>
              <a:off x="5395525" y="4233125"/>
              <a:ext cx="18200" cy="5650"/>
            </a:xfrm>
            <a:custGeom>
              <a:avLst/>
              <a:gdLst/>
              <a:ahLst/>
              <a:cxnLst/>
              <a:rect l="l" t="t" r="r" b="b"/>
              <a:pathLst>
                <a:path w="728" h="226" fill="none" extrusionOk="0">
                  <a:moveTo>
                    <a:pt x="0" y="0"/>
                  </a:moveTo>
                  <a:lnTo>
                    <a:pt x="727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2" name="Google Shape;35582;p44"/>
            <p:cNvSpPr/>
            <p:nvPr/>
          </p:nvSpPr>
          <p:spPr>
            <a:xfrm>
              <a:off x="5393025" y="42312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0" y="0"/>
                  </a:moveTo>
                  <a:cubicBezTo>
                    <a:pt x="75" y="0"/>
                    <a:pt x="25" y="0"/>
                    <a:pt x="0" y="25"/>
                  </a:cubicBezTo>
                  <a:cubicBezTo>
                    <a:pt x="0" y="75"/>
                    <a:pt x="0" y="100"/>
                    <a:pt x="50" y="125"/>
                  </a:cubicBezTo>
                  <a:cubicBezTo>
                    <a:pt x="75" y="125"/>
                    <a:pt x="100" y="125"/>
                    <a:pt x="125" y="100"/>
                  </a:cubicBezTo>
                  <a:cubicBezTo>
                    <a:pt x="151" y="50"/>
                    <a:pt x="125" y="25"/>
                    <a:pt x="10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3" name="Google Shape;35583;p44"/>
            <p:cNvSpPr/>
            <p:nvPr/>
          </p:nvSpPr>
          <p:spPr>
            <a:xfrm>
              <a:off x="5406800" y="4230750"/>
              <a:ext cx="20700" cy="18075"/>
            </a:xfrm>
            <a:custGeom>
              <a:avLst/>
              <a:gdLst/>
              <a:ahLst/>
              <a:cxnLst/>
              <a:rect l="l" t="t" r="r" b="b"/>
              <a:pathLst>
                <a:path w="828" h="723" extrusionOk="0">
                  <a:moveTo>
                    <a:pt x="432" y="0"/>
                  </a:moveTo>
                  <a:cubicBezTo>
                    <a:pt x="300" y="0"/>
                    <a:pt x="170" y="74"/>
                    <a:pt x="101" y="196"/>
                  </a:cubicBezTo>
                  <a:cubicBezTo>
                    <a:pt x="1" y="346"/>
                    <a:pt x="51" y="572"/>
                    <a:pt x="226" y="672"/>
                  </a:cubicBezTo>
                  <a:cubicBezTo>
                    <a:pt x="286" y="706"/>
                    <a:pt x="352" y="723"/>
                    <a:pt x="417" y="723"/>
                  </a:cubicBezTo>
                  <a:cubicBezTo>
                    <a:pt x="542" y="723"/>
                    <a:pt x="662" y="662"/>
                    <a:pt x="727" y="546"/>
                  </a:cubicBezTo>
                  <a:cubicBezTo>
                    <a:pt x="828" y="371"/>
                    <a:pt x="752" y="145"/>
                    <a:pt x="602" y="45"/>
                  </a:cubicBezTo>
                  <a:cubicBezTo>
                    <a:pt x="548" y="15"/>
                    <a:pt x="490" y="0"/>
                    <a:pt x="4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4" name="Google Shape;35584;p44"/>
            <p:cNvSpPr/>
            <p:nvPr/>
          </p:nvSpPr>
          <p:spPr>
            <a:xfrm>
              <a:off x="5537125" y="4224350"/>
              <a:ext cx="48900" cy="65200"/>
            </a:xfrm>
            <a:custGeom>
              <a:avLst/>
              <a:gdLst/>
              <a:ahLst/>
              <a:cxnLst/>
              <a:rect l="l" t="t" r="r" b="b"/>
              <a:pathLst>
                <a:path w="1956" h="2608" extrusionOk="0">
                  <a:moveTo>
                    <a:pt x="1329" y="0"/>
                  </a:moveTo>
                  <a:lnTo>
                    <a:pt x="1329" y="0"/>
                  </a:lnTo>
                  <a:cubicBezTo>
                    <a:pt x="978" y="51"/>
                    <a:pt x="527" y="427"/>
                    <a:pt x="301" y="1003"/>
                  </a:cubicBezTo>
                  <a:cubicBezTo>
                    <a:pt x="1" y="1755"/>
                    <a:pt x="351" y="2607"/>
                    <a:pt x="351" y="2607"/>
                  </a:cubicBezTo>
                  <a:cubicBezTo>
                    <a:pt x="351" y="2607"/>
                    <a:pt x="1254" y="2381"/>
                    <a:pt x="1655" y="1655"/>
                  </a:cubicBezTo>
                  <a:cubicBezTo>
                    <a:pt x="1955" y="1103"/>
                    <a:pt x="1955" y="527"/>
                    <a:pt x="1780" y="226"/>
                  </a:cubicBezTo>
                  <a:lnTo>
                    <a:pt x="1780" y="226"/>
                  </a:lnTo>
                  <a:cubicBezTo>
                    <a:pt x="1429" y="427"/>
                    <a:pt x="1128" y="928"/>
                    <a:pt x="1128" y="928"/>
                  </a:cubicBezTo>
                  <a:cubicBezTo>
                    <a:pt x="1128" y="928"/>
                    <a:pt x="1404" y="376"/>
                    <a:pt x="13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5" name="Google Shape;35585;p44"/>
            <p:cNvSpPr/>
            <p:nvPr/>
          </p:nvSpPr>
          <p:spPr>
            <a:xfrm>
              <a:off x="5492650" y="4233700"/>
              <a:ext cx="55150" cy="58350"/>
            </a:xfrm>
            <a:custGeom>
              <a:avLst/>
              <a:gdLst/>
              <a:ahLst/>
              <a:cxnLst/>
              <a:rect l="l" t="t" r="r" b="b"/>
              <a:pathLst>
                <a:path w="2206" h="2334" extrusionOk="0">
                  <a:moveTo>
                    <a:pt x="546" y="1"/>
                  </a:moveTo>
                  <a:cubicBezTo>
                    <a:pt x="531" y="1"/>
                    <a:pt x="516" y="1"/>
                    <a:pt x="501" y="2"/>
                  </a:cubicBezTo>
                  <a:cubicBezTo>
                    <a:pt x="526" y="428"/>
                    <a:pt x="852" y="905"/>
                    <a:pt x="852" y="905"/>
                  </a:cubicBezTo>
                  <a:cubicBezTo>
                    <a:pt x="852" y="905"/>
                    <a:pt x="476" y="428"/>
                    <a:pt x="125" y="303"/>
                  </a:cubicBezTo>
                  <a:lnTo>
                    <a:pt x="125" y="303"/>
                  </a:lnTo>
                  <a:cubicBezTo>
                    <a:pt x="0" y="629"/>
                    <a:pt x="125" y="1231"/>
                    <a:pt x="552" y="1682"/>
                  </a:cubicBezTo>
                  <a:cubicBezTo>
                    <a:pt x="1103" y="2283"/>
                    <a:pt x="2005" y="2333"/>
                    <a:pt x="2005" y="2333"/>
                  </a:cubicBezTo>
                  <a:cubicBezTo>
                    <a:pt x="2005" y="2333"/>
                    <a:pt x="2206" y="1431"/>
                    <a:pt x="1729" y="754"/>
                  </a:cubicBezTo>
                  <a:cubicBezTo>
                    <a:pt x="1393" y="274"/>
                    <a:pt x="896" y="1"/>
                    <a:pt x="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6" name="Google Shape;35586;p44"/>
            <p:cNvSpPr/>
            <p:nvPr/>
          </p:nvSpPr>
          <p:spPr>
            <a:xfrm>
              <a:off x="5530850" y="4290150"/>
              <a:ext cx="44525" cy="68925"/>
            </a:xfrm>
            <a:custGeom>
              <a:avLst/>
              <a:gdLst/>
              <a:ahLst/>
              <a:cxnLst/>
              <a:rect l="l" t="t" r="r" b="b"/>
              <a:pathLst>
                <a:path w="1781" h="2757" extrusionOk="0">
                  <a:moveTo>
                    <a:pt x="602" y="0"/>
                  </a:moveTo>
                  <a:cubicBezTo>
                    <a:pt x="602" y="0"/>
                    <a:pt x="1" y="727"/>
                    <a:pt x="151" y="1554"/>
                  </a:cubicBezTo>
                  <a:cubicBezTo>
                    <a:pt x="252" y="2181"/>
                    <a:pt x="577" y="2632"/>
                    <a:pt x="903" y="2757"/>
                  </a:cubicBezTo>
                  <a:cubicBezTo>
                    <a:pt x="1054" y="2381"/>
                    <a:pt x="978" y="1805"/>
                    <a:pt x="978" y="1805"/>
                  </a:cubicBezTo>
                  <a:lnTo>
                    <a:pt x="978" y="1805"/>
                  </a:lnTo>
                  <a:cubicBezTo>
                    <a:pt x="979" y="1805"/>
                    <a:pt x="1129" y="2406"/>
                    <a:pt x="1379" y="2682"/>
                  </a:cubicBezTo>
                  <a:cubicBezTo>
                    <a:pt x="1655" y="2431"/>
                    <a:pt x="1780" y="1855"/>
                    <a:pt x="1630" y="1253"/>
                  </a:cubicBezTo>
                  <a:cubicBezTo>
                    <a:pt x="1404" y="451"/>
                    <a:pt x="602" y="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7" name="Google Shape;35587;p44"/>
            <p:cNvSpPr/>
            <p:nvPr/>
          </p:nvSpPr>
          <p:spPr>
            <a:xfrm>
              <a:off x="5479475" y="4285950"/>
              <a:ext cx="66450" cy="42425"/>
            </a:xfrm>
            <a:custGeom>
              <a:avLst/>
              <a:gdLst/>
              <a:ahLst/>
              <a:cxnLst/>
              <a:rect l="l" t="t" r="r" b="b"/>
              <a:pathLst>
                <a:path w="2658" h="1697" extrusionOk="0">
                  <a:moveTo>
                    <a:pt x="1619" y="0"/>
                  </a:moveTo>
                  <a:cubicBezTo>
                    <a:pt x="1436" y="0"/>
                    <a:pt x="1243" y="26"/>
                    <a:pt x="1053" y="93"/>
                  </a:cubicBezTo>
                  <a:cubicBezTo>
                    <a:pt x="452" y="318"/>
                    <a:pt x="76" y="745"/>
                    <a:pt x="1" y="1095"/>
                  </a:cubicBezTo>
                  <a:cubicBezTo>
                    <a:pt x="64" y="1107"/>
                    <a:pt x="131" y="1112"/>
                    <a:pt x="199" y="1112"/>
                  </a:cubicBezTo>
                  <a:cubicBezTo>
                    <a:pt x="562" y="1112"/>
                    <a:pt x="953" y="970"/>
                    <a:pt x="953" y="970"/>
                  </a:cubicBezTo>
                  <a:lnTo>
                    <a:pt x="953" y="970"/>
                  </a:lnTo>
                  <a:cubicBezTo>
                    <a:pt x="953" y="970"/>
                    <a:pt x="402" y="1221"/>
                    <a:pt x="176" y="1521"/>
                  </a:cubicBezTo>
                  <a:cubicBezTo>
                    <a:pt x="327" y="1634"/>
                    <a:pt x="546" y="1697"/>
                    <a:pt x="800" y="1697"/>
                  </a:cubicBezTo>
                  <a:cubicBezTo>
                    <a:pt x="1053" y="1697"/>
                    <a:pt x="1342" y="1634"/>
                    <a:pt x="1630" y="1496"/>
                  </a:cubicBezTo>
                  <a:cubicBezTo>
                    <a:pt x="2357" y="1120"/>
                    <a:pt x="2657" y="243"/>
                    <a:pt x="2657" y="243"/>
                  </a:cubicBezTo>
                  <a:cubicBezTo>
                    <a:pt x="2657" y="243"/>
                    <a:pt x="2185" y="0"/>
                    <a:pt x="16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8" name="Google Shape;35588;p44"/>
            <p:cNvSpPr/>
            <p:nvPr/>
          </p:nvSpPr>
          <p:spPr>
            <a:xfrm>
              <a:off x="5547150" y="4273050"/>
              <a:ext cx="69575" cy="38425"/>
            </a:xfrm>
            <a:custGeom>
              <a:avLst/>
              <a:gdLst/>
              <a:ahLst/>
              <a:cxnLst/>
              <a:rect l="l" t="t" r="r" b="b"/>
              <a:pathLst>
                <a:path w="2783" h="1537" extrusionOk="0">
                  <a:moveTo>
                    <a:pt x="1554" y="0"/>
                  </a:moveTo>
                  <a:cubicBezTo>
                    <a:pt x="1496" y="0"/>
                    <a:pt x="1438" y="3"/>
                    <a:pt x="1379" y="7"/>
                  </a:cubicBezTo>
                  <a:cubicBezTo>
                    <a:pt x="577" y="108"/>
                    <a:pt x="1" y="834"/>
                    <a:pt x="1" y="834"/>
                  </a:cubicBezTo>
                  <a:cubicBezTo>
                    <a:pt x="1" y="834"/>
                    <a:pt x="627" y="1511"/>
                    <a:pt x="1454" y="1536"/>
                  </a:cubicBezTo>
                  <a:cubicBezTo>
                    <a:pt x="2081" y="1536"/>
                    <a:pt x="2607" y="1261"/>
                    <a:pt x="2783" y="960"/>
                  </a:cubicBezTo>
                  <a:cubicBezTo>
                    <a:pt x="2432" y="759"/>
                    <a:pt x="1830" y="734"/>
                    <a:pt x="1830" y="734"/>
                  </a:cubicBezTo>
                  <a:cubicBezTo>
                    <a:pt x="1830" y="734"/>
                    <a:pt x="2457" y="709"/>
                    <a:pt x="2758" y="484"/>
                  </a:cubicBezTo>
                  <a:cubicBezTo>
                    <a:pt x="2576" y="211"/>
                    <a:pt x="2106" y="0"/>
                    <a:pt x="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9" name="Google Shape;35589;p44"/>
            <p:cNvSpPr/>
            <p:nvPr/>
          </p:nvSpPr>
          <p:spPr>
            <a:xfrm>
              <a:off x="5534625" y="4259450"/>
              <a:ext cx="19450" cy="31975"/>
            </a:xfrm>
            <a:custGeom>
              <a:avLst/>
              <a:gdLst/>
              <a:ahLst/>
              <a:cxnLst/>
              <a:rect l="l" t="t" r="r" b="b"/>
              <a:pathLst>
                <a:path w="778" h="1279" extrusionOk="0">
                  <a:moveTo>
                    <a:pt x="426" y="0"/>
                  </a:moveTo>
                  <a:cubicBezTo>
                    <a:pt x="351" y="175"/>
                    <a:pt x="351" y="426"/>
                    <a:pt x="351" y="426"/>
                  </a:cubicBezTo>
                  <a:cubicBezTo>
                    <a:pt x="351" y="426"/>
                    <a:pt x="326" y="150"/>
                    <a:pt x="201" y="25"/>
                  </a:cubicBezTo>
                  <a:cubicBezTo>
                    <a:pt x="76" y="125"/>
                    <a:pt x="0" y="376"/>
                    <a:pt x="50" y="677"/>
                  </a:cubicBezTo>
                  <a:cubicBezTo>
                    <a:pt x="126" y="1028"/>
                    <a:pt x="477" y="1278"/>
                    <a:pt x="477" y="1278"/>
                  </a:cubicBezTo>
                  <a:cubicBezTo>
                    <a:pt x="477" y="1278"/>
                    <a:pt x="777" y="952"/>
                    <a:pt x="727" y="576"/>
                  </a:cubicBezTo>
                  <a:cubicBezTo>
                    <a:pt x="727" y="301"/>
                    <a:pt x="577" y="75"/>
                    <a:pt x="4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0" name="Google Shape;35590;p44"/>
            <p:cNvSpPr/>
            <p:nvPr/>
          </p:nvSpPr>
          <p:spPr>
            <a:xfrm>
              <a:off x="5515200" y="4277900"/>
              <a:ext cx="30725" cy="18550"/>
            </a:xfrm>
            <a:custGeom>
              <a:avLst/>
              <a:gdLst/>
              <a:ahLst/>
              <a:cxnLst/>
              <a:rect l="l" t="t" r="r" b="b"/>
              <a:pathLst>
                <a:path w="1229" h="742" extrusionOk="0">
                  <a:moveTo>
                    <a:pt x="398" y="0"/>
                  </a:moveTo>
                  <a:cubicBezTo>
                    <a:pt x="264" y="0"/>
                    <a:pt x="146" y="33"/>
                    <a:pt x="76" y="89"/>
                  </a:cubicBezTo>
                  <a:cubicBezTo>
                    <a:pt x="201" y="239"/>
                    <a:pt x="426" y="340"/>
                    <a:pt x="426" y="340"/>
                  </a:cubicBezTo>
                  <a:cubicBezTo>
                    <a:pt x="426" y="340"/>
                    <a:pt x="266" y="276"/>
                    <a:pt x="112" y="276"/>
                  </a:cubicBezTo>
                  <a:cubicBezTo>
                    <a:pt x="74" y="276"/>
                    <a:pt x="35" y="280"/>
                    <a:pt x="0" y="290"/>
                  </a:cubicBezTo>
                  <a:cubicBezTo>
                    <a:pt x="51" y="440"/>
                    <a:pt x="226" y="640"/>
                    <a:pt x="502" y="716"/>
                  </a:cubicBezTo>
                  <a:cubicBezTo>
                    <a:pt x="570" y="734"/>
                    <a:pt x="638" y="741"/>
                    <a:pt x="702" y="741"/>
                  </a:cubicBezTo>
                  <a:cubicBezTo>
                    <a:pt x="994" y="741"/>
                    <a:pt x="1228" y="590"/>
                    <a:pt x="1228" y="590"/>
                  </a:cubicBezTo>
                  <a:cubicBezTo>
                    <a:pt x="1228" y="590"/>
                    <a:pt x="1078" y="214"/>
                    <a:pt x="727" y="64"/>
                  </a:cubicBezTo>
                  <a:cubicBezTo>
                    <a:pt x="617" y="20"/>
                    <a:pt x="503" y="0"/>
                    <a:pt x="39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1" name="Google Shape;35591;p44"/>
            <p:cNvSpPr/>
            <p:nvPr/>
          </p:nvSpPr>
          <p:spPr>
            <a:xfrm>
              <a:off x="5545900" y="4292000"/>
              <a:ext cx="26350" cy="25200"/>
            </a:xfrm>
            <a:custGeom>
              <a:avLst/>
              <a:gdLst/>
              <a:ahLst/>
              <a:cxnLst/>
              <a:rect l="l" t="t" r="r" b="b"/>
              <a:pathLst>
                <a:path w="1054" h="1008" extrusionOk="0">
                  <a:moveTo>
                    <a:pt x="79" y="1"/>
                  </a:moveTo>
                  <a:cubicBezTo>
                    <a:pt x="61" y="1"/>
                    <a:pt x="51" y="1"/>
                    <a:pt x="51" y="1"/>
                  </a:cubicBezTo>
                  <a:cubicBezTo>
                    <a:pt x="51" y="1"/>
                    <a:pt x="0" y="427"/>
                    <a:pt x="251" y="703"/>
                  </a:cubicBezTo>
                  <a:cubicBezTo>
                    <a:pt x="409" y="906"/>
                    <a:pt x="628" y="1008"/>
                    <a:pt x="780" y="1008"/>
                  </a:cubicBezTo>
                  <a:cubicBezTo>
                    <a:pt x="796" y="1008"/>
                    <a:pt x="813" y="1006"/>
                    <a:pt x="828" y="1004"/>
                  </a:cubicBezTo>
                  <a:cubicBezTo>
                    <a:pt x="802" y="828"/>
                    <a:pt x="652" y="603"/>
                    <a:pt x="652" y="603"/>
                  </a:cubicBezTo>
                  <a:lnTo>
                    <a:pt x="652" y="603"/>
                  </a:lnTo>
                  <a:cubicBezTo>
                    <a:pt x="652" y="603"/>
                    <a:pt x="828" y="828"/>
                    <a:pt x="1003" y="853"/>
                  </a:cubicBezTo>
                  <a:cubicBezTo>
                    <a:pt x="1053" y="703"/>
                    <a:pt x="953" y="452"/>
                    <a:pt x="752" y="252"/>
                  </a:cubicBezTo>
                  <a:cubicBezTo>
                    <a:pt x="519" y="19"/>
                    <a:pt x="178" y="1"/>
                    <a:pt x="7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2" name="Google Shape;35592;p44"/>
            <p:cNvSpPr/>
            <p:nvPr/>
          </p:nvSpPr>
          <p:spPr>
            <a:xfrm>
              <a:off x="5525225" y="4292025"/>
              <a:ext cx="24450" cy="27650"/>
            </a:xfrm>
            <a:custGeom>
              <a:avLst/>
              <a:gdLst/>
              <a:ahLst/>
              <a:cxnLst/>
              <a:rect l="l" t="t" r="r" b="b"/>
              <a:pathLst>
                <a:path w="978" h="1106" extrusionOk="0">
                  <a:moveTo>
                    <a:pt x="878" y="0"/>
                  </a:moveTo>
                  <a:cubicBezTo>
                    <a:pt x="877" y="0"/>
                    <a:pt x="452" y="50"/>
                    <a:pt x="226" y="351"/>
                  </a:cubicBezTo>
                  <a:cubicBezTo>
                    <a:pt x="51" y="577"/>
                    <a:pt x="0" y="827"/>
                    <a:pt x="76" y="978"/>
                  </a:cubicBezTo>
                  <a:cubicBezTo>
                    <a:pt x="251" y="928"/>
                    <a:pt x="401" y="702"/>
                    <a:pt x="401" y="702"/>
                  </a:cubicBezTo>
                  <a:lnTo>
                    <a:pt x="401" y="702"/>
                  </a:lnTo>
                  <a:cubicBezTo>
                    <a:pt x="401" y="702"/>
                    <a:pt x="251" y="953"/>
                    <a:pt x="251" y="1103"/>
                  </a:cubicBezTo>
                  <a:cubicBezTo>
                    <a:pt x="262" y="1105"/>
                    <a:pt x="274" y="1106"/>
                    <a:pt x="285" y="1106"/>
                  </a:cubicBezTo>
                  <a:cubicBezTo>
                    <a:pt x="437" y="1106"/>
                    <a:pt x="663" y="961"/>
                    <a:pt x="802" y="752"/>
                  </a:cubicBezTo>
                  <a:cubicBezTo>
                    <a:pt x="978" y="426"/>
                    <a:pt x="878" y="0"/>
                    <a:pt x="87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3" name="Google Shape;35593;p44"/>
            <p:cNvSpPr/>
            <p:nvPr/>
          </p:nvSpPr>
          <p:spPr>
            <a:xfrm>
              <a:off x="5547775" y="4271125"/>
              <a:ext cx="28225" cy="22175"/>
            </a:xfrm>
            <a:custGeom>
              <a:avLst/>
              <a:gdLst/>
              <a:ahLst/>
              <a:cxnLst/>
              <a:rect l="l" t="t" r="r" b="b"/>
              <a:pathLst>
                <a:path w="1129" h="887" extrusionOk="0">
                  <a:moveTo>
                    <a:pt x="819" y="0"/>
                  </a:moveTo>
                  <a:cubicBezTo>
                    <a:pt x="680" y="0"/>
                    <a:pt x="509" y="62"/>
                    <a:pt x="352" y="185"/>
                  </a:cubicBezTo>
                  <a:cubicBezTo>
                    <a:pt x="51" y="435"/>
                    <a:pt x="1" y="861"/>
                    <a:pt x="1" y="861"/>
                  </a:cubicBezTo>
                  <a:cubicBezTo>
                    <a:pt x="1" y="861"/>
                    <a:pt x="107" y="886"/>
                    <a:pt x="254" y="886"/>
                  </a:cubicBezTo>
                  <a:cubicBezTo>
                    <a:pt x="402" y="886"/>
                    <a:pt x="590" y="861"/>
                    <a:pt x="753" y="761"/>
                  </a:cubicBezTo>
                  <a:cubicBezTo>
                    <a:pt x="978" y="611"/>
                    <a:pt x="1128" y="385"/>
                    <a:pt x="1103" y="210"/>
                  </a:cubicBezTo>
                  <a:cubicBezTo>
                    <a:pt x="928" y="210"/>
                    <a:pt x="702" y="360"/>
                    <a:pt x="702" y="360"/>
                  </a:cubicBezTo>
                  <a:cubicBezTo>
                    <a:pt x="702" y="360"/>
                    <a:pt x="928" y="185"/>
                    <a:pt x="978" y="34"/>
                  </a:cubicBezTo>
                  <a:cubicBezTo>
                    <a:pt x="933" y="12"/>
                    <a:pt x="879" y="0"/>
                    <a:pt x="81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4" name="Google Shape;35594;p44"/>
            <p:cNvSpPr/>
            <p:nvPr/>
          </p:nvSpPr>
          <p:spPr>
            <a:xfrm>
              <a:off x="5547775" y="426882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352" y="1"/>
                  </a:moveTo>
                  <a:lnTo>
                    <a:pt x="1" y="67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5" name="Google Shape;35595;p44"/>
            <p:cNvSpPr/>
            <p:nvPr/>
          </p:nvSpPr>
          <p:spPr>
            <a:xfrm>
              <a:off x="5555300" y="426647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51" y="1"/>
                  </a:moveTo>
                  <a:cubicBezTo>
                    <a:pt x="32" y="1"/>
                    <a:pt x="13" y="7"/>
                    <a:pt x="0" y="20"/>
                  </a:cubicBezTo>
                  <a:cubicBezTo>
                    <a:pt x="0" y="45"/>
                    <a:pt x="0" y="95"/>
                    <a:pt x="25" y="120"/>
                  </a:cubicBezTo>
                  <a:cubicBezTo>
                    <a:pt x="33" y="127"/>
                    <a:pt x="42" y="130"/>
                    <a:pt x="53" y="130"/>
                  </a:cubicBezTo>
                  <a:cubicBezTo>
                    <a:pt x="78" y="130"/>
                    <a:pt x="108" y="113"/>
                    <a:pt x="126" y="95"/>
                  </a:cubicBezTo>
                  <a:cubicBezTo>
                    <a:pt x="151" y="70"/>
                    <a:pt x="126" y="20"/>
                    <a:pt x="101" y="20"/>
                  </a:cubicBezTo>
                  <a:cubicBezTo>
                    <a:pt x="88" y="7"/>
                    <a:pt x="69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6" name="Google Shape;35596;p44"/>
            <p:cNvSpPr/>
            <p:nvPr/>
          </p:nvSpPr>
          <p:spPr>
            <a:xfrm>
              <a:off x="5548400" y="4266325"/>
              <a:ext cx="25" cy="19450"/>
            </a:xfrm>
            <a:custGeom>
              <a:avLst/>
              <a:gdLst/>
              <a:ahLst/>
              <a:cxnLst/>
              <a:rect l="l" t="t" r="r" b="b"/>
              <a:pathLst>
                <a:path w="1" h="778" fill="none" extrusionOk="0">
                  <a:moveTo>
                    <a:pt x="1" y="1"/>
                  </a:moveTo>
                  <a:lnTo>
                    <a:pt x="1" y="77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7" name="Google Shape;35597;p44"/>
            <p:cNvSpPr/>
            <p:nvPr/>
          </p:nvSpPr>
          <p:spPr>
            <a:xfrm>
              <a:off x="5547150" y="42644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26" y="1"/>
                    <a:pt x="1" y="1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76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8" name="Google Shape;35598;p44"/>
            <p:cNvSpPr/>
            <p:nvPr/>
          </p:nvSpPr>
          <p:spPr>
            <a:xfrm>
              <a:off x="5548400" y="4273225"/>
              <a:ext cx="14450" cy="12550"/>
            </a:xfrm>
            <a:custGeom>
              <a:avLst/>
              <a:gdLst/>
              <a:ahLst/>
              <a:cxnLst/>
              <a:rect l="l" t="t" r="r" b="b"/>
              <a:pathLst>
                <a:path w="578" h="502" fill="none" extrusionOk="0">
                  <a:moveTo>
                    <a:pt x="577" y="0"/>
                  </a:moveTo>
                  <a:lnTo>
                    <a:pt x="1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9" name="Google Shape;35599;p44"/>
            <p:cNvSpPr/>
            <p:nvPr/>
          </p:nvSpPr>
          <p:spPr>
            <a:xfrm>
              <a:off x="5561575" y="427150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5" y="0"/>
                  </a:moveTo>
                  <a:cubicBezTo>
                    <a:pt x="56" y="0"/>
                    <a:pt x="38" y="7"/>
                    <a:pt x="25" y="19"/>
                  </a:cubicBezTo>
                  <a:cubicBezTo>
                    <a:pt x="0" y="44"/>
                    <a:pt x="0" y="94"/>
                    <a:pt x="25" y="120"/>
                  </a:cubicBezTo>
                  <a:cubicBezTo>
                    <a:pt x="32" y="127"/>
                    <a:pt x="42" y="130"/>
                    <a:pt x="52" y="130"/>
                  </a:cubicBezTo>
                  <a:cubicBezTo>
                    <a:pt x="77" y="130"/>
                    <a:pt x="108" y="112"/>
                    <a:pt x="125" y="94"/>
                  </a:cubicBezTo>
                  <a:cubicBezTo>
                    <a:pt x="150" y="69"/>
                    <a:pt x="150" y="44"/>
                    <a:pt x="125" y="19"/>
                  </a:cubicBezTo>
                  <a:cubicBezTo>
                    <a:pt x="113" y="7"/>
                    <a:pt x="9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0" name="Google Shape;35600;p44"/>
            <p:cNvSpPr/>
            <p:nvPr/>
          </p:nvSpPr>
          <p:spPr>
            <a:xfrm>
              <a:off x="5547775" y="4290775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76" y="752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1" name="Google Shape;35601;p44"/>
            <p:cNvSpPr/>
            <p:nvPr/>
          </p:nvSpPr>
          <p:spPr>
            <a:xfrm>
              <a:off x="5548400" y="43089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7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2" name="Google Shape;35602;p44"/>
            <p:cNvSpPr/>
            <p:nvPr/>
          </p:nvSpPr>
          <p:spPr>
            <a:xfrm>
              <a:off x="5547775" y="4290775"/>
              <a:ext cx="10050" cy="16300"/>
            </a:xfrm>
            <a:custGeom>
              <a:avLst/>
              <a:gdLst/>
              <a:ahLst/>
              <a:cxnLst/>
              <a:rect l="l" t="t" r="r" b="b"/>
              <a:pathLst>
                <a:path w="402" h="652" fill="none" extrusionOk="0">
                  <a:moveTo>
                    <a:pt x="402" y="652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3" name="Google Shape;35603;p44"/>
            <p:cNvSpPr/>
            <p:nvPr/>
          </p:nvSpPr>
          <p:spPr>
            <a:xfrm>
              <a:off x="5556550" y="4306175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73" y="0"/>
                  </a:moveTo>
                  <a:cubicBezTo>
                    <a:pt x="65" y="0"/>
                    <a:pt x="58" y="3"/>
                    <a:pt x="51" y="11"/>
                  </a:cubicBezTo>
                  <a:cubicBezTo>
                    <a:pt x="1" y="11"/>
                    <a:pt x="1" y="61"/>
                    <a:pt x="1" y="86"/>
                  </a:cubicBezTo>
                  <a:cubicBezTo>
                    <a:pt x="18" y="104"/>
                    <a:pt x="36" y="121"/>
                    <a:pt x="63" y="121"/>
                  </a:cubicBezTo>
                  <a:cubicBezTo>
                    <a:pt x="74" y="121"/>
                    <a:pt x="86" y="118"/>
                    <a:pt x="101" y="111"/>
                  </a:cubicBezTo>
                  <a:cubicBezTo>
                    <a:pt x="126" y="111"/>
                    <a:pt x="126" y="61"/>
                    <a:pt x="126" y="36"/>
                  </a:cubicBezTo>
                  <a:cubicBezTo>
                    <a:pt x="108" y="18"/>
                    <a:pt x="90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4" name="Google Shape;35604;p44"/>
            <p:cNvSpPr/>
            <p:nvPr/>
          </p:nvSpPr>
          <p:spPr>
            <a:xfrm>
              <a:off x="5542150" y="4290775"/>
              <a:ext cx="5650" cy="18175"/>
            </a:xfrm>
            <a:custGeom>
              <a:avLst/>
              <a:gdLst/>
              <a:ahLst/>
              <a:cxnLst/>
              <a:rect l="l" t="t" r="r" b="b"/>
              <a:pathLst>
                <a:path w="226" h="727" fill="none" extrusionOk="0">
                  <a:moveTo>
                    <a:pt x="0" y="727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5" name="Google Shape;35605;p44"/>
            <p:cNvSpPr/>
            <p:nvPr/>
          </p:nvSpPr>
          <p:spPr>
            <a:xfrm>
              <a:off x="5539625" y="4308075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66" y="0"/>
                  </a:moveTo>
                  <a:cubicBezTo>
                    <a:pt x="39" y="0"/>
                    <a:pt x="26" y="23"/>
                    <a:pt x="26" y="60"/>
                  </a:cubicBezTo>
                  <a:cubicBezTo>
                    <a:pt x="1" y="85"/>
                    <a:pt x="26" y="110"/>
                    <a:pt x="76" y="135"/>
                  </a:cubicBezTo>
                  <a:cubicBezTo>
                    <a:pt x="101" y="135"/>
                    <a:pt x="126" y="110"/>
                    <a:pt x="151" y="85"/>
                  </a:cubicBezTo>
                  <a:cubicBezTo>
                    <a:pt x="151" y="35"/>
                    <a:pt x="126" y="10"/>
                    <a:pt x="101" y="10"/>
                  </a:cubicBezTo>
                  <a:cubicBezTo>
                    <a:pt x="88" y="3"/>
                    <a:pt x="76" y="0"/>
                    <a:pt x="6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6" name="Google Shape;35606;p44"/>
            <p:cNvSpPr/>
            <p:nvPr/>
          </p:nvSpPr>
          <p:spPr>
            <a:xfrm>
              <a:off x="5549025" y="4287625"/>
              <a:ext cx="18825" cy="3175"/>
            </a:xfrm>
            <a:custGeom>
              <a:avLst/>
              <a:gdLst/>
              <a:ahLst/>
              <a:cxnLst/>
              <a:rect l="l" t="t" r="r" b="b"/>
              <a:pathLst>
                <a:path w="753" h="127" fill="none" extrusionOk="0">
                  <a:moveTo>
                    <a:pt x="753" y="1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7" name="Google Shape;35607;p44"/>
            <p:cNvSpPr/>
            <p:nvPr/>
          </p:nvSpPr>
          <p:spPr>
            <a:xfrm>
              <a:off x="5566575" y="42895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101" y="0"/>
                  </a:moveTo>
                  <a:cubicBezTo>
                    <a:pt x="76" y="0"/>
                    <a:pt x="26" y="25"/>
                    <a:pt x="26" y="50"/>
                  </a:cubicBezTo>
                  <a:cubicBezTo>
                    <a:pt x="1" y="75"/>
                    <a:pt x="26" y="125"/>
                    <a:pt x="51" y="125"/>
                  </a:cubicBezTo>
                  <a:cubicBezTo>
                    <a:pt x="101" y="125"/>
                    <a:pt x="126" y="125"/>
                    <a:pt x="151" y="75"/>
                  </a:cubicBezTo>
                  <a:cubicBezTo>
                    <a:pt x="151" y="50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8" name="Google Shape;35608;p44"/>
            <p:cNvSpPr/>
            <p:nvPr/>
          </p:nvSpPr>
          <p:spPr>
            <a:xfrm>
              <a:off x="5549025" y="4282625"/>
              <a:ext cx="18825" cy="5025"/>
            </a:xfrm>
            <a:custGeom>
              <a:avLst/>
              <a:gdLst/>
              <a:ahLst/>
              <a:cxnLst/>
              <a:rect l="l" t="t" r="r" b="b"/>
              <a:pathLst>
                <a:path w="753" h="201" fill="none" extrusionOk="0">
                  <a:moveTo>
                    <a:pt x="753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9" name="Google Shape;35609;p44"/>
            <p:cNvSpPr/>
            <p:nvPr/>
          </p:nvSpPr>
          <p:spPr>
            <a:xfrm>
              <a:off x="5566575" y="42807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51" y="0"/>
                  </a:moveTo>
                  <a:cubicBezTo>
                    <a:pt x="26" y="25"/>
                    <a:pt x="1" y="50"/>
                    <a:pt x="1" y="75"/>
                  </a:cubicBezTo>
                  <a:cubicBezTo>
                    <a:pt x="1" y="112"/>
                    <a:pt x="27" y="135"/>
                    <a:pt x="52" y="135"/>
                  </a:cubicBezTo>
                  <a:cubicBezTo>
                    <a:pt x="61" y="135"/>
                    <a:pt x="69" y="132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0" name="Google Shape;35610;p44"/>
            <p:cNvSpPr/>
            <p:nvPr/>
          </p:nvSpPr>
          <p:spPr>
            <a:xfrm>
              <a:off x="5549025" y="4288250"/>
              <a:ext cx="16325" cy="10675"/>
            </a:xfrm>
            <a:custGeom>
              <a:avLst/>
              <a:gdLst/>
              <a:ahLst/>
              <a:cxnLst/>
              <a:rect l="l" t="t" r="r" b="b"/>
              <a:pathLst>
                <a:path w="653" h="427" fill="none" extrusionOk="0">
                  <a:moveTo>
                    <a:pt x="652" y="42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1" name="Google Shape;35611;p44"/>
            <p:cNvSpPr/>
            <p:nvPr/>
          </p:nvSpPr>
          <p:spPr>
            <a:xfrm>
              <a:off x="5564075" y="4297400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62" y="0"/>
                  </a:moveTo>
                  <a:cubicBezTo>
                    <a:pt x="36" y="0"/>
                    <a:pt x="18" y="18"/>
                    <a:pt x="0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40" y="118"/>
                    <a:pt x="53" y="121"/>
                    <a:pt x="64" y="121"/>
                  </a:cubicBezTo>
                  <a:cubicBezTo>
                    <a:pt x="90" y="121"/>
                    <a:pt x="108" y="104"/>
                    <a:pt x="126" y="86"/>
                  </a:cubicBezTo>
                  <a:cubicBezTo>
                    <a:pt x="126" y="61"/>
                    <a:pt x="126" y="11"/>
                    <a:pt x="101" y="11"/>
                  </a:cubicBezTo>
                  <a:cubicBezTo>
                    <a:pt x="86" y="3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2" name="Google Shape;35612;p44"/>
            <p:cNvSpPr/>
            <p:nvPr/>
          </p:nvSpPr>
          <p:spPr>
            <a:xfrm>
              <a:off x="5528350" y="4288250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1" y="352"/>
                  </a:moveTo>
                  <a:lnTo>
                    <a:pt x="6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3" name="Google Shape;35613;p44"/>
            <p:cNvSpPr/>
            <p:nvPr/>
          </p:nvSpPr>
          <p:spPr>
            <a:xfrm>
              <a:off x="5525850" y="42959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85" y="1"/>
                  </a:moveTo>
                  <a:cubicBezTo>
                    <a:pt x="69" y="1"/>
                    <a:pt x="51" y="7"/>
                    <a:pt x="26" y="20"/>
                  </a:cubicBezTo>
                  <a:cubicBezTo>
                    <a:pt x="0" y="45"/>
                    <a:pt x="0" y="70"/>
                    <a:pt x="26" y="95"/>
                  </a:cubicBezTo>
                  <a:cubicBezTo>
                    <a:pt x="40" y="124"/>
                    <a:pt x="55" y="136"/>
                    <a:pt x="70" y="136"/>
                  </a:cubicBezTo>
                  <a:cubicBezTo>
                    <a:pt x="80" y="136"/>
                    <a:pt x="90" y="130"/>
                    <a:pt x="101" y="120"/>
                  </a:cubicBezTo>
                  <a:cubicBezTo>
                    <a:pt x="126" y="95"/>
                    <a:pt x="151" y="70"/>
                    <a:pt x="126" y="20"/>
                  </a:cubicBezTo>
                  <a:cubicBezTo>
                    <a:pt x="113" y="7"/>
                    <a:pt x="101" y="1"/>
                    <a:pt x="8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4" name="Google Shape;35614;p44"/>
            <p:cNvSpPr/>
            <p:nvPr/>
          </p:nvSpPr>
          <p:spPr>
            <a:xfrm>
              <a:off x="5525850" y="4288250"/>
              <a:ext cx="19450" cy="1300"/>
            </a:xfrm>
            <a:custGeom>
              <a:avLst/>
              <a:gdLst/>
              <a:ahLst/>
              <a:cxnLst/>
              <a:rect l="l" t="t" r="r" b="b"/>
              <a:pathLst>
                <a:path w="778" h="52" fill="none" extrusionOk="0">
                  <a:moveTo>
                    <a:pt x="0" y="51"/>
                  </a:moveTo>
                  <a:lnTo>
                    <a:pt x="7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5" name="Google Shape;35615;p44"/>
            <p:cNvSpPr/>
            <p:nvPr/>
          </p:nvSpPr>
          <p:spPr>
            <a:xfrm>
              <a:off x="5523350" y="428762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75" y="1"/>
                  </a:moveTo>
                  <a:cubicBezTo>
                    <a:pt x="25" y="1"/>
                    <a:pt x="0" y="51"/>
                    <a:pt x="25" y="76"/>
                  </a:cubicBezTo>
                  <a:cubicBezTo>
                    <a:pt x="25" y="126"/>
                    <a:pt x="50" y="126"/>
                    <a:pt x="100" y="126"/>
                  </a:cubicBezTo>
                  <a:cubicBezTo>
                    <a:pt x="126" y="126"/>
                    <a:pt x="151" y="101"/>
                    <a:pt x="151" y="51"/>
                  </a:cubicBezTo>
                  <a:cubicBezTo>
                    <a:pt x="126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6" name="Google Shape;35616;p44"/>
            <p:cNvSpPr/>
            <p:nvPr/>
          </p:nvSpPr>
          <p:spPr>
            <a:xfrm>
              <a:off x="5533375" y="4288875"/>
              <a:ext cx="11925" cy="15075"/>
            </a:xfrm>
            <a:custGeom>
              <a:avLst/>
              <a:gdLst/>
              <a:ahLst/>
              <a:cxnLst/>
              <a:rect l="l" t="t" r="r" b="b"/>
              <a:pathLst>
                <a:path w="477" h="603" fill="none" extrusionOk="0">
                  <a:moveTo>
                    <a:pt x="0" y="602"/>
                  </a:moveTo>
                  <a:lnTo>
                    <a:pt x="4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7" name="Google Shape;35617;p44"/>
            <p:cNvSpPr/>
            <p:nvPr/>
          </p:nvSpPr>
          <p:spPr>
            <a:xfrm>
              <a:off x="5530850" y="4302825"/>
              <a:ext cx="3800" cy="2850"/>
            </a:xfrm>
            <a:custGeom>
              <a:avLst/>
              <a:gdLst/>
              <a:ahLst/>
              <a:cxnLst/>
              <a:rect l="l" t="t" r="r" b="b"/>
              <a:pathLst>
                <a:path w="152" h="114" extrusionOk="0">
                  <a:moveTo>
                    <a:pt x="76" y="1"/>
                  </a:moveTo>
                  <a:cubicBezTo>
                    <a:pt x="57" y="1"/>
                    <a:pt x="39" y="7"/>
                    <a:pt x="26" y="19"/>
                  </a:cubicBezTo>
                  <a:cubicBezTo>
                    <a:pt x="1" y="44"/>
                    <a:pt x="1" y="70"/>
                    <a:pt x="26" y="95"/>
                  </a:cubicBezTo>
                  <a:cubicBezTo>
                    <a:pt x="39" y="107"/>
                    <a:pt x="57" y="113"/>
                    <a:pt x="76" y="113"/>
                  </a:cubicBezTo>
                  <a:cubicBezTo>
                    <a:pt x="95" y="113"/>
                    <a:pt x="114" y="107"/>
                    <a:pt x="126" y="95"/>
                  </a:cubicBezTo>
                  <a:cubicBezTo>
                    <a:pt x="151" y="70"/>
                    <a:pt x="151" y="44"/>
                    <a:pt x="126" y="19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8" name="Google Shape;35618;p44"/>
            <p:cNvSpPr/>
            <p:nvPr/>
          </p:nvSpPr>
          <p:spPr>
            <a:xfrm>
              <a:off x="5530850" y="4273225"/>
              <a:ext cx="13825" cy="13175"/>
            </a:xfrm>
            <a:custGeom>
              <a:avLst/>
              <a:gdLst/>
              <a:ahLst/>
              <a:cxnLst/>
              <a:rect l="l" t="t" r="r" b="b"/>
              <a:pathLst>
                <a:path w="553" h="527" fill="none" extrusionOk="0">
                  <a:moveTo>
                    <a:pt x="1" y="0"/>
                  </a:moveTo>
                  <a:lnTo>
                    <a:pt x="552" y="5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9" name="Google Shape;35619;p44"/>
            <p:cNvSpPr/>
            <p:nvPr/>
          </p:nvSpPr>
          <p:spPr>
            <a:xfrm>
              <a:off x="5528350" y="42713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0"/>
                  </a:moveTo>
                  <a:cubicBezTo>
                    <a:pt x="76" y="0"/>
                    <a:pt x="51" y="0"/>
                    <a:pt x="26" y="25"/>
                  </a:cubicBezTo>
                  <a:cubicBezTo>
                    <a:pt x="1" y="50"/>
                    <a:pt x="1" y="100"/>
                    <a:pt x="26" y="126"/>
                  </a:cubicBezTo>
                  <a:cubicBezTo>
                    <a:pt x="76" y="126"/>
                    <a:pt x="101" y="126"/>
                    <a:pt x="126" y="100"/>
                  </a:cubicBezTo>
                  <a:cubicBezTo>
                    <a:pt x="151" y="75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0" name="Google Shape;35620;p44"/>
            <p:cNvSpPr/>
            <p:nvPr/>
          </p:nvSpPr>
          <p:spPr>
            <a:xfrm>
              <a:off x="5537125" y="4268200"/>
              <a:ext cx="7550" cy="18200"/>
            </a:xfrm>
            <a:custGeom>
              <a:avLst/>
              <a:gdLst/>
              <a:ahLst/>
              <a:cxnLst/>
              <a:rect l="l" t="t" r="r" b="b"/>
              <a:pathLst>
                <a:path w="302" h="728" fill="none" extrusionOk="0">
                  <a:moveTo>
                    <a:pt x="1" y="1"/>
                  </a:moveTo>
                  <a:lnTo>
                    <a:pt x="301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1" name="Google Shape;35621;p44"/>
            <p:cNvSpPr/>
            <p:nvPr/>
          </p:nvSpPr>
          <p:spPr>
            <a:xfrm>
              <a:off x="5535250" y="42663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1" y="1"/>
                  </a:moveTo>
                  <a:cubicBezTo>
                    <a:pt x="0" y="26"/>
                    <a:pt x="0" y="76"/>
                    <a:pt x="25" y="101"/>
                  </a:cubicBezTo>
                  <a:cubicBezTo>
                    <a:pt x="25" y="126"/>
                    <a:pt x="76" y="126"/>
                    <a:pt x="101" y="126"/>
                  </a:cubicBezTo>
                  <a:cubicBezTo>
                    <a:pt x="126" y="101"/>
                    <a:pt x="151" y="51"/>
                    <a:pt x="126" y="26"/>
                  </a:cubicBezTo>
                  <a:cubicBezTo>
                    <a:pt x="101" y="1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2" name="Google Shape;35622;p44"/>
            <p:cNvSpPr/>
            <p:nvPr/>
          </p:nvSpPr>
          <p:spPr>
            <a:xfrm>
              <a:off x="5526475" y="4280125"/>
              <a:ext cx="18200" cy="6275"/>
            </a:xfrm>
            <a:custGeom>
              <a:avLst/>
              <a:gdLst/>
              <a:ahLst/>
              <a:cxnLst/>
              <a:rect l="l" t="t" r="r" b="b"/>
              <a:pathLst>
                <a:path w="728" h="251" fill="none" extrusionOk="0">
                  <a:moveTo>
                    <a:pt x="1" y="0"/>
                  </a:moveTo>
                  <a:lnTo>
                    <a:pt x="727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3" name="Google Shape;35623;p44"/>
            <p:cNvSpPr/>
            <p:nvPr/>
          </p:nvSpPr>
          <p:spPr>
            <a:xfrm>
              <a:off x="5523975" y="42786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1"/>
                  </a:moveTo>
                  <a:cubicBezTo>
                    <a:pt x="50" y="1"/>
                    <a:pt x="25" y="18"/>
                    <a:pt x="25" y="36"/>
                  </a:cubicBezTo>
                  <a:cubicBezTo>
                    <a:pt x="0" y="61"/>
                    <a:pt x="25" y="111"/>
                    <a:pt x="50" y="111"/>
                  </a:cubicBezTo>
                  <a:cubicBezTo>
                    <a:pt x="58" y="119"/>
                    <a:pt x="67" y="122"/>
                    <a:pt x="77" y="122"/>
                  </a:cubicBezTo>
                  <a:cubicBezTo>
                    <a:pt x="101" y="122"/>
                    <a:pt x="126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3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4" name="Google Shape;35624;p44"/>
            <p:cNvSpPr/>
            <p:nvPr/>
          </p:nvSpPr>
          <p:spPr>
            <a:xfrm>
              <a:off x="5537750" y="4278200"/>
              <a:ext cx="20700" cy="18100"/>
            </a:xfrm>
            <a:custGeom>
              <a:avLst/>
              <a:gdLst/>
              <a:ahLst/>
              <a:cxnLst/>
              <a:rect l="l" t="t" r="r" b="b"/>
              <a:pathLst>
                <a:path w="828" h="724" extrusionOk="0">
                  <a:moveTo>
                    <a:pt x="411" y="1"/>
                  </a:moveTo>
                  <a:cubicBezTo>
                    <a:pt x="287" y="1"/>
                    <a:pt x="167" y="62"/>
                    <a:pt x="101" y="177"/>
                  </a:cubicBezTo>
                  <a:cubicBezTo>
                    <a:pt x="1" y="353"/>
                    <a:pt x="76" y="578"/>
                    <a:pt x="226" y="679"/>
                  </a:cubicBezTo>
                  <a:cubicBezTo>
                    <a:pt x="280" y="709"/>
                    <a:pt x="338" y="723"/>
                    <a:pt x="396" y="723"/>
                  </a:cubicBezTo>
                  <a:cubicBezTo>
                    <a:pt x="528" y="723"/>
                    <a:pt x="658" y="650"/>
                    <a:pt x="727" y="528"/>
                  </a:cubicBezTo>
                  <a:cubicBezTo>
                    <a:pt x="828" y="378"/>
                    <a:pt x="778" y="152"/>
                    <a:pt x="602" y="52"/>
                  </a:cubicBezTo>
                  <a:cubicBezTo>
                    <a:pt x="542" y="18"/>
                    <a:pt x="476" y="1"/>
                    <a:pt x="41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5" name="Google Shape;35625;p44"/>
            <p:cNvSpPr/>
            <p:nvPr/>
          </p:nvSpPr>
          <p:spPr>
            <a:xfrm>
              <a:off x="5275850" y="4258800"/>
              <a:ext cx="48900" cy="64575"/>
            </a:xfrm>
            <a:custGeom>
              <a:avLst/>
              <a:gdLst/>
              <a:ahLst/>
              <a:cxnLst/>
              <a:rect l="l" t="t" r="r" b="b"/>
              <a:pathLst>
                <a:path w="1956" h="2583" extrusionOk="0">
                  <a:moveTo>
                    <a:pt x="1329" y="1"/>
                  </a:moveTo>
                  <a:cubicBezTo>
                    <a:pt x="978" y="26"/>
                    <a:pt x="527" y="402"/>
                    <a:pt x="301" y="978"/>
                  </a:cubicBezTo>
                  <a:cubicBezTo>
                    <a:pt x="0" y="1755"/>
                    <a:pt x="351" y="2582"/>
                    <a:pt x="351" y="2582"/>
                  </a:cubicBezTo>
                  <a:cubicBezTo>
                    <a:pt x="351" y="2582"/>
                    <a:pt x="1254" y="2382"/>
                    <a:pt x="1655" y="1630"/>
                  </a:cubicBezTo>
                  <a:cubicBezTo>
                    <a:pt x="1955" y="1079"/>
                    <a:pt x="1955" y="502"/>
                    <a:pt x="1780" y="201"/>
                  </a:cubicBezTo>
                  <a:lnTo>
                    <a:pt x="1780" y="201"/>
                  </a:lnTo>
                  <a:cubicBezTo>
                    <a:pt x="1429" y="427"/>
                    <a:pt x="1128" y="928"/>
                    <a:pt x="1128" y="928"/>
                  </a:cubicBezTo>
                  <a:cubicBezTo>
                    <a:pt x="1128" y="928"/>
                    <a:pt x="1404" y="352"/>
                    <a:pt x="13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6" name="Google Shape;35626;p44"/>
            <p:cNvSpPr/>
            <p:nvPr/>
          </p:nvSpPr>
          <p:spPr>
            <a:xfrm>
              <a:off x="5231350" y="4268075"/>
              <a:ext cx="55175" cy="58425"/>
            </a:xfrm>
            <a:custGeom>
              <a:avLst/>
              <a:gdLst/>
              <a:ahLst/>
              <a:cxnLst/>
              <a:rect l="l" t="t" r="r" b="b"/>
              <a:pathLst>
                <a:path w="2207" h="2337" extrusionOk="0">
                  <a:moveTo>
                    <a:pt x="587" y="0"/>
                  </a:moveTo>
                  <a:cubicBezTo>
                    <a:pt x="558" y="0"/>
                    <a:pt x="530" y="2"/>
                    <a:pt x="502" y="6"/>
                  </a:cubicBezTo>
                  <a:cubicBezTo>
                    <a:pt x="527" y="407"/>
                    <a:pt x="853" y="883"/>
                    <a:pt x="853" y="883"/>
                  </a:cubicBezTo>
                  <a:cubicBezTo>
                    <a:pt x="853" y="883"/>
                    <a:pt x="477" y="407"/>
                    <a:pt x="126" y="282"/>
                  </a:cubicBezTo>
                  <a:lnTo>
                    <a:pt x="126" y="282"/>
                  </a:lnTo>
                  <a:cubicBezTo>
                    <a:pt x="1" y="632"/>
                    <a:pt x="126" y="1209"/>
                    <a:pt x="552" y="1660"/>
                  </a:cubicBezTo>
                  <a:cubicBezTo>
                    <a:pt x="1104" y="2287"/>
                    <a:pt x="2006" y="2337"/>
                    <a:pt x="2006" y="2337"/>
                  </a:cubicBezTo>
                  <a:cubicBezTo>
                    <a:pt x="2006" y="2337"/>
                    <a:pt x="2206" y="1434"/>
                    <a:pt x="1730" y="733"/>
                  </a:cubicBezTo>
                  <a:cubicBezTo>
                    <a:pt x="1407" y="270"/>
                    <a:pt x="934" y="0"/>
                    <a:pt x="5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7" name="Google Shape;35627;p44"/>
            <p:cNvSpPr/>
            <p:nvPr/>
          </p:nvSpPr>
          <p:spPr>
            <a:xfrm>
              <a:off x="5269575" y="4324600"/>
              <a:ext cx="44525" cy="68950"/>
            </a:xfrm>
            <a:custGeom>
              <a:avLst/>
              <a:gdLst/>
              <a:ahLst/>
              <a:cxnLst/>
              <a:rect l="l" t="t" r="r" b="b"/>
              <a:pathLst>
                <a:path w="1781" h="2758" extrusionOk="0">
                  <a:moveTo>
                    <a:pt x="602" y="1"/>
                  </a:moveTo>
                  <a:cubicBezTo>
                    <a:pt x="602" y="1"/>
                    <a:pt x="1" y="702"/>
                    <a:pt x="151" y="1529"/>
                  </a:cubicBezTo>
                  <a:cubicBezTo>
                    <a:pt x="251" y="2156"/>
                    <a:pt x="577" y="2632"/>
                    <a:pt x="903" y="2757"/>
                  </a:cubicBezTo>
                  <a:cubicBezTo>
                    <a:pt x="1053" y="2357"/>
                    <a:pt x="978" y="1780"/>
                    <a:pt x="978" y="1780"/>
                  </a:cubicBezTo>
                  <a:lnTo>
                    <a:pt x="978" y="1780"/>
                  </a:lnTo>
                  <a:cubicBezTo>
                    <a:pt x="978" y="1780"/>
                    <a:pt x="1129" y="2382"/>
                    <a:pt x="1379" y="2657"/>
                  </a:cubicBezTo>
                  <a:cubicBezTo>
                    <a:pt x="1630" y="2407"/>
                    <a:pt x="1780" y="1830"/>
                    <a:pt x="1630" y="1229"/>
                  </a:cubicBezTo>
                  <a:cubicBezTo>
                    <a:pt x="1404" y="452"/>
                    <a:pt x="602" y="1"/>
                    <a:pt x="6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8" name="Google Shape;35628;p44"/>
            <p:cNvSpPr/>
            <p:nvPr/>
          </p:nvSpPr>
          <p:spPr>
            <a:xfrm>
              <a:off x="5218200" y="4320125"/>
              <a:ext cx="66450" cy="42175"/>
            </a:xfrm>
            <a:custGeom>
              <a:avLst/>
              <a:gdLst/>
              <a:ahLst/>
              <a:cxnLst/>
              <a:rect l="l" t="t" r="r" b="b"/>
              <a:pathLst>
                <a:path w="2658" h="1687" extrusionOk="0">
                  <a:moveTo>
                    <a:pt x="1632" y="1"/>
                  </a:moveTo>
                  <a:cubicBezTo>
                    <a:pt x="1445" y="1"/>
                    <a:pt x="1248" y="29"/>
                    <a:pt x="1053" y="104"/>
                  </a:cubicBezTo>
                  <a:cubicBezTo>
                    <a:pt x="452" y="305"/>
                    <a:pt x="76" y="731"/>
                    <a:pt x="1" y="1082"/>
                  </a:cubicBezTo>
                  <a:cubicBezTo>
                    <a:pt x="71" y="1095"/>
                    <a:pt x="147" y="1101"/>
                    <a:pt x="223" y="1101"/>
                  </a:cubicBezTo>
                  <a:cubicBezTo>
                    <a:pt x="579" y="1101"/>
                    <a:pt x="953" y="982"/>
                    <a:pt x="953" y="982"/>
                  </a:cubicBezTo>
                  <a:lnTo>
                    <a:pt x="953" y="982"/>
                  </a:lnTo>
                  <a:cubicBezTo>
                    <a:pt x="953" y="982"/>
                    <a:pt x="402" y="1207"/>
                    <a:pt x="176" y="1533"/>
                  </a:cubicBezTo>
                  <a:cubicBezTo>
                    <a:pt x="322" y="1631"/>
                    <a:pt x="534" y="1687"/>
                    <a:pt x="779" y="1687"/>
                  </a:cubicBezTo>
                  <a:cubicBezTo>
                    <a:pt x="1038" y="1687"/>
                    <a:pt x="1334" y="1624"/>
                    <a:pt x="1630" y="1483"/>
                  </a:cubicBezTo>
                  <a:cubicBezTo>
                    <a:pt x="2357" y="1132"/>
                    <a:pt x="2657" y="255"/>
                    <a:pt x="2657" y="255"/>
                  </a:cubicBezTo>
                  <a:cubicBezTo>
                    <a:pt x="2657" y="255"/>
                    <a:pt x="2192" y="1"/>
                    <a:pt x="16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9" name="Google Shape;35629;p44"/>
            <p:cNvSpPr/>
            <p:nvPr/>
          </p:nvSpPr>
          <p:spPr>
            <a:xfrm>
              <a:off x="5285875" y="4307325"/>
              <a:ext cx="69575" cy="37975"/>
            </a:xfrm>
            <a:custGeom>
              <a:avLst/>
              <a:gdLst/>
              <a:ahLst/>
              <a:cxnLst/>
              <a:rect l="l" t="t" r="r" b="b"/>
              <a:pathLst>
                <a:path w="2783" h="1519" extrusionOk="0">
                  <a:moveTo>
                    <a:pt x="1621" y="0"/>
                  </a:moveTo>
                  <a:cubicBezTo>
                    <a:pt x="1542" y="0"/>
                    <a:pt x="1461" y="5"/>
                    <a:pt x="1379" y="15"/>
                  </a:cubicBezTo>
                  <a:cubicBezTo>
                    <a:pt x="577" y="115"/>
                    <a:pt x="0" y="817"/>
                    <a:pt x="0" y="817"/>
                  </a:cubicBezTo>
                  <a:cubicBezTo>
                    <a:pt x="0" y="817"/>
                    <a:pt x="627" y="1519"/>
                    <a:pt x="1454" y="1519"/>
                  </a:cubicBezTo>
                  <a:cubicBezTo>
                    <a:pt x="2081" y="1519"/>
                    <a:pt x="2607" y="1243"/>
                    <a:pt x="2782" y="942"/>
                  </a:cubicBezTo>
                  <a:cubicBezTo>
                    <a:pt x="2432" y="742"/>
                    <a:pt x="1830" y="717"/>
                    <a:pt x="1830" y="717"/>
                  </a:cubicBezTo>
                  <a:cubicBezTo>
                    <a:pt x="1830" y="717"/>
                    <a:pt x="2457" y="692"/>
                    <a:pt x="2757" y="466"/>
                  </a:cubicBezTo>
                  <a:cubicBezTo>
                    <a:pt x="2583" y="205"/>
                    <a:pt x="2144" y="0"/>
                    <a:pt x="16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0" name="Google Shape;35630;p44"/>
            <p:cNvSpPr/>
            <p:nvPr/>
          </p:nvSpPr>
          <p:spPr>
            <a:xfrm>
              <a:off x="5273350" y="4293275"/>
              <a:ext cx="19450" cy="31975"/>
            </a:xfrm>
            <a:custGeom>
              <a:avLst/>
              <a:gdLst/>
              <a:ahLst/>
              <a:cxnLst/>
              <a:rect l="l" t="t" r="r" b="b"/>
              <a:pathLst>
                <a:path w="778" h="1279" extrusionOk="0">
                  <a:moveTo>
                    <a:pt x="426" y="0"/>
                  </a:moveTo>
                  <a:cubicBezTo>
                    <a:pt x="351" y="176"/>
                    <a:pt x="351" y="452"/>
                    <a:pt x="351" y="452"/>
                  </a:cubicBezTo>
                  <a:cubicBezTo>
                    <a:pt x="351" y="452"/>
                    <a:pt x="326" y="151"/>
                    <a:pt x="201" y="25"/>
                  </a:cubicBezTo>
                  <a:cubicBezTo>
                    <a:pt x="75" y="126"/>
                    <a:pt x="0" y="401"/>
                    <a:pt x="50" y="677"/>
                  </a:cubicBezTo>
                  <a:cubicBezTo>
                    <a:pt x="125" y="1028"/>
                    <a:pt x="476" y="1279"/>
                    <a:pt x="476" y="1279"/>
                  </a:cubicBezTo>
                  <a:cubicBezTo>
                    <a:pt x="476" y="1279"/>
                    <a:pt x="777" y="978"/>
                    <a:pt x="727" y="577"/>
                  </a:cubicBezTo>
                  <a:cubicBezTo>
                    <a:pt x="727" y="301"/>
                    <a:pt x="577" y="76"/>
                    <a:pt x="4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1" name="Google Shape;35631;p44"/>
            <p:cNvSpPr/>
            <p:nvPr/>
          </p:nvSpPr>
          <p:spPr>
            <a:xfrm>
              <a:off x="5253925" y="4311725"/>
              <a:ext cx="30725" cy="18625"/>
            </a:xfrm>
            <a:custGeom>
              <a:avLst/>
              <a:gdLst/>
              <a:ahLst/>
              <a:cxnLst/>
              <a:rect l="l" t="t" r="r" b="b"/>
              <a:pathLst>
                <a:path w="1229" h="745" extrusionOk="0">
                  <a:moveTo>
                    <a:pt x="398" y="1"/>
                  </a:moveTo>
                  <a:cubicBezTo>
                    <a:pt x="264" y="1"/>
                    <a:pt x="146" y="33"/>
                    <a:pt x="75" y="89"/>
                  </a:cubicBezTo>
                  <a:cubicBezTo>
                    <a:pt x="201" y="240"/>
                    <a:pt x="426" y="340"/>
                    <a:pt x="426" y="340"/>
                  </a:cubicBezTo>
                  <a:cubicBezTo>
                    <a:pt x="426" y="340"/>
                    <a:pt x="266" y="276"/>
                    <a:pt x="112" y="276"/>
                  </a:cubicBezTo>
                  <a:cubicBezTo>
                    <a:pt x="73" y="276"/>
                    <a:pt x="35" y="280"/>
                    <a:pt x="0" y="290"/>
                  </a:cubicBezTo>
                  <a:cubicBezTo>
                    <a:pt x="25" y="465"/>
                    <a:pt x="226" y="641"/>
                    <a:pt x="501" y="716"/>
                  </a:cubicBezTo>
                  <a:cubicBezTo>
                    <a:pt x="577" y="736"/>
                    <a:pt x="651" y="744"/>
                    <a:pt x="721" y="744"/>
                  </a:cubicBezTo>
                  <a:cubicBezTo>
                    <a:pt x="1004" y="744"/>
                    <a:pt x="1228" y="616"/>
                    <a:pt x="1228" y="616"/>
                  </a:cubicBezTo>
                  <a:cubicBezTo>
                    <a:pt x="1228" y="616"/>
                    <a:pt x="1078" y="215"/>
                    <a:pt x="727" y="64"/>
                  </a:cubicBezTo>
                  <a:cubicBezTo>
                    <a:pt x="617" y="20"/>
                    <a:pt x="502" y="1"/>
                    <a:pt x="39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2" name="Google Shape;35632;p44"/>
            <p:cNvSpPr/>
            <p:nvPr/>
          </p:nvSpPr>
          <p:spPr>
            <a:xfrm>
              <a:off x="5284625" y="4325850"/>
              <a:ext cx="26325" cy="25375"/>
            </a:xfrm>
            <a:custGeom>
              <a:avLst/>
              <a:gdLst/>
              <a:ahLst/>
              <a:cxnLst/>
              <a:rect l="l" t="t" r="r" b="b"/>
              <a:pathLst>
                <a:path w="1053" h="1015" extrusionOk="0">
                  <a:moveTo>
                    <a:pt x="50" y="1"/>
                  </a:moveTo>
                  <a:cubicBezTo>
                    <a:pt x="50" y="1"/>
                    <a:pt x="0" y="427"/>
                    <a:pt x="251" y="727"/>
                  </a:cubicBezTo>
                  <a:cubicBezTo>
                    <a:pt x="400" y="898"/>
                    <a:pt x="604" y="1014"/>
                    <a:pt x="754" y="1014"/>
                  </a:cubicBezTo>
                  <a:cubicBezTo>
                    <a:pt x="780" y="1014"/>
                    <a:pt x="805" y="1011"/>
                    <a:pt x="827" y="1003"/>
                  </a:cubicBezTo>
                  <a:cubicBezTo>
                    <a:pt x="802" y="828"/>
                    <a:pt x="627" y="627"/>
                    <a:pt x="627" y="627"/>
                  </a:cubicBezTo>
                  <a:lnTo>
                    <a:pt x="627" y="627"/>
                  </a:lnTo>
                  <a:cubicBezTo>
                    <a:pt x="627" y="627"/>
                    <a:pt x="827" y="828"/>
                    <a:pt x="1003" y="878"/>
                  </a:cubicBezTo>
                  <a:cubicBezTo>
                    <a:pt x="1053" y="702"/>
                    <a:pt x="953" y="452"/>
                    <a:pt x="752" y="251"/>
                  </a:cubicBezTo>
                  <a:cubicBezTo>
                    <a:pt x="477" y="1"/>
                    <a:pt x="51" y="1"/>
                    <a:pt x="5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3" name="Google Shape;35633;p44"/>
            <p:cNvSpPr/>
            <p:nvPr/>
          </p:nvSpPr>
          <p:spPr>
            <a:xfrm>
              <a:off x="5263950" y="4326475"/>
              <a:ext cx="24450" cy="27600"/>
            </a:xfrm>
            <a:custGeom>
              <a:avLst/>
              <a:gdLst/>
              <a:ahLst/>
              <a:cxnLst/>
              <a:rect l="l" t="t" r="r" b="b"/>
              <a:pathLst>
                <a:path w="978" h="1104" extrusionOk="0">
                  <a:moveTo>
                    <a:pt x="877" y="1"/>
                  </a:moveTo>
                  <a:cubicBezTo>
                    <a:pt x="877" y="1"/>
                    <a:pt x="451" y="26"/>
                    <a:pt x="226" y="327"/>
                  </a:cubicBezTo>
                  <a:cubicBezTo>
                    <a:pt x="50" y="552"/>
                    <a:pt x="0" y="828"/>
                    <a:pt x="75" y="978"/>
                  </a:cubicBezTo>
                  <a:cubicBezTo>
                    <a:pt x="226" y="903"/>
                    <a:pt x="401" y="678"/>
                    <a:pt x="401" y="677"/>
                  </a:cubicBezTo>
                  <a:lnTo>
                    <a:pt x="401" y="677"/>
                  </a:lnTo>
                  <a:cubicBezTo>
                    <a:pt x="401" y="678"/>
                    <a:pt x="251" y="928"/>
                    <a:pt x="251" y="1103"/>
                  </a:cubicBezTo>
                  <a:cubicBezTo>
                    <a:pt x="401" y="1103"/>
                    <a:pt x="652" y="978"/>
                    <a:pt x="777" y="728"/>
                  </a:cubicBezTo>
                  <a:cubicBezTo>
                    <a:pt x="978" y="402"/>
                    <a:pt x="877" y="1"/>
                    <a:pt x="8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4" name="Google Shape;35634;p44"/>
            <p:cNvSpPr/>
            <p:nvPr/>
          </p:nvSpPr>
          <p:spPr>
            <a:xfrm>
              <a:off x="5286500" y="4305350"/>
              <a:ext cx="28225" cy="21775"/>
            </a:xfrm>
            <a:custGeom>
              <a:avLst/>
              <a:gdLst/>
              <a:ahLst/>
              <a:cxnLst/>
              <a:rect l="l" t="t" r="r" b="b"/>
              <a:pathLst>
                <a:path w="1129" h="871" extrusionOk="0">
                  <a:moveTo>
                    <a:pt x="853" y="0"/>
                  </a:moveTo>
                  <a:cubicBezTo>
                    <a:pt x="707" y="0"/>
                    <a:pt x="522" y="61"/>
                    <a:pt x="351" y="194"/>
                  </a:cubicBezTo>
                  <a:cubicBezTo>
                    <a:pt x="51" y="420"/>
                    <a:pt x="0" y="846"/>
                    <a:pt x="0" y="846"/>
                  </a:cubicBezTo>
                  <a:cubicBezTo>
                    <a:pt x="0" y="846"/>
                    <a:pt x="107" y="871"/>
                    <a:pt x="254" y="871"/>
                  </a:cubicBezTo>
                  <a:cubicBezTo>
                    <a:pt x="401" y="871"/>
                    <a:pt x="589" y="846"/>
                    <a:pt x="752" y="745"/>
                  </a:cubicBezTo>
                  <a:cubicBezTo>
                    <a:pt x="978" y="595"/>
                    <a:pt x="1128" y="370"/>
                    <a:pt x="1103" y="194"/>
                  </a:cubicBezTo>
                  <a:lnTo>
                    <a:pt x="1103" y="194"/>
                  </a:lnTo>
                  <a:cubicBezTo>
                    <a:pt x="928" y="219"/>
                    <a:pt x="702" y="344"/>
                    <a:pt x="702" y="344"/>
                  </a:cubicBezTo>
                  <a:cubicBezTo>
                    <a:pt x="702" y="344"/>
                    <a:pt x="928" y="194"/>
                    <a:pt x="978" y="19"/>
                  </a:cubicBezTo>
                  <a:cubicBezTo>
                    <a:pt x="941" y="6"/>
                    <a:pt x="899" y="0"/>
                    <a:pt x="85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5" name="Google Shape;35635;p44"/>
            <p:cNvSpPr/>
            <p:nvPr/>
          </p:nvSpPr>
          <p:spPr>
            <a:xfrm>
              <a:off x="5286500" y="430267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351" y="0"/>
                  </a:moveTo>
                  <a:lnTo>
                    <a:pt x="0" y="6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6" name="Google Shape;35636;p44"/>
            <p:cNvSpPr/>
            <p:nvPr/>
          </p:nvSpPr>
          <p:spPr>
            <a:xfrm>
              <a:off x="5294025" y="4300375"/>
              <a:ext cx="3150" cy="3350"/>
            </a:xfrm>
            <a:custGeom>
              <a:avLst/>
              <a:gdLst/>
              <a:ahLst/>
              <a:cxnLst/>
              <a:rect l="l" t="t" r="r" b="b"/>
              <a:pathLst>
                <a:path w="126" h="134" extrusionOk="0">
                  <a:moveTo>
                    <a:pt x="60" y="1"/>
                  </a:moveTo>
                  <a:cubicBezTo>
                    <a:pt x="38" y="1"/>
                    <a:pt x="15" y="13"/>
                    <a:pt x="0" y="42"/>
                  </a:cubicBezTo>
                  <a:cubicBezTo>
                    <a:pt x="0" y="67"/>
                    <a:pt x="0" y="92"/>
                    <a:pt x="25" y="117"/>
                  </a:cubicBezTo>
                  <a:cubicBezTo>
                    <a:pt x="36" y="128"/>
                    <a:pt x="50" y="134"/>
                    <a:pt x="66" y="134"/>
                  </a:cubicBezTo>
                  <a:cubicBezTo>
                    <a:pt x="88" y="134"/>
                    <a:pt x="111" y="122"/>
                    <a:pt x="126" y="92"/>
                  </a:cubicBezTo>
                  <a:cubicBezTo>
                    <a:pt x="126" y="67"/>
                    <a:pt x="126" y="42"/>
                    <a:pt x="100" y="17"/>
                  </a:cubicBez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7" name="Google Shape;35637;p44"/>
            <p:cNvSpPr/>
            <p:nvPr/>
          </p:nvSpPr>
          <p:spPr>
            <a:xfrm>
              <a:off x="5286500" y="4300800"/>
              <a:ext cx="650" cy="18825"/>
            </a:xfrm>
            <a:custGeom>
              <a:avLst/>
              <a:gdLst/>
              <a:ahLst/>
              <a:cxnLst/>
              <a:rect l="l" t="t" r="r" b="b"/>
              <a:pathLst>
                <a:path w="26" h="753" fill="none" extrusionOk="0">
                  <a:moveTo>
                    <a:pt x="26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8" name="Google Shape;35638;p44"/>
            <p:cNvSpPr/>
            <p:nvPr/>
          </p:nvSpPr>
          <p:spPr>
            <a:xfrm>
              <a:off x="5285875" y="429827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0" y="126"/>
                    <a:pt x="51" y="126"/>
                  </a:cubicBezTo>
                  <a:cubicBezTo>
                    <a:pt x="76" y="126"/>
                    <a:pt x="126" y="101"/>
                    <a:pt x="126" y="76"/>
                  </a:cubicBezTo>
                  <a:cubicBezTo>
                    <a:pt x="126" y="5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9" name="Google Shape;35639;p44"/>
            <p:cNvSpPr/>
            <p:nvPr/>
          </p:nvSpPr>
          <p:spPr>
            <a:xfrm>
              <a:off x="5287125" y="4307675"/>
              <a:ext cx="14425" cy="11950"/>
            </a:xfrm>
            <a:custGeom>
              <a:avLst/>
              <a:gdLst/>
              <a:ahLst/>
              <a:cxnLst/>
              <a:rect l="l" t="t" r="r" b="b"/>
              <a:pathLst>
                <a:path w="577" h="478" fill="none" extrusionOk="0">
                  <a:moveTo>
                    <a:pt x="577" y="1"/>
                  </a:moveTo>
                  <a:lnTo>
                    <a:pt x="1" y="4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0" name="Google Shape;35640;p44"/>
            <p:cNvSpPr/>
            <p:nvPr/>
          </p:nvSpPr>
          <p:spPr>
            <a:xfrm>
              <a:off x="5300275" y="4305325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45"/>
                    <a:pt x="1" y="95"/>
                    <a:pt x="26" y="120"/>
                  </a:cubicBezTo>
                  <a:cubicBezTo>
                    <a:pt x="38" y="132"/>
                    <a:pt x="57" y="139"/>
                    <a:pt x="76" y="139"/>
                  </a:cubicBezTo>
                  <a:cubicBezTo>
                    <a:pt x="95" y="139"/>
                    <a:pt x="114" y="132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1" name="Google Shape;35641;p44"/>
            <p:cNvSpPr/>
            <p:nvPr/>
          </p:nvSpPr>
          <p:spPr>
            <a:xfrm>
              <a:off x="5286500" y="4324600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76" y="75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2" name="Google Shape;35642;p44"/>
            <p:cNvSpPr/>
            <p:nvPr/>
          </p:nvSpPr>
          <p:spPr>
            <a:xfrm>
              <a:off x="5287125" y="43427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3" name="Google Shape;35643;p44"/>
            <p:cNvSpPr/>
            <p:nvPr/>
          </p:nvSpPr>
          <p:spPr>
            <a:xfrm>
              <a:off x="5286500" y="4324600"/>
              <a:ext cx="10050" cy="16325"/>
            </a:xfrm>
            <a:custGeom>
              <a:avLst/>
              <a:gdLst/>
              <a:ahLst/>
              <a:cxnLst/>
              <a:rect l="l" t="t" r="r" b="b"/>
              <a:pathLst>
                <a:path w="402" h="653" fill="none" extrusionOk="0">
                  <a:moveTo>
                    <a:pt x="401" y="65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4" name="Google Shape;35644;p44"/>
            <p:cNvSpPr/>
            <p:nvPr/>
          </p:nvSpPr>
          <p:spPr>
            <a:xfrm>
              <a:off x="5295275" y="434000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64" y="1"/>
                  </a:moveTo>
                  <a:cubicBezTo>
                    <a:pt x="53" y="1"/>
                    <a:pt x="40" y="4"/>
                    <a:pt x="25" y="11"/>
                  </a:cubicBezTo>
                  <a:cubicBezTo>
                    <a:pt x="0" y="11"/>
                    <a:pt x="0" y="61"/>
                    <a:pt x="0" y="86"/>
                  </a:cubicBezTo>
                  <a:cubicBezTo>
                    <a:pt x="25" y="136"/>
                    <a:pt x="50" y="136"/>
                    <a:pt x="101" y="136"/>
                  </a:cubicBezTo>
                  <a:cubicBezTo>
                    <a:pt x="126" y="111"/>
                    <a:pt x="126" y="61"/>
                    <a:pt x="126" y="36"/>
                  </a:cubicBezTo>
                  <a:cubicBezTo>
                    <a:pt x="108" y="18"/>
                    <a:pt x="90" y="1"/>
                    <a:pt x="6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5" name="Google Shape;35645;p44"/>
            <p:cNvSpPr/>
            <p:nvPr/>
          </p:nvSpPr>
          <p:spPr>
            <a:xfrm>
              <a:off x="5280225" y="4324600"/>
              <a:ext cx="6300" cy="18200"/>
            </a:xfrm>
            <a:custGeom>
              <a:avLst/>
              <a:gdLst/>
              <a:ahLst/>
              <a:cxnLst/>
              <a:rect l="l" t="t" r="r" b="b"/>
              <a:pathLst>
                <a:path w="252" h="728" fill="none" extrusionOk="0">
                  <a:moveTo>
                    <a:pt x="1" y="727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6" name="Google Shape;35646;p44"/>
            <p:cNvSpPr/>
            <p:nvPr/>
          </p:nvSpPr>
          <p:spPr>
            <a:xfrm>
              <a:off x="5278350" y="43421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0"/>
                  </a:moveTo>
                  <a:cubicBezTo>
                    <a:pt x="51" y="0"/>
                    <a:pt x="26" y="25"/>
                    <a:pt x="26" y="50"/>
                  </a:cubicBezTo>
                  <a:cubicBezTo>
                    <a:pt x="1" y="75"/>
                    <a:pt x="26" y="126"/>
                    <a:pt x="76" y="126"/>
                  </a:cubicBezTo>
                  <a:cubicBezTo>
                    <a:pt x="101" y="126"/>
                    <a:pt x="126" y="101"/>
                    <a:pt x="151" y="75"/>
                  </a:cubicBezTo>
                  <a:cubicBezTo>
                    <a:pt x="151" y="25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7" name="Google Shape;35647;p44"/>
            <p:cNvSpPr/>
            <p:nvPr/>
          </p:nvSpPr>
          <p:spPr>
            <a:xfrm>
              <a:off x="5287750" y="4322100"/>
              <a:ext cx="18825" cy="3150"/>
            </a:xfrm>
            <a:custGeom>
              <a:avLst/>
              <a:gdLst/>
              <a:ahLst/>
              <a:cxnLst/>
              <a:rect l="l" t="t" r="r" b="b"/>
              <a:pathLst>
                <a:path w="753" h="126" fill="none" extrusionOk="0">
                  <a:moveTo>
                    <a:pt x="752" y="1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8" name="Google Shape;35648;p44"/>
            <p:cNvSpPr/>
            <p:nvPr/>
          </p:nvSpPr>
          <p:spPr>
            <a:xfrm>
              <a:off x="5305300" y="43233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101" y="0"/>
                  </a:moveTo>
                  <a:cubicBezTo>
                    <a:pt x="76" y="0"/>
                    <a:pt x="25" y="25"/>
                    <a:pt x="25" y="51"/>
                  </a:cubicBezTo>
                  <a:cubicBezTo>
                    <a:pt x="0" y="76"/>
                    <a:pt x="25" y="126"/>
                    <a:pt x="50" y="126"/>
                  </a:cubicBezTo>
                  <a:cubicBezTo>
                    <a:pt x="65" y="133"/>
                    <a:pt x="78" y="136"/>
                    <a:pt x="89" y="136"/>
                  </a:cubicBezTo>
                  <a:cubicBezTo>
                    <a:pt x="115" y="136"/>
                    <a:pt x="133" y="118"/>
                    <a:pt x="151" y="101"/>
                  </a:cubicBezTo>
                  <a:cubicBezTo>
                    <a:pt x="151" y="51"/>
                    <a:pt x="126" y="25"/>
                    <a:pt x="10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9" name="Google Shape;35649;p44"/>
            <p:cNvSpPr/>
            <p:nvPr/>
          </p:nvSpPr>
          <p:spPr>
            <a:xfrm>
              <a:off x="5287750" y="4316450"/>
              <a:ext cx="18200" cy="5675"/>
            </a:xfrm>
            <a:custGeom>
              <a:avLst/>
              <a:gdLst/>
              <a:ahLst/>
              <a:cxnLst/>
              <a:rect l="l" t="t" r="r" b="b"/>
              <a:pathLst>
                <a:path w="728" h="227" fill="none" extrusionOk="0">
                  <a:moveTo>
                    <a:pt x="727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0" name="Google Shape;35650;p44"/>
            <p:cNvSpPr/>
            <p:nvPr/>
          </p:nvSpPr>
          <p:spPr>
            <a:xfrm>
              <a:off x="5305300" y="43149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85" y="1"/>
                  </a:moveTo>
                  <a:cubicBezTo>
                    <a:pt x="76" y="1"/>
                    <a:pt x="64" y="4"/>
                    <a:pt x="50" y="11"/>
                  </a:cubicBezTo>
                  <a:cubicBezTo>
                    <a:pt x="25" y="11"/>
                    <a:pt x="0" y="36"/>
                    <a:pt x="0" y="86"/>
                  </a:cubicBezTo>
                  <a:cubicBezTo>
                    <a:pt x="0" y="111"/>
                    <a:pt x="50" y="136"/>
                    <a:pt x="76" y="136"/>
                  </a:cubicBezTo>
                  <a:cubicBezTo>
                    <a:pt x="101" y="111"/>
                    <a:pt x="126" y="86"/>
                    <a:pt x="126" y="61"/>
                  </a:cubicBezTo>
                  <a:cubicBezTo>
                    <a:pt x="126" y="24"/>
                    <a:pt x="112" y="1"/>
                    <a:pt x="8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1" name="Google Shape;35651;p44"/>
            <p:cNvSpPr/>
            <p:nvPr/>
          </p:nvSpPr>
          <p:spPr>
            <a:xfrm>
              <a:off x="5287750" y="4322100"/>
              <a:ext cx="16325" cy="10675"/>
            </a:xfrm>
            <a:custGeom>
              <a:avLst/>
              <a:gdLst/>
              <a:ahLst/>
              <a:cxnLst/>
              <a:rect l="l" t="t" r="r" b="b"/>
              <a:pathLst>
                <a:path w="653" h="427" fill="none" extrusionOk="0">
                  <a:moveTo>
                    <a:pt x="652" y="42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2" name="Google Shape;35652;p44"/>
            <p:cNvSpPr/>
            <p:nvPr/>
          </p:nvSpPr>
          <p:spPr>
            <a:xfrm>
              <a:off x="5302800" y="4331225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62" y="1"/>
                  </a:moveTo>
                  <a:cubicBezTo>
                    <a:pt x="36" y="1"/>
                    <a:pt x="18" y="19"/>
                    <a:pt x="0" y="36"/>
                  </a:cubicBezTo>
                  <a:cubicBezTo>
                    <a:pt x="0" y="61"/>
                    <a:pt x="0" y="111"/>
                    <a:pt x="25" y="137"/>
                  </a:cubicBezTo>
                  <a:cubicBezTo>
                    <a:pt x="75" y="137"/>
                    <a:pt x="100" y="137"/>
                    <a:pt x="125" y="86"/>
                  </a:cubicBezTo>
                  <a:cubicBezTo>
                    <a:pt x="125" y="61"/>
                    <a:pt x="125" y="36"/>
                    <a:pt x="100" y="11"/>
                  </a:cubicBezTo>
                  <a:cubicBezTo>
                    <a:pt x="86" y="4"/>
                    <a:pt x="73" y="1"/>
                    <a:pt x="6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3" name="Google Shape;35653;p44"/>
            <p:cNvSpPr/>
            <p:nvPr/>
          </p:nvSpPr>
          <p:spPr>
            <a:xfrm>
              <a:off x="5267075" y="432272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1" y="351"/>
                  </a:moveTo>
                  <a:lnTo>
                    <a:pt x="6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4" name="Google Shape;35654;p44"/>
            <p:cNvSpPr/>
            <p:nvPr/>
          </p:nvSpPr>
          <p:spPr>
            <a:xfrm>
              <a:off x="5264575" y="432997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53" y="1"/>
                  </a:moveTo>
                  <a:cubicBezTo>
                    <a:pt x="42" y="1"/>
                    <a:pt x="33" y="4"/>
                    <a:pt x="25" y="11"/>
                  </a:cubicBezTo>
                  <a:cubicBezTo>
                    <a:pt x="0" y="36"/>
                    <a:pt x="0" y="86"/>
                    <a:pt x="25" y="111"/>
                  </a:cubicBezTo>
                  <a:cubicBezTo>
                    <a:pt x="25" y="124"/>
                    <a:pt x="38" y="130"/>
                    <a:pt x="54" y="130"/>
                  </a:cubicBezTo>
                  <a:cubicBezTo>
                    <a:pt x="69" y="130"/>
                    <a:pt x="88" y="124"/>
                    <a:pt x="101" y="111"/>
                  </a:cubicBezTo>
                  <a:cubicBezTo>
                    <a:pt x="126" y="111"/>
                    <a:pt x="151" y="61"/>
                    <a:pt x="126" y="36"/>
                  </a:cubicBezTo>
                  <a:cubicBezTo>
                    <a:pt x="108" y="18"/>
                    <a:pt x="78" y="1"/>
                    <a:pt x="5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5" name="Google Shape;35655;p44"/>
            <p:cNvSpPr/>
            <p:nvPr/>
          </p:nvSpPr>
          <p:spPr>
            <a:xfrm>
              <a:off x="5264575" y="43227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0" y="25"/>
                  </a:moveTo>
                  <a:lnTo>
                    <a:pt x="7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6" name="Google Shape;35656;p44"/>
            <p:cNvSpPr/>
            <p:nvPr/>
          </p:nvSpPr>
          <p:spPr>
            <a:xfrm>
              <a:off x="5262075" y="4321475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75" y="0"/>
                  </a:moveTo>
                  <a:cubicBezTo>
                    <a:pt x="25" y="25"/>
                    <a:pt x="0" y="50"/>
                    <a:pt x="25" y="75"/>
                  </a:cubicBezTo>
                  <a:cubicBezTo>
                    <a:pt x="25" y="112"/>
                    <a:pt x="39" y="135"/>
                    <a:pt x="65" y="135"/>
                  </a:cubicBezTo>
                  <a:cubicBezTo>
                    <a:pt x="75" y="135"/>
                    <a:pt x="87" y="132"/>
                    <a:pt x="100" y="126"/>
                  </a:cubicBezTo>
                  <a:cubicBezTo>
                    <a:pt x="125" y="126"/>
                    <a:pt x="150" y="100"/>
                    <a:pt x="150" y="75"/>
                  </a:cubicBezTo>
                  <a:cubicBezTo>
                    <a:pt x="125" y="25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7" name="Google Shape;35657;p44"/>
            <p:cNvSpPr/>
            <p:nvPr/>
          </p:nvSpPr>
          <p:spPr>
            <a:xfrm>
              <a:off x="5272100" y="4322725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0" y="602"/>
                  </a:moveTo>
                  <a:lnTo>
                    <a:pt x="4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8" name="Google Shape;35658;p44"/>
            <p:cNvSpPr/>
            <p:nvPr/>
          </p:nvSpPr>
          <p:spPr>
            <a:xfrm>
              <a:off x="5269575" y="4336650"/>
              <a:ext cx="3800" cy="3025"/>
            </a:xfrm>
            <a:custGeom>
              <a:avLst/>
              <a:gdLst/>
              <a:ahLst/>
              <a:cxnLst/>
              <a:rect l="l" t="t" r="r" b="b"/>
              <a:pathLst>
                <a:path w="152" h="121" extrusionOk="0">
                  <a:moveTo>
                    <a:pt x="76" y="1"/>
                  </a:moveTo>
                  <a:cubicBezTo>
                    <a:pt x="57" y="1"/>
                    <a:pt x="38" y="7"/>
                    <a:pt x="26" y="20"/>
                  </a:cubicBezTo>
                  <a:cubicBezTo>
                    <a:pt x="1" y="45"/>
                    <a:pt x="1" y="70"/>
                    <a:pt x="26" y="95"/>
                  </a:cubicBezTo>
                  <a:cubicBezTo>
                    <a:pt x="51" y="120"/>
                    <a:pt x="101" y="120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14" y="7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9" name="Google Shape;35659;p44"/>
            <p:cNvSpPr/>
            <p:nvPr/>
          </p:nvSpPr>
          <p:spPr>
            <a:xfrm>
              <a:off x="5269575" y="4307675"/>
              <a:ext cx="13825" cy="12575"/>
            </a:xfrm>
            <a:custGeom>
              <a:avLst/>
              <a:gdLst/>
              <a:ahLst/>
              <a:cxnLst/>
              <a:rect l="l" t="t" r="r" b="b"/>
              <a:pathLst>
                <a:path w="553" h="503" fill="none" extrusionOk="0">
                  <a:moveTo>
                    <a:pt x="1" y="1"/>
                  </a:moveTo>
                  <a:lnTo>
                    <a:pt x="552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0" name="Google Shape;35660;p44"/>
            <p:cNvSpPr/>
            <p:nvPr/>
          </p:nvSpPr>
          <p:spPr>
            <a:xfrm>
              <a:off x="5267075" y="43053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63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70"/>
                    <a:pt x="1" y="95"/>
                    <a:pt x="26" y="120"/>
                  </a:cubicBezTo>
                  <a:cubicBezTo>
                    <a:pt x="40" y="127"/>
                    <a:pt x="53" y="130"/>
                    <a:pt x="64" y="130"/>
                  </a:cubicBezTo>
                  <a:cubicBezTo>
                    <a:pt x="90" y="130"/>
                    <a:pt x="108" y="113"/>
                    <a:pt x="126" y="95"/>
                  </a:cubicBezTo>
                  <a:cubicBezTo>
                    <a:pt x="151" y="70"/>
                    <a:pt x="126" y="45"/>
                    <a:pt x="101" y="20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1" name="Google Shape;35661;p44"/>
            <p:cNvSpPr/>
            <p:nvPr/>
          </p:nvSpPr>
          <p:spPr>
            <a:xfrm>
              <a:off x="5275850" y="4302675"/>
              <a:ext cx="7550" cy="17575"/>
            </a:xfrm>
            <a:custGeom>
              <a:avLst/>
              <a:gdLst/>
              <a:ahLst/>
              <a:cxnLst/>
              <a:rect l="l" t="t" r="r" b="b"/>
              <a:pathLst>
                <a:path w="302" h="703" fill="none" extrusionOk="0">
                  <a:moveTo>
                    <a:pt x="0" y="0"/>
                  </a:moveTo>
                  <a:lnTo>
                    <a:pt x="301" y="7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2" name="Google Shape;35662;p44"/>
            <p:cNvSpPr/>
            <p:nvPr/>
          </p:nvSpPr>
          <p:spPr>
            <a:xfrm>
              <a:off x="5273975" y="430032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88" y="0"/>
                  </a:moveTo>
                  <a:cubicBezTo>
                    <a:pt x="75" y="0"/>
                    <a:pt x="63" y="7"/>
                    <a:pt x="50" y="19"/>
                  </a:cubicBezTo>
                  <a:cubicBezTo>
                    <a:pt x="0" y="19"/>
                    <a:pt x="0" y="69"/>
                    <a:pt x="25" y="94"/>
                  </a:cubicBezTo>
                  <a:cubicBezTo>
                    <a:pt x="25" y="112"/>
                    <a:pt x="50" y="130"/>
                    <a:pt x="74" y="130"/>
                  </a:cubicBezTo>
                  <a:cubicBezTo>
                    <a:pt x="84" y="130"/>
                    <a:pt x="93" y="127"/>
                    <a:pt x="100" y="119"/>
                  </a:cubicBezTo>
                  <a:cubicBezTo>
                    <a:pt x="126" y="94"/>
                    <a:pt x="151" y="69"/>
                    <a:pt x="126" y="19"/>
                  </a:cubicBezTo>
                  <a:cubicBezTo>
                    <a:pt x="113" y="7"/>
                    <a:pt x="100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3" name="Google Shape;35663;p44"/>
            <p:cNvSpPr/>
            <p:nvPr/>
          </p:nvSpPr>
          <p:spPr>
            <a:xfrm>
              <a:off x="5265200" y="4314575"/>
              <a:ext cx="18200" cy="5675"/>
            </a:xfrm>
            <a:custGeom>
              <a:avLst/>
              <a:gdLst/>
              <a:ahLst/>
              <a:cxnLst/>
              <a:rect l="l" t="t" r="r" b="b"/>
              <a:pathLst>
                <a:path w="728" h="227" fill="none" extrusionOk="0">
                  <a:moveTo>
                    <a:pt x="0" y="1"/>
                  </a:moveTo>
                  <a:lnTo>
                    <a:pt x="727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4" name="Google Shape;35664;p44"/>
            <p:cNvSpPr/>
            <p:nvPr/>
          </p:nvSpPr>
          <p:spPr>
            <a:xfrm>
              <a:off x="5262700" y="4312425"/>
              <a:ext cx="3775" cy="3225"/>
            </a:xfrm>
            <a:custGeom>
              <a:avLst/>
              <a:gdLst/>
              <a:ahLst/>
              <a:cxnLst/>
              <a:rect l="l" t="t" r="r" b="b"/>
              <a:pathLst>
                <a:path w="151" h="129" extrusionOk="0">
                  <a:moveTo>
                    <a:pt x="74" y="1"/>
                  </a:moveTo>
                  <a:cubicBezTo>
                    <a:pt x="50" y="1"/>
                    <a:pt x="25" y="19"/>
                    <a:pt x="25" y="36"/>
                  </a:cubicBezTo>
                  <a:cubicBezTo>
                    <a:pt x="0" y="61"/>
                    <a:pt x="25" y="112"/>
                    <a:pt x="50" y="112"/>
                  </a:cubicBezTo>
                  <a:cubicBezTo>
                    <a:pt x="61" y="122"/>
                    <a:pt x="75" y="128"/>
                    <a:pt x="89" y="128"/>
                  </a:cubicBezTo>
                  <a:cubicBezTo>
                    <a:pt x="108" y="128"/>
                    <a:pt x="125" y="116"/>
                    <a:pt x="125" y="87"/>
                  </a:cubicBezTo>
                  <a:cubicBezTo>
                    <a:pt x="150" y="61"/>
                    <a:pt x="125" y="11"/>
                    <a:pt x="100" y="11"/>
                  </a:cubicBezTo>
                  <a:cubicBezTo>
                    <a:pt x="93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5" name="Google Shape;35665;p44"/>
            <p:cNvSpPr/>
            <p:nvPr/>
          </p:nvSpPr>
          <p:spPr>
            <a:xfrm>
              <a:off x="5276475" y="4312050"/>
              <a:ext cx="20700" cy="18250"/>
            </a:xfrm>
            <a:custGeom>
              <a:avLst/>
              <a:gdLst/>
              <a:ahLst/>
              <a:cxnLst/>
              <a:rect l="l" t="t" r="r" b="b"/>
              <a:pathLst>
                <a:path w="828" h="730" extrusionOk="0">
                  <a:moveTo>
                    <a:pt x="411" y="0"/>
                  </a:moveTo>
                  <a:cubicBezTo>
                    <a:pt x="286" y="0"/>
                    <a:pt x="167" y="61"/>
                    <a:pt x="101" y="177"/>
                  </a:cubicBezTo>
                  <a:cubicBezTo>
                    <a:pt x="0" y="352"/>
                    <a:pt x="76" y="578"/>
                    <a:pt x="226" y="678"/>
                  </a:cubicBezTo>
                  <a:cubicBezTo>
                    <a:pt x="286" y="712"/>
                    <a:pt x="352" y="729"/>
                    <a:pt x="417" y="729"/>
                  </a:cubicBezTo>
                  <a:cubicBezTo>
                    <a:pt x="542" y="729"/>
                    <a:pt x="661" y="668"/>
                    <a:pt x="727" y="553"/>
                  </a:cubicBezTo>
                  <a:cubicBezTo>
                    <a:pt x="828" y="377"/>
                    <a:pt x="777" y="152"/>
                    <a:pt x="602" y="51"/>
                  </a:cubicBezTo>
                  <a:cubicBezTo>
                    <a:pt x="542" y="17"/>
                    <a:pt x="476" y="0"/>
                    <a:pt x="41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6" name="Google Shape;35666;p44"/>
            <p:cNvSpPr/>
            <p:nvPr/>
          </p:nvSpPr>
          <p:spPr>
            <a:xfrm>
              <a:off x="5023350" y="1357800"/>
              <a:ext cx="224325" cy="415425"/>
            </a:xfrm>
            <a:custGeom>
              <a:avLst/>
              <a:gdLst/>
              <a:ahLst/>
              <a:cxnLst/>
              <a:rect l="l" t="t" r="r" b="b"/>
              <a:pathLst>
                <a:path w="8973" h="16617" extrusionOk="0">
                  <a:moveTo>
                    <a:pt x="8346" y="0"/>
                  </a:moveTo>
                  <a:cubicBezTo>
                    <a:pt x="8346" y="0"/>
                    <a:pt x="1780" y="4348"/>
                    <a:pt x="333" y="4348"/>
                  </a:cubicBezTo>
                  <a:cubicBezTo>
                    <a:pt x="258" y="4348"/>
                    <a:pt x="196" y="4336"/>
                    <a:pt x="150" y="4311"/>
                  </a:cubicBezTo>
                  <a:lnTo>
                    <a:pt x="150" y="4311"/>
                  </a:lnTo>
                  <a:cubicBezTo>
                    <a:pt x="276" y="5339"/>
                    <a:pt x="276" y="6391"/>
                    <a:pt x="226" y="7293"/>
                  </a:cubicBezTo>
                  <a:cubicBezTo>
                    <a:pt x="150" y="8496"/>
                    <a:pt x="0" y="9374"/>
                    <a:pt x="0" y="9374"/>
                  </a:cubicBezTo>
                  <a:lnTo>
                    <a:pt x="1228" y="16617"/>
                  </a:lnTo>
                  <a:cubicBezTo>
                    <a:pt x="1228" y="16617"/>
                    <a:pt x="6867" y="11329"/>
                    <a:pt x="8973" y="8421"/>
                  </a:cubicBezTo>
                  <a:cubicBezTo>
                    <a:pt x="8020" y="6867"/>
                    <a:pt x="7995" y="3308"/>
                    <a:pt x="8196" y="1253"/>
                  </a:cubicBezTo>
                  <a:cubicBezTo>
                    <a:pt x="8221" y="777"/>
                    <a:pt x="8271" y="376"/>
                    <a:pt x="8346" y="126"/>
                  </a:cubicBezTo>
                  <a:cubicBezTo>
                    <a:pt x="8346" y="100"/>
                    <a:pt x="8346" y="75"/>
                    <a:pt x="8346" y="75"/>
                  </a:cubicBezTo>
                  <a:cubicBezTo>
                    <a:pt x="8346" y="25"/>
                    <a:pt x="8346" y="0"/>
                    <a:pt x="834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7" name="Google Shape;35667;p44"/>
            <p:cNvSpPr/>
            <p:nvPr/>
          </p:nvSpPr>
          <p:spPr>
            <a:xfrm>
              <a:off x="5027100" y="1357175"/>
              <a:ext cx="204900" cy="186975"/>
            </a:xfrm>
            <a:custGeom>
              <a:avLst/>
              <a:gdLst/>
              <a:ahLst/>
              <a:cxnLst/>
              <a:rect l="l" t="t" r="r" b="b"/>
              <a:pathLst>
                <a:path w="8196" h="7479" extrusionOk="0">
                  <a:moveTo>
                    <a:pt x="8196" y="0"/>
                  </a:moveTo>
                  <a:cubicBezTo>
                    <a:pt x="8196" y="0"/>
                    <a:pt x="1626" y="4372"/>
                    <a:pt x="182" y="4372"/>
                  </a:cubicBezTo>
                  <a:cubicBezTo>
                    <a:pt x="107" y="4372"/>
                    <a:pt x="46" y="4361"/>
                    <a:pt x="0" y="4336"/>
                  </a:cubicBezTo>
                  <a:lnTo>
                    <a:pt x="0" y="4336"/>
                  </a:lnTo>
                  <a:cubicBezTo>
                    <a:pt x="126" y="5364"/>
                    <a:pt x="126" y="6416"/>
                    <a:pt x="76" y="7318"/>
                  </a:cubicBezTo>
                  <a:cubicBezTo>
                    <a:pt x="546" y="7423"/>
                    <a:pt x="1017" y="7479"/>
                    <a:pt x="1483" y="7479"/>
                  </a:cubicBezTo>
                  <a:cubicBezTo>
                    <a:pt x="2582" y="7479"/>
                    <a:pt x="3659" y="7170"/>
                    <a:pt x="4662" y="6466"/>
                  </a:cubicBezTo>
                  <a:cubicBezTo>
                    <a:pt x="6191" y="5389"/>
                    <a:pt x="7244" y="2983"/>
                    <a:pt x="8046" y="1278"/>
                  </a:cubicBezTo>
                  <a:cubicBezTo>
                    <a:pt x="8071" y="802"/>
                    <a:pt x="8121" y="401"/>
                    <a:pt x="8196" y="151"/>
                  </a:cubicBezTo>
                  <a:cubicBezTo>
                    <a:pt x="8196" y="125"/>
                    <a:pt x="8196" y="100"/>
                    <a:pt x="8196" y="100"/>
                  </a:cubicBezTo>
                  <a:cubicBezTo>
                    <a:pt x="8196" y="50"/>
                    <a:pt x="8196" y="0"/>
                    <a:pt x="8196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8" name="Google Shape;35668;p44"/>
            <p:cNvSpPr/>
            <p:nvPr/>
          </p:nvSpPr>
          <p:spPr>
            <a:xfrm>
              <a:off x="4852925" y="1160425"/>
              <a:ext cx="300150" cy="13175"/>
            </a:xfrm>
            <a:custGeom>
              <a:avLst/>
              <a:gdLst/>
              <a:ahLst/>
              <a:cxnLst/>
              <a:rect l="l" t="t" r="r" b="b"/>
              <a:pathLst>
                <a:path w="12006" h="527" extrusionOk="0">
                  <a:moveTo>
                    <a:pt x="276" y="0"/>
                  </a:moveTo>
                  <a:cubicBezTo>
                    <a:pt x="125" y="0"/>
                    <a:pt x="0" y="126"/>
                    <a:pt x="0" y="276"/>
                  </a:cubicBezTo>
                  <a:cubicBezTo>
                    <a:pt x="0" y="426"/>
                    <a:pt x="125" y="527"/>
                    <a:pt x="276" y="527"/>
                  </a:cubicBezTo>
                  <a:lnTo>
                    <a:pt x="11754" y="527"/>
                  </a:lnTo>
                  <a:cubicBezTo>
                    <a:pt x="11905" y="527"/>
                    <a:pt x="12005" y="426"/>
                    <a:pt x="12005" y="276"/>
                  </a:cubicBezTo>
                  <a:cubicBezTo>
                    <a:pt x="12005" y="126"/>
                    <a:pt x="11905" y="0"/>
                    <a:pt x="11754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9" name="Google Shape;35669;p44"/>
            <p:cNvSpPr/>
            <p:nvPr/>
          </p:nvSpPr>
          <p:spPr>
            <a:xfrm>
              <a:off x="4852925" y="1160025"/>
              <a:ext cx="289500" cy="96050"/>
            </a:xfrm>
            <a:custGeom>
              <a:avLst/>
              <a:gdLst/>
              <a:ahLst/>
              <a:cxnLst/>
              <a:rect l="l" t="t" r="r" b="b"/>
              <a:pathLst>
                <a:path w="11580" h="3842" extrusionOk="0">
                  <a:moveTo>
                    <a:pt x="11294" y="1"/>
                  </a:moveTo>
                  <a:cubicBezTo>
                    <a:pt x="11265" y="1"/>
                    <a:pt x="11234" y="6"/>
                    <a:pt x="11203" y="16"/>
                  </a:cubicBezTo>
                  <a:lnTo>
                    <a:pt x="201" y="3325"/>
                  </a:lnTo>
                  <a:cubicBezTo>
                    <a:pt x="75" y="3375"/>
                    <a:pt x="0" y="3525"/>
                    <a:pt x="25" y="3651"/>
                  </a:cubicBezTo>
                  <a:cubicBezTo>
                    <a:pt x="65" y="3770"/>
                    <a:pt x="167" y="3841"/>
                    <a:pt x="270" y="3841"/>
                  </a:cubicBezTo>
                  <a:cubicBezTo>
                    <a:pt x="298" y="3841"/>
                    <a:pt x="325" y="3836"/>
                    <a:pt x="351" y="3826"/>
                  </a:cubicBezTo>
                  <a:lnTo>
                    <a:pt x="11353" y="518"/>
                  </a:lnTo>
                  <a:cubicBezTo>
                    <a:pt x="11504" y="493"/>
                    <a:pt x="11579" y="342"/>
                    <a:pt x="11529" y="192"/>
                  </a:cubicBezTo>
                  <a:cubicBezTo>
                    <a:pt x="11489" y="73"/>
                    <a:pt x="11403" y="1"/>
                    <a:pt x="11294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0" name="Google Shape;35670;p44"/>
            <p:cNvSpPr/>
            <p:nvPr/>
          </p:nvSpPr>
          <p:spPr>
            <a:xfrm>
              <a:off x="4859175" y="1084225"/>
              <a:ext cx="286375" cy="107325"/>
            </a:xfrm>
            <a:custGeom>
              <a:avLst/>
              <a:gdLst/>
              <a:ahLst/>
              <a:cxnLst/>
              <a:rect l="l" t="t" r="r" b="b"/>
              <a:pathLst>
                <a:path w="11455" h="4293" extrusionOk="0">
                  <a:moveTo>
                    <a:pt x="306" y="0"/>
                  </a:moveTo>
                  <a:cubicBezTo>
                    <a:pt x="192" y="0"/>
                    <a:pt x="90" y="68"/>
                    <a:pt x="51" y="166"/>
                  </a:cubicBezTo>
                  <a:cubicBezTo>
                    <a:pt x="1" y="317"/>
                    <a:pt x="76" y="467"/>
                    <a:pt x="226" y="517"/>
                  </a:cubicBezTo>
                  <a:lnTo>
                    <a:pt x="11053" y="4277"/>
                  </a:lnTo>
                  <a:cubicBezTo>
                    <a:pt x="11085" y="4287"/>
                    <a:pt x="11118" y="4292"/>
                    <a:pt x="11149" y="4292"/>
                  </a:cubicBezTo>
                  <a:cubicBezTo>
                    <a:pt x="11263" y="4292"/>
                    <a:pt x="11365" y="4225"/>
                    <a:pt x="11404" y="4126"/>
                  </a:cubicBezTo>
                  <a:cubicBezTo>
                    <a:pt x="11454" y="3976"/>
                    <a:pt x="11379" y="3825"/>
                    <a:pt x="11229" y="3775"/>
                  </a:cubicBezTo>
                  <a:lnTo>
                    <a:pt x="402" y="16"/>
                  </a:lnTo>
                  <a:cubicBezTo>
                    <a:pt x="370" y="5"/>
                    <a:pt x="337" y="0"/>
                    <a:pt x="306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1" name="Google Shape;35671;p44"/>
            <p:cNvSpPr/>
            <p:nvPr/>
          </p:nvSpPr>
          <p:spPr>
            <a:xfrm>
              <a:off x="5070325" y="912600"/>
              <a:ext cx="380800" cy="420150"/>
            </a:xfrm>
            <a:custGeom>
              <a:avLst/>
              <a:gdLst/>
              <a:ahLst/>
              <a:cxnLst/>
              <a:rect l="l" t="t" r="r" b="b"/>
              <a:pathLst>
                <a:path w="15232" h="16806" extrusionOk="0">
                  <a:moveTo>
                    <a:pt x="1314" y="1"/>
                  </a:moveTo>
                  <a:cubicBezTo>
                    <a:pt x="884" y="1"/>
                    <a:pt x="447" y="22"/>
                    <a:pt x="1" y="64"/>
                  </a:cubicBezTo>
                  <a:lnTo>
                    <a:pt x="176" y="8811"/>
                  </a:lnTo>
                  <a:lnTo>
                    <a:pt x="4312" y="15252"/>
                  </a:lnTo>
                  <a:lnTo>
                    <a:pt x="13033" y="16806"/>
                  </a:lnTo>
                  <a:cubicBezTo>
                    <a:pt x="15231" y="8540"/>
                    <a:pt x="10051" y="1"/>
                    <a:pt x="1314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2" name="Google Shape;35672;p44"/>
            <p:cNvSpPr/>
            <p:nvPr/>
          </p:nvSpPr>
          <p:spPr>
            <a:xfrm>
              <a:off x="5059675" y="959225"/>
              <a:ext cx="334200" cy="369150"/>
            </a:xfrm>
            <a:custGeom>
              <a:avLst/>
              <a:gdLst/>
              <a:ahLst/>
              <a:cxnLst/>
              <a:rect l="l" t="t" r="r" b="b"/>
              <a:pathLst>
                <a:path w="13368" h="14766" extrusionOk="0">
                  <a:moveTo>
                    <a:pt x="1132" y="0"/>
                  </a:moveTo>
                  <a:cubicBezTo>
                    <a:pt x="762" y="0"/>
                    <a:pt x="385" y="18"/>
                    <a:pt x="1" y="53"/>
                  </a:cubicBezTo>
                  <a:lnTo>
                    <a:pt x="151" y="7748"/>
                  </a:lnTo>
                  <a:lnTo>
                    <a:pt x="3785" y="13362"/>
                  </a:lnTo>
                  <a:lnTo>
                    <a:pt x="11454" y="14765"/>
                  </a:lnTo>
                  <a:cubicBezTo>
                    <a:pt x="13367" y="7497"/>
                    <a:pt x="8802" y="0"/>
                    <a:pt x="1132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3" name="Google Shape;35673;p44"/>
            <p:cNvSpPr/>
            <p:nvPr/>
          </p:nvSpPr>
          <p:spPr>
            <a:xfrm>
              <a:off x="4926225" y="1073725"/>
              <a:ext cx="352775" cy="431600"/>
            </a:xfrm>
            <a:custGeom>
              <a:avLst/>
              <a:gdLst/>
              <a:ahLst/>
              <a:cxnLst/>
              <a:rect l="l" t="t" r="r" b="b"/>
              <a:pathLst>
                <a:path w="14111" h="17264" extrusionOk="0">
                  <a:moveTo>
                    <a:pt x="6369" y="1"/>
                  </a:moveTo>
                  <a:cubicBezTo>
                    <a:pt x="5272" y="1"/>
                    <a:pt x="4167" y="188"/>
                    <a:pt x="3233" y="611"/>
                  </a:cubicBezTo>
                  <a:cubicBezTo>
                    <a:pt x="577" y="1839"/>
                    <a:pt x="326" y="4571"/>
                    <a:pt x="251" y="5298"/>
                  </a:cubicBezTo>
                  <a:cubicBezTo>
                    <a:pt x="176" y="6025"/>
                    <a:pt x="0" y="8230"/>
                    <a:pt x="702" y="11489"/>
                  </a:cubicBezTo>
                  <a:cubicBezTo>
                    <a:pt x="1329" y="14321"/>
                    <a:pt x="3885" y="16977"/>
                    <a:pt x="5289" y="17228"/>
                  </a:cubicBezTo>
                  <a:cubicBezTo>
                    <a:pt x="5411" y="17249"/>
                    <a:pt x="5570" y="17263"/>
                    <a:pt x="5758" y="17263"/>
                  </a:cubicBezTo>
                  <a:cubicBezTo>
                    <a:pt x="7102" y="17263"/>
                    <a:pt x="9945" y="16546"/>
                    <a:pt x="11880" y="12742"/>
                  </a:cubicBezTo>
                  <a:cubicBezTo>
                    <a:pt x="14111" y="8406"/>
                    <a:pt x="12206" y="2666"/>
                    <a:pt x="11254" y="1614"/>
                  </a:cubicBezTo>
                  <a:cubicBezTo>
                    <a:pt x="10392" y="639"/>
                    <a:pt x="8393" y="1"/>
                    <a:pt x="6369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4" name="Google Shape;35674;p44"/>
            <p:cNvSpPr/>
            <p:nvPr/>
          </p:nvSpPr>
          <p:spPr>
            <a:xfrm>
              <a:off x="4776475" y="1553275"/>
              <a:ext cx="746900" cy="814025"/>
            </a:xfrm>
            <a:custGeom>
              <a:avLst/>
              <a:gdLst/>
              <a:ahLst/>
              <a:cxnLst/>
              <a:rect l="l" t="t" r="r" b="b"/>
              <a:pathLst>
                <a:path w="29876" h="32561" extrusionOk="0">
                  <a:moveTo>
                    <a:pt x="18572" y="1"/>
                  </a:moveTo>
                  <a:lnTo>
                    <a:pt x="12056" y="7871"/>
                  </a:lnTo>
                  <a:lnTo>
                    <a:pt x="10000" y="803"/>
                  </a:lnTo>
                  <a:cubicBezTo>
                    <a:pt x="10000" y="803"/>
                    <a:pt x="2557" y="6016"/>
                    <a:pt x="1279" y="9926"/>
                  </a:cubicBezTo>
                  <a:cubicBezTo>
                    <a:pt x="0" y="13835"/>
                    <a:pt x="2431" y="21279"/>
                    <a:pt x="2607" y="22557"/>
                  </a:cubicBezTo>
                  <a:cubicBezTo>
                    <a:pt x="2852" y="24298"/>
                    <a:pt x="2618" y="32368"/>
                    <a:pt x="1974" y="32557"/>
                  </a:cubicBezTo>
                  <a:lnTo>
                    <a:pt x="1974" y="32557"/>
                  </a:lnTo>
                  <a:lnTo>
                    <a:pt x="20602" y="32282"/>
                  </a:lnTo>
                  <a:cubicBezTo>
                    <a:pt x="20602" y="32282"/>
                    <a:pt x="19249" y="26467"/>
                    <a:pt x="21604" y="20678"/>
                  </a:cubicBezTo>
                  <a:cubicBezTo>
                    <a:pt x="23885" y="15114"/>
                    <a:pt x="29875" y="9600"/>
                    <a:pt x="29524" y="8673"/>
                  </a:cubicBezTo>
                  <a:cubicBezTo>
                    <a:pt x="28823" y="6793"/>
                    <a:pt x="27970" y="5289"/>
                    <a:pt x="24737" y="3685"/>
                  </a:cubicBezTo>
                  <a:cubicBezTo>
                    <a:pt x="21504" y="2056"/>
                    <a:pt x="18572" y="1"/>
                    <a:pt x="18572" y="1"/>
                  </a:cubicBezTo>
                  <a:close/>
                  <a:moveTo>
                    <a:pt x="1974" y="32557"/>
                  </a:moveTo>
                  <a:lnTo>
                    <a:pt x="1930" y="32557"/>
                  </a:lnTo>
                  <a:cubicBezTo>
                    <a:pt x="1937" y="32559"/>
                    <a:pt x="1944" y="32560"/>
                    <a:pt x="1951" y="32560"/>
                  </a:cubicBezTo>
                  <a:cubicBezTo>
                    <a:pt x="1959" y="32560"/>
                    <a:pt x="1966" y="32559"/>
                    <a:pt x="1974" y="32557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5" name="Google Shape;35675;p44"/>
            <p:cNvSpPr/>
            <p:nvPr/>
          </p:nvSpPr>
          <p:spPr>
            <a:xfrm>
              <a:off x="4841625" y="1471825"/>
              <a:ext cx="399150" cy="650400"/>
            </a:xfrm>
            <a:custGeom>
              <a:avLst/>
              <a:gdLst/>
              <a:ahLst/>
              <a:cxnLst/>
              <a:rect l="l" t="t" r="r" b="b"/>
              <a:pathLst>
                <a:path w="15966" h="26016" extrusionOk="0">
                  <a:moveTo>
                    <a:pt x="15540" y="1"/>
                  </a:moveTo>
                  <a:cubicBezTo>
                    <a:pt x="10552" y="6793"/>
                    <a:pt x="5314" y="15815"/>
                    <a:pt x="1" y="25815"/>
                  </a:cubicBezTo>
                  <a:lnTo>
                    <a:pt x="2282" y="26016"/>
                  </a:lnTo>
                  <a:cubicBezTo>
                    <a:pt x="6843" y="16442"/>
                    <a:pt x="12307" y="7519"/>
                    <a:pt x="15966" y="3259"/>
                  </a:cubicBezTo>
                  <a:lnTo>
                    <a:pt x="155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6" name="Google Shape;35676;p44"/>
            <p:cNvSpPr/>
            <p:nvPr/>
          </p:nvSpPr>
          <p:spPr>
            <a:xfrm>
              <a:off x="5005175" y="1540125"/>
              <a:ext cx="95250" cy="243750"/>
            </a:xfrm>
            <a:custGeom>
              <a:avLst/>
              <a:gdLst/>
              <a:ahLst/>
              <a:cxnLst/>
              <a:rect l="l" t="t" r="r" b="b"/>
              <a:pathLst>
                <a:path w="3810" h="9750" extrusionOk="0">
                  <a:moveTo>
                    <a:pt x="953" y="0"/>
                  </a:moveTo>
                  <a:lnTo>
                    <a:pt x="0" y="1830"/>
                  </a:lnTo>
                  <a:lnTo>
                    <a:pt x="2557" y="9750"/>
                  </a:lnTo>
                  <a:lnTo>
                    <a:pt x="3810" y="7219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7" name="Google Shape;35677;p44"/>
            <p:cNvSpPr/>
            <p:nvPr/>
          </p:nvSpPr>
          <p:spPr>
            <a:xfrm>
              <a:off x="4819700" y="2085250"/>
              <a:ext cx="468075" cy="317675"/>
            </a:xfrm>
            <a:custGeom>
              <a:avLst/>
              <a:gdLst/>
              <a:ahLst/>
              <a:cxnLst/>
              <a:rect l="l" t="t" r="r" b="b"/>
              <a:pathLst>
                <a:path w="18723" h="12707" extrusionOk="0">
                  <a:moveTo>
                    <a:pt x="1279" y="0"/>
                  </a:moveTo>
                  <a:cubicBezTo>
                    <a:pt x="1279" y="0"/>
                    <a:pt x="652" y="11153"/>
                    <a:pt x="1" y="12607"/>
                  </a:cubicBezTo>
                  <a:cubicBezTo>
                    <a:pt x="2488" y="12557"/>
                    <a:pt x="4899" y="12538"/>
                    <a:pt x="7116" y="12538"/>
                  </a:cubicBezTo>
                  <a:cubicBezTo>
                    <a:pt x="13766" y="12538"/>
                    <a:pt x="18672" y="12707"/>
                    <a:pt x="18672" y="12707"/>
                  </a:cubicBezTo>
                  <a:cubicBezTo>
                    <a:pt x="18672" y="12707"/>
                    <a:pt x="17219" y="3659"/>
                    <a:pt x="18723" y="276"/>
                  </a:cubicBezTo>
                  <a:cubicBezTo>
                    <a:pt x="16317" y="276"/>
                    <a:pt x="1279" y="0"/>
                    <a:pt x="127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8" name="Google Shape;35678;p44"/>
            <p:cNvSpPr/>
            <p:nvPr/>
          </p:nvSpPr>
          <p:spPr>
            <a:xfrm>
              <a:off x="4822850" y="2114475"/>
              <a:ext cx="476200" cy="252750"/>
            </a:xfrm>
            <a:custGeom>
              <a:avLst/>
              <a:gdLst/>
              <a:ahLst/>
              <a:cxnLst/>
              <a:rect l="l" t="t" r="r" b="b"/>
              <a:pathLst>
                <a:path w="19048" h="10110" extrusionOk="0">
                  <a:moveTo>
                    <a:pt x="3486" y="0"/>
                  </a:moveTo>
                  <a:cubicBezTo>
                    <a:pt x="2271" y="0"/>
                    <a:pt x="1270" y="17"/>
                    <a:pt x="752" y="59"/>
                  </a:cubicBezTo>
                  <a:cubicBezTo>
                    <a:pt x="752" y="84"/>
                    <a:pt x="752" y="109"/>
                    <a:pt x="752" y="109"/>
                  </a:cubicBezTo>
                  <a:cubicBezTo>
                    <a:pt x="977" y="2014"/>
                    <a:pt x="251" y="9733"/>
                    <a:pt x="0" y="10109"/>
                  </a:cubicBezTo>
                  <a:lnTo>
                    <a:pt x="18747" y="9834"/>
                  </a:lnTo>
                  <a:cubicBezTo>
                    <a:pt x="18747" y="9834"/>
                    <a:pt x="17719" y="5347"/>
                    <a:pt x="19048" y="360"/>
                  </a:cubicBezTo>
                  <a:cubicBezTo>
                    <a:pt x="16867" y="260"/>
                    <a:pt x="14662" y="210"/>
                    <a:pt x="12506" y="159"/>
                  </a:cubicBezTo>
                  <a:cubicBezTo>
                    <a:pt x="11015" y="106"/>
                    <a:pt x="6563" y="0"/>
                    <a:pt x="3486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9" name="Google Shape;35679;p44"/>
            <p:cNvSpPr/>
            <p:nvPr/>
          </p:nvSpPr>
          <p:spPr>
            <a:xfrm>
              <a:off x="4839125" y="2211800"/>
              <a:ext cx="444275" cy="24475"/>
            </a:xfrm>
            <a:custGeom>
              <a:avLst/>
              <a:gdLst/>
              <a:ahLst/>
              <a:cxnLst/>
              <a:rect l="l" t="t" r="r" b="b"/>
              <a:pathLst>
                <a:path w="17771" h="979" fill="none" extrusionOk="0">
                  <a:moveTo>
                    <a:pt x="1" y="1"/>
                  </a:moveTo>
                  <a:cubicBezTo>
                    <a:pt x="1" y="1"/>
                    <a:pt x="7144" y="978"/>
                    <a:pt x="17770" y="302"/>
                  </a:cubicBezTo>
                </a:path>
              </a:pathLst>
            </a:custGeom>
            <a:noFill/>
            <a:ln w="7525" cap="rnd" cmpd="sng">
              <a:solidFill>
                <a:srgbClr val="FCB7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0" name="Google Shape;35680;p44"/>
            <p:cNvSpPr/>
            <p:nvPr/>
          </p:nvSpPr>
          <p:spPr>
            <a:xfrm>
              <a:off x="4839125" y="2218700"/>
              <a:ext cx="444275" cy="25075"/>
            </a:xfrm>
            <a:custGeom>
              <a:avLst/>
              <a:gdLst/>
              <a:ahLst/>
              <a:cxnLst/>
              <a:rect l="l" t="t" r="r" b="b"/>
              <a:pathLst>
                <a:path w="17771" h="1003" fill="none" extrusionOk="0">
                  <a:moveTo>
                    <a:pt x="1" y="0"/>
                  </a:moveTo>
                  <a:cubicBezTo>
                    <a:pt x="1" y="0"/>
                    <a:pt x="7144" y="1003"/>
                    <a:pt x="17770" y="326"/>
                  </a:cubicBezTo>
                </a:path>
              </a:pathLst>
            </a:custGeom>
            <a:noFill/>
            <a:ln w="7525" cap="rnd" cmpd="sng">
              <a:solidFill>
                <a:srgbClr val="E59EAF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1" name="Google Shape;35681;p44"/>
            <p:cNvSpPr/>
            <p:nvPr/>
          </p:nvSpPr>
          <p:spPr>
            <a:xfrm>
              <a:off x="4839125" y="2226225"/>
              <a:ext cx="443650" cy="24450"/>
            </a:xfrm>
            <a:custGeom>
              <a:avLst/>
              <a:gdLst/>
              <a:ahLst/>
              <a:cxnLst/>
              <a:rect l="l" t="t" r="r" b="b"/>
              <a:pathLst>
                <a:path w="17746" h="978" fill="none" extrusionOk="0">
                  <a:moveTo>
                    <a:pt x="1" y="0"/>
                  </a:moveTo>
                  <a:cubicBezTo>
                    <a:pt x="1" y="0"/>
                    <a:pt x="7118" y="978"/>
                    <a:pt x="17745" y="301"/>
                  </a:cubicBezTo>
                </a:path>
              </a:pathLst>
            </a:custGeom>
            <a:noFill/>
            <a:ln w="7525" cap="rnd" cmpd="sng">
              <a:solidFill>
                <a:srgbClr val="FCB73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2" name="Google Shape;35682;p44"/>
            <p:cNvSpPr/>
            <p:nvPr/>
          </p:nvSpPr>
          <p:spPr>
            <a:xfrm>
              <a:off x="4901850" y="2174275"/>
              <a:ext cx="119625" cy="66725"/>
            </a:xfrm>
            <a:custGeom>
              <a:avLst/>
              <a:gdLst/>
              <a:ahLst/>
              <a:cxnLst/>
              <a:rect l="l" t="t" r="r" b="b"/>
              <a:pathLst>
                <a:path w="4785" h="2669" extrusionOk="0">
                  <a:moveTo>
                    <a:pt x="2987" y="356"/>
                  </a:moveTo>
                  <a:cubicBezTo>
                    <a:pt x="3296" y="356"/>
                    <a:pt x="3588" y="431"/>
                    <a:pt x="3782" y="625"/>
                  </a:cubicBezTo>
                  <a:cubicBezTo>
                    <a:pt x="4409" y="1201"/>
                    <a:pt x="3757" y="1878"/>
                    <a:pt x="3106" y="2078"/>
                  </a:cubicBezTo>
                  <a:cubicBezTo>
                    <a:pt x="2655" y="2204"/>
                    <a:pt x="2178" y="2229"/>
                    <a:pt x="1702" y="2254"/>
                  </a:cubicBezTo>
                  <a:cubicBezTo>
                    <a:pt x="1505" y="2264"/>
                    <a:pt x="1303" y="2270"/>
                    <a:pt x="1099" y="2270"/>
                  </a:cubicBezTo>
                  <a:cubicBezTo>
                    <a:pt x="871" y="2270"/>
                    <a:pt x="639" y="2263"/>
                    <a:pt x="406" y="2245"/>
                  </a:cubicBezTo>
                  <a:lnTo>
                    <a:pt x="406" y="2245"/>
                  </a:lnTo>
                  <a:cubicBezTo>
                    <a:pt x="757" y="1609"/>
                    <a:pt x="1272" y="916"/>
                    <a:pt x="1953" y="600"/>
                  </a:cubicBezTo>
                  <a:cubicBezTo>
                    <a:pt x="2226" y="463"/>
                    <a:pt x="2618" y="356"/>
                    <a:pt x="2987" y="356"/>
                  </a:cubicBezTo>
                  <a:close/>
                  <a:moveTo>
                    <a:pt x="3030" y="0"/>
                  </a:moveTo>
                  <a:cubicBezTo>
                    <a:pt x="2750" y="0"/>
                    <a:pt x="2470" y="42"/>
                    <a:pt x="2229" y="98"/>
                  </a:cubicBezTo>
                  <a:cubicBezTo>
                    <a:pt x="1251" y="349"/>
                    <a:pt x="499" y="1251"/>
                    <a:pt x="48" y="2128"/>
                  </a:cubicBezTo>
                  <a:cubicBezTo>
                    <a:pt x="1" y="2204"/>
                    <a:pt x="18" y="2280"/>
                    <a:pt x="64" y="2333"/>
                  </a:cubicBezTo>
                  <a:lnTo>
                    <a:pt x="64" y="2333"/>
                  </a:lnTo>
                  <a:cubicBezTo>
                    <a:pt x="31" y="2439"/>
                    <a:pt x="84" y="2589"/>
                    <a:pt x="223" y="2605"/>
                  </a:cubicBezTo>
                  <a:cubicBezTo>
                    <a:pt x="594" y="2642"/>
                    <a:pt x="1003" y="2668"/>
                    <a:pt x="1419" y="2668"/>
                  </a:cubicBezTo>
                  <a:cubicBezTo>
                    <a:pt x="2127" y="2668"/>
                    <a:pt x="2857" y="2591"/>
                    <a:pt x="3457" y="2354"/>
                  </a:cubicBezTo>
                  <a:cubicBezTo>
                    <a:pt x="4183" y="2078"/>
                    <a:pt x="4785" y="1251"/>
                    <a:pt x="4259" y="499"/>
                  </a:cubicBezTo>
                  <a:cubicBezTo>
                    <a:pt x="3975" y="121"/>
                    <a:pt x="3503" y="0"/>
                    <a:pt x="303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3" name="Google Shape;35683;p44"/>
            <p:cNvSpPr/>
            <p:nvPr/>
          </p:nvSpPr>
          <p:spPr>
            <a:xfrm>
              <a:off x="4794650" y="2167375"/>
              <a:ext cx="116675" cy="73300"/>
            </a:xfrm>
            <a:custGeom>
              <a:avLst/>
              <a:gdLst/>
              <a:ahLst/>
              <a:cxnLst/>
              <a:rect l="l" t="t" r="r" b="b"/>
              <a:pathLst>
                <a:path w="4667" h="2932" extrusionOk="0">
                  <a:moveTo>
                    <a:pt x="1669" y="377"/>
                  </a:moveTo>
                  <a:cubicBezTo>
                    <a:pt x="2029" y="377"/>
                    <a:pt x="2418" y="479"/>
                    <a:pt x="2682" y="600"/>
                  </a:cubicBezTo>
                  <a:cubicBezTo>
                    <a:pt x="3440" y="942"/>
                    <a:pt x="3960" y="1787"/>
                    <a:pt x="4241" y="2550"/>
                  </a:cubicBezTo>
                  <a:lnTo>
                    <a:pt x="4241" y="2550"/>
                  </a:lnTo>
                  <a:cubicBezTo>
                    <a:pt x="3248" y="2509"/>
                    <a:pt x="657" y="2288"/>
                    <a:pt x="752" y="1051"/>
                  </a:cubicBezTo>
                  <a:cubicBezTo>
                    <a:pt x="794" y="544"/>
                    <a:pt x="1208" y="377"/>
                    <a:pt x="1669" y="377"/>
                  </a:cubicBezTo>
                  <a:close/>
                  <a:moveTo>
                    <a:pt x="1618" y="1"/>
                  </a:moveTo>
                  <a:cubicBezTo>
                    <a:pt x="1185" y="1"/>
                    <a:pt x="774" y="122"/>
                    <a:pt x="527" y="475"/>
                  </a:cubicBezTo>
                  <a:cubicBezTo>
                    <a:pt x="0" y="1226"/>
                    <a:pt x="702" y="2079"/>
                    <a:pt x="1379" y="2379"/>
                  </a:cubicBezTo>
                  <a:cubicBezTo>
                    <a:pt x="2281" y="2780"/>
                    <a:pt x="3409" y="2906"/>
                    <a:pt x="4386" y="2931"/>
                  </a:cubicBezTo>
                  <a:cubicBezTo>
                    <a:pt x="4394" y="2931"/>
                    <a:pt x="4402" y="2932"/>
                    <a:pt x="4410" y="2932"/>
                  </a:cubicBezTo>
                  <a:cubicBezTo>
                    <a:pt x="4544" y="2932"/>
                    <a:pt x="4596" y="2808"/>
                    <a:pt x="4566" y="2702"/>
                  </a:cubicBezTo>
                  <a:lnTo>
                    <a:pt x="4566" y="2702"/>
                  </a:lnTo>
                  <a:cubicBezTo>
                    <a:pt x="4629" y="2665"/>
                    <a:pt x="4667" y="2595"/>
                    <a:pt x="4637" y="2505"/>
                  </a:cubicBezTo>
                  <a:cubicBezTo>
                    <a:pt x="4286" y="1602"/>
                    <a:pt x="3684" y="575"/>
                    <a:pt x="2757" y="224"/>
                  </a:cubicBezTo>
                  <a:cubicBezTo>
                    <a:pt x="2433" y="104"/>
                    <a:pt x="2016" y="1"/>
                    <a:pt x="161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4" name="Google Shape;35684;p44"/>
            <p:cNvSpPr/>
            <p:nvPr/>
          </p:nvSpPr>
          <p:spPr>
            <a:xfrm>
              <a:off x="4867200" y="2226700"/>
              <a:ext cx="43025" cy="85250"/>
            </a:xfrm>
            <a:custGeom>
              <a:avLst/>
              <a:gdLst/>
              <a:ahLst/>
              <a:cxnLst/>
              <a:rect l="l" t="t" r="r" b="b"/>
              <a:pathLst>
                <a:path w="1721" h="3410" extrusionOk="0">
                  <a:moveTo>
                    <a:pt x="1458" y="0"/>
                  </a:moveTo>
                  <a:cubicBezTo>
                    <a:pt x="1417" y="0"/>
                    <a:pt x="1373" y="17"/>
                    <a:pt x="1334" y="56"/>
                  </a:cubicBezTo>
                  <a:cubicBezTo>
                    <a:pt x="482" y="884"/>
                    <a:pt x="231" y="2061"/>
                    <a:pt x="31" y="3164"/>
                  </a:cubicBezTo>
                  <a:cubicBezTo>
                    <a:pt x="1" y="3314"/>
                    <a:pt x="122" y="3410"/>
                    <a:pt x="231" y="3410"/>
                  </a:cubicBezTo>
                  <a:cubicBezTo>
                    <a:pt x="304" y="3410"/>
                    <a:pt x="371" y="3366"/>
                    <a:pt x="381" y="3264"/>
                  </a:cubicBezTo>
                  <a:cubicBezTo>
                    <a:pt x="582" y="2212"/>
                    <a:pt x="807" y="1109"/>
                    <a:pt x="1584" y="332"/>
                  </a:cubicBezTo>
                  <a:cubicBezTo>
                    <a:pt x="1720" y="196"/>
                    <a:pt x="1601" y="0"/>
                    <a:pt x="1458" y="0"/>
                  </a:cubicBezTo>
                  <a:close/>
                </a:path>
              </a:pathLst>
            </a:custGeom>
            <a:solidFill>
              <a:srgbClr val="E59EA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5" name="Google Shape;35685;p44"/>
            <p:cNvSpPr/>
            <p:nvPr/>
          </p:nvSpPr>
          <p:spPr>
            <a:xfrm>
              <a:off x="4888000" y="2225550"/>
              <a:ext cx="22225" cy="107875"/>
            </a:xfrm>
            <a:custGeom>
              <a:avLst/>
              <a:gdLst/>
              <a:ahLst/>
              <a:cxnLst/>
              <a:rect l="l" t="t" r="r" b="b"/>
              <a:pathLst>
                <a:path w="889" h="4315" extrusionOk="0">
                  <a:moveTo>
                    <a:pt x="658" y="0"/>
                  </a:moveTo>
                  <a:cubicBezTo>
                    <a:pt x="583" y="0"/>
                    <a:pt x="506" y="39"/>
                    <a:pt x="477" y="127"/>
                  </a:cubicBezTo>
                  <a:cubicBezTo>
                    <a:pt x="1" y="1331"/>
                    <a:pt x="126" y="2935"/>
                    <a:pt x="326" y="4188"/>
                  </a:cubicBezTo>
                  <a:cubicBezTo>
                    <a:pt x="336" y="4277"/>
                    <a:pt x="401" y="4315"/>
                    <a:pt x="472" y="4315"/>
                  </a:cubicBezTo>
                  <a:cubicBezTo>
                    <a:pt x="581" y="4315"/>
                    <a:pt x="708" y="4224"/>
                    <a:pt x="677" y="4087"/>
                  </a:cubicBezTo>
                  <a:cubicBezTo>
                    <a:pt x="502" y="2935"/>
                    <a:pt x="402" y="1331"/>
                    <a:pt x="828" y="228"/>
                  </a:cubicBezTo>
                  <a:cubicBezTo>
                    <a:pt x="888" y="91"/>
                    <a:pt x="774" y="0"/>
                    <a:pt x="65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6" name="Google Shape;35686;p44"/>
            <p:cNvSpPr/>
            <p:nvPr/>
          </p:nvSpPr>
          <p:spPr>
            <a:xfrm>
              <a:off x="4898400" y="2231700"/>
              <a:ext cx="58675" cy="92775"/>
            </a:xfrm>
            <a:custGeom>
              <a:avLst/>
              <a:gdLst/>
              <a:ahLst/>
              <a:cxnLst/>
              <a:rect l="l" t="t" r="r" b="b"/>
              <a:pathLst>
                <a:path w="2347" h="3711" extrusionOk="0">
                  <a:moveTo>
                    <a:pt x="272" y="1"/>
                  </a:moveTo>
                  <a:cubicBezTo>
                    <a:pt x="135" y="1"/>
                    <a:pt x="0" y="197"/>
                    <a:pt x="136" y="333"/>
                  </a:cubicBezTo>
                  <a:cubicBezTo>
                    <a:pt x="1038" y="1310"/>
                    <a:pt x="1690" y="2237"/>
                    <a:pt x="1966" y="3566"/>
                  </a:cubicBezTo>
                  <a:cubicBezTo>
                    <a:pt x="1986" y="3667"/>
                    <a:pt x="2055" y="3711"/>
                    <a:pt x="2127" y="3711"/>
                  </a:cubicBezTo>
                  <a:cubicBezTo>
                    <a:pt x="2234" y="3711"/>
                    <a:pt x="2346" y="3615"/>
                    <a:pt x="2316" y="3465"/>
                  </a:cubicBezTo>
                  <a:cubicBezTo>
                    <a:pt x="2041" y="2087"/>
                    <a:pt x="1339" y="1085"/>
                    <a:pt x="387" y="57"/>
                  </a:cubicBezTo>
                  <a:cubicBezTo>
                    <a:pt x="353" y="17"/>
                    <a:pt x="312" y="1"/>
                    <a:pt x="27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7" name="Google Shape;35687;p44"/>
            <p:cNvSpPr/>
            <p:nvPr/>
          </p:nvSpPr>
          <p:spPr>
            <a:xfrm>
              <a:off x="4841000" y="2111350"/>
              <a:ext cx="458050" cy="19025"/>
            </a:xfrm>
            <a:custGeom>
              <a:avLst/>
              <a:gdLst/>
              <a:ahLst/>
              <a:cxnLst/>
              <a:rect l="l" t="t" r="r" b="b"/>
              <a:pathLst>
                <a:path w="18322" h="761" extrusionOk="0">
                  <a:moveTo>
                    <a:pt x="3913" y="0"/>
                  </a:moveTo>
                  <a:cubicBezTo>
                    <a:pt x="1998" y="0"/>
                    <a:pt x="517" y="17"/>
                    <a:pt x="1" y="59"/>
                  </a:cubicBezTo>
                  <a:cubicBezTo>
                    <a:pt x="1" y="84"/>
                    <a:pt x="51" y="435"/>
                    <a:pt x="51" y="635"/>
                  </a:cubicBezTo>
                  <a:cubicBezTo>
                    <a:pt x="6091" y="660"/>
                    <a:pt x="12156" y="736"/>
                    <a:pt x="18196" y="761"/>
                  </a:cubicBezTo>
                  <a:cubicBezTo>
                    <a:pt x="18221" y="635"/>
                    <a:pt x="18297" y="310"/>
                    <a:pt x="18322" y="184"/>
                  </a:cubicBezTo>
                  <a:cubicBezTo>
                    <a:pt x="16749" y="112"/>
                    <a:pt x="8874" y="0"/>
                    <a:pt x="39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8" name="Google Shape;35688;p44"/>
            <p:cNvSpPr/>
            <p:nvPr/>
          </p:nvSpPr>
          <p:spPr>
            <a:xfrm>
              <a:off x="4822850" y="2342125"/>
              <a:ext cx="468675" cy="25100"/>
            </a:xfrm>
            <a:custGeom>
              <a:avLst/>
              <a:gdLst/>
              <a:ahLst/>
              <a:cxnLst/>
              <a:rect l="l" t="t" r="r" b="b"/>
              <a:pathLst>
                <a:path w="18747" h="1004" extrusionOk="0">
                  <a:moveTo>
                    <a:pt x="18622" y="1"/>
                  </a:moveTo>
                  <a:cubicBezTo>
                    <a:pt x="16717" y="101"/>
                    <a:pt x="14837" y="201"/>
                    <a:pt x="12932" y="226"/>
                  </a:cubicBezTo>
                  <a:cubicBezTo>
                    <a:pt x="11366" y="254"/>
                    <a:pt x="9814" y="265"/>
                    <a:pt x="8261" y="265"/>
                  </a:cubicBezTo>
                  <a:cubicBezTo>
                    <a:pt x="5590" y="265"/>
                    <a:pt x="2918" y="233"/>
                    <a:pt x="175" y="201"/>
                  </a:cubicBezTo>
                  <a:cubicBezTo>
                    <a:pt x="100" y="652"/>
                    <a:pt x="50" y="953"/>
                    <a:pt x="0" y="1003"/>
                  </a:cubicBezTo>
                  <a:lnTo>
                    <a:pt x="18747" y="953"/>
                  </a:lnTo>
                  <a:cubicBezTo>
                    <a:pt x="18747" y="953"/>
                    <a:pt x="18672" y="477"/>
                    <a:pt x="1862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9" name="Google Shape;35689;p44"/>
            <p:cNvSpPr/>
            <p:nvPr/>
          </p:nvSpPr>
          <p:spPr>
            <a:xfrm>
              <a:off x="5218825" y="1704275"/>
              <a:ext cx="449275" cy="1451800"/>
            </a:xfrm>
            <a:custGeom>
              <a:avLst/>
              <a:gdLst/>
              <a:ahLst/>
              <a:cxnLst/>
              <a:rect l="l" t="t" r="r" b="b"/>
              <a:pathLst>
                <a:path w="17971" h="58072" extrusionOk="0">
                  <a:moveTo>
                    <a:pt x="10302" y="1"/>
                  </a:moveTo>
                  <a:cubicBezTo>
                    <a:pt x="10302" y="1"/>
                    <a:pt x="5038" y="10728"/>
                    <a:pt x="2532" y="16843"/>
                  </a:cubicBezTo>
                  <a:cubicBezTo>
                    <a:pt x="1" y="22933"/>
                    <a:pt x="10176" y="58071"/>
                    <a:pt x="10176" y="58071"/>
                  </a:cubicBezTo>
                  <a:cubicBezTo>
                    <a:pt x="10176" y="58071"/>
                    <a:pt x="17444" y="27319"/>
                    <a:pt x="17845" y="22557"/>
                  </a:cubicBezTo>
                  <a:cubicBezTo>
                    <a:pt x="17971" y="20953"/>
                    <a:pt x="12733" y="1279"/>
                    <a:pt x="1030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0" name="Google Shape;35690;p44"/>
            <p:cNvSpPr/>
            <p:nvPr/>
          </p:nvSpPr>
          <p:spPr>
            <a:xfrm>
              <a:off x="5277100" y="2046400"/>
              <a:ext cx="334625" cy="1109675"/>
            </a:xfrm>
            <a:custGeom>
              <a:avLst/>
              <a:gdLst/>
              <a:ahLst/>
              <a:cxnLst/>
              <a:rect l="l" t="t" r="r" b="b"/>
              <a:pathLst>
                <a:path w="13385" h="44387" extrusionOk="0">
                  <a:moveTo>
                    <a:pt x="8597" y="0"/>
                  </a:moveTo>
                  <a:cubicBezTo>
                    <a:pt x="5038" y="4537"/>
                    <a:pt x="4788" y="4311"/>
                    <a:pt x="1" y="9524"/>
                  </a:cubicBezTo>
                  <a:cubicBezTo>
                    <a:pt x="1229" y="21579"/>
                    <a:pt x="7845" y="44386"/>
                    <a:pt x="7845" y="44386"/>
                  </a:cubicBezTo>
                  <a:cubicBezTo>
                    <a:pt x="7845" y="44386"/>
                    <a:pt x="12883" y="15589"/>
                    <a:pt x="13284" y="10802"/>
                  </a:cubicBezTo>
                  <a:cubicBezTo>
                    <a:pt x="13384" y="9674"/>
                    <a:pt x="10978" y="6316"/>
                    <a:pt x="859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1" name="Google Shape;35691;p44"/>
            <p:cNvSpPr/>
            <p:nvPr/>
          </p:nvSpPr>
          <p:spPr>
            <a:xfrm>
              <a:off x="4888625" y="1083850"/>
              <a:ext cx="144150" cy="223850"/>
            </a:xfrm>
            <a:custGeom>
              <a:avLst/>
              <a:gdLst/>
              <a:ahLst/>
              <a:cxnLst/>
              <a:rect l="l" t="t" r="r" b="b"/>
              <a:pathLst>
                <a:path w="5766" h="8954" extrusionOk="0">
                  <a:moveTo>
                    <a:pt x="3262" y="1"/>
                  </a:moveTo>
                  <a:cubicBezTo>
                    <a:pt x="2368" y="1"/>
                    <a:pt x="1412" y="770"/>
                    <a:pt x="1028" y="1585"/>
                  </a:cubicBezTo>
                  <a:cubicBezTo>
                    <a:pt x="1" y="3815"/>
                    <a:pt x="1153" y="7650"/>
                    <a:pt x="1680" y="8953"/>
                  </a:cubicBezTo>
                  <a:cubicBezTo>
                    <a:pt x="1855" y="6196"/>
                    <a:pt x="3108" y="3790"/>
                    <a:pt x="5038" y="2286"/>
                  </a:cubicBezTo>
                  <a:cubicBezTo>
                    <a:pt x="5765" y="1710"/>
                    <a:pt x="4311" y="81"/>
                    <a:pt x="3384" y="6"/>
                  </a:cubicBezTo>
                  <a:cubicBezTo>
                    <a:pt x="3344" y="2"/>
                    <a:pt x="3303" y="1"/>
                    <a:pt x="3262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2" name="Google Shape;35692;p44"/>
            <p:cNvSpPr/>
            <p:nvPr/>
          </p:nvSpPr>
          <p:spPr>
            <a:xfrm>
              <a:off x="4928100" y="1014300"/>
              <a:ext cx="281975" cy="144900"/>
            </a:xfrm>
            <a:custGeom>
              <a:avLst/>
              <a:gdLst/>
              <a:ahLst/>
              <a:cxnLst/>
              <a:rect l="l" t="t" r="r" b="b"/>
              <a:pathLst>
                <a:path w="11279" h="5796" extrusionOk="0">
                  <a:moveTo>
                    <a:pt x="6423" y="0"/>
                  </a:moveTo>
                  <a:cubicBezTo>
                    <a:pt x="4561" y="0"/>
                    <a:pt x="2679" y="578"/>
                    <a:pt x="1855" y="2061"/>
                  </a:cubicBezTo>
                  <a:cubicBezTo>
                    <a:pt x="1" y="5444"/>
                    <a:pt x="4737" y="5795"/>
                    <a:pt x="4737" y="5795"/>
                  </a:cubicBezTo>
                  <a:cubicBezTo>
                    <a:pt x="4737" y="5795"/>
                    <a:pt x="6517" y="5720"/>
                    <a:pt x="7469" y="5369"/>
                  </a:cubicBezTo>
                  <a:cubicBezTo>
                    <a:pt x="8397" y="4993"/>
                    <a:pt x="11279" y="4342"/>
                    <a:pt x="11204" y="2161"/>
                  </a:cubicBezTo>
                  <a:cubicBezTo>
                    <a:pt x="11161" y="950"/>
                    <a:pt x="8809" y="0"/>
                    <a:pt x="6423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3" name="Google Shape;35693;p44"/>
            <p:cNvSpPr/>
            <p:nvPr/>
          </p:nvSpPr>
          <p:spPr>
            <a:xfrm>
              <a:off x="5103550" y="1057850"/>
              <a:ext cx="191750" cy="259525"/>
            </a:xfrm>
            <a:custGeom>
              <a:avLst/>
              <a:gdLst/>
              <a:ahLst/>
              <a:cxnLst/>
              <a:rect l="l" t="t" r="r" b="b"/>
              <a:pathLst>
                <a:path w="7670" h="10381" extrusionOk="0">
                  <a:moveTo>
                    <a:pt x="3357" y="1"/>
                  </a:moveTo>
                  <a:cubicBezTo>
                    <a:pt x="3243" y="1"/>
                    <a:pt x="3126" y="6"/>
                    <a:pt x="3008" y="18"/>
                  </a:cubicBezTo>
                  <a:cubicBezTo>
                    <a:pt x="0" y="319"/>
                    <a:pt x="326" y="3402"/>
                    <a:pt x="326" y="3402"/>
                  </a:cubicBezTo>
                  <a:cubicBezTo>
                    <a:pt x="326" y="3402"/>
                    <a:pt x="4211" y="6710"/>
                    <a:pt x="4110" y="10344"/>
                  </a:cubicBezTo>
                  <a:cubicBezTo>
                    <a:pt x="4275" y="10369"/>
                    <a:pt x="4433" y="10381"/>
                    <a:pt x="4584" y="10381"/>
                  </a:cubicBezTo>
                  <a:cubicBezTo>
                    <a:pt x="6875" y="10381"/>
                    <a:pt x="7669" y="7659"/>
                    <a:pt x="7669" y="6083"/>
                  </a:cubicBezTo>
                  <a:cubicBezTo>
                    <a:pt x="7669" y="3459"/>
                    <a:pt x="6165" y="1"/>
                    <a:pt x="3357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4" name="Google Shape;35694;p44"/>
            <p:cNvSpPr/>
            <p:nvPr/>
          </p:nvSpPr>
          <p:spPr>
            <a:xfrm>
              <a:off x="5221325" y="1275375"/>
              <a:ext cx="63325" cy="94350"/>
            </a:xfrm>
            <a:custGeom>
              <a:avLst/>
              <a:gdLst/>
              <a:ahLst/>
              <a:cxnLst/>
              <a:rect l="l" t="t" r="r" b="b"/>
              <a:pathLst>
                <a:path w="2533" h="3774" extrusionOk="0">
                  <a:moveTo>
                    <a:pt x="1467" y="1"/>
                  </a:moveTo>
                  <a:cubicBezTo>
                    <a:pt x="1211" y="1"/>
                    <a:pt x="950" y="101"/>
                    <a:pt x="753" y="265"/>
                  </a:cubicBezTo>
                  <a:cubicBezTo>
                    <a:pt x="452" y="515"/>
                    <a:pt x="277" y="891"/>
                    <a:pt x="151" y="1267"/>
                  </a:cubicBezTo>
                  <a:cubicBezTo>
                    <a:pt x="51" y="1643"/>
                    <a:pt x="227" y="2194"/>
                    <a:pt x="201" y="2595"/>
                  </a:cubicBezTo>
                  <a:cubicBezTo>
                    <a:pt x="176" y="2846"/>
                    <a:pt x="151" y="3097"/>
                    <a:pt x="76" y="3322"/>
                  </a:cubicBezTo>
                  <a:cubicBezTo>
                    <a:pt x="1" y="3548"/>
                    <a:pt x="176" y="3773"/>
                    <a:pt x="427" y="3773"/>
                  </a:cubicBezTo>
                  <a:cubicBezTo>
                    <a:pt x="703" y="3773"/>
                    <a:pt x="978" y="3723"/>
                    <a:pt x="1229" y="3648"/>
                  </a:cubicBezTo>
                  <a:cubicBezTo>
                    <a:pt x="1655" y="3498"/>
                    <a:pt x="2056" y="3222"/>
                    <a:pt x="2257" y="2846"/>
                  </a:cubicBezTo>
                  <a:cubicBezTo>
                    <a:pt x="2532" y="2395"/>
                    <a:pt x="2532" y="1819"/>
                    <a:pt x="2482" y="1317"/>
                  </a:cubicBezTo>
                  <a:cubicBezTo>
                    <a:pt x="2432" y="1067"/>
                    <a:pt x="2407" y="841"/>
                    <a:pt x="2307" y="615"/>
                  </a:cubicBezTo>
                  <a:cubicBezTo>
                    <a:pt x="2206" y="390"/>
                    <a:pt x="2056" y="189"/>
                    <a:pt x="1856" y="89"/>
                  </a:cubicBezTo>
                  <a:cubicBezTo>
                    <a:pt x="1734" y="29"/>
                    <a:pt x="1601" y="1"/>
                    <a:pt x="1467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5" name="Google Shape;35695;p44"/>
            <p:cNvSpPr/>
            <p:nvPr/>
          </p:nvSpPr>
          <p:spPr>
            <a:xfrm>
              <a:off x="5233275" y="1292300"/>
              <a:ext cx="39475" cy="59950"/>
            </a:xfrm>
            <a:custGeom>
              <a:avLst/>
              <a:gdLst/>
              <a:ahLst/>
              <a:cxnLst/>
              <a:rect l="l" t="t" r="r" b="b"/>
              <a:pathLst>
                <a:path w="1579" h="2398" extrusionOk="0">
                  <a:moveTo>
                    <a:pt x="914" y="1"/>
                  </a:moveTo>
                  <a:cubicBezTo>
                    <a:pt x="756" y="1"/>
                    <a:pt x="589" y="66"/>
                    <a:pt x="475" y="164"/>
                  </a:cubicBezTo>
                  <a:cubicBezTo>
                    <a:pt x="275" y="339"/>
                    <a:pt x="150" y="565"/>
                    <a:pt x="74" y="816"/>
                  </a:cubicBezTo>
                  <a:cubicBezTo>
                    <a:pt x="24" y="1066"/>
                    <a:pt x="124" y="1417"/>
                    <a:pt x="99" y="1668"/>
                  </a:cubicBezTo>
                  <a:cubicBezTo>
                    <a:pt x="99" y="1818"/>
                    <a:pt x="74" y="1969"/>
                    <a:pt x="24" y="2119"/>
                  </a:cubicBezTo>
                  <a:cubicBezTo>
                    <a:pt x="1" y="2258"/>
                    <a:pt x="85" y="2397"/>
                    <a:pt x="217" y="2397"/>
                  </a:cubicBezTo>
                  <a:cubicBezTo>
                    <a:pt x="228" y="2397"/>
                    <a:pt x="239" y="2397"/>
                    <a:pt x="250" y="2395"/>
                  </a:cubicBezTo>
                  <a:cubicBezTo>
                    <a:pt x="425" y="2395"/>
                    <a:pt x="601" y="2370"/>
                    <a:pt x="776" y="2319"/>
                  </a:cubicBezTo>
                  <a:cubicBezTo>
                    <a:pt x="1052" y="2244"/>
                    <a:pt x="1578" y="1643"/>
                    <a:pt x="1553" y="841"/>
                  </a:cubicBezTo>
                  <a:cubicBezTo>
                    <a:pt x="1553" y="690"/>
                    <a:pt x="1528" y="540"/>
                    <a:pt x="1453" y="390"/>
                  </a:cubicBezTo>
                  <a:cubicBezTo>
                    <a:pt x="1403" y="264"/>
                    <a:pt x="1302" y="139"/>
                    <a:pt x="1152" y="64"/>
                  </a:cubicBezTo>
                  <a:cubicBezTo>
                    <a:pt x="1082" y="20"/>
                    <a:pt x="999" y="1"/>
                    <a:pt x="914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6" name="Google Shape;35696;p44"/>
            <p:cNvSpPr/>
            <p:nvPr/>
          </p:nvSpPr>
          <p:spPr>
            <a:xfrm>
              <a:off x="4906800" y="2417325"/>
              <a:ext cx="199900" cy="153475"/>
            </a:xfrm>
            <a:custGeom>
              <a:avLst/>
              <a:gdLst/>
              <a:ahLst/>
              <a:cxnLst/>
              <a:rect l="l" t="t" r="r" b="b"/>
              <a:pathLst>
                <a:path w="7996" h="6139" extrusionOk="0">
                  <a:moveTo>
                    <a:pt x="7895" y="0"/>
                  </a:moveTo>
                  <a:lnTo>
                    <a:pt x="5439" y="251"/>
                  </a:lnTo>
                  <a:cubicBezTo>
                    <a:pt x="5439" y="251"/>
                    <a:pt x="5291" y="230"/>
                    <a:pt x="5043" y="230"/>
                  </a:cubicBezTo>
                  <a:cubicBezTo>
                    <a:pt x="4206" y="230"/>
                    <a:pt x="2229" y="469"/>
                    <a:pt x="953" y="2557"/>
                  </a:cubicBezTo>
                  <a:cubicBezTo>
                    <a:pt x="0" y="4111"/>
                    <a:pt x="1229" y="5239"/>
                    <a:pt x="2482" y="5915"/>
                  </a:cubicBezTo>
                  <a:cubicBezTo>
                    <a:pt x="2757" y="6071"/>
                    <a:pt x="3061" y="6139"/>
                    <a:pt x="3380" y="6139"/>
                  </a:cubicBezTo>
                  <a:cubicBezTo>
                    <a:pt x="4597" y="6139"/>
                    <a:pt x="6029" y="5156"/>
                    <a:pt x="6943" y="4361"/>
                  </a:cubicBezTo>
                  <a:cubicBezTo>
                    <a:pt x="6968" y="4341"/>
                    <a:pt x="6990" y="4333"/>
                    <a:pt x="7009" y="4333"/>
                  </a:cubicBezTo>
                  <a:cubicBezTo>
                    <a:pt x="7160" y="4333"/>
                    <a:pt x="7167" y="4864"/>
                    <a:pt x="7293" y="4864"/>
                  </a:cubicBezTo>
                  <a:cubicBezTo>
                    <a:pt x="7314" y="4864"/>
                    <a:pt x="7339" y="4849"/>
                    <a:pt x="7369" y="4812"/>
                  </a:cubicBezTo>
                  <a:cubicBezTo>
                    <a:pt x="7995" y="4036"/>
                    <a:pt x="7895" y="0"/>
                    <a:pt x="7895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7" name="Google Shape;35697;p44"/>
            <p:cNvSpPr/>
            <p:nvPr/>
          </p:nvSpPr>
          <p:spPr>
            <a:xfrm>
              <a:off x="5042775" y="2129100"/>
              <a:ext cx="626575" cy="1570825"/>
            </a:xfrm>
            <a:custGeom>
              <a:avLst/>
              <a:gdLst/>
              <a:ahLst/>
              <a:cxnLst/>
              <a:rect l="l" t="t" r="r" b="b"/>
              <a:pathLst>
                <a:path w="25063" h="62833" extrusionOk="0">
                  <a:moveTo>
                    <a:pt x="23735" y="1"/>
                  </a:moveTo>
                  <a:lnTo>
                    <a:pt x="0" y="11780"/>
                  </a:lnTo>
                  <a:cubicBezTo>
                    <a:pt x="0" y="11780"/>
                    <a:pt x="7995" y="57620"/>
                    <a:pt x="19449" y="62833"/>
                  </a:cubicBezTo>
                  <a:cubicBezTo>
                    <a:pt x="23735" y="51855"/>
                    <a:pt x="25063" y="5063"/>
                    <a:pt x="25063" y="5063"/>
                  </a:cubicBezTo>
                  <a:lnTo>
                    <a:pt x="23735" y="1"/>
                  </a:ln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8" name="Google Shape;35698;p44"/>
            <p:cNvSpPr/>
            <p:nvPr/>
          </p:nvSpPr>
          <p:spPr>
            <a:xfrm>
              <a:off x="5288375" y="2994400"/>
              <a:ext cx="44525" cy="68325"/>
            </a:xfrm>
            <a:custGeom>
              <a:avLst/>
              <a:gdLst/>
              <a:ahLst/>
              <a:cxnLst/>
              <a:rect l="l" t="t" r="r" b="b"/>
              <a:pathLst>
                <a:path w="1781" h="2733" extrusionOk="0">
                  <a:moveTo>
                    <a:pt x="978" y="0"/>
                  </a:moveTo>
                  <a:lnTo>
                    <a:pt x="978" y="0"/>
                  </a:lnTo>
                  <a:cubicBezTo>
                    <a:pt x="627" y="100"/>
                    <a:pt x="251" y="552"/>
                    <a:pt x="126" y="1178"/>
                  </a:cubicBezTo>
                  <a:cubicBezTo>
                    <a:pt x="1" y="1980"/>
                    <a:pt x="502" y="2732"/>
                    <a:pt x="502" y="2732"/>
                  </a:cubicBezTo>
                  <a:cubicBezTo>
                    <a:pt x="502" y="2732"/>
                    <a:pt x="1354" y="2356"/>
                    <a:pt x="1605" y="1554"/>
                  </a:cubicBezTo>
                  <a:cubicBezTo>
                    <a:pt x="1780" y="953"/>
                    <a:pt x="1680" y="376"/>
                    <a:pt x="1429" y="126"/>
                  </a:cubicBezTo>
                  <a:cubicBezTo>
                    <a:pt x="1128" y="401"/>
                    <a:pt x="953" y="953"/>
                    <a:pt x="953" y="953"/>
                  </a:cubicBezTo>
                  <a:cubicBezTo>
                    <a:pt x="953" y="953"/>
                    <a:pt x="1103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9" name="Google Shape;35699;p44"/>
            <p:cNvSpPr/>
            <p:nvPr/>
          </p:nvSpPr>
          <p:spPr>
            <a:xfrm>
              <a:off x="5240750" y="3015575"/>
              <a:ext cx="58300" cy="50800"/>
            </a:xfrm>
            <a:custGeom>
              <a:avLst/>
              <a:gdLst/>
              <a:ahLst/>
              <a:cxnLst/>
              <a:rect l="l" t="t" r="r" b="b"/>
              <a:pathLst>
                <a:path w="2332" h="2032" extrusionOk="0">
                  <a:moveTo>
                    <a:pt x="604" y="1"/>
                  </a:moveTo>
                  <a:cubicBezTo>
                    <a:pt x="522" y="1"/>
                    <a:pt x="446" y="11"/>
                    <a:pt x="377" y="30"/>
                  </a:cubicBezTo>
                  <a:cubicBezTo>
                    <a:pt x="502" y="406"/>
                    <a:pt x="903" y="832"/>
                    <a:pt x="903" y="832"/>
                  </a:cubicBezTo>
                  <a:cubicBezTo>
                    <a:pt x="903" y="832"/>
                    <a:pt x="427" y="431"/>
                    <a:pt x="76" y="381"/>
                  </a:cubicBezTo>
                  <a:lnTo>
                    <a:pt x="76" y="381"/>
                  </a:lnTo>
                  <a:cubicBezTo>
                    <a:pt x="1" y="732"/>
                    <a:pt x="252" y="1284"/>
                    <a:pt x="753" y="1660"/>
                  </a:cubicBezTo>
                  <a:cubicBezTo>
                    <a:pt x="1160" y="1973"/>
                    <a:pt x="1665" y="2032"/>
                    <a:pt x="1987" y="2032"/>
                  </a:cubicBezTo>
                  <a:cubicBezTo>
                    <a:pt x="2180" y="2032"/>
                    <a:pt x="2307" y="2010"/>
                    <a:pt x="2307" y="2010"/>
                  </a:cubicBezTo>
                  <a:cubicBezTo>
                    <a:pt x="2307" y="2010"/>
                    <a:pt x="2332" y="1083"/>
                    <a:pt x="1730" y="532"/>
                  </a:cubicBezTo>
                  <a:cubicBezTo>
                    <a:pt x="1368" y="169"/>
                    <a:pt x="940" y="1"/>
                    <a:pt x="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0" name="Google Shape;35700;p44"/>
            <p:cNvSpPr/>
            <p:nvPr/>
          </p:nvSpPr>
          <p:spPr>
            <a:xfrm>
              <a:off x="5290250" y="3063950"/>
              <a:ext cx="48900" cy="65800"/>
            </a:xfrm>
            <a:custGeom>
              <a:avLst/>
              <a:gdLst/>
              <a:ahLst/>
              <a:cxnLst/>
              <a:rect l="l" t="t" r="r" b="b"/>
              <a:pathLst>
                <a:path w="1956" h="2632" extrusionOk="0">
                  <a:moveTo>
                    <a:pt x="427" y="0"/>
                  </a:moveTo>
                  <a:cubicBezTo>
                    <a:pt x="427" y="0"/>
                    <a:pt x="1" y="802"/>
                    <a:pt x="277" y="1604"/>
                  </a:cubicBezTo>
                  <a:cubicBezTo>
                    <a:pt x="502" y="2181"/>
                    <a:pt x="928" y="2582"/>
                    <a:pt x="1279" y="2632"/>
                  </a:cubicBezTo>
                  <a:cubicBezTo>
                    <a:pt x="1354" y="2231"/>
                    <a:pt x="1154" y="1680"/>
                    <a:pt x="1154" y="1679"/>
                  </a:cubicBezTo>
                  <a:lnTo>
                    <a:pt x="1154" y="1679"/>
                  </a:lnTo>
                  <a:cubicBezTo>
                    <a:pt x="1154" y="1680"/>
                    <a:pt x="1404" y="2256"/>
                    <a:pt x="1705" y="2456"/>
                  </a:cubicBezTo>
                  <a:cubicBezTo>
                    <a:pt x="1906" y="2156"/>
                    <a:pt x="1956" y="1579"/>
                    <a:pt x="1680" y="1003"/>
                  </a:cubicBezTo>
                  <a:cubicBezTo>
                    <a:pt x="1304" y="276"/>
                    <a:pt x="427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1" name="Google Shape;35701;p44"/>
            <p:cNvSpPr/>
            <p:nvPr/>
          </p:nvSpPr>
          <p:spPr>
            <a:xfrm>
              <a:off x="5240125" y="3063625"/>
              <a:ext cx="61425" cy="46850"/>
            </a:xfrm>
            <a:custGeom>
              <a:avLst/>
              <a:gdLst/>
              <a:ahLst/>
              <a:cxnLst/>
              <a:rect l="l" t="t" r="r" b="b"/>
              <a:pathLst>
                <a:path w="2457" h="1874" extrusionOk="0">
                  <a:moveTo>
                    <a:pt x="1794" y="1"/>
                  </a:moveTo>
                  <a:cubicBezTo>
                    <a:pt x="1503" y="1"/>
                    <a:pt x="1159" y="53"/>
                    <a:pt x="853" y="239"/>
                  </a:cubicBezTo>
                  <a:cubicBezTo>
                    <a:pt x="302" y="565"/>
                    <a:pt x="1" y="1041"/>
                    <a:pt x="1" y="1392"/>
                  </a:cubicBezTo>
                  <a:cubicBezTo>
                    <a:pt x="427" y="1392"/>
                    <a:pt x="928" y="1116"/>
                    <a:pt x="928" y="1116"/>
                  </a:cubicBezTo>
                  <a:lnTo>
                    <a:pt x="928" y="1116"/>
                  </a:lnTo>
                  <a:cubicBezTo>
                    <a:pt x="928" y="1116"/>
                    <a:pt x="402" y="1467"/>
                    <a:pt x="277" y="1818"/>
                  </a:cubicBezTo>
                  <a:cubicBezTo>
                    <a:pt x="371" y="1854"/>
                    <a:pt x="488" y="1874"/>
                    <a:pt x="617" y="1874"/>
                  </a:cubicBezTo>
                  <a:cubicBezTo>
                    <a:pt x="932" y="1874"/>
                    <a:pt x="1325" y="1758"/>
                    <a:pt x="1680" y="1492"/>
                  </a:cubicBezTo>
                  <a:cubicBezTo>
                    <a:pt x="2332" y="991"/>
                    <a:pt x="2457" y="88"/>
                    <a:pt x="2457" y="88"/>
                  </a:cubicBezTo>
                  <a:cubicBezTo>
                    <a:pt x="2457" y="88"/>
                    <a:pt x="2170" y="1"/>
                    <a:pt x="17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2" name="Google Shape;35702;p44"/>
            <p:cNvSpPr/>
            <p:nvPr/>
          </p:nvSpPr>
          <p:spPr>
            <a:xfrm>
              <a:off x="5302800" y="3038100"/>
              <a:ext cx="68950" cy="39675"/>
            </a:xfrm>
            <a:custGeom>
              <a:avLst/>
              <a:gdLst/>
              <a:ahLst/>
              <a:cxnLst/>
              <a:rect l="l" t="t" r="r" b="b"/>
              <a:pathLst>
                <a:path w="2758" h="1587" extrusionOk="0">
                  <a:moveTo>
                    <a:pt x="1767" y="0"/>
                  </a:moveTo>
                  <a:cubicBezTo>
                    <a:pt x="1588" y="0"/>
                    <a:pt x="1397" y="25"/>
                    <a:pt x="1203" y="82"/>
                  </a:cubicBezTo>
                  <a:cubicBezTo>
                    <a:pt x="426" y="332"/>
                    <a:pt x="0" y="1160"/>
                    <a:pt x="0" y="1160"/>
                  </a:cubicBezTo>
                  <a:cubicBezTo>
                    <a:pt x="0" y="1160"/>
                    <a:pt x="582" y="1586"/>
                    <a:pt x="1286" y="1586"/>
                  </a:cubicBezTo>
                  <a:cubicBezTo>
                    <a:pt x="1382" y="1586"/>
                    <a:pt x="1480" y="1579"/>
                    <a:pt x="1579" y="1561"/>
                  </a:cubicBezTo>
                  <a:cubicBezTo>
                    <a:pt x="2181" y="1435"/>
                    <a:pt x="2632" y="1084"/>
                    <a:pt x="2757" y="733"/>
                  </a:cubicBezTo>
                  <a:cubicBezTo>
                    <a:pt x="2612" y="685"/>
                    <a:pt x="2438" y="670"/>
                    <a:pt x="2278" y="670"/>
                  </a:cubicBezTo>
                  <a:cubicBezTo>
                    <a:pt x="2023" y="670"/>
                    <a:pt x="1805" y="708"/>
                    <a:pt x="1805" y="708"/>
                  </a:cubicBezTo>
                  <a:cubicBezTo>
                    <a:pt x="1805" y="708"/>
                    <a:pt x="2381" y="558"/>
                    <a:pt x="2657" y="282"/>
                  </a:cubicBezTo>
                  <a:cubicBezTo>
                    <a:pt x="2470" y="112"/>
                    <a:pt x="2145" y="0"/>
                    <a:pt x="17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3" name="Google Shape;35703;p44"/>
            <p:cNvSpPr/>
            <p:nvPr/>
          </p:nvSpPr>
          <p:spPr>
            <a:xfrm>
              <a:off x="5285875" y="3033250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1" y="0"/>
                  </a:moveTo>
                  <a:lnTo>
                    <a:pt x="351" y="0"/>
                  </a:lnTo>
                  <a:cubicBezTo>
                    <a:pt x="301" y="176"/>
                    <a:pt x="376" y="451"/>
                    <a:pt x="376" y="451"/>
                  </a:cubicBezTo>
                  <a:cubicBezTo>
                    <a:pt x="376" y="451"/>
                    <a:pt x="276" y="176"/>
                    <a:pt x="151" y="75"/>
                  </a:cubicBezTo>
                  <a:cubicBezTo>
                    <a:pt x="25" y="201"/>
                    <a:pt x="0" y="476"/>
                    <a:pt x="101" y="727"/>
                  </a:cubicBezTo>
                  <a:cubicBezTo>
                    <a:pt x="251" y="1078"/>
                    <a:pt x="652" y="1253"/>
                    <a:pt x="652" y="1253"/>
                  </a:cubicBezTo>
                  <a:cubicBezTo>
                    <a:pt x="652" y="1253"/>
                    <a:pt x="878" y="877"/>
                    <a:pt x="777" y="526"/>
                  </a:cubicBezTo>
                  <a:cubicBezTo>
                    <a:pt x="677" y="251"/>
                    <a:pt x="502" y="50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4" name="Google Shape;35704;p44"/>
            <p:cNvSpPr/>
            <p:nvPr/>
          </p:nvSpPr>
          <p:spPr>
            <a:xfrm>
              <a:off x="5270200" y="3054775"/>
              <a:ext cx="31350" cy="18000"/>
            </a:xfrm>
            <a:custGeom>
              <a:avLst/>
              <a:gdLst/>
              <a:ahLst/>
              <a:cxnLst/>
              <a:rect l="l" t="t" r="r" b="b"/>
              <a:pathLst>
                <a:path w="1254" h="720" extrusionOk="0">
                  <a:moveTo>
                    <a:pt x="493" y="1"/>
                  </a:moveTo>
                  <a:cubicBezTo>
                    <a:pt x="277" y="1"/>
                    <a:pt x="105" y="68"/>
                    <a:pt x="26" y="167"/>
                  </a:cubicBezTo>
                  <a:cubicBezTo>
                    <a:pt x="176" y="292"/>
                    <a:pt x="427" y="342"/>
                    <a:pt x="427" y="342"/>
                  </a:cubicBezTo>
                  <a:cubicBezTo>
                    <a:pt x="427" y="342"/>
                    <a:pt x="383" y="338"/>
                    <a:pt x="320" y="338"/>
                  </a:cubicBezTo>
                  <a:cubicBezTo>
                    <a:pt x="226" y="338"/>
                    <a:pt x="91" y="347"/>
                    <a:pt x="1" y="392"/>
                  </a:cubicBezTo>
                  <a:cubicBezTo>
                    <a:pt x="51" y="543"/>
                    <a:pt x="277" y="693"/>
                    <a:pt x="577" y="718"/>
                  </a:cubicBezTo>
                  <a:cubicBezTo>
                    <a:pt x="594" y="719"/>
                    <a:pt x="610" y="720"/>
                    <a:pt x="626" y="720"/>
                  </a:cubicBezTo>
                  <a:cubicBezTo>
                    <a:pt x="979" y="720"/>
                    <a:pt x="1254" y="467"/>
                    <a:pt x="1254" y="467"/>
                  </a:cubicBezTo>
                  <a:cubicBezTo>
                    <a:pt x="1254" y="467"/>
                    <a:pt x="1053" y="92"/>
                    <a:pt x="678" y="16"/>
                  </a:cubicBezTo>
                  <a:cubicBezTo>
                    <a:pt x="613" y="6"/>
                    <a:pt x="551" y="1"/>
                    <a:pt x="49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5" name="Google Shape;35705;p44"/>
            <p:cNvSpPr/>
            <p:nvPr/>
          </p:nvSpPr>
          <p:spPr>
            <a:xfrm>
              <a:off x="5302800" y="3064575"/>
              <a:ext cx="27575" cy="22050"/>
            </a:xfrm>
            <a:custGeom>
              <a:avLst/>
              <a:gdLst/>
              <a:ahLst/>
              <a:cxnLst/>
              <a:rect l="l" t="t" r="r" b="b"/>
              <a:pathLst>
                <a:path w="1103" h="882" extrusionOk="0">
                  <a:moveTo>
                    <a:pt x="251" y="0"/>
                  </a:moveTo>
                  <a:cubicBezTo>
                    <a:pt x="107" y="0"/>
                    <a:pt x="0" y="25"/>
                    <a:pt x="0" y="25"/>
                  </a:cubicBezTo>
                  <a:cubicBezTo>
                    <a:pt x="0" y="25"/>
                    <a:pt x="25" y="451"/>
                    <a:pt x="326" y="677"/>
                  </a:cubicBezTo>
                  <a:cubicBezTo>
                    <a:pt x="493" y="807"/>
                    <a:pt x="673" y="881"/>
                    <a:pt x="816" y="881"/>
                  </a:cubicBezTo>
                  <a:cubicBezTo>
                    <a:pt x="867" y="881"/>
                    <a:pt x="913" y="872"/>
                    <a:pt x="952" y="852"/>
                  </a:cubicBezTo>
                  <a:cubicBezTo>
                    <a:pt x="902" y="677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28" y="677"/>
                    <a:pt x="1103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77" y="25"/>
                    <a:pt x="395" y="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6" name="Google Shape;35706;p44"/>
            <p:cNvSpPr/>
            <p:nvPr/>
          </p:nvSpPr>
          <p:spPr>
            <a:xfrm>
              <a:off x="5285250" y="306520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0"/>
                  </a:moveTo>
                  <a:cubicBezTo>
                    <a:pt x="702" y="0"/>
                    <a:pt x="301" y="126"/>
                    <a:pt x="126" y="451"/>
                  </a:cubicBezTo>
                  <a:cubicBezTo>
                    <a:pt x="0" y="727"/>
                    <a:pt x="0" y="978"/>
                    <a:pt x="76" y="1128"/>
                  </a:cubicBezTo>
                  <a:cubicBezTo>
                    <a:pt x="251" y="1028"/>
                    <a:pt x="376" y="778"/>
                    <a:pt x="376" y="777"/>
                  </a:cubicBezTo>
                  <a:lnTo>
                    <a:pt x="376" y="777"/>
                  </a:lnTo>
                  <a:cubicBezTo>
                    <a:pt x="376" y="778"/>
                    <a:pt x="251" y="1053"/>
                    <a:pt x="301" y="1203"/>
                  </a:cubicBezTo>
                  <a:cubicBezTo>
                    <a:pt x="451" y="1178"/>
                    <a:pt x="652" y="1003"/>
                    <a:pt x="752" y="752"/>
                  </a:cubicBezTo>
                  <a:cubicBezTo>
                    <a:pt x="878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7" name="Google Shape;35707;p44"/>
            <p:cNvSpPr/>
            <p:nvPr/>
          </p:nvSpPr>
          <p:spPr>
            <a:xfrm>
              <a:off x="5302800" y="3040450"/>
              <a:ext cx="25700" cy="24850"/>
            </a:xfrm>
            <a:custGeom>
              <a:avLst/>
              <a:gdLst/>
              <a:ahLst/>
              <a:cxnLst/>
              <a:rect l="l" t="t" r="r" b="b"/>
              <a:pathLst>
                <a:path w="1028" h="994" extrusionOk="0">
                  <a:moveTo>
                    <a:pt x="743" y="0"/>
                  </a:moveTo>
                  <a:cubicBezTo>
                    <a:pt x="594" y="0"/>
                    <a:pt x="392" y="101"/>
                    <a:pt x="226" y="289"/>
                  </a:cubicBezTo>
                  <a:cubicBezTo>
                    <a:pt x="0" y="589"/>
                    <a:pt x="25" y="990"/>
                    <a:pt x="25" y="990"/>
                  </a:cubicBezTo>
                  <a:cubicBezTo>
                    <a:pt x="25" y="990"/>
                    <a:pt x="55" y="994"/>
                    <a:pt x="105" y="994"/>
                  </a:cubicBezTo>
                  <a:cubicBezTo>
                    <a:pt x="242" y="994"/>
                    <a:pt x="525" y="967"/>
                    <a:pt x="727" y="765"/>
                  </a:cubicBezTo>
                  <a:cubicBezTo>
                    <a:pt x="927" y="564"/>
                    <a:pt x="1028" y="314"/>
                    <a:pt x="978" y="163"/>
                  </a:cubicBezTo>
                  <a:lnTo>
                    <a:pt x="978" y="163"/>
                  </a:lnTo>
                  <a:cubicBezTo>
                    <a:pt x="802" y="188"/>
                    <a:pt x="602" y="389"/>
                    <a:pt x="602" y="389"/>
                  </a:cubicBezTo>
                  <a:cubicBezTo>
                    <a:pt x="602" y="389"/>
                    <a:pt x="802" y="163"/>
                    <a:pt x="827" y="13"/>
                  </a:cubicBezTo>
                  <a:cubicBezTo>
                    <a:pt x="802" y="4"/>
                    <a:pt x="773" y="0"/>
                    <a:pt x="74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8" name="Google Shape;35708;p44"/>
            <p:cNvSpPr/>
            <p:nvPr/>
          </p:nvSpPr>
          <p:spPr>
            <a:xfrm>
              <a:off x="5302175" y="3040125"/>
              <a:ext cx="5025" cy="18825"/>
            </a:xfrm>
            <a:custGeom>
              <a:avLst/>
              <a:gdLst/>
              <a:ahLst/>
              <a:cxnLst/>
              <a:rect l="l" t="t" r="r" b="b"/>
              <a:pathLst>
                <a:path w="201" h="753" fill="none" extrusionOk="0">
                  <a:moveTo>
                    <a:pt x="201" y="1"/>
                  </a:moveTo>
                  <a:lnTo>
                    <a:pt x="0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9" name="Google Shape;35709;p44"/>
            <p:cNvSpPr/>
            <p:nvPr/>
          </p:nvSpPr>
          <p:spPr>
            <a:xfrm>
              <a:off x="5305925" y="303800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62" y="0"/>
                  </a:moveTo>
                  <a:cubicBezTo>
                    <a:pt x="36" y="0"/>
                    <a:pt x="18" y="18"/>
                    <a:pt x="0" y="36"/>
                  </a:cubicBezTo>
                  <a:cubicBezTo>
                    <a:pt x="0" y="86"/>
                    <a:pt x="0" y="111"/>
                    <a:pt x="51" y="136"/>
                  </a:cubicBezTo>
                  <a:cubicBezTo>
                    <a:pt x="76" y="136"/>
                    <a:pt x="126" y="136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86" y="3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0" name="Google Shape;35710;p44"/>
            <p:cNvSpPr/>
            <p:nvPr/>
          </p:nvSpPr>
          <p:spPr>
            <a:xfrm>
              <a:off x="5299025" y="3040125"/>
              <a:ext cx="3175" cy="18825"/>
            </a:xfrm>
            <a:custGeom>
              <a:avLst/>
              <a:gdLst/>
              <a:ahLst/>
              <a:cxnLst/>
              <a:rect l="l" t="t" r="r" b="b"/>
              <a:pathLst>
                <a:path w="127" h="753" fill="none" extrusionOk="0">
                  <a:moveTo>
                    <a:pt x="1" y="1"/>
                  </a:moveTo>
                  <a:lnTo>
                    <a:pt x="126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1" name="Google Shape;35711;p44"/>
            <p:cNvSpPr/>
            <p:nvPr/>
          </p:nvSpPr>
          <p:spPr>
            <a:xfrm>
              <a:off x="5297150" y="30376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6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26" y="101"/>
                    <a:pt x="51" y="126"/>
                    <a:pt x="76" y="126"/>
                  </a:cubicBezTo>
                  <a:cubicBezTo>
                    <a:pt x="126" y="126"/>
                    <a:pt x="151" y="101"/>
                    <a:pt x="151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2" name="Google Shape;35712;p44"/>
            <p:cNvSpPr/>
            <p:nvPr/>
          </p:nvSpPr>
          <p:spPr>
            <a:xfrm>
              <a:off x="5302800" y="3043900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476" y="0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3" name="Google Shape;35713;p44"/>
            <p:cNvSpPr/>
            <p:nvPr/>
          </p:nvSpPr>
          <p:spPr>
            <a:xfrm>
              <a:off x="5313450" y="3041750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3" y="1"/>
                  </a:moveTo>
                  <a:cubicBezTo>
                    <a:pt x="48" y="1"/>
                    <a:pt x="18" y="18"/>
                    <a:pt x="0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36" y="122"/>
                    <a:pt x="50" y="128"/>
                    <a:pt x="66" y="128"/>
                  </a:cubicBezTo>
                  <a:cubicBezTo>
                    <a:pt x="88" y="128"/>
                    <a:pt x="111" y="116"/>
                    <a:pt x="125" y="86"/>
                  </a:cubicBezTo>
                  <a:cubicBezTo>
                    <a:pt x="151" y="61"/>
                    <a:pt x="125" y="36"/>
                    <a:pt x="100" y="11"/>
                  </a:cubicBezTo>
                  <a:cubicBezTo>
                    <a:pt x="93" y="4"/>
                    <a:pt x="84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4" name="Google Shape;35714;p44"/>
            <p:cNvSpPr/>
            <p:nvPr/>
          </p:nvSpPr>
          <p:spPr>
            <a:xfrm>
              <a:off x="5302800" y="3063325"/>
              <a:ext cx="5650" cy="18825"/>
            </a:xfrm>
            <a:custGeom>
              <a:avLst/>
              <a:gdLst/>
              <a:ahLst/>
              <a:cxnLst/>
              <a:rect l="l" t="t" r="r" b="b"/>
              <a:pathLst>
                <a:path w="226" h="753" fill="none" extrusionOk="0">
                  <a:moveTo>
                    <a:pt x="226" y="7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5" name="Google Shape;35715;p44"/>
            <p:cNvSpPr/>
            <p:nvPr/>
          </p:nvSpPr>
          <p:spPr>
            <a:xfrm>
              <a:off x="5307175" y="308085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1" y="1"/>
                  </a:moveTo>
                  <a:cubicBezTo>
                    <a:pt x="26" y="1"/>
                    <a:pt x="1" y="51"/>
                    <a:pt x="1" y="76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26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6" name="Google Shape;35716;p44"/>
            <p:cNvSpPr/>
            <p:nvPr/>
          </p:nvSpPr>
          <p:spPr>
            <a:xfrm>
              <a:off x="5303425" y="3063950"/>
              <a:ext cx="12550" cy="13800"/>
            </a:xfrm>
            <a:custGeom>
              <a:avLst/>
              <a:gdLst/>
              <a:ahLst/>
              <a:cxnLst/>
              <a:rect l="l" t="t" r="r" b="b"/>
              <a:pathLst>
                <a:path w="502" h="552" fill="none" extrusionOk="0">
                  <a:moveTo>
                    <a:pt x="501" y="5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7" name="Google Shape;35717;p44"/>
            <p:cNvSpPr/>
            <p:nvPr/>
          </p:nvSpPr>
          <p:spPr>
            <a:xfrm>
              <a:off x="5314700" y="3076700"/>
              <a:ext cx="3775" cy="3350"/>
            </a:xfrm>
            <a:custGeom>
              <a:avLst/>
              <a:gdLst/>
              <a:ahLst/>
              <a:cxnLst/>
              <a:rect l="l" t="t" r="r" b="b"/>
              <a:pathLst>
                <a:path w="151" h="134" extrusionOk="0">
                  <a:moveTo>
                    <a:pt x="66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0" y="42"/>
                    <a:pt x="0" y="67"/>
                    <a:pt x="25" y="92"/>
                  </a:cubicBezTo>
                  <a:cubicBezTo>
                    <a:pt x="25" y="121"/>
                    <a:pt x="43" y="133"/>
                    <a:pt x="62" y="133"/>
                  </a:cubicBezTo>
                  <a:cubicBezTo>
                    <a:pt x="75" y="133"/>
                    <a:pt x="90" y="127"/>
                    <a:pt x="101" y="117"/>
                  </a:cubicBezTo>
                  <a:cubicBezTo>
                    <a:pt x="126" y="92"/>
                    <a:pt x="151" y="67"/>
                    <a:pt x="126" y="42"/>
                  </a:cubicBezTo>
                  <a:cubicBezTo>
                    <a:pt x="111" y="12"/>
                    <a:pt x="88" y="0"/>
                    <a:pt x="6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8" name="Google Shape;35718;p44"/>
            <p:cNvSpPr/>
            <p:nvPr/>
          </p:nvSpPr>
          <p:spPr>
            <a:xfrm>
              <a:off x="5300900" y="3063950"/>
              <a:ext cx="1925" cy="18825"/>
            </a:xfrm>
            <a:custGeom>
              <a:avLst/>
              <a:gdLst/>
              <a:ahLst/>
              <a:cxnLst/>
              <a:rect l="l" t="t" r="r" b="b"/>
              <a:pathLst>
                <a:path w="77" h="753" fill="none" extrusionOk="0">
                  <a:moveTo>
                    <a:pt x="1" y="752"/>
                  </a:moveTo>
                  <a:lnTo>
                    <a:pt x="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9" name="Google Shape;35719;p44"/>
            <p:cNvSpPr/>
            <p:nvPr/>
          </p:nvSpPr>
          <p:spPr>
            <a:xfrm>
              <a:off x="5299025" y="308212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100"/>
                    <a:pt x="26" y="125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0" name="Google Shape;35720;p44"/>
            <p:cNvSpPr/>
            <p:nvPr/>
          </p:nvSpPr>
          <p:spPr>
            <a:xfrm>
              <a:off x="5303425" y="306017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7" y="1"/>
                  </a:moveTo>
                  <a:lnTo>
                    <a:pt x="0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1" name="Google Shape;35721;p44"/>
            <p:cNvSpPr/>
            <p:nvPr/>
          </p:nvSpPr>
          <p:spPr>
            <a:xfrm>
              <a:off x="5321575" y="305830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76" y="1"/>
                  </a:moveTo>
                  <a:cubicBezTo>
                    <a:pt x="51" y="1"/>
                    <a:pt x="26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83" y="133"/>
                    <a:pt x="90" y="136"/>
                    <a:pt x="96" y="136"/>
                  </a:cubicBezTo>
                  <a:cubicBezTo>
                    <a:pt x="115" y="136"/>
                    <a:pt x="133" y="113"/>
                    <a:pt x="151" y="76"/>
                  </a:cubicBezTo>
                  <a:cubicBezTo>
                    <a:pt x="151" y="51"/>
                    <a:pt x="12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2" name="Google Shape;35722;p44"/>
            <p:cNvSpPr/>
            <p:nvPr/>
          </p:nvSpPr>
          <p:spPr>
            <a:xfrm>
              <a:off x="5304050" y="3052050"/>
              <a:ext cx="16925" cy="8775"/>
            </a:xfrm>
            <a:custGeom>
              <a:avLst/>
              <a:gdLst/>
              <a:ahLst/>
              <a:cxnLst/>
              <a:rect l="l" t="t" r="r" b="b"/>
              <a:pathLst>
                <a:path w="677" h="351" fill="none" extrusionOk="0">
                  <a:moveTo>
                    <a:pt x="677" y="0"/>
                  </a:moveTo>
                  <a:lnTo>
                    <a:pt x="0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3" name="Google Shape;35723;p44"/>
            <p:cNvSpPr/>
            <p:nvPr/>
          </p:nvSpPr>
          <p:spPr>
            <a:xfrm>
              <a:off x="5319700" y="3050150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51" y="1"/>
                  </a:moveTo>
                  <a:cubicBezTo>
                    <a:pt x="26" y="26"/>
                    <a:pt x="1" y="51"/>
                    <a:pt x="1" y="76"/>
                  </a:cubicBezTo>
                  <a:cubicBezTo>
                    <a:pt x="26" y="126"/>
                    <a:pt x="51" y="126"/>
                    <a:pt x="101" y="126"/>
                  </a:cubicBezTo>
                  <a:cubicBezTo>
                    <a:pt x="126" y="101"/>
                    <a:pt x="151" y="76"/>
                    <a:pt x="126" y="51"/>
                  </a:cubicBezTo>
                  <a:cubicBezTo>
                    <a:pt x="126" y="1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4" name="Google Shape;35724;p44"/>
            <p:cNvSpPr/>
            <p:nvPr/>
          </p:nvSpPr>
          <p:spPr>
            <a:xfrm>
              <a:off x="5304050" y="3060800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fill="none" extrusionOk="0">
                  <a:moveTo>
                    <a:pt x="702" y="302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5" name="Google Shape;35725;p44"/>
            <p:cNvSpPr/>
            <p:nvPr/>
          </p:nvSpPr>
          <p:spPr>
            <a:xfrm>
              <a:off x="5320325" y="3066825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63" y="0"/>
                  </a:moveTo>
                  <a:cubicBezTo>
                    <a:pt x="36" y="0"/>
                    <a:pt x="19" y="18"/>
                    <a:pt x="1" y="36"/>
                  </a:cubicBezTo>
                  <a:cubicBezTo>
                    <a:pt x="1" y="86"/>
                    <a:pt x="26" y="111"/>
                    <a:pt x="51" y="136"/>
                  </a:cubicBezTo>
                  <a:cubicBezTo>
                    <a:pt x="101" y="136"/>
                    <a:pt x="126" y="111"/>
                    <a:pt x="126" y="86"/>
                  </a:cubicBezTo>
                  <a:cubicBezTo>
                    <a:pt x="151" y="36"/>
                    <a:pt x="126" y="11"/>
                    <a:pt x="101" y="11"/>
                  </a:cubicBezTo>
                  <a:cubicBezTo>
                    <a:pt x="86" y="3"/>
                    <a:pt x="74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6" name="Google Shape;35726;p44"/>
            <p:cNvSpPr/>
            <p:nvPr/>
          </p:nvSpPr>
          <p:spPr>
            <a:xfrm>
              <a:off x="5285250" y="3062075"/>
              <a:ext cx="15050" cy="11925"/>
            </a:xfrm>
            <a:custGeom>
              <a:avLst/>
              <a:gdLst/>
              <a:ahLst/>
              <a:cxnLst/>
              <a:rect l="l" t="t" r="r" b="b"/>
              <a:pathLst>
                <a:path w="602" h="477" fill="none" extrusionOk="0">
                  <a:moveTo>
                    <a:pt x="0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7" name="Google Shape;35727;p44"/>
            <p:cNvSpPr/>
            <p:nvPr/>
          </p:nvSpPr>
          <p:spPr>
            <a:xfrm>
              <a:off x="5282750" y="3072875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75" y="0"/>
                  </a:moveTo>
                  <a:cubicBezTo>
                    <a:pt x="56" y="0"/>
                    <a:pt x="38" y="7"/>
                    <a:pt x="25" y="19"/>
                  </a:cubicBezTo>
                  <a:cubicBezTo>
                    <a:pt x="0" y="44"/>
                    <a:pt x="0" y="69"/>
                    <a:pt x="25" y="94"/>
                  </a:cubicBezTo>
                  <a:cubicBezTo>
                    <a:pt x="38" y="107"/>
                    <a:pt x="56" y="113"/>
                    <a:pt x="75" y="113"/>
                  </a:cubicBezTo>
                  <a:cubicBezTo>
                    <a:pt x="94" y="113"/>
                    <a:pt x="113" y="107"/>
                    <a:pt x="125" y="94"/>
                  </a:cubicBezTo>
                  <a:cubicBezTo>
                    <a:pt x="150" y="69"/>
                    <a:pt x="150" y="44"/>
                    <a:pt x="125" y="19"/>
                  </a:cubicBezTo>
                  <a:cubicBezTo>
                    <a:pt x="113" y="7"/>
                    <a:pt x="9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8" name="Google Shape;35728;p44"/>
            <p:cNvSpPr/>
            <p:nvPr/>
          </p:nvSpPr>
          <p:spPr>
            <a:xfrm>
              <a:off x="5281475" y="3062075"/>
              <a:ext cx="18200" cy="4400"/>
            </a:xfrm>
            <a:custGeom>
              <a:avLst/>
              <a:gdLst/>
              <a:ahLst/>
              <a:cxnLst/>
              <a:rect l="l" t="t" r="r" b="b"/>
              <a:pathLst>
                <a:path w="728" h="176" fill="none" extrusionOk="0">
                  <a:moveTo>
                    <a:pt x="1" y="175"/>
                  </a:moveTo>
                  <a:lnTo>
                    <a:pt x="728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9" name="Google Shape;35729;p44"/>
            <p:cNvSpPr/>
            <p:nvPr/>
          </p:nvSpPr>
          <p:spPr>
            <a:xfrm>
              <a:off x="5278975" y="30649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7" y="1"/>
                  </a:moveTo>
                  <a:cubicBezTo>
                    <a:pt x="68" y="1"/>
                    <a:pt x="58" y="4"/>
                    <a:pt x="51" y="11"/>
                  </a:cubicBezTo>
                  <a:cubicBezTo>
                    <a:pt x="1" y="11"/>
                    <a:pt x="1" y="61"/>
                    <a:pt x="1" y="87"/>
                  </a:cubicBezTo>
                  <a:cubicBezTo>
                    <a:pt x="26" y="137"/>
                    <a:pt x="51" y="137"/>
                    <a:pt x="101" y="137"/>
                  </a:cubicBezTo>
                  <a:cubicBezTo>
                    <a:pt x="126" y="112"/>
                    <a:pt x="151" y="87"/>
                    <a:pt x="126" y="36"/>
                  </a:cubicBezTo>
                  <a:cubicBezTo>
                    <a:pt x="126" y="19"/>
                    <a:pt x="101" y="1"/>
                    <a:pt x="7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0" name="Google Shape;35730;p44"/>
            <p:cNvSpPr/>
            <p:nvPr/>
          </p:nvSpPr>
          <p:spPr>
            <a:xfrm>
              <a:off x="5290875" y="3062075"/>
              <a:ext cx="9425" cy="16925"/>
            </a:xfrm>
            <a:custGeom>
              <a:avLst/>
              <a:gdLst/>
              <a:ahLst/>
              <a:cxnLst/>
              <a:rect l="l" t="t" r="r" b="b"/>
              <a:pathLst>
                <a:path w="377" h="677" fill="none" extrusionOk="0">
                  <a:moveTo>
                    <a:pt x="1" y="677"/>
                  </a:moveTo>
                  <a:lnTo>
                    <a:pt x="3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1" name="Google Shape;35731;p44"/>
            <p:cNvSpPr/>
            <p:nvPr/>
          </p:nvSpPr>
          <p:spPr>
            <a:xfrm>
              <a:off x="5289000" y="3078100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79" y="0"/>
                  </a:moveTo>
                  <a:cubicBezTo>
                    <a:pt x="61" y="0"/>
                    <a:pt x="44" y="18"/>
                    <a:pt x="26" y="36"/>
                  </a:cubicBezTo>
                  <a:cubicBezTo>
                    <a:pt x="1" y="61"/>
                    <a:pt x="1" y="111"/>
                    <a:pt x="26" y="111"/>
                  </a:cubicBezTo>
                  <a:cubicBezTo>
                    <a:pt x="51" y="123"/>
                    <a:pt x="70" y="130"/>
                    <a:pt x="85" y="130"/>
                  </a:cubicBezTo>
                  <a:cubicBezTo>
                    <a:pt x="101" y="130"/>
                    <a:pt x="114" y="123"/>
                    <a:pt x="126" y="111"/>
                  </a:cubicBezTo>
                  <a:cubicBezTo>
                    <a:pt x="151" y="86"/>
                    <a:pt x="126" y="36"/>
                    <a:pt x="101" y="11"/>
                  </a:cubicBezTo>
                  <a:cubicBezTo>
                    <a:pt x="94" y="3"/>
                    <a:pt x="86" y="0"/>
                    <a:pt x="7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2" name="Google Shape;35732;p44"/>
            <p:cNvSpPr/>
            <p:nvPr/>
          </p:nvSpPr>
          <p:spPr>
            <a:xfrm>
              <a:off x="5282750" y="3050150"/>
              <a:ext cx="16300" cy="9425"/>
            </a:xfrm>
            <a:custGeom>
              <a:avLst/>
              <a:gdLst/>
              <a:ahLst/>
              <a:cxnLst/>
              <a:rect l="l" t="t" r="r" b="b"/>
              <a:pathLst>
                <a:path w="652" h="377" fill="none" extrusionOk="0">
                  <a:moveTo>
                    <a:pt x="0" y="1"/>
                  </a:moveTo>
                  <a:lnTo>
                    <a:pt x="652" y="3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3" name="Google Shape;35733;p44"/>
            <p:cNvSpPr/>
            <p:nvPr/>
          </p:nvSpPr>
          <p:spPr>
            <a:xfrm>
              <a:off x="5280225" y="3048025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75" y="0"/>
                  </a:moveTo>
                  <a:cubicBezTo>
                    <a:pt x="51" y="0"/>
                    <a:pt x="26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58" y="118"/>
                    <a:pt x="68" y="121"/>
                    <a:pt x="78" y="121"/>
                  </a:cubicBezTo>
                  <a:cubicBezTo>
                    <a:pt x="103" y="121"/>
                    <a:pt x="134" y="104"/>
                    <a:pt x="151" y="86"/>
                  </a:cubicBezTo>
                  <a:cubicBezTo>
                    <a:pt x="151" y="61"/>
                    <a:pt x="151" y="11"/>
                    <a:pt x="101" y="11"/>
                  </a:cubicBezTo>
                  <a:cubicBezTo>
                    <a:pt x="94" y="3"/>
                    <a:pt x="8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4" name="Google Shape;35734;p44"/>
            <p:cNvSpPr/>
            <p:nvPr/>
          </p:nvSpPr>
          <p:spPr>
            <a:xfrm>
              <a:off x="5288375" y="304390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1" y="0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5" name="Google Shape;35735;p44"/>
            <p:cNvSpPr/>
            <p:nvPr/>
          </p:nvSpPr>
          <p:spPr>
            <a:xfrm>
              <a:off x="5286500" y="3041550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73" y="0"/>
                  </a:moveTo>
                  <a:cubicBezTo>
                    <a:pt x="57" y="0"/>
                    <a:pt x="38" y="6"/>
                    <a:pt x="26" y="19"/>
                  </a:cubicBezTo>
                  <a:cubicBezTo>
                    <a:pt x="0" y="44"/>
                    <a:pt x="0" y="94"/>
                    <a:pt x="26" y="119"/>
                  </a:cubicBezTo>
                  <a:cubicBezTo>
                    <a:pt x="38" y="132"/>
                    <a:pt x="51" y="138"/>
                    <a:pt x="63" y="138"/>
                  </a:cubicBezTo>
                  <a:cubicBezTo>
                    <a:pt x="76" y="138"/>
                    <a:pt x="88" y="132"/>
                    <a:pt x="101" y="119"/>
                  </a:cubicBezTo>
                  <a:cubicBezTo>
                    <a:pt x="126" y="94"/>
                    <a:pt x="126" y="44"/>
                    <a:pt x="101" y="19"/>
                  </a:cubicBezTo>
                  <a:cubicBezTo>
                    <a:pt x="101" y="6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6" name="Google Shape;35736;p44"/>
            <p:cNvSpPr/>
            <p:nvPr/>
          </p:nvSpPr>
          <p:spPr>
            <a:xfrm>
              <a:off x="5280225" y="3057675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1" y="1"/>
                  </a:moveTo>
                  <a:lnTo>
                    <a:pt x="753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7" name="Google Shape;35737;p44"/>
            <p:cNvSpPr/>
            <p:nvPr/>
          </p:nvSpPr>
          <p:spPr>
            <a:xfrm>
              <a:off x="5277725" y="30558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0"/>
                  </a:moveTo>
                  <a:cubicBezTo>
                    <a:pt x="51" y="0"/>
                    <a:pt x="26" y="25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76" y="126"/>
                    <a:pt x="126" y="126"/>
                    <a:pt x="126" y="76"/>
                  </a:cubicBezTo>
                  <a:cubicBezTo>
                    <a:pt x="126" y="51"/>
                    <a:pt x="12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8" name="Google Shape;35738;p44"/>
            <p:cNvSpPr/>
            <p:nvPr/>
          </p:nvSpPr>
          <p:spPr>
            <a:xfrm>
              <a:off x="5292775" y="3051100"/>
              <a:ext cx="20075" cy="17875"/>
            </a:xfrm>
            <a:custGeom>
              <a:avLst/>
              <a:gdLst/>
              <a:ahLst/>
              <a:cxnLst/>
              <a:rect l="l" t="t" r="r" b="b"/>
              <a:pathLst>
                <a:path w="803" h="715" extrusionOk="0">
                  <a:moveTo>
                    <a:pt x="408" y="0"/>
                  </a:moveTo>
                  <a:cubicBezTo>
                    <a:pt x="260" y="0"/>
                    <a:pt x="112" y="94"/>
                    <a:pt x="50" y="239"/>
                  </a:cubicBezTo>
                  <a:cubicBezTo>
                    <a:pt x="0" y="439"/>
                    <a:pt x="100" y="640"/>
                    <a:pt x="276" y="690"/>
                  </a:cubicBezTo>
                  <a:cubicBezTo>
                    <a:pt x="322" y="707"/>
                    <a:pt x="368" y="715"/>
                    <a:pt x="412" y="715"/>
                  </a:cubicBezTo>
                  <a:cubicBezTo>
                    <a:pt x="560" y="715"/>
                    <a:pt x="688" y="624"/>
                    <a:pt x="727" y="489"/>
                  </a:cubicBezTo>
                  <a:cubicBezTo>
                    <a:pt x="802" y="289"/>
                    <a:pt x="702" y="88"/>
                    <a:pt x="501" y="13"/>
                  </a:cubicBezTo>
                  <a:cubicBezTo>
                    <a:pt x="471" y="4"/>
                    <a:pt x="439" y="0"/>
                    <a:pt x="40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9" name="Google Shape;35739;p44"/>
            <p:cNvSpPr/>
            <p:nvPr/>
          </p:nvSpPr>
          <p:spPr>
            <a:xfrm>
              <a:off x="5381100" y="3325225"/>
              <a:ext cx="45150" cy="68950"/>
            </a:xfrm>
            <a:custGeom>
              <a:avLst/>
              <a:gdLst/>
              <a:ahLst/>
              <a:cxnLst/>
              <a:rect l="l" t="t" r="r" b="b"/>
              <a:pathLst>
                <a:path w="1806" h="2758" extrusionOk="0">
                  <a:moveTo>
                    <a:pt x="1003" y="0"/>
                  </a:moveTo>
                  <a:lnTo>
                    <a:pt x="1003" y="0"/>
                  </a:lnTo>
                  <a:cubicBezTo>
                    <a:pt x="653" y="126"/>
                    <a:pt x="277" y="577"/>
                    <a:pt x="151" y="1178"/>
                  </a:cubicBezTo>
                  <a:cubicBezTo>
                    <a:pt x="1" y="1980"/>
                    <a:pt x="527" y="2757"/>
                    <a:pt x="527" y="2757"/>
                  </a:cubicBezTo>
                  <a:cubicBezTo>
                    <a:pt x="527" y="2757"/>
                    <a:pt x="1379" y="2356"/>
                    <a:pt x="1630" y="1554"/>
                  </a:cubicBezTo>
                  <a:cubicBezTo>
                    <a:pt x="1805" y="953"/>
                    <a:pt x="1705" y="376"/>
                    <a:pt x="1455" y="126"/>
                  </a:cubicBezTo>
                  <a:cubicBezTo>
                    <a:pt x="1154" y="401"/>
                    <a:pt x="978" y="953"/>
                    <a:pt x="978" y="953"/>
                  </a:cubicBezTo>
                  <a:cubicBezTo>
                    <a:pt x="978" y="953"/>
                    <a:pt x="1129" y="351"/>
                    <a:pt x="10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0" name="Google Shape;35740;p44"/>
            <p:cNvSpPr/>
            <p:nvPr/>
          </p:nvSpPr>
          <p:spPr>
            <a:xfrm>
              <a:off x="5334125" y="3346475"/>
              <a:ext cx="58300" cy="51175"/>
            </a:xfrm>
            <a:custGeom>
              <a:avLst/>
              <a:gdLst/>
              <a:ahLst/>
              <a:cxnLst/>
              <a:rect l="l" t="t" r="r" b="b"/>
              <a:pathLst>
                <a:path w="2332" h="2047" extrusionOk="0">
                  <a:moveTo>
                    <a:pt x="588" y="0"/>
                  </a:moveTo>
                  <a:cubicBezTo>
                    <a:pt x="512" y="0"/>
                    <a:pt x="441" y="9"/>
                    <a:pt x="376" y="28"/>
                  </a:cubicBezTo>
                  <a:cubicBezTo>
                    <a:pt x="502" y="429"/>
                    <a:pt x="903" y="830"/>
                    <a:pt x="903" y="830"/>
                  </a:cubicBezTo>
                  <a:cubicBezTo>
                    <a:pt x="903" y="830"/>
                    <a:pt x="426" y="429"/>
                    <a:pt x="50" y="404"/>
                  </a:cubicBezTo>
                  <a:lnTo>
                    <a:pt x="50" y="404"/>
                  </a:lnTo>
                  <a:cubicBezTo>
                    <a:pt x="0" y="729"/>
                    <a:pt x="251" y="1281"/>
                    <a:pt x="752" y="1657"/>
                  </a:cubicBezTo>
                  <a:cubicBezTo>
                    <a:pt x="1187" y="1991"/>
                    <a:pt x="1732" y="2047"/>
                    <a:pt x="2048" y="2047"/>
                  </a:cubicBezTo>
                  <a:cubicBezTo>
                    <a:pt x="2206" y="2047"/>
                    <a:pt x="2306" y="2033"/>
                    <a:pt x="2306" y="2033"/>
                  </a:cubicBezTo>
                  <a:cubicBezTo>
                    <a:pt x="2306" y="2033"/>
                    <a:pt x="2331" y="1105"/>
                    <a:pt x="1730" y="529"/>
                  </a:cubicBezTo>
                  <a:cubicBezTo>
                    <a:pt x="1361" y="181"/>
                    <a:pt x="926" y="0"/>
                    <a:pt x="5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1" name="Google Shape;35741;p44"/>
            <p:cNvSpPr/>
            <p:nvPr/>
          </p:nvSpPr>
          <p:spPr>
            <a:xfrm>
              <a:off x="5383625" y="3394775"/>
              <a:ext cx="48900" cy="66425"/>
            </a:xfrm>
            <a:custGeom>
              <a:avLst/>
              <a:gdLst/>
              <a:ahLst/>
              <a:cxnLst/>
              <a:rect l="l" t="t" r="r" b="b"/>
              <a:pathLst>
                <a:path w="1956" h="2657" extrusionOk="0">
                  <a:moveTo>
                    <a:pt x="426" y="0"/>
                  </a:moveTo>
                  <a:cubicBezTo>
                    <a:pt x="426" y="0"/>
                    <a:pt x="0" y="827"/>
                    <a:pt x="276" y="1604"/>
                  </a:cubicBezTo>
                  <a:cubicBezTo>
                    <a:pt x="501" y="2181"/>
                    <a:pt x="928" y="2582"/>
                    <a:pt x="1278" y="2657"/>
                  </a:cubicBezTo>
                  <a:cubicBezTo>
                    <a:pt x="1329" y="2231"/>
                    <a:pt x="1153" y="1680"/>
                    <a:pt x="1153" y="1680"/>
                  </a:cubicBezTo>
                  <a:lnTo>
                    <a:pt x="1153" y="1680"/>
                  </a:lnTo>
                  <a:cubicBezTo>
                    <a:pt x="1153" y="1680"/>
                    <a:pt x="1404" y="2256"/>
                    <a:pt x="1704" y="2457"/>
                  </a:cubicBezTo>
                  <a:cubicBezTo>
                    <a:pt x="1905" y="2181"/>
                    <a:pt x="1955" y="1579"/>
                    <a:pt x="1679" y="1028"/>
                  </a:cubicBezTo>
                  <a:cubicBezTo>
                    <a:pt x="1303" y="276"/>
                    <a:pt x="426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2" name="Google Shape;35742;p44"/>
            <p:cNvSpPr/>
            <p:nvPr/>
          </p:nvSpPr>
          <p:spPr>
            <a:xfrm>
              <a:off x="5333500" y="3394450"/>
              <a:ext cx="61425" cy="47250"/>
            </a:xfrm>
            <a:custGeom>
              <a:avLst/>
              <a:gdLst/>
              <a:ahLst/>
              <a:cxnLst/>
              <a:rect l="l" t="t" r="r" b="b"/>
              <a:pathLst>
                <a:path w="2457" h="1890" extrusionOk="0">
                  <a:moveTo>
                    <a:pt x="1793" y="1"/>
                  </a:moveTo>
                  <a:cubicBezTo>
                    <a:pt x="1502" y="1"/>
                    <a:pt x="1158" y="53"/>
                    <a:pt x="852" y="239"/>
                  </a:cubicBezTo>
                  <a:cubicBezTo>
                    <a:pt x="301" y="565"/>
                    <a:pt x="0" y="1066"/>
                    <a:pt x="0" y="1417"/>
                  </a:cubicBezTo>
                  <a:cubicBezTo>
                    <a:pt x="426" y="1417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76" y="1818"/>
                  </a:cubicBezTo>
                  <a:cubicBezTo>
                    <a:pt x="377" y="1865"/>
                    <a:pt x="503" y="1890"/>
                    <a:pt x="644" y="1890"/>
                  </a:cubicBezTo>
                  <a:cubicBezTo>
                    <a:pt x="954" y="1890"/>
                    <a:pt x="1334" y="1768"/>
                    <a:pt x="1679" y="1492"/>
                  </a:cubicBezTo>
                  <a:cubicBezTo>
                    <a:pt x="2331" y="991"/>
                    <a:pt x="2456" y="89"/>
                    <a:pt x="2456" y="89"/>
                  </a:cubicBezTo>
                  <a:cubicBezTo>
                    <a:pt x="2456" y="89"/>
                    <a:pt x="2169" y="1"/>
                    <a:pt x="17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3" name="Google Shape;35743;p44"/>
            <p:cNvSpPr/>
            <p:nvPr/>
          </p:nvSpPr>
          <p:spPr>
            <a:xfrm>
              <a:off x="5396150" y="3369100"/>
              <a:ext cx="68950" cy="39500"/>
            </a:xfrm>
            <a:custGeom>
              <a:avLst/>
              <a:gdLst/>
              <a:ahLst/>
              <a:cxnLst/>
              <a:rect l="l" t="t" r="r" b="b"/>
              <a:pathLst>
                <a:path w="2758" h="1580" extrusionOk="0">
                  <a:moveTo>
                    <a:pt x="1803" y="1"/>
                  </a:moveTo>
                  <a:cubicBezTo>
                    <a:pt x="1615" y="1"/>
                    <a:pt x="1410" y="31"/>
                    <a:pt x="1203" y="100"/>
                  </a:cubicBezTo>
                  <a:cubicBezTo>
                    <a:pt x="427" y="326"/>
                    <a:pt x="0" y="1153"/>
                    <a:pt x="0" y="1153"/>
                  </a:cubicBezTo>
                  <a:cubicBezTo>
                    <a:pt x="0" y="1153"/>
                    <a:pt x="583" y="1580"/>
                    <a:pt x="1269" y="1580"/>
                  </a:cubicBezTo>
                  <a:cubicBezTo>
                    <a:pt x="1363" y="1580"/>
                    <a:pt x="1458" y="1572"/>
                    <a:pt x="1554" y="1554"/>
                  </a:cubicBezTo>
                  <a:cubicBezTo>
                    <a:pt x="2181" y="1428"/>
                    <a:pt x="2632" y="1077"/>
                    <a:pt x="2757" y="752"/>
                  </a:cubicBezTo>
                  <a:cubicBezTo>
                    <a:pt x="2586" y="687"/>
                    <a:pt x="2381" y="669"/>
                    <a:pt x="2204" y="669"/>
                  </a:cubicBezTo>
                  <a:cubicBezTo>
                    <a:pt x="1968" y="669"/>
                    <a:pt x="1780" y="702"/>
                    <a:pt x="1780" y="702"/>
                  </a:cubicBezTo>
                  <a:cubicBezTo>
                    <a:pt x="1780" y="702"/>
                    <a:pt x="2381" y="551"/>
                    <a:pt x="2632" y="275"/>
                  </a:cubicBezTo>
                  <a:cubicBezTo>
                    <a:pt x="2468" y="111"/>
                    <a:pt x="2163" y="1"/>
                    <a:pt x="1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4" name="Google Shape;35744;p44"/>
            <p:cNvSpPr/>
            <p:nvPr/>
          </p:nvSpPr>
          <p:spPr>
            <a:xfrm>
              <a:off x="5379225" y="3364075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2" y="0"/>
                  </a:moveTo>
                  <a:lnTo>
                    <a:pt x="352" y="0"/>
                  </a:lnTo>
                  <a:cubicBezTo>
                    <a:pt x="302" y="201"/>
                    <a:pt x="377" y="451"/>
                    <a:pt x="377" y="451"/>
                  </a:cubicBezTo>
                  <a:cubicBezTo>
                    <a:pt x="377" y="451"/>
                    <a:pt x="276" y="176"/>
                    <a:pt x="126" y="75"/>
                  </a:cubicBezTo>
                  <a:cubicBezTo>
                    <a:pt x="26" y="201"/>
                    <a:pt x="1" y="476"/>
                    <a:pt x="101" y="752"/>
                  </a:cubicBezTo>
                  <a:cubicBezTo>
                    <a:pt x="251" y="1078"/>
                    <a:pt x="652" y="1253"/>
                    <a:pt x="652" y="1253"/>
                  </a:cubicBezTo>
                  <a:cubicBezTo>
                    <a:pt x="652" y="1253"/>
                    <a:pt x="878" y="903"/>
                    <a:pt x="753" y="527"/>
                  </a:cubicBezTo>
                  <a:cubicBezTo>
                    <a:pt x="677" y="251"/>
                    <a:pt x="502" y="50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5" name="Google Shape;35745;p44"/>
            <p:cNvSpPr/>
            <p:nvPr/>
          </p:nvSpPr>
          <p:spPr>
            <a:xfrm>
              <a:off x="5363575" y="3385875"/>
              <a:ext cx="31350" cy="17725"/>
            </a:xfrm>
            <a:custGeom>
              <a:avLst/>
              <a:gdLst/>
              <a:ahLst/>
              <a:cxnLst/>
              <a:rect l="l" t="t" r="r" b="b"/>
              <a:pathLst>
                <a:path w="1254" h="709" extrusionOk="0">
                  <a:moveTo>
                    <a:pt x="432" y="1"/>
                  </a:moveTo>
                  <a:cubicBezTo>
                    <a:pt x="250" y="1"/>
                    <a:pt x="98" y="65"/>
                    <a:pt x="25" y="156"/>
                  </a:cubicBezTo>
                  <a:cubicBezTo>
                    <a:pt x="151" y="281"/>
                    <a:pt x="426" y="331"/>
                    <a:pt x="426" y="331"/>
                  </a:cubicBezTo>
                  <a:cubicBezTo>
                    <a:pt x="426" y="331"/>
                    <a:pt x="382" y="327"/>
                    <a:pt x="320" y="327"/>
                  </a:cubicBezTo>
                  <a:cubicBezTo>
                    <a:pt x="226" y="327"/>
                    <a:pt x="90" y="336"/>
                    <a:pt x="0" y="381"/>
                  </a:cubicBezTo>
                  <a:cubicBezTo>
                    <a:pt x="50" y="532"/>
                    <a:pt x="276" y="682"/>
                    <a:pt x="577" y="707"/>
                  </a:cubicBezTo>
                  <a:cubicBezTo>
                    <a:pt x="593" y="708"/>
                    <a:pt x="609" y="709"/>
                    <a:pt x="625" y="709"/>
                  </a:cubicBezTo>
                  <a:cubicBezTo>
                    <a:pt x="978" y="709"/>
                    <a:pt x="1253" y="457"/>
                    <a:pt x="1253" y="457"/>
                  </a:cubicBezTo>
                  <a:cubicBezTo>
                    <a:pt x="1253" y="457"/>
                    <a:pt x="1028" y="81"/>
                    <a:pt x="652" y="31"/>
                  </a:cubicBezTo>
                  <a:cubicBezTo>
                    <a:pt x="576" y="10"/>
                    <a:pt x="502" y="1"/>
                    <a:pt x="43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6" name="Google Shape;35746;p44"/>
            <p:cNvSpPr/>
            <p:nvPr/>
          </p:nvSpPr>
          <p:spPr>
            <a:xfrm>
              <a:off x="5396150" y="3395400"/>
              <a:ext cx="27600" cy="22400"/>
            </a:xfrm>
            <a:custGeom>
              <a:avLst/>
              <a:gdLst/>
              <a:ahLst/>
              <a:cxnLst/>
              <a:rect l="l" t="t" r="r" b="b"/>
              <a:pathLst>
                <a:path w="1104" h="896" extrusionOk="0">
                  <a:moveTo>
                    <a:pt x="251" y="0"/>
                  </a:moveTo>
                  <a:cubicBezTo>
                    <a:pt x="107" y="0"/>
                    <a:pt x="0" y="25"/>
                    <a:pt x="0" y="25"/>
                  </a:cubicBezTo>
                  <a:cubicBezTo>
                    <a:pt x="0" y="25"/>
                    <a:pt x="26" y="452"/>
                    <a:pt x="326" y="677"/>
                  </a:cubicBezTo>
                  <a:cubicBezTo>
                    <a:pt x="499" y="830"/>
                    <a:pt x="686" y="896"/>
                    <a:pt x="831" y="896"/>
                  </a:cubicBezTo>
                  <a:cubicBezTo>
                    <a:pt x="876" y="896"/>
                    <a:pt x="917" y="889"/>
                    <a:pt x="953" y="878"/>
                  </a:cubicBezTo>
                  <a:cubicBezTo>
                    <a:pt x="903" y="677"/>
                    <a:pt x="677" y="527"/>
                    <a:pt x="677" y="527"/>
                  </a:cubicBezTo>
                  <a:lnTo>
                    <a:pt x="677" y="527"/>
                  </a:lnTo>
                  <a:cubicBezTo>
                    <a:pt x="677" y="527"/>
                    <a:pt x="928" y="677"/>
                    <a:pt x="1078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77" y="25"/>
                    <a:pt x="395" y="0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7" name="Google Shape;35747;p44"/>
            <p:cNvSpPr/>
            <p:nvPr/>
          </p:nvSpPr>
          <p:spPr>
            <a:xfrm>
              <a:off x="5378600" y="3396025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702" y="0"/>
                  </a:moveTo>
                  <a:cubicBezTo>
                    <a:pt x="702" y="0"/>
                    <a:pt x="276" y="126"/>
                    <a:pt x="126" y="477"/>
                  </a:cubicBezTo>
                  <a:cubicBezTo>
                    <a:pt x="1" y="727"/>
                    <a:pt x="1" y="1003"/>
                    <a:pt x="76" y="1128"/>
                  </a:cubicBezTo>
                  <a:cubicBezTo>
                    <a:pt x="251" y="1028"/>
                    <a:pt x="376" y="778"/>
                    <a:pt x="377" y="777"/>
                  </a:cubicBezTo>
                  <a:lnTo>
                    <a:pt x="377" y="777"/>
                  </a:lnTo>
                  <a:cubicBezTo>
                    <a:pt x="376" y="778"/>
                    <a:pt x="251" y="1053"/>
                    <a:pt x="276" y="1229"/>
                  </a:cubicBezTo>
                  <a:cubicBezTo>
                    <a:pt x="452" y="1203"/>
                    <a:pt x="652" y="1028"/>
                    <a:pt x="753" y="752"/>
                  </a:cubicBezTo>
                  <a:cubicBezTo>
                    <a:pt x="878" y="401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8" name="Google Shape;35748;p44"/>
            <p:cNvSpPr/>
            <p:nvPr/>
          </p:nvSpPr>
          <p:spPr>
            <a:xfrm>
              <a:off x="5396150" y="3371475"/>
              <a:ext cx="25725" cy="25225"/>
            </a:xfrm>
            <a:custGeom>
              <a:avLst/>
              <a:gdLst/>
              <a:ahLst/>
              <a:cxnLst/>
              <a:rect l="l" t="t" r="r" b="b"/>
              <a:pathLst>
                <a:path w="1029" h="1009" extrusionOk="0">
                  <a:moveTo>
                    <a:pt x="769" y="0"/>
                  </a:moveTo>
                  <a:cubicBezTo>
                    <a:pt x="617" y="0"/>
                    <a:pt x="402" y="83"/>
                    <a:pt x="226" y="281"/>
                  </a:cubicBezTo>
                  <a:cubicBezTo>
                    <a:pt x="0" y="581"/>
                    <a:pt x="26" y="1008"/>
                    <a:pt x="26" y="1008"/>
                  </a:cubicBezTo>
                  <a:cubicBezTo>
                    <a:pt x="26" y="1008"/>
                    <a:pt x="36" y="1008"/>
                    <a:pt x="54" y="1008"/>
                  </a:cubicBezTo>
                  <a:cubicBezTo>
                    <a:pt x="153" y="1008"/>
                    <a:pt x="494" y="990"/>
                    <a:pt x="727" y="757"/>
                  </a:cubicBezTo>
                  <a:cubicBezTo>
                    <a:pt x="928" y="556"/>
                    <a:pt x="1028" y="306"/>
                    <a:pt x="978" y="155"/>
                  </a:cubicBezTo>
                  <a:lnTo>
                    <a:pt x="978" y="155"/>
                  </a:lnTo>
                  <a:cubicBezTo>
                    <a:pt x="802" y="206"/>
                    <a:pt x="602" y="381"/>
                    <a:pt x="602" y="381"/>
                  </a:cubicBezTo>
                  <a:cubicBezTo>
                    <a:pt x="602" y="381"/>
                    <a:pt x="802" y="180"/>
                    <a:pt x="828" y="5"/>
                  </a:cubicBezTo>
                  <a:cubicBezTo>
                    <a:pt x="809" y="2"/>
                    <a:pt x="790" y="0"/>
                    <a:pt x="76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9" name="Google Shape;35749;p44"/>
            <p:cNvSpPr/>
            <p:nvPr/>
          </p:nvSpPr>
          <p:spPr>
            <a:xfrm>
              <a:off x="5395525" y="3371600"/>
              <a:ext cx="5025" cy="18175"/>
            </a:xfrm>
            <a:custGeom>
              <a:avLst/>
              <a:gdLst/>
              <a:ahLst/>
              <a:cxnLst/>
              <a:rect l="l" t="t" r="r" b="b"/>
              <a:pathLst>
                <a:path w="201" h="727" fill="none" extrusionOk="0">
                  <a:moveTo>
                    <a:pt x="201" y="0"/>
                  </a:moveTo>
                  <a:lnTo>
                    <a:pt x="0" y="7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0" name="Google Shape;35750;p44"/>
            <p:cNvSpPr/>
            <p:nvPr/>
          </p:nvSpPr>
          <p:spPr>
            <a:xfrm>
              <a:off x="5399275" y="3369075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101" y="1"/>
                  </a:moveTo>
                  <a:cubicBezTo>
                    <a:pt x="51" y="1"/>
                    <a:pt x="26" y="1"/>
                    <a:pt x="1" y="51"/>
                  </a:cubicBezTo>
                  <a:cubicBezTo>
                    <a:pt x="1" y="76"/>
                    <a:pt x="1" y="101"/>
                    <a:pt x="51" y="126"/>
                  </a:cubicBezTo>
                  <a:cubicBezTo>
                    <a:pt x="76" y="126"/>
                    <a:pt x="101" y="126"/>
                    <a:pt x="126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1" name="Google Shape;35751;p44"/>
            <p:cNvSpPr/>
            <p:nvPr/>
          </p:nvSpPr>
          <p:spPr>
            <a:xfrm>
              <a:off x="5392400" y="3370950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1"/>
                  </a:moveTo>
                  <a:lnTo>
                    <a:pt x="125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2" name="Google Shape;35752;p44"/>
            <p:cNvSpPr/>
            <p:nvPr/>
          </p:nvSpPr>
          <p:spPr>
            <a:xfrm>
              <a:off x="5390500" y="3368450"/>
              <a:ext cx="3800" cy="3175"/>
            </a:xfrm>
            <a:custGeom>
              <a:avLst/>
              <a:gdLst/>
              <a:ahLst/>
              <a:cxnLst/>
              <a:rect l="l" t="t" r="r" b="b"/>
              <a:pathLst>
                <a:path w="152" h="127" extrusionOk="0">
                  <a:moveTo>
                    <a:pt x="76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51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3" name="Google Shape;35753;p44"/>
            <p:cNvSpPr/>
            <p:nvPr/>
          </p:nvSpPr>
          <p:spPr>
            <a:xfrm>
              <a:off x="5396150" y="3374725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477" y="0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4" name="Google Shape;35754;p44"/>
            <p:cNvSpPr/>
            <p:nvPr/>
          </p:nvSpPr>
          <p:spPr>
            <a:xfrm>
              <a:off x="5406800" y="3372575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74" y="1"/>
                  </a:moveTo>
                  <a:cubicBezTo>
                    <a:pt x="49" y="1"/>
                    <a:pt x="18" y="18"/>
                    <a:pt x="1" y="36"/>
                  </a:cubicBezTo>
                  <a:cubicBezTo>
                    <a:pt x="1" y="61"/>
                    <a:pt x="1" y="111"/>
                    <a:pt x="26" y="136"/>
                  </a:cubicBezTo>
                  <a:cubicBezTo>
                    <a:pt x="51" y="136"/>
                    <a:pt x="101" y="136"/>
                    <a:pt x="126" y="111"/>
                  </a:cubicBezTo>
                  <a:cubicBezTo>
                    <a:pt x="126" y="86"/>
                    <a:pt x="126" y="36"/>
                    <a:pt x="101" y="11"/>
                  </a:cubicBezTo>
                  <a:cubicBezTo>
                    <a:pt x="93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5" name="Google Shape;35755;p44"/>
            <p:cNvSpPr/>
            <p:nvPr/>
          </p:nvSpPr>
          <p:spPr>
            <a:xfrm>
              <a:off x="5396150" y="339477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6" name="Google Shape;35756;p44"/>
            <p:cNvSpPr/>
            <p:nvPr/>
          </p:nvSpPr>
          <p:spPr>
            <a:xfrm>
              <a:off x="5400525" y="3411700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51" y="0"/>
                  </a:moveTo>
                  <a:cubicBezTo>
                    <a:pt x="26" y="25"/>
                    <a:pt x="1" y="50"/>
                    <a:pt x="1" y="75"/>
                  </a:cubicBezTo>
                  <a:cubicBezTo>
                    <a:pt x="1" y="112"/>
                    <a:pt x="28" y="135"/>
                    <a:pt x="52" y="135"/>
                  </a:cubicBezTo>
                  <a:cubicBezTo>
                    <a:pt x="61" y="135"/>
                    <a:pt x="69" y="132"/>
                    <a:pt x="76" y="125"/>
                  </a:cubicBezTo>
                  <a:cubicBezTo>
                    <a:pt x="101" y="125"/>
                    <a:pt x="126" y="100"/>
                    <a:pt x="126" y="50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7" name="Google Shape;35757;p44"/>
            <p:cNvSpPr/>
            <p:nvPr/>
          </p:nvSpPr>
          <p:spPr>
            <a:xfrm>
              <a:off x="5396150" y="3394775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527" y="5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8" name="Google Shape;35758;p44"/>
            <p:cNvSpPr/>
            <p:nvPr/>
          </p:nvSpPr>
          <p:spPr>
            <a:xfrm>
              <a:off x="5408050" y="3407675"/>
              <a:ext cx="3800" cy="3250"/>
            </a:xfrm>
            <a:custGeom>
              <a:avLst/>
              <a:gdLst/>
              <a:ahLst/>
              <a:cxnLst/>
              <a:rect l="l" t="t" r="r" b="b"/>
              <a:pathLst>
                <a:path w="152" h="130" extrusionOk="0">
                  <a:moveTo>
                    <a:pt x="53" y="0"/>
                  </a:moveTo>
                  <a:cubicBezTo>
                    <a:pt x="43" y="0"/>
                    <a:pt x="33" y="3"/>
                    <a:pt x="26" y="11"/>
                  </a:cubicBezTo>
                  <a:cubicBezTo>
                    <a:pt x="1" y="36"/>
                    <a:pt x="1" y="86"/>
                    <a:pt x="26" y="111"/>
                  </a:cubicBezTo>
                  <a:cubicBezTo>
                    <a:pt x="26" y="123"/>
                    <a:pt x="38" y="130"/>
                    <a:pt x="54" y="130"/>
                  </a:cubicBezTo>
                  <a:cubicBezTo>
                    <a:pt x="70" y="130"/>
                    <a:pt x="88" y="123"/>
                    <a:pt x="101" y="111"/>
                  </a:cubicBezTo>
                  <a:cubicBezTo>
                    <a:pt x="126" y="111"/>
                    <a:pt x="151" y="61"/>
                    <a:pt x="126" y="36"/>
                  </a:cubicBezTo>
                  <a:cubicBezTo>
                    <a:pt x="108" y="18"/>
                    <a:pt x="78" y="0"/>
                    <a:pt x="5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9" name="Google Shape;35759;p44"/>
            <p:cNvSpPr/>
            <p:nvPr/>
          </p:nvSpPr>
          <p:spPr>
            <a:xfrm>
              <a:off x="5394275" y="3394775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0" y="752"/>
                  </a:moveTo>
                  <a:lnTo>
                    <a:pt x="7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0" name="Google Shape;35760;p44"/>
            <p:cNvSpPr/>
            <p:nvPr/>
          </p:nvSpPr>
          <p:spPr>
            <a:xfrm>
              <a:off x="5392400" y="341295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50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100" y="125"/>
                    <a:pt x="125" y="100"/>
                    <a:pt x="125" y="50"/>
                  </a:cubicBezTo>
                  <a:cubicBezTo>
                    <a:pt x="125" y="25"/>
                    <a:pt x="10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1" name="Google Shape;35761;p44"/>
            <p:cNvSpPr/>
            <p:nvPr/>
          </p:nvSpPr>
          <p:spPr>
            <a:xfrm>
              <a:off x="5396775" y="3391000"/>
              <a:ext cx="19450" cy="675"/>
            </a:xfrm>
            <a:custGeom>
              <a:avLst/>
              <a:gdLst/>
              <a:ahLst/>
              <a:cxnLst/>
              <a:rect l="l" t="t" r="r" b="b"/>
              <a:pathLst>
                <a:path w="778" h="27" fill="none" extrusionOk="0">
                  <a:moveTo>
                    <a:pt x="777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2" name="Google Shape;35762;p44"/>
            <p:cNvSpPr/>
            <p:nvPr/>
          </p:nvSpPr>
          <p:spPr>
            <a:xfrm>
              <a:off x="5414950" y="338975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76" y="1"/>
                  </a:moveTo>
                  <a:cubicBezTo>
                    <a:pt x="50" y="1"/>
                    <a:pt x="25" y="26"/>
                    <a:pt x="0" y="51"/>
                  </a:cubicBezTo>
                  <a:cubicBezTo>
                    <a:pt x="0" y="76"/>
                    <a:pt x="25" y="126"/>
                    <a:pt x="76" y="126"/>
                  </a:cubicBezTo>
                  <a:cubicBezTo>
                    <a:pt x="101" y="126"/>
                    <a:pt x="126" y="101"/>
                    <a:pt x="126" y="51"/>
                  </a:cubicBezTo>
                  <a:cubicBezTo>
                    <a:pt x="151" y="26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3" name="Google Shape;35763;p44"/>
            <p:cNvSpPr/>
            <p:nvPr/>
          </p:nvSpPr>
          <p:spPr>
            <a:xfrm>
              <a:off x="5397400" y="3382875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4" name="Google Shape;35764;p44"/>
            <p:cNvSpPr/>
            <p:nvPr/>
          </p:nvSpPr>
          <p:spPr>
            <a:xfrm>
              <a:off x="5413075" y="33809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0" y="1"/>
                  </a:moveTo>
                  <a:cubicBezTo>
                    <a:pt x="25" y="26"/>
                    <a:pt x="0" y="51"/>
                    <a:pt x="0" y="101"/>
                  </a:cubicBezTo>
                  <a:cubicBezTo>
                    <a:pt x="18" y="119"/>
                    <a:pt x="36" y="137"/>
                    <a:pt x="62" y="137"/>
                  </a:cubicBezTo>
                  <a:cubicBezTo>
                    <a:pt x="73" y="137"/>
                    <a:pt x="86" y="134"/>
                    <a:pt x="100" y="126"/>
                  </a:cubicBezTo>
                  <a:cubicBezTo>
                    <a:pt x="125" y="126"/>
                    <a:pt x="151" y="76"/>
                    <a:pt x="125" y="51"/>
                  </a:cubicBezTo>
                  <a:cubicBezTo>
                    <a:pt x="125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5" name="Google Shape;35765;p44"/>
            <p:cNvSpPr/>
            <p:nvPr/>
          </p:nvSpPr>
          <p:spPr>
            <a:xfrm>
              <a:off x="5397400" y="3391650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2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6" name="Google Shape;35766;p44"/>
            <p:cNvSpPr/>
            <p:nvPr/>
          </p:nvSpPr>
          <p:spPr>
            <a:xfrm>
              <a:off x="5413700" y="3397650"/>
              <a:ext cx="3775" cy="3400"/>
            </a:xfrm>
            <a:custGeom>
              <a:avLst/>
              <a:gdLst/>
              <a:ahLst/>
              <a:cxnLst/>
              <a:rect l="l" t="t" r="r" b="b"/>
              <a:pathLst>
                <a:path w="151" h="136" extrusionOk="0">
                  <a:moveTo>
                    <a:pt x="55" y="1"/>
                  </a:moveTo>
                  <a:cubicBezTo>
                    <a:pt x="37" y="1"/>
                    <a:pt x="19" y="24"/>
                    <a:pt x="0" y="61"/>
                  </a:cubicBezTo>
                  <a:cubicBezTo>
                    <a:pt x="0" y="86"/>
                    <a:pt x="25" y="111"/>
                    <a:pt x="50" y="136"/>
                  </a:cubicBezTo>
                  <a:cubicBezTo>
                    <a:pt x="100" y="136"/>
                    <a:pt x="126" y="111"/>
                    <a:pt x="126" y="86"/>
                  </a:cubicBezTo>
                  <a:cubicBezTo>
                    <a:pt x="151" y="61"/>
                    <a:pt x="126" y="11"/>
                    <a:pt x="75" y="11"/>
                  </a:cubicBezTo>
                  <a:cubicBezTo>
                    <a:pt x="69" y="4"/>
                    <a:pt x="62" y="1"/>
                    <a:pt x="5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7" name="Google Shape;35767;p44"/>
            <p:cNvSpPr/>
            <p:nvPr/>
          </p:nvSpPr>
          <p:spPr>
            <a:xfrm>
              <a:off x="5378600" y="3392900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8" name="Google Shape;35768;p44"/>
            <p:cNvSpPr/>
            <p:nvPr/>
          </p:nvSpPr>
          <p:spPr>
            <a:xfrm>
              <a:off x="5376100" y="3403700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76" y="0"/>
                  </a:moveTo>
                  <a:cubicBezTo>
                    <a:pt x="57" y="0"/>
                    <a:pt x="38" y="7"/>
                    <a:pt x="26" y="19"/>
                  </a:cubicBezTo>
                  <a:cubicBezTo>
                    <a:pt x="0" y="44"/>
                    <a:pt x="0" y="94"/>
                    <a:pt x="26" y="120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4" y="138"/>
                    <a:pt x="113" y="132"/>
                    <a:pt x="126" y="120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3" y="7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9" name="Google Shape;35769;p44"/>
            <p:cNvSpPr/>
            <p:nvPr/>
          </p:nvSpPr>
          <p:spPr>
            <a:xfrm>
              <a:off x="5374850" y="3392900"/>
              <a:ext cx="18200" cy="4400"/>
            </a:xfrm>
            <a:custGeom>
              <a:avLst/>
              <a:gdLst/>
              <a:ahLst/>
              <a:cxnLst/>
              <a:rect l="l" t="t" r="r" b="b"/>
              <a:pathLst>
                <a:path w="728" h="176" fill="none" extrusionOk="0">
                  <a:moveTo>
                    <a:pt x="0" y="176"/>
                  </a:moveTo>
                  <a:lnTo>
                    <a:pt x="72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0" name="Google Shape;35770;p44"/>
            <p:cNvSpPr/>
            <p:nvPr/>
          </p:nvSpPr>
          <p:spPr>
            <a:xfrm>
              <a:off x="5372350" y="33960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0"/>
                  </a:moveTo>
                  <a:cubicBezTo>
                    <a:pt x="0" y="26"/>
                    <a:pt x="0" y="51"/>
                    <a:pt x="0" y="76"/>
                  </a:cubicBezTo>
                  <a:cubicBezTo>
                    <a:pt x="25" y="126"/>
                    <a:pt x="50" y="126"/>
                    <a:pt x="100" y="126"/>
                  </a:cubicBezTo>
                  <a:cubicBezTo>
                    <a:pt x="125" y="101"/>
                    <a:pt x="150" y="76"/>
                    <a:pt x="125" y="51"/>
                  </a:cubicBezTo>
                  <a:cubicBezTo>
                    <a:pt x="125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1" name="Google Shape;35771;p44"/>
            <p:cNvSpPr/>
            <p:nvPr/>
          </p:nvSpPr>
          <p:spPr>
            <a:xfrm>
              <a:off x="5384250" y="3393525"/>
              <a:ext cx="9425" cy="16925"/>
            </a:xfrm>
            <a:custGeom>
              <a:avLst/>
              <a:gdLst/>
              <a:ahLst/>
              <a:cxnLst/>
              <a:rect l="l" t="t" r="r" b="b"/>
              <a:pathLst>
                <a:path w="377" h="677" fill="none" extrusionOk="0">
                  <a:moveTo>
                    <a:pt x="0" y="677"/>
                  </a:moveTo>
                  <a:lnTo>
                    <a:pt x="3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2" name="Google Shape;35772;p44"/>
            <p:cNvSpPr/>
            <p:nvPr/>
          </p:nvSpPr>
          <p:spPr>
            <a:xfrm>
              <a:off x="5382375" y="340917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0" y="1"/>
                  </a:moveTo>
                  <a:cubicBezTo>
                    <a:pt x="75" y="1"/>
                    <a:pt x="50" y="1"/>
                    <a:pt x="25" y="26"/>
                  </a:cubicBezTo>
                  <a:cubicBezTo>
                    <a:pt x="0" y="51"/>
                    <a:pt x="0" y="101"/>
                    <a:pt x="25" y="126"/>
                  </a:cubicBezTo>
                  <a:cubicBezTo>
                    <a:pt x="75" y="126"/>
                    <a:pt x="100" y="126"/>
                    <a:pt x="125" y="101"/>
                  </a:cubicBezTo>
                  <a:cubicBezTo>
                    <a:pt x="150" y="76"/>
                    <a:pt x="125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3" name="Google Shape;35773;p44"/>
            <p:cNvSpPr/>
            <p:nvPr/>
          </p:nvSpPr>
          <p:spPr>
            <a:xfrm>
              <a:off x="5376100" y="3380975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0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4" name="Google Shape;35774;p44"/>
            <p:cNvSpPr/>
            <p:nvPr/>
          </p:nvSpPr>
          <p:spPr>
            <a:xfrm>
              <a:off x="5373600" y="3379100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100" y="1"/>
                  </a:moveTo>
                  <a:cubicBezTo>
                    <a:pt x="75" y="1"/>
                    <a:pt x="25" y="1"/>
                    <a:pt x="25" y="26"/>
                  </a:cubicBezTo>
                  <a:cubicBezTo>
                    <a:pt x="0" y="76"/>
                    <a:pt x="25" y="101"/>
                    <a:pt x="50" y="126"/>
                  </a:cubicBezTo>
                  <a:cubicBezTo>
                    <a:pt x="75" y="126"/>
                    <a:pt x="126" y="126"/>
                    <a:pt x="151" y="76"/>
                  </a:cubicBezTo>
                  <a:cubicBezTo>
                    <a:pt x="151" y="51"/>
                    <a:pt x="126" y="26"/>
                    <a:pt x="10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5" name="Google Shape;35775;p44"/>
            <p:cNvSpPr/>
            <p:nvPr/>
          </p:nvSpPr>
          <p:spPr>
            <a:xfrm>
              <a:off x="5381750" y="3374725"/>
              <a:ext cx="10675" cy="16300"/>
            </a:xfrm>
            <a:custGeom>
              <a:avLst/>
              <a:gdLst/>
              <a:ahLst/>
              <a:cxnLst/>
              <a:rect l="l" t="t" r="r" b="b"/>
              <a:pathLst>
                <a:path w="427" h="652" fill="none" extrusionOk="0">
                  <a:moveTo>
                    <a:pt x="0" y="0"/>
                  </a:moveTo>
                  <a:lnTo>
                    <a:pt x="426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6" name="Google Shape;35776;p44"/>
            <p:cNvSpPr/>
            <p:nvPr/>
          </p:nvSpPr>
          <p:spPr>
            <a:xfrm>
              <a:off x="5379850" y="3372850"/>
              <a:ext cx="3175" cy="3000"/>
            </a:xfrm>
            <a:custGeom>
              <a:avLst/>
              <a:gdLst/>
              <a:ahLst/>
              <a:cxnLst/>
              <a:rect l="l" t="t" r="r" b="b"/>
              <a:pathLst>
                <a:path w="127" h="120" extrusionOk="0">
                  <a:moveTo>
                    <a:pt x="26" y="0"/>
                  </a:moveTo>
                  <a:cubicBezTo>
                    <a:pt x="1" y="25"/>
                    <a:pt x="1" y="75"/>
                    <a:pt x="26" y="100"/>
                  </a:cubicBezTo>
                  <a:cubicBezTo>
                    <a:pt x="38" y="113"/>
                    <a:pt x="51" y="119"/>
                    <a:pt x="63" y="119"/>
                  </a:cubicBezTo>
                  <a:cubicBezTo>
                    <a:pt x="76" y="119"/>
                    <a:pt x="89" y="113"/>
                    <a:pt x="101" y="100"/>
                  </a:cubicBezTo>
                  <a:cubicBezTo>
                    <a:pt x="126" y="75"/>
                    <a:pt x="126" y="50"/>
                    <a:pt x="101" y="25"/>
                  </a:cubicBezTo>
                  <a:cubicBezTo>
                    <a:pt x="10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7" name="Google Shape;35777;p44"/>
            <p:cNvSpPr/>
            <p:nvPr/>
          </p:nvSpPr>
          <p:spPr>
            <a:xfrm>
              <a:off x="5373600" y="3388500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0" y="1"/>
                  </a:moveTo>
                  <a:lnTo>
                    <a:pt x="752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8" name="Google Shape;35778;p44"/>
            <p:cNvSpPr/>
            <p:nvPr/>
          </p:nvSpPr>
          <p:spPr>
            <a:xfrm>
              <a:off x="5371075" y="3386625"/>
              <a:ext cx="3175" cy="3425"/>
            </a:xfrm>
            <a:custGeom>
              <a:avLst/>
              <a:gdLst/>
              <a:ahLst/>
              <a:cxnLst/>
              <a:rect l="l" t="t" r="r" b="b"/>
              <a:pathLst>
                <a:path w="127" h="137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58" y="133"/>
                    <a:pt x="68" y="136"/>
                    <a:pt x="78" y="136"/>
                  </a:cubicBezTo>
                  <a:cubicBezTo>
                    <a:pt x="101" y="136"/>
                    <a:pt x="126" y="119"/>
                    <a:pt x="126" y="101"/>
                  </a:cubicBezTo>
                  <a:cubicBezTo>
                    <a:pt x="126" y="51"/>
                    <a:pt x="12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9" name="Google Shape;35779;p44"/>
            <p:cNvSpPr/>
            <p:nvPr/>
          </p:nvSpPr>
          <p:spPr>
            <a:xfrm>
              <a:off x="5386125" y="3382250"/>
              <a:ext cx="20075" cy="17875"/>
            </a:xfrm>
            <a:custGeom>
              <a:avLst/>
              <a:gdLst/>
              <a:ahLst/>
              <a:cxnLst/>
              <a:rect l="l" t="t" r="r" b="b"/>
              <a:pathLst>
                <a:path w="803" h="715" extrusionOk="0">
                  <a:moveTo>
                    <a:pt x="381" y="0"/>
                  </a:moveTo>
                  <a:cubicBezTo>
                    <a:pt x="242" y="0"/>
                    <a:pt x="109" y="95"/>
                    <a:pt x="51" y="251"/>
                  </a:cubicBezTo>
                  <a:cubicBezTo>
                    <a:pt x="0" y="426"/>
                    <a:pt x="101" y="627"/>
                    <a:pt x="276" y="702"/>
                  </a:cubicBezTo>
                  <a:cubicBezTo>
                    <a:pt x="311" y="711"/>
                    <a:pt x="346" y="715"/>
                    <a:pt x="380" y="715"/>
                  </a:cubicBezTo>
                  <a:cubicBezTo>
                    <a:pt x="542" y="715"/>
                    <a:pt x="686" y="621"/>
                    <a:pt x="727" y="476"/>
                  </a:cubicBezTo>
                  <a:cubicBezTo>
                    <a:pt x="802" y="276"/>
                    <a:pt x="702" y="75"/>
                    <a:pt x="502" y="25"/>
                  </a:cubicBezTo>
                  <a:cubicBezTo>
                    <a:pt x="462" y="8"/>
                    <a:pt x="421" y="0"/>
                    <a:pt x="38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0" name="Google Shape;35780;p44"/>
            <p:cNvSpPr/>
            <p:nvPr/>
          </p:nvSpPr>
          <p:spPr>
            <a:xfrm>
              <a:off x="5384250" y="3157300"/>
              <a:ext cx="45125" cy="68325"/>
            </a:xfrm>
            <a:custGeom>
              <a:avLst/>
              <a:gdLst/>
              <a:ahLst/>
              <a:cxnLst/>
              <a:rect l="l" t="t" r="r" b="b"/>
              <a:pathLst>
                <a:path w="1805" h="2733" extrusionOk="0">
                  <a:moveTo>
                    <a:pt x="1003" y="1"/>
                  </a:moveTo>
                  <a:cubicBezTo>
                    <a:pt x="652" y="101"/>
                    <a:pt x="276" y="552"/>
                    <a:pt x="151" y="1179"/>
                  </a:cubicBezTo>
                  <a:cubicBezTo>
                    <a:pt x="0" y="1981"/>
                    <a:pt x="527" y="2732"/>
                    <a:pt x="527" y="2732"/>
                  </a:cubicBezTo>
                  <a:cubicBezTo>
                    <a:pt x="527" y="2732"/>
                    <a:pt x="1379" y="2356"/>
                    <a:pt x="1604" y="1554"/>
                  </a:cubicBezTo>
                  <a:cubicBezTo>
                    <a:pt x="1805" y="953"/>
                    <a:pt x="1705" y="376"/>
                    <a:pt x="1454" y="126"/>
                  </a:cubicBezTo>
                  <a:cubicBezTo>
                    <a:pt x="1153" y="402"/>
                    <a:pt x="978" y="953"/>
                    <a:pt x="978" y="953"/>
                  </a:cubicBezTo>
                  <a:cubicBezTo>
                    <a:pt x="978" y="953"/>
                    <a:pt x="1128" y="351"/>
                    <a:pt x="10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1" name="Google Shape;35781;p44"/>
            <p:cNvSpPr/>
            <p:nvPr/>
          </p:nvSpPr>
          <p:spPr>
            <a:xfrm>
              <a:off x="5337250" y="3178475"/>
              <a:ext cx="58300" cy="50650"/>
            </a:xfrm>
            <a:custGeom>
              <a:avLst/>
              <a:gdLst/>
              <a:ahLst/>
              <a:cxnLst/>
              <a:rect l="l" t="t" r="r" b="b"/>
              <a:pathLst>
                <a:path w="2332" h="2026" extrusionOk="0">
                  <a:moveTo>
                    <a:pt x="597" y="1"/>
                  </a:moveTo>
                  <a:cubicBezTo>
                    <a:pt x="515" y="1"/>
                    <a:pt x="441" y="11"/>
                    <a:pt x="377" y="31"/>
                  </a:cubicBezTo>
                  <a:cubicBezTo>
                    <a:pt x="477" y="407"/>
                    <a:pt x="903" y="833"/>
                    <a:pt x="903" y="833"/>
                  </a:cubicBezTo>
                  <a:cubicBezTo>
                    <a:pt x="903" y="833"/>
                    <a:pt x="427" y="432"/>
                    <a:pt x="51" y="382"/>
                  </a:cubicBezTo>
                  <a:lnTo>
                    <a:pt x="51" y="382"/>
                  </a:lnTo>
                  <a:cubicBezTo>
                    <a:pt x="1" y="733"/>
                    <a:pt x="226" y="1284"/>
                    <a:pt x="727" y="1660"/>
                  </a:cubicBezTo>
                  <a:cubicBezTo>
                    <a:pt x="1171" y="1972"/>
                    <a:pt x="1711" y="2026"/>
                    <a:pt x="2031" y="2026"/>
                  </a:cubicBezTo>
                  <a:cubicBezTo>
                    <a:pt x="2199" y="2026"/>
                    <a:pt x="2306" y="2011"/>
                    <a:pt x="2306" y="2011"/>
                  </a:cubicBezTo>
                  <a:cubicBezTo>
                    <a:pt x="2306" y="2011"/>
                    <a:pt x="2331" y="1083"/>
                    <a:pt x="1730" y="507"/>
                  </a:cubicBezTo>
                  <a:cubicBezTo>
                    <a:pt x="1368" y="165"/>
                    <a:pt x="926" y="1"/>
                    <a:pt x="5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2" name="Google Shape;35782;p44"/>
            <p:cNvSpPr/>
            <p:nvPr/>
          </p:nvSpPr>
          <p:spPr>
            <a:xfrm>
              <a:off x="5386125" y="3226225"/>
              <a:ext cx="49525" cy="66450"/>
            </a:xfrm>
            <a:custGeom>
              <a:avLst/>
              <a:gdLst/>
              <a:ahLst/>
              <a:cxnLst/>
              <a:rect l="l" t="t" r="r" b="b"/>
              <a:pathLst>
                <a:path w="1981" h="2658" extrusionOk="0">
                  <a:moveTo>
                    <a:pt x="452" y="0"/>
                  </a:moveTo>
                  <a:cubicBezTo>
                    <a:pt x="452" y="0"/>
                    <a:pt x="0" y="828"/>
                    <a:pt x="301" y="1604"/>
                  </a:cubicBezTo>
                  <a:cubicBezTo>
                    <a:pt x="502" y="2206"/>
                    <a:pt x="928" y="2607"/>
                    <a:pt x="1279" y="2657"/>
                  </a:cubicBezTo>
                  <a:cubicBezTo>
                    <a:pt x="1354" y="2256"/>
                    <a:pt x="1179" y="1705"/>
                    <a:pt x="1178" y="1705"/>
                  </a:cubicBezTo>
                  <a:lnTo>
                    <a:pt x="1178" y="1705"/>
                  </a:lnTo>
                  <a:cubicBezTo>
                    <a:pt x="1179" y="1705"/>
                    <a:pt x="1404" y="2281"/>
                    <a:pt x="1730" y="2482"/>
                  </a:cubicBezTo>
                  <a:cubicBezTo>
                    <a:pt x="1930" y="2181"/>
                    <a:pt x="1980" y="1604"/>
                    <a:pt x="1680" y="1028"/>
                  </a:cubicBezTo>
                  <a:cubicBezTo>
                    <a:pt x="1329" y="301"/>
                    <a:pt x="452" y="0"/>
                    <a:pt x="4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3" name="Google Shape;35783;p44"/>
            <p:cNvSpPr/>
            <p:nvPr/>
          </p:nvSpPr>
          <p:spPr>
            <a:xfrm>
              <a:off x="5336625" y="3226525"/>
              <a:ext cx="60800" cy="46650"/>
            </a:xfrm>
            <a:custGeom>
              <a:avLst/>
              <a:gdLst/>
              <a:ahLst/>
              <a:cxnLst/>
              <a:rect l="l" t="t" r="r" b="b"/>
              <a:pathLst>
                <a:path w="2432" h="1866" extrusionOk="0">
                  <a:moveTo>
                    <a:pt x="1779" y="1"/>
                  </a:moveTo>
                  <a:cubicBezTo>
                    <a:pt x="1490" y="1"/>
                    <a:pt x="1144" y="53"/>
                    <a:pt x="828" y="239"/>
                  </a:cubicBezTo>
                  <a:cubicBezTo>
                    <a:pt x="301" y="565"/>
                    <a:pt x="0" y="1041"/>
                    <a:pt x="0" y="1392"/>
                  </a:cubicBezTo>
                  <a:cubicBezTo>
                    <a:pt x="401" y="1392"/>
                    <a:pt x="928" y="1116"/>
                    <a:pt x="928" y="1116"/>
                  </a:cubicBezTo>
                  <a:lnTo>
                    <a:pt x="928" y="1116"/>
                  </a:lnTo>
                  <a:cubicBezTo>
                    <a:pt x="928" y="1116"/>
                    <a:pt x="401" y="1467"/>
                    <a:pt x="251" y="1793"/>
                  </a:cubicBezTo>
                  <a:cubicBezTo>
                    <a:pt x="354" y="1841"/>
                    <a:pt x="485" y="1866"/>
                    <a:pt x="632" y="1866"/>
                  </a:cubicBezTo>
                  <a:cubicBezTo>
                    <a:pt x="948" y="1866"/>
                    <a:pt x="1337" y="1749"/>
                    <a:pt x="1680" y="1492"/>
                  </a:cubicBezTo>
                  <a:cubicBezTo>
                    <a:pt x="2331" y="991"/>
                    <a:pt x="2432" y="89"/>
                    <a:pt x="2432" y="89"/>
                  </a:cubicBezTo>
                  <a:cubicBezTo>
                    <a:pt x="2432" y="89"/>
                    <a:pt x="2152" y="1"/>
                    <a:pt x="17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4" name="Google Shape;35784;p44"/>
            <p:cNvSpPr/>
            <p:nvPr/>
          </p:nvSpPr>
          <p:spPr>
            <a:xfrm>
              <a:off x="5399275" y="3200975"/>
              <a:ext cx="68950" cy="39700"/>
            </a:xfrm>
            <a:custGeom>
              <a:avLst/>
              <a:gdLst/>
              <a:ahLst/>
              <a:cxnLst/>
              <a:rect l="l" t="t" r="r" b="b"/>
              <a:pathLst>
                <a:path w="2758" h="1588" extrusionOk="0">
                  <a:moveTo>
                    <a:pt x="1776" y="0"/>
                  </a:moveTo>
                  <a:cubicBezTo>
                    <a:pt x="1595" y="0"/>
                    <a:pt x="1401" y="26"/>
                    <a:pt x="1204" y="83"/>
                  </a:cubicBezTo>
                  <a:cubicBezTo>
                    <a:pt x="427" y="334"/>
                    <a:pt x="1" y="1161"/>
                    <a:pt x="1" y="1161"/>
                  </a:cubicBezTo>
                  <a:cubicBezTo>
                    <a:pt x="1" y="1161"/>
                    <a:pt x="564" y="1588"/>
                    <a:pt x="1262" y="1588"/>
                  </a:cubicBezTo>
                  <a:cubicBezTo>
                    <a:pt x="1358" y="1588"/>
                    <a:pt x="1455" y="1580"/>
                    <a:pt x="1555" y="1562"/>
                  </a:cubicBezTo>
                  <a:cubicBezTo>
                    <a:pt x="2181" y="1437"/>
                    <a:pt x="2632" y="1086"/>
                    <a:pt x="2758" y="735"/>
                  </a:cubicBezTo>
                  <a:cubicBezTo>
                    <a:pt x="2603" y="687"/>
                    <a:pt x="2423" y="672"/>
                    <a:pt x="2260" y="672"/>
                  </a:cubicBezTo>
                  <a:cubicBezTo>
                    <a:pt x="1999" y="672"/>
                    <a:pt x="1780" y="710"/>
                    <a:pt x="1780" y="710"/>
                  </a:cubicBezTo>
                  <a:cubicBezTo>
                    <a:pt x="1780" y="710"/>
                    <a:pt x="2382" y="559"/>
                    <a:pt x="2632" y="259"/>
                  </a:cubicBezTo>
                  <a:cubicBezTo>
                    <a:pt x="2464" y="107"/>
                    <a:pt x="2148" y="0"/>
                    <a:pt x="17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5" name="Google Shape;35785;p44"/>
            <p:cNvSpPr/>
            <p:nvPr/>
          </p:nvSpPr>
          <p:spPr>
            <a:xfrm>
              <a:off x="5382375" y="3196150"/>
              <a:ext cx="21325" cy="30725"/>
            </a:xfrm>
            <a:custGeom>
              <a:avLst/>
              <a:gdLst/>
              <a:ahLst/>
              <a:cxnLst/>
              <a:rect l="l" t="t" r="r" b="b"/>
              <a:pathLst>
                <a:path w="853" h="1229" extrusionOk="0">
                  <a:moveTo>
                    <a:pt x="351" y="0"/>
                  </a:moveTo>
                  <a:cubicBezTo>
                    <a:pt x="301" y="176"/>
                    <a:pt x="351" y="452"/>
                    <a:pt x="351" y="452"/>
                  </a:cubicBezTo>
                  <a:cubicBezTo>
                    <a:pt x="351" y="452"/>
                    <a:pt x="276" y="176"/>
                    <a:pt x="125" y="76"/>
                  </a:cubicBezTo>
                  <a:cubicBezTo>
                    <a:pt x="25" y="201"/>
                    <a:pt x="0" y="477"/>
                    <a:pt x="100" y="727"/>
                  </a:cubicBezTo>
                  <a:cubicBezTo>
                    <a:pt x="251" y="1078"/>
                    <a:pt x="627" y="1229"/>
                    <a:pt x="627" y="1229"/>
                  </a:cubicBezTo>
                  <a:cubicBezTo>
                    <a:pt x="627" y="1229"/>
                    <a:pt x="852" y="878"/>
                    <a:pt x="752" y="502"/>
                  </a:cubicBezTo>
                  <a:cubicBezTo>
                    <a:pt x="677" y="251"/>
                    <a:pt x="501" y="51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6" name="Google Shape;35786;p44"/>
            <p:cNvSpPr/>
            <p:nvPr/>
          </p:nvSpPr>
          <p:spPr>
            <a:xfrm>
              <a:off x="5366075" y="3217675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5" y="1"/>
                  </a:moveTo>
                  <a:cubicBezTo>
                    <a:pt x="301" y="1"/>
                    <a:pt x="129" y="68"/>
                    <a:pt x="51" y="167"/>
                  </a:cubicBezTo>
                  <a:cubicBezTo>
                    <a:pt x="176" y="292"/>
                    <a:pt x="452" y="342"/>
                    <a:pt x="452" y="342"/>
                  </a:cubicBezTo>
                  <a:cubicBezTo>
                    <a:pt x="452" y="342"/>
                    <a:pt x="403" y="338"/>
                    <a:pt x="336" y="338"/>
                  </a:cubicBezTo>
                  <a:cubicBezTo>
                    <a:pt x="235" y="338"/>
                    <a:pt x="91" y="347"/>
                    <a:pt x="0" y="393"/>
                  </a:cubicBezTo>
                  <a:cubicBezTo>
                    <a:pt x="76" y="543"/>
                    <a:pt x="301" y="693"/>
                    <a:pt x="577" y="693"/>
                  </a:cubicBezTo>
                  <a:cubicBezTo>
                    <a:pt x="593" y="694"/>
                    <a:pt x="609" y="695"/>
                    <a:pt x="626" y="695"/>
                  </a:cubicBezTo>
                  <a:cubicBezTo>
                    <a:pt x="981" y="695"/>
                    <a:pt x="1279" y="443"/>
                    <a:pt x="1279" y="443"/>
                  </a:cubicBezTo>
                  <a:cubicBezTo>
                    <a:pt x="1279" y="443"/>
                    <a:pt x="1053" y="92"/>
                    <a:pt x="677" y="17"/>
                  </a:cubicBezTo>
                  <a:cubicBezTo>
                    <a:pt x="618" y="6"/>
                    <a:pt x="560" y="1"/>
                    <a:pt x="50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7" name="Google Shape;35787;p44"/>
            <p:cNvSpPr/>
            <p:nvPr/>
          </p:nvSpPr>
          <p:spPr>
            <a:xfrm>
              <a:off x="5399275" y="3227475"/>
              <a:ext cx="27600" cy="21800"/>
            </a:xfrm>
            <a:custGeom>
              <a:avLst/>
              <a:gdLst/>
              <a:ahLst/>
              <a:cxnLst/>
              <a:rect l="l" t="t" r="r" b="b"/>
              <a:pathLst>
                <a:path w="1104" h="872" extrusionOk="0">
                  <a:moveTo>
                    <a:pt x="242" y="1"/>
                  </a:moveTo>
                  <a:cubicBezTo>
                    <a:pt x="101" y="1"/>
                    <a:pt x="1" y="26"/>
                    <a:pt x="1" y="26"/>
                  </a:cubicBezTo>
                  <a:cubicBezTo>
                    <a:pt x="1" y="26"/>
                    <a:pt x="26" y="427"/>
                    <a:pt x="327" y="677"/>
                  </a:cubicBezTo>
                  <a:cubicBezTo>
                    <a:pt x="478" y="810"/>
                    <a:pt x="673" y="871"/>
                    <a:pt x="824" y="871"/>
                  </a:cubicBezTo>
                  <a:cubicBezTo>
                    <a:pt x="873" y="871"/>
                    <a:pt x="917" y="865"/>
                    <a:pt x="953" y="853"/>
                  </a:cubicBezTo>
                  <a:cubicBezTo>
                    <a:pt x="878" y="677"/>
                    <a:pt x="678" y="502"/>
                    <a:pt x="677" y="502"/>
                  </a:cubicBezTo>
                  <a:lnTo>
                    <a:pt x="677" y="502"/>
                  </a:lnTo>
                  <a:cubicBezTo>
                    <a:pt x="678" y="502"/>
                    <a:pt x="903" y="677"/>
                    <a:pt x="1078" y="677"/>
                  </a:cubicBezTo>
                  <a:cubicBezTo>
                    <a:pt x="1104" y="527"/>
                    <a:pt x="978" y="276"/>
                    <a:pt x="728" y="126"/>
                  </a:cubicBezTo>
                  <a:cubicBezTo>
                    <a:pt x="565" y="26"/>
                    <a:pt x="383" y="1"/>
                    <a:pt x="24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8" name="Google Shape;35788;p44"/>
            <p:cNvSpPr/>
            <p:nvPr/>
          </p:nvSpPr>
          <p:spPr>
            <a:xfrm>
              <a:off x="5381100" y="3228100"/>
              <a:ext cx="22600" cy="30100"/>
            </a:xfrm>
            <a:custGeom>
              <a:avLst/>
              <a:gdLst/>
              <a:ahLst/>
              <a:cxnLst/>
              <a:rect l="l" t="t" r="r" b="b"/>
              <a:pathLst>
                <a:path w="904" h="1204" extrusionOk="0">
                  <a:moveTo>
                    <a:pt x="728" y="1"/>
                  </a:moveTo>
                  <a:cubicBezTo>
                    <a:pt x="728" y="1"/>
                    <a:pt x="302" y="126"/>
                    <a:pt x="126" y="452"/>
                  </a:cubicBezTo>
                  <a:cubicBezTo>
                    <a:pt x="1" y="727"/>
                    <a:pt x="26" y="978"/>
                    <a:pt x="101" y="1128"/>
                  </a:cubicBezTo>
                  <a:cubicBezTo>
                    <a:pt x="252" y="1003"/>
                    <a:pt x="377" y="778"/>
                    <a:pt x="377" y="778"/>
                  </a:cubicBezTo>
                  <a:lnTo>
                    <a:pt x="377" y="778"/>
                  </a:lnTo>
                  <a:cubicBezTo>
                    <a:pt x="377" y="778"/>
                    <a:pt x="277" y="1028"/>
                    <a:pt x="302" y="1204"/>
                  </a:cubicBezTo>
                  <a:cubicBezTo>
                    <a:pt x="477" y="1179"/>
                    <a:pt x="678" y="1003"/>
                    <a:pt x="778" y="727"/>
                  </a:cubicBezTo>
                  <a:cubicBezTo>
                    <a:pt x="903" y="377"/>
                    <a:pt x="728" y="1"/>
                    <a:pt x="72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9" name="Google Shape;35789;p44"/>
            <p:cNvSpPr/>
            <p:nvPr/>
          </p:nvSpPr>
          <p:spPr>
            <a:xfrm>
              <a:off x="5398650" y="3203350"/>
              <a:ext cx="26350" cy="24800"/>
            </a:xfrm>
            <a:custGeom>
              <a:avLst/>
              <a:gdLst/>
              <a:ahLst/>
              <a:cxnLst/>
              <a:rect l="l" t="t" r="r" b="b"/>
              <a:pathLst>
                <a:path w="1054" h="992" extrusionOk="0">
                  <a:moveTo>
                    <a:pt x="758" y="1"/>
                  </a:moveTo>
                  <a:cubicBezTo>
                    <a:pt x="595" y="1"/>
                    <a:pt x="397" y="101"/>
                    <a:pt x="251" y="289"/>
                  </a:cubicBezTo>
                  <a:cubicBezTo>
                    <a:pt x="1" y="565"/>
                    <a:pt x="51" y="991"/>
                    <a:pt x="51" y="991"/>
                  </a:cubicBezTo>
                  <a:cubicBezTo>
                    <a:pt x="51" y="991"/>
                    <a:pt x="63" y="991"/>
                    <a:pt x="84" y="991"/>
                  </a:cubicBezTo>
                  <a:cubicBezTo>
                    <a:pt x="189" y="991"/>
                    <a:pt x="523" y="974"/>
                    <a:pt x="753" y="765"/>
                  </a:cubicBezTo>
                  <a:cubicBezTo>
                    <a:pt x="953" y="565"/>
                    <a:pt x="1053" y="314"/>
                    <a:pt x="1003" y="164"/>
                  </a:cubicBezTo>
                  <a:lnTo>
                    <a:pt x="1003" y="164"/>
                  </a:lnTo>
                  <a:cubicBezTo>
                    <a:pt x="828" y="189"/>
                    <a:pt x="627" y="389"/>
                    <a:pt x="627" y="389"/>
                  </a:cubicBezTo>
                  <a:cubicBezTo>
                    <a:pt x="627" y="389"/>
                    <a:pt x="828" y="164"/>
                    <a:pt x="853" y="13"/>
                  </a:cubicBezTo>
                  <a:cubicBezTo>
                    <a:pt x="823" y="5"/>
                    <a:pt x="791" y="1"/>
                    <a:pt x="758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0" name="Google Shape;35790;p44"/>
            <p:cNvSpPr/>
            <p:nvPr/>
          </p:nvSpPr>
          <p:spPr>
            <a:xfrm>
              <a:off x="5398650" y="3203050"/>
              <a:ext cx="5050" cy="18825"/>
            </a:xfrm>
            <a:custGeom>
              <a:avLst/>
              <a:gdLst/>
              <a:ahLst/>
              <a:cxnLst/>
              <a:rect l="l" t="t" r="r" b="b"/>
              <a:pathLst>
                <a:path w="202" h="753" fill="none" extrusionOk="0">
                  <a:moveTo>
                    <a:pt x="201" y="0"/>
                  </a:moveTo>
                  <a:lnTo>
                    <a:pt x="1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1" name="Google Shape;35791;p44"/>
            <p:cNvSpPr/>
            <p:nvPr/>
          </p:nvSpPr>
          <p:spPr>
            <a:xfrm>
              <a:off x="5402425" y="3200900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53" y="1"/>
                  </a:moveTo>
                  <a:cubicBezTo>
                    <a:pt x="36" y="1"/>
                    <a:pt x="18" y="18"/>
                    <a:pt x="0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40" y="119"/>
                    <a:pt x="52" y="122"/>
                    <a:pt x="63" y="122"/>
                  </a:cubicBezTo>
                  <a:cubicBezTo>
                    <a:pt x="90" y="122"/>
                    <a:pt x="108" y="104"/>
                    <a:pt x="125" y="86"/>
                  </a:cubicBezTo>
                  <a:cubicBezTo>
                    <a:pt x="125" y="61"/>
                    <a:pt x="125" y="11"/>
                    <a:pt x="75" y="11"/>
                  </a:cubicBezTo>
                  <a:cubicBezTo>
                    <a:pt x="68" y="4"/>
                    <a:pt x="61" y="1"/>
                    <a:pt x="5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2" name="Google Shape;35792;p44"/>
            <p:cNvSpPr/>
            <p:nvPr/>
          </p:nvSpPr>
          <p:spPr>
            <a:xfrm>
              <a:off x="5395525" y="3202425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3" name="Google Shape;35793;p44"/>
            <p:cNvSpPr/>
            <p:nvPr/>
          </p:nvSpPr>
          <p:spPr>
            <a:xfrm>
              <a:off x="5393650" y="32005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0" y="126"/>
                    <a:pt x="126" y="101"/>
                    <a:pt x="126" y="51"/>
                  </a:cubicBezTo>
                  <a:cubicBezTo>
                    <a:pt x="126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4" name="Google Shape;35794;p44"/>
            <p:cNvSpPr/>
            <p:nvPr/>
          </p:nvSpPr>
          <p:spPr>
            <a:xfrm>
              <a:off x="5398650" y="3206800"/>
              <a:ext cx="12550" cy="14425"/>
            </a:xfrm>
            <a:custGeom>
              <a:avLst/>
              <a:gdLst/>
              <a:ahLst/>
              <a:cxnLst/>
              <a:rect l="l" t="t" r="r" b="b"/>
              <a:pathLst>
                <a:path w="502" h="577" fill="none" extrusionOk="0">
                  <a:moveTo>
                    <a:pt x="502" y="1"/>
                  </a:moveTo>
                  <a:lnTo>
                    <a:pt x="1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5" name="Google Shape;35795;p44"/>
            <p:cNvSpPr/>
            <p:nvPr/>
          </p:nvSpPr>
          <p:spPr>
            <a:xfrm>
              <a:off x="5409300" y="3204500"/>
              <a:ext cx="3800" cy="3375"/>
            </a:xfrm>
            <a:custGeom>
              <a:avLst/>
              <a:gdLst/>
              <a:ahLst/>
              <a:cxnLst/>
              <a:rect l="l" t="t" r="r" b="b"/>
              <a:pathLst>
                <a:path w="152" h="135" extrusionOk="0">
                  <a:moveTo>
                    <a:pt x="75" y="1"/>
                  </a:moveTo>
                  <a:cubicBezTo>
                    <a:pt x="55" y="1"/>
                    <a:pt x="41" y="13"/>
                    <a:pt x="26" y="42"/>
                  </a:cubicBezTo>
                  <a:cubicBezTo>
                    <a:pt x="1" y="67"/>
                    <a:pt x="26" y="93"/>
                    <a:pt x="51" y="118"/>
                  </a:cubicBezTo>
                  <a:cubicBezTo>
                    <a:pt x="61" y="128"/>
                    <a:pt x="76" y="134"/>
                    <a:pt x="90" y="134"/>
                  </a:cubicBezTo>
                  <a:cubicBezTo>
                    <a:pt x="109" y="134"/>
                    <a:pt x="126" y="122"/>
                    <a:pt x="126" y="93"/>
                  </a:cubicBezTo>
                  <a:cubicBezTo>
                    <a:pt x="151" y="67"/>
                    <a:pt x="151" y="42"/>
                    <a:pt x="126" y="17"/>
                  </a:cubicBezTo>
                  <a:cubicBezTo>
                    <a:pt x="105" y="7"/>
                    <a:pt x="89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6" name="Google Shape;35796;p44"/>
            <p:cNvSpPr/>
            <p:nvPr/>
          </p:nvSpPr>
          <p:spPr>
            <a:xfrm>
              <a:off x="5399275" y="32262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7" name="Google Shape;35797;p44"/>
            <p:cNvSpPr/>
            <p:nvPr/>
          </p:nvSpPr>
          <p:spPr>
            <a:xfrm>
              <a:off x="5403675" y="32437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50"/>
                    <a:pt x="0" y="75"/>
                  </a:cubicBezTo>
                  <a:cubicBezTo>
                    <a:pt x="0" y="100"/>
                    <a:pt x="25" y="126"/>
                    <a:pt x="75" y="126"/>
                  </a:cubicBezTo>
                  <a:cubicBezTo>
                    <a:pt x="100" y="126"/>
                    <a:pt x="126" y="75"/>
                    <a:pt x="126" y="50"/>
                  </a:cubicBezTo>
                  <a:cubicBezTo>
                    <a:pt x="126" y="25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8" name="Google Shape;35798;p44"/>
            <p:cNvSpPr/>
            <p:nvPr/>
          </p:nvSpPr>
          <p:spPr>
            <a:xfrm>
              <a:off x="5399275" y="3226225"/>
              <a:ext cx="13200" cy="14425"/>
            </a:xfrm>
            <a:custGeom>
              <a:avLst/>
              <a:gdLst/>
              <a:ahLst/>
              <a:cxnLst/>
              <a:rect l="l" t="t" r="r" b="b"/>
              <a:pathLst>
                <a:path w="528" h="577" fill="none" extrusionOk="0">
                  <a:moveTo>
                    <a:pt x="527" y="5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9" name="Google Shape;35799;p44"/>
            <p:cNvSpPr/>
            <p:nvPr/>
          </p:nvSpPr>
          <p:spPr>
            <a:xfrm>
              <a:off x="5411175" y="3239550"/>
              <a:ext cx="3175" cy="3250"/>
            </a:xfrm>
            <a:custGeom>
              <a:avLst/>
              <a:gdLst/>
              <a:ahLst/>
              <a:cxnLst/>
              <a:rect l="l" t="t" r="r" b="b"/>
              <a:pathLst>
                <a:path w="127" h="130" extrusionOk="0">
                  <a:moveTo>
                    <a:pt x="73" y="0"/>
                  </a:moveTo>
                  <a:cubicBezTo>
                    <a:pt x="57" y="0"/>
                    <a:pt x="39" y="6"/>
                    <a:pt x="26" y="19"/>
                  </a:cubicBezTo>
                  <a:cubicBezTo>
                    <a:pt x="1" y="44"/>
                    <a:pt x="1" y="69"/>
                    <a:pt x="1" y="94"/>
                  </a:cubicBezTo>
                  <a:cubicBezTo>
                    <a:pt x="19" y="112"/>
                    <a:pt x="49" y="129"/>
                    <a:pt x="74" y="129"/>
                  </a:cubicBezTo>
                  <a:cubicBezTo>
                    <a:pt x="84" y="129"/>
                    <a:pt x="94" y="126"/>
                    <a:pt x="101" y="119"/>
                  </a:cubicBezTo>
                  <a:cubicBezTo>
                    <a:pt x="126" y="94"/>
                    <a:pt x="126" y="69"/>
                    <a:pt x="101" y="19"/>
                  </a:cubicBezTo>
                  <a:cubicBezTo>
                    <a:pt x="101" y="6"/>
                    <a:pt x="89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0" name="Google Shape;35800;p44"/>
            <p:cNvSpPr/>
            <p:nvPr/>
          </p:nvSpPr>
          <p:spPr>
            <a:xfrm>
              <a:off x="5396775" y="322685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1" y="752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1" name="Google Shape;35801;p44"/>
            <p:cNvSpPr/>
            <p:nvPr/>
          </p:nvSpPr>
          <p:spPr>
            <a:xfrm>
              <a:off x="5395525" y="3244400"/>
              <a:ext cx="3150" cy="3775"/>
            </a:xfrm>
            <a:custGeom>
              <a:avLst/>
              <a:gdLst/>
              <a:ahLst/>
              <a:cxnLst/>
              <a:rect l="l" t="t" r="r" b="b"/>
              <a:pathLst>
                <a:path w="126" h="151" extrusionOk="0">
                  <a:moveTo>
                    <a:pt x="51" y="0"/>
                  </a:moveTo>
                  <a:cubicBezTo>
                    <a:pt x="25" y="0"/>
                    <a:pt x="0" y="50"/>
                    <a:pt x="0" y="75"/>
                  </a:cubicBezTo>
                  <a:cubicBezTo>
                    <a:pt x="0" y="101"/>
                    <a:pt x="25" y="151"/>
                    <a:pt x="51" y="151"/>
                  </a:cubicBezTo>
                  <a:cubicBezTo>
                    <a:pt x="101" y="151"/>
                    <a:pt x="126" y="101"/>
                    <a:pt x="126" y="75"/>
                  </a:cubicBezTo>
                  <a:cubicBezTo>
                    <a:pt x="126" y="50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2" name="Google Shape;35802;p44"/>
            <p:cNvSpPr/>
            <p:nvPr/>
          </p:nvSpPr>
          <p:spPr>
            <a:xfrm>
              <a:off x="5399900" y="3223100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3" name="Google Shape;35803;p44"/>
            <p:cNvSpPr/>
            <p:nvPr/>
          </p:nvSpPr>
          <p:spPr>
            <a:xfrm>
              <a:off x="5418075" y="32212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51" y="1"/>
                    <a:pt x="1" y="26"/>
                    <a:pt x="1" y="76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5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4" name="Google Shape;35804;p44"/>
            <p:cNvSpPr/>
            <p:nvPr/>
          </p:nvSpPr>
          <p:spPr>
            <a:xfrm>
              <a:off x="5399900" y="3214950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8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5" name="Google Shape;35805;p44"/>
            <p:cNvSpPr/>
            <p:nvPr/>
          </p:nvSpPr>
          <p:spPr>
            <a:xfrm>
              <a:off x="5416200" y="32130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0" y="0"/>
                    <a:pt x="0" y="50"/>
                    <a:pt x="0" y="75"/>
                  </a:cubicBezTo>
                  <a:cubicBezTo>
                    <a:pt x="26" y="125"/>
                    <a:pt x="51" y="125"/>
                    <a:pt x="76" y="125"/>
                  </a:cubicBezTo>
                  <a:cubicBezTo>
                    <a:pt x="126" y="100"/>
                    <a:pt x="126" y="75"/>
                    <a:pt x="126" y="50"/>
                  </a:cubicBezTo>
                  <a:cubicBezTo>
                    <a:pt x="101" y="0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6" name="Google Shape;35806;p44"/>
            <p:cNvSpPr/>
            <p:nvPr/>
          </p:nvSpPr>
          <p:spPr>
            <a:xfrm>
              <a:off x="5399900" y="3223725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3" y="3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7" name="Google Shape;35807;p44"/>
            <p:cNvSpPr/>
            <p:nvPr/>
          </p:nvSpPr>
          <p:spPr>
            <a:xfrm>
              <a:off x="5416825" y="322935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58" y="133"/>
                    <a:pt x="67" y="136"/>
                    <a:pt x="77" y="136"/>
                  </a:cubicBezTo>
                  <a:cubicBezTo>
                    <a:pt x="101" y="136"/>
                    <a:pt x="126" y="119"/>
                    <a:pt x="126" y="101"/>
                  </a:cubicBezTo>
                  <a:cubicBezTo>
                    <a:pt x="126" y="51"/>
                    <a:pt x="12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8" name="Google Shape;35808;p44"/>
            <p:cNvSpPr/>
            <p:nvPr/>
          </p:nvSpPr>
          <p:spPr>
            <a:xfrm>
              <a:off x="5381100" y="322497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7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9" name="Google Shape;35809;p44"/>
            <p:cNvSpPr/>
            <p:nvPr/>
          </p:nvSpPr>
          <p:spPr>
            <a:xfrm>
              <a:off x="5379225" y="3235775"/>
              <a:ext cx="3175" cy="2850"/>
            </a:xfrm>
            <a:custGeom>
              <a:avLst/>
              <a:gdLst/>
              <a:ahLst/>
              <a:cxnLst/>
              <a:rect l="l" t="t" r="r" b="b"/>
              <a:pathLst>
                <a:path w="127" h="114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1" y="45"/>
                    <a:pt x="1" y="70"/>
                    <a:pt x="26" y="95"/>
                  </a:cubicBezTo>
                  <a:cubicBezTo>
                    <a:pt x="38" y="107"/>
                    <a:pt x="51" y="113"/>
                    <a:pt x="63" y="113"/>
                  </a:cubicBezTo>
                  <a:cubicBezTo>
                    <a:pt x="76" y="113"/>
                    <a:pt x="88" y="107"/>
                    <a:pt x="101" y="95"/>
                  </a:cubicBezTo>
                  <a:cubicBezTo>
                    <a:pt x="126" y="70"/>
                    <a:pt x="126" y="45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0" name="Google Shape;35810;p44"/>
            <p:cNvSpPr/>
            <p:nvPr/>
          </p:nvSpPr>
          <p:spPr>
            <a:xfrm>
              <a:off x="5377350" y="32249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1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1" name="Google Shape;35811;p44"/>
            <p:cNvSpPr/>
            <p:nvPr/>
          </p:nvSpPr>
          <p:spPr>
            <a:xfrm>
              <a:off x="5375475" y="32278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3" y="0"/>
                  </a:moveTo>
                  <a:cubicBezTo>
                    <a:pt x="65" y="0"/>
                    <a:pt x="58" y="3"/>
                    <a:pt x="51" y="11"/>
                  </a:cubicBezTo>
                  <a:cubicBezTo>
                    <a:pt x="0" y="11"/>
                    <a:pt x="0" y="61"/>
                    <a:pt x="0" y="86"/>
                  </a:cubicBezTo>
                  <a:cubicBezTo>
                    <a:pt x="25" y="111"/>
                    <a:pt x="51" y="136"/>
                    <a:pt x="76" y="136"/>
                  </a:cubicBezTo>
                  <a:cubicBezTo>
                    <a:pt x="126" y="111"/>
                    <a:pt x="126" y="86"/>
                    <a:pt x="126" y="36"/>
                  </a:cubicBezTo>
                  <a:cubicBezTo>
                    <a:pt x="108" y="18"/>
                    <a:pt x="90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2" name="Google Shape;35812;p44"/>
            <p:cNvSpPr/>
            <p:nvPr/>
          </p:nvSpPr>
          <p:spPr>
            <a:xfrm>
              <a:off x="5387375" y="3224975"/>
              <a:ext cx="8800" cy="16950"/>
            </a:xfrm>
            <a:custGeom>
              <a:avLst/>
              <a:gdLst/>
              <a:ahLst/>
              <a:cxnLst/>
              <a:rect l="l" t="t" r="r" b="b"/>
              <a:pathLst>
                <a:path w="352" h="678" fill="none" extrusionOk="0">
                  <a:moveTo>
                    <a:pt x="1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3" name="Google Shape;35813;p44"/>
            <p:cNvSpPr/>
            <p:nvPr/>
          </p:nvSpPr>
          <p:spPr>
            <a:xfrm>
              <a:off x="5385500" y="3241000"/>
              <a:ext cx="3150" cy="3275"/>
            </a:xfrm>
            <a:custGeom>
              <a:avLst/>
              <a:gdLst/>
              <a:ahLst/>
              <a:cxnLst/>
              <a:rect l="l" t="t" r="r" b="b"/>
              <a:pathLst>
                <a:path w="126" h="131" extrusionOk="0">
                  <a:moveTo>
                    <a:pt x="73" y="1"/>
                  </a:moveTo>
                  <a:cubicBezTo>
                    <a:pt x="48" y="1"/>
                    <a:pt x="18" y="18"/>
                    <a:pt x="0" y="36"/>
                  </a:cubicBezTo>
                  <a:cubicBezTo>
                    <a:pt x="0" y="61"/>
                    <a:pt x="0" y="86"/>
                    <a:pt x="25" y="111"/>
                  </a:cubicBezTo>
                  <a:cubicBezTo>
                    <a:pt x="38" y="124"/>
                    <a:pt x="57" y="130"/>
                    <a:pt x="76" y="130"/>
                  </a:cubicBezTo>
                  <a:cubicBezTo>
                    <a:pt x="94" y="130"/>
                    <a:pt x="113" y="124"/>
                    <a:pt x="126" y="111"/>
                  </a:cubicBezTo>
                  <a:cubicBezTo>
                    <a:pt x="126" y="61"/>
                    <a:pt x="126" y="36"/>
                    <a:pt x="101" y="11"/>
                  </a:cubicBezTo>
                  <a:cubicBezTo>
                    <a:pt x="93" y="4"/>
                    <a:pt x="84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4" name="Google Shape;35814;p44"/>
            <p:cNvSpPr/>
            <p:nvPr/>
          </p:nvSpPr>
          <p:spPr>
            <a:xfrm>
              <a:off x="5379225" y="3213075"/>
              <a:ext cx="16325" cy="9425"/>
            </a:xfrm>
            <a:custGeom>
              <a:avLst/>
              <a:gdLst/>
              <a:ahLst/>
              <a:cxnLst/>
              <a:rect l="l" t="t" r="r" b="b"/>
              <a:pathLst>
                <a:path w="653" h="377" fill="none" extrusionOk="0">
                  <a:moveTo>
                    <a:pt x="1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5" name="Google Shape;35815;p44"/>
            <p:cNvSpPr/>
            <p:nvPr/>
          </p:nvSpPr>
          <p:spPr>
            <a:xfrm>
              <a:off x="5376725" y="321092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1"/>
                  </a:moveTo>
                  <a:cubicBezTo>
                    <a:pt x="51" y="1"/>
                    <a:pt x="26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58" y="119"/>
                    <a:pt x="67" y="122"/>
                    <a:pt x="77" y="122"/>
                  </a:cubicBezTo>
                  <a:cubicBezTo>
                    <a:pt x="101" y="122"/>
                    <a:pt x="126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3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6" name="Google Shape;35816;p44"/>
            <p:cNvSpPr/>
            <p:nvPr/>
          </p:nvSpPr>
          <p:spPr>
            <a:xfrm>
              <a:off x="5384875" y="320680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1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7" name="Google Shape;35817;p44"/>
            <p:cNvSpPr/>
            <p:nvPr/>
          </p:nvSpPr>
          <p:spPr>
            <a:xfrm>
              <a:off x="5382375" y="3204450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88" y="1"/>
                  </a:moveTo>
                  <a:cubicBezTo>
                    <a:pt x="75" y="1"/>
                    <a:pt x="63" y="7"/>
                    <a:pt x="50" y="19"/>
                  </a:cubicBezTo>
                  <a:cubicBezTo>
                    <a:pt x="25" y="44"/>
                    <a:pt x="0" y="95"/>
                    <a:pt x="25" y="120"/>
                  </a:cubicBezTo>
                  <a:cubicBezTo>
                    <a:pt x="38" y="132"/>
                    <a:pt x="56" y="138"/>
                    <a:pt x="75" y="138"/>
                  </a:cubicBezTo>
                  <a:cubicBezTo>
                    <a:pt x="94" y="138"/>
                    <a:pt x="113" y="132"/>
                    <a:pt x="125" y="120"/>
                  </a:cubicBezTo>
                  <a:cubicBezTo>
                    <a:pt x="150" y="95"/>
                    <a:pt x="150" y="44"/>
                    <a:pt x="125" y="19"/>
                  </a:cubicBezTo>
                  <a:cubicBezTo>
                    <a:pt x="113" y="7"/>
                    <a:pt x="100" y="1"/>
                    <a:pt x="8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8" name="Google Shape;35818;p44"/>
            <p:cNvSpPr/>
            <p:nvPr/>
          </p:nvSpPr>
          <p:spPr>
            <a:xfrm>
              <a:off x="5376100" y="3220575"/>
              <a:ext cx="19450" cy="1925"/>
            </a:xfrm>
            <a:custGeom>
              <a:avLst/>
              <a:gdLst/>
              <a:ahLst/>
              <a:cxnLst/>
              <a:rect l="l" t="t" r="r" b="b"/>
              <a:pathLst>
                <a:path w="778" h="77" fill="none" extrusionOk="0">
                  <a:moveTo>
                    <a:pt x="0" y="1"/>
                  </a:moveTo>
                  <a:lnTo>
                    <a:pt x="777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9" name="Google Shape;35819;p44"/>
            <p:cNvSpPr/>
            <p:nvPr/>
          </p:nvSpPr>
          <p:spPr>
            <a:xfrm>
              <a:off x="5374225" y="32187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5" y="1"/>
                  </a:moveTo>
                  <a:cubicBezTo>
                    <a:pt x="50" y="1"/>
                    <a:pt x="0" y="26"/>
                    <a:pt x="0" y="51"/>
                  </a:cubicBezTo>
                  <a:cubicBezTo>
                    <a:pt x="0" y="76"/>
                    <a:pt x="0" y="126"/>
                    <a:pt x="50" y="126"/>
                  </a:cubicBezTo>
                  <a:cubicBezTo>
                    <a:pt x="75" y="126"/>
                    <a:pt x="101" y="101"/>
                    <a:pt x="126" y="76"/>
                  </a:cubicBezTo>
                  <a:cubicBezTo>
                    <a:pt x="126" y="51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0" name="Google Shape;35820;p44"/>
            <p:cNvSpPr/>
            <p:nvPr/>
          </p:nvSpPr>
          <p:spPr>
            <a:xfrm>
              <a:off x="5388625" y="3214000"/>
              <a:ext cx="20700" cy="17875"/>
            </a:xfrm>
            <a:custGeom>
              <a:avLst/>
              <a:gdLst/>
              <a:ahLst/>
              <a:cxnLst/>
              <a:rect l="l" t="t" r="r" b="b"/>
              <a:pathLst>
                <a:path w="828" h="715" extrusionOk="0">
                  <a:moveTo>
                    <a:pt x="434" y="0"/>
                  </a:moveTo>
                  <a:cubicBezTo>
                    <a:pt x="286" y="0"/>
                    <a:pt x="138" y="94"/>
                    <a:pt x="76" y="239"/>
                  </a:cubicBezTo>
                  <a:cubicBezTo>
                    <a:pt x="1" y="439"/>
                    <a:pt x="101" y="640"/>
                    <a:pt x="301" y="690"/>
                  </a:cubicBezTo>
                  <a:cubicBezTo>
                    <a:pt x="341" y="707"/>
                    <a:pt x="383" y="715"/>
                    <a:pt x="425" y="715"/>
                  </a:cubicBezTo>
                  <a:cubicBezTo>
                    <a:pt x="570" y="715"/>
                    <a:pt x="714" y="620"/>
                    <a:pt x="753" y="464"/>
                  </a:cubicBezTo>
                  <a:cubicBezTo>
                    <a:pt x="828" y="289"/>
                    <a:pt x="728" y="88"/>
                    <a:pt x="527" y="13"/>
                  </a:cubicBezTo>
                  <a:cubicBezTo>
                    <a:pt x="496" y="5"/>
                    <a:pt x="465" y="0"/>
                    <a:pt x="43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1" name="Google Shape;35821;p44"/>
            <p:cNvSpPr/>
            <p:nvPr/>
          </p:nvSpPr>
          <p:spPr>
            <a:xfrm>
              <a:off x="5501425" y="3530100"/>
              <a:ext cx="44500" cy="68325"/>
            </a:xfrm>
            <a:custGeom>
              <a:avLst/>
              <a:gdLst/>
              <a:ahLst/>
              <a:cxnLst/>
              <a:rect l="l" t="t" r="r" b="b"/>
              <a:pathLst>
                <a:path w="1780" h="2733" extrusionOk="0">
                  <a:moveTo>
                    <a:pt x="977" y="1"/>
                  </a:moveTo>
                  <a:lnTo>
                    <a:pt x="977" y="1"/>
                  </a:lnTo>
                  <a:cubicBezTo>
                    <a:pt x="627" y="101"/>
                    <a:pt x="251" y="552"/>
                    <a:pt x="150" y="1179"/>
                  </a:cubicBezTo>
                  <a:cubicBezTo>
                    <a:pt x="0" y="1981"/>
                    <a:pt x="501" y="2733"/>
                    <a:pt x="501" y="2733"/>
                  </a:cubicBezTo>
                  <a:cubicBezTo>
                    <a:pt x="501" y="2733"/>
                    <a:pt x="1353" y="2357"/>
                    <a:pt x="1604" y="1555"/>
                  </a:cubicBezTo>
                  <a:cubicBezTo>
                    <a:pt x="1779" y="953"/>
                    <a:pt x="1679" y="377"/>
                    <a:pt x="1429" y="126"/>
                  </a:cubicBezTo>
                  <a:cubicBezTo>
                    <a:pt x="1128" y="402"/>
                    <a:pt x="952" y="953"/>
                    <a:pt x="952" y="953"/>
                  </a:cubicBezTo>
                  <a:cubicBezTo>
                    <a:pt x="952" y="953"/>
                    <a:pt x="1103" y="352"/>
                    <a:pt x="9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2" name="Google Shape;35822;p44"/>
            <p:cNvSpPr/>
            <p:nvPr/>
          </p:nvSpPr>
          <p:spPr>
            <a:xfrm>
              <a:off x="5453800" y="3551300"/>
              <a:ext cx="58300" cy="51250"/>
            </a:xfrm>
            <a:custGeom>
              <a:avLst/>
              <a:gdLst/>
              <a:ahLst/>
              <a:cxnLst/>
              <a:rect l="l" t="t" r="r" b="b"/>
              <a:pathLst>
                <a:path w="2332" h="2050" extrusionOk="0">
                  <a:moveTo>
                    <a:pt x="604" y="0"/>
                  </a:moveTo>
                  <a:cubicBezTo>
                    <a:pt x="522" y="0"/>
                    <a:pt x="445" y="10"/>
                    <a:pt x="376" y="30"/>
                  </a:cubicBezTo>
                  <a:cubicBezTo>
                    <a:pt x="501" y="431"/>
                    <a:pt x="903" y="832"/>
                    <a:pt x="903" y="832"/>
                  </a:cubicBezTo>
                  <a:cubicBezTo>
                    <a:pt x="903" y="832"/>
                    <a:pt x="426" y="431"/>
                    <a:pt x="75" y="381"/>
                  </a:cubicBezTo>
                  <a:lnTo>
                    <a:pt x="75" y="381"/>
                  </a:lnTo>
                  <a:cubicBezTo>
                    <a:pt x="0" y="732"/>
                    <a:pt x="251" y="1283"/>
                    <a:pt x="752" y="1659"/>
                  </a:cubicBezTo>
                  <a:cubicBezTo>
                    <a:pt x="1187" y="1993"/>
                    <a:pt x="1732" y="2049"/>
                    <a:pt x="2048" y="2049"/>
                  </a:cubicBezTo>
                  <a:cubicBezTo>
                    <a:pt x="2206" y="2049"/>
                    <a:pt x="2306" y="2035"/>
                    <a:pt x="2306" y="2035"/>
                  </a:cubicBezTo>
                  <a:cubicBezTo>
                    <a:pt x="2306" y="2035"/>
                    <a:pt x="2331" y="1108"/>
                    <a:pt x="1730" y="531"/>
                  </a:cubicBezTo>
                  <a:cubicBezTo>
                    <a:pt x="1367" y="169"/>
                    <a:pt x="940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3" name="Google Shape;35823;p44"/>
            <p:cNvSpPr/>
            <p:nvPr/>
          </p:nvSpPr>
          <p:spPr>
            <a:xfrm>
              <a:off x="5503300" y="3599650"/>
              <a:ext cx="48900" cy="65825"/>
            </a:xfrm>
            <a:custGeom>
              <a:avLst/>
              <a:gdLst/>
              <a:ahLst/>
              <a:cxnLst/>
              <a:rect l="l" t="t" r="r" b="b"/>
              <a:pathLst>
                <a:path w="1956" h="2633" extrusionOk="0">
                  <a:moveTo>
                    <a:pt x="426" y="1"/>
                  </a:moveTo>
                  <a:cubicBezTo>
                    <a:pt x="426" y="1"/>
                    <a:pt x="0" y="803"/>
                    <a:pt x="276" y="1605"/>
                  </a:cubicBezTo>
                  <a:cubicBezTo>
                    <a:pt x="501" y="2181"/>
                    <a:pt x="928" y="2582"/>
                    <a:pt x="1278" y="2632"/>
                  </a:cubicBezTo>
                  <a:cubicBezTo>
                    <a:pt x="1354" y="2232"/>
                    <a:pt x="1153" y="1681"/>
                    <a:pt x="1153" y="1680"/>
                  </a:cubicBezTo>
                  <a:lnTo>
                    <a:pt x="1153" y="1680"/>
                  </a:lnTo>
                  <a:cubicBezTo>
                    <a:pt x="1153" y="1681"/>
                    <a:pt x="1404" y="2257"/>
                    <a:pt x="1704" y="2457"/>
                  </a:cubicBezTo>
                  <a:cubicBezTo>
                    <a:pt x="1930" y="2156"/>
                    <a:pt x="1955" y="1580"/>
                    <a:pt x="1679" y="1003"/>
                  </a:cubicBezTo>
                  <a:cubicBezTo>
                    <a:pt x="1303" y="277"/>
                    <a:pt x="426" y="1"/>
                    <a:pt x="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4" name="Google Shape;35824;p44"/>
            <p:cNvSpPr/>
            <p:nvPr/>
          </p:nvSpPr>
          <p:spPr>
            <a:xfrm>
              <a:off x="5453175" y="3599350"/>
              <a:ext cx="61425" cy="46850"/>
            </a:xfrm>
            <a:custGeom>
              <a:avLst/>
              <a:gdLst/>
              <a:ahLst/>
              <a:cxnLst/>
              <a:rect l="l" t="t" r="r" b="b"/>
              <a:pathLst>
                <a:path w="2457" h="1874" extrusionOk="0">
                  <a:moveTo>
                    <a:pt x="1793" y="0"/>
                  </a:moveTo>
                  <a:cubicBezTo>
                    <a:pt x="1502" y="0"/>
                    <a:pt x="1158" y="53"/>
                    <a:pt x="852" y="238"/>
                  </a:cubicBezTo>
                  <a:cubicBezTo>
                    <a:pt x="301" y="564"/>
                    <a:pt x="0" y="1066"/>
                    <a:pt x="0" y="1416"/>
                  </a:cubicBezTo>
                  <a:cubicBezTo>
                    <a:pt x="426" y="1391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76" y="1817"/>
                  </a:cubicBezTo>
                  <a:cubicBezTo>
                    <a:pt x="371" y="1854"/>
                    <a:pt x="487" y="1873"/>
                    <a:pt x="616" y="1873"/>
                  </a:cubicBezTo>
                  <a:cubicBezTo>
                    <a:pt x="931" y="1873"/>
                    <a:pt x="1324" y="1758"/>
                    <a:pt x="1679" y="1492"/>
                  </a:cubicBezTo>
                  <a:cubicBezTo>
                    <a:pt x="2331" y="990"/>
                    <a:pt x="2456" y="88"/>
                    <a:pt x="2456" y="88"/>
                  </a:cubicBezTo>
                  <a:cubicBezTo>
                    <a:pt x="2456" y="88"/>
                    <a:pt x="2169" y="0"/>
                    <a:pt x="1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5" name="Google Shape;35825;p44"/>
            <p:cNvSpPr/>
            <p:nvPr/>
          </p:nvSpPr>
          <p:spPr>
            <a:xfrm>
              <a:off x="5515825" y="3573800"/>
              <a:ext cx="68950" cy="39700"/>
            </a:xfrm>
            <a:custGeom>
              <a:avLst/>
              <a:gdLst/>
              <a:ahLst/>
              <a:cxnLst/>
              <a:rect l="l" t="t" r="r" b="b"/>
              <a:pathLst>
                <a:path w="2758" h="1588" extrusionOk="0">
                  <a:moveTo>
                    <a:pt x="1767" y="1"/>
                  </a:moveTo>
                  <a:cubicBezTo>
                    <a:pt x="1588" y="1"/>
                    <a:pt x="1397" y="26"/>
                    <a:pt x="1203" y="82"/>
                  </a:cubicBezTo>
                  <a:cubicBezTo>
                    <a:pt x="427" y="333"/>
                    <a:pt x="0" y="1160"/>
                    <a:pt x="0" y="1160"/>
                  </a:cubicBezTo>
                  <a:cubicBezTo>
                    <a:pt x="0" y="1160"/>
                    <a:pt x="583" y="1587"/>
                    <a:pt x="1286" y="1587"/>
                  </a:cubicBezTo>
                  <a:cubicBezTo>
                    <a:pt x="1382" y="1587"/>
                    <a:pt x="1480" y="1579"/>
                    <a:pt x="1579" y="1561"/>
                  </a:cubicBezTo>
                  <a:cubicBezTo>
                    <a:pt x="2181" y="1436"/>
                    <a:pt x="2632" y="1085"/>
                    <a:pt x="2757" y="734"/>
                  </a:cubicBezTo>
                  <a:cubicBezTo>
                    <a:pt x="2613" y="686"/>
                    <a:pt x="2439" y="671"/>
                    <a:pt x="2279" y="671"/>
                  </a:cubicBezTo>
                  <a:cubicBezTo>
                    <a:pt x="2023" y="671"/>
                    <a:pt x="1805" y="709"/>
                    <a:pt x="1805" y="709"/>
                  </a:cubicBezTo>
                  <a:cubicBezTo>
                    <a:pt x="1805" y="709"/>
                    <a:pt x="2381" y="559"/>
                    <a:pt x="2657" y="283"/>
                  </a:cubicBezTo>
                  <a:cubicBezTo>
                    <a:pt x="2470" y="113"/>
                    <a:pt x="2145" y="1"/>
                    <a:pt x="17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6" name="Google Shape;35826;p44"/>
            <p:cNvSpPr/>
            <p:nvPr/>
          </p:nvSpPr>
          <p:spPr>
            <a:xfrm>
              <a:off x="5498900" y="3568950"/>
              <a:ext cx="21950" cy="31350"/>
            </a:xfrm>
            <a:custGeom>
              <a:avLst/>
              <a:gdLst/>
              <a:ahLst/>
              <a:cxnLst/>
              <a:rect l="l" t="t" r="r" b="b"/>
              <a:pathLst>
                <a:path w="878" h="1254" extrusionOk="0">
                  <a:moveTo>
                    <a:pt x="352" y="1"/>
                  </a:moveTo>
                  <a:lnTo>
                    <a:pt x="352" y="1"/>
                  </a:lnTo>
                  <a:cubicBezTo>
                    <a:pt x="302" y="201"/>
                    <a:pt x="377" y="452"/>
                    <a:pt x="377" y="452"/>
                  </a:cubicBezTo>
                  <a:cubicBezTo>
                    <a:pt x="377" y="452"/>
                    <a:pt x="276" y="176"/>
                    <a:pt x="151" y="76"/>
                  </a:cubicBezTo>
                  <a:cubicBezTo>
                    <a:pt x="26" y="201"/>
                    <a:pt x="1" y="477"/>
                    <a:pt x="101" y="728"/>
                  </a:cubicBezTo>
                  <a:cubicBezTo>
                    <a:pt x="251" y="1079"/>
                    <a:pt x="652" y="1254"/>
                    <a:pt x="652" y="1254"/>
                  </a:cubicBezTo>
                  <a:cubicBezTo>
                    <a:pt x="652" y="1254"/>
                    <a:pt x="878" y="878"/>
                    <a:pt x="778" y="527"/>
                  </a:cubicBezTo>
                  <a:cubicBezTo>
                    <a:pt x="677" y="251"/>
                    <a:pt x="502" y="51"/>
                    <a:pt x="35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7" name="Google Shape;35827;p44"/>
            <p:cNvSpPr/>
            <p:nvPr/>
          </p:nvSpPr>
          <p:spPr>
            <a:xfrm>
              <a:off x="5483250" y="3590500"/>
              <a:ext cx="31350" cy="18000"/>
            </a:xfrm>
            <a:custGeom>
              <a:avLst/>
              <a:gdLst/>
              <a:ahLst/>
              <a:cxnLst/>
              <a:rect l="l" t="t" r="r" b="b"/>
              <a:pathLst>
                <a:path w="1254" h="720" extrusionOk="0">
                  <a:moveTo>
                    <a:pt x="492" y="0"/>
                  </a:moveTo>
                  <a:cubicBezTo>
                    <a:pt x="276" y="0"/>
                    <a:pt x="104" y="68"/>
                    <a:pt x="25" y="166"/>
                  </a:cubicBezTo>
                  <a:cubicBezTo>
                    <a:pt x="176" y="292"/>
                    <a:pt x="426" y="342"/>
                    <a:pt x="426" y="342"/>
                  </a:cubicBezTo>
                  <a:cubicBezTo>
                    <a:pt x="426" y="342"/>
                    <a:pt x="382" y="338"/>
                    <a:pt x="320" y="338"/>
                  </a:cubicBezTo>
                  <a:cubicBezTo>
                    <a:pt x="226" y="338"/>
                    <a:pt x="90" y="347"/>
                    <a:pt x="0" y="392"/>
                  </a:cubicBezTo>
                  <a:cubicBezTo>
                    <a:pt x="50" y="542"/>
                    <a:pt x="276" y="693"/>
                    <a:pt x="577" y="718"/>
                  </a:cubicBezTo>
                  <a:cubicBezTo>
                    <a:pt x="593" y="719"/>
                    <a:pt x="609" y="719"/>
                    <a:pt x="625" y="719"/>
                  </a:cubicBezTo>
                  <a:cubicBezTo>
                    <a:pt x="978" y="719"/>
                    <a:pt x="1253" y="467"/>
                    <a:pt x="1253" y="467"/>
                  </a:cubicBezTo>
                  <a:cubicBezTo>
                    <a:pt x="1253" y="467"/>
                    <a:pt x="1053" y="91"/>
                    <a:pt x="677" y="16"/>
                  </a:cubicBezTo>
                  <a:cubicBezTo>
                    <a:pt x="613" y="5"/>
                    <a:pt x="551" y="0"/>
                    <a:pt x="49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8" name="Google Shape;35828;p44"/>
            <p:cNvSpPr/>
            <p:nvPr/>
          </p:nvSpPr>
          <p:spPr>
            <a:xfrm>
              <a:off x="5515825" y="3600275"/>
              <a:ext cx="27600" cy="22075"/>
            </a:xfrm>
            <a:custGeom>
              <a:avLst/>
              <a:gdLst/>
              <a:ahLst/>
              <a:cxnLst/>
              <a:rect l="l" t="t" r="r" b="b"/>
              <a:pathLst>
                <a:path w="1104" h="883" extrusionOk="0">
                  <a:moveTo>
                    <a:pt x="251" y="1"/>
                  </a:moveTo>
                  <a:cubicBezTo>
                    <a:pt x="107" y="1"/>
                    <a:pt x="0" y="26"/>
                    <a:pt x="0" y="26"/>
                  </a:cubicBezTo>
                  <a:cubicBezTo>
                    <a:pt x="0" y="26"/>
                    <a:pt x="26" y="452"/>
                    <a:pt x="326" y="678"/>
                  </a:cubicBezTo>
                  <a:cubicBezTo>
                    <a:pt x="493" y="807"/>
                    <a:pt x="673" y="882"/>
                    <a:pt x="817" y="882"/>
                  </a:cubicBezTo>
                  <a:cubicBezTo>
                    <a:pt x="867" y="882"/>
                    <a:pt x="914" y="873"/>
                    <a:pt x="953" y="853"/>
                  </a:cubicBezTo>
                  <a:cubicBezTo>
                    <a:pt x="903" y="678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28" y="678"/>
                    <a:pt x="1103" y="678"/>
                  </a:cubicBezTo>
                  <a:cubicBezTo>
                    <a:pt x="1103" y="527"/>
                    <a:pt x="978" y="277"/>
                    <a:pt x="727" y="126"/>
                  </a:cubicBezTo>
                  <a:cubicBezTo>
                    <a:pt x="577" y="26"/>
                    <a:pt x="395" y="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9" name="Google Shape;35829;p44"/>
            <p:cNvSpPr/>
            <p:nvPr/>
          </p:nvSpPr>
          <p:spPr>
            <a:xfrm>
              <a:off x="5498275" y="3600925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0"/>
                  </a:moveTo>
                  <a:cubicBezTo>
                    <a:pt x="702" y="0"/>
                    <a:pt x="301" y="125"/>
                    <a:pt x="126" y="476"/>
                  </a:cubicBezTo>
                  <a:cubicBezTo>
                    <a:pt x="1" y="727"/>
                    <a:pt x="1" y="977"/>
                    <a:pt x="76" y="1128"/>
                  </a:cubicBezTo>
                  <a:cubicBezTo>
                    <a:pt x="251" y="1028"/>
                    <a:pt x="376" y="777"/>
                    <a:pt x="377" y="777"/>
                  </a:cubicBezTo>
                  <a:lnTo>
                    <a:pt x="377" y="777"/>
                  </a:lnTo>
                  <a:cubicBezTo>
                    <a:pt x="376" y="777"/>
                    <a:pt x="251" y="1053"/>
                    <a:pt x="301" y="1203"/>
                  </a:cubicBezTo>
                  <a:cubicBezTo>
                    <a:pt x="452" y="1178"/>
                    <a:pt x="652" y="1003"/>
                    <a:pt x="753" y="752"/>
                  </a:cubicBezTo>
                  <a:cubicBezTo>
                    <a:pt x="878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0" name="Google Shape;35830;p44"/>
            <p:cNvSpPr/>
            <p:nvPr/>
          </p:nvSpPr>
          <p:spPr>
            <a:xfrm>
              <a:off x="5515825" y="3576150"/>
              <a:ext cx="25725" cy="24875"/>
            </a:xfrm>
            <a:custGeom>
              <a:avLst/>
              <a:gdLst/>
              <a:ahLst/>
              <a:cxnLst/>
              <a:rect l="l" t="t" r="r" b="b"/>
              <a:pathLst>
                <a:path w="1029" h="995" extrusionOk="0">
                  <a:moveTo>
                    <a:pt x="743" y="1"/>
                  </a:moveTo>
                  <a:cubicBezTo>
                    <a:pt x="594" y="1"/>
                    <a:pt x="393" y="102"/>
                    <a:pt x="226" y="289"/>
                  </a:cubicBezTo>
                  <a:cubicBezTo>
                    <a:pt x="0" y="590"/>
                    <a:pt x="26" y="991"/>
                    <a:pt x="26" y="991"/>
                  </a:cubicBezTo>
                  <a:cubicBezTo>
                    <a:pt x="26" y="991"/>
                    <a:pt x="56" y="995"/>
                    <a:pt x="105" y="995"/>
                  </a:cubicBezTo>
                  <a:cubicBezTo>
                    <a:pt x="242" y="995"/>
                    <a:pt x="525" y="968"/>
                    <a:pt x="727" y="765"/>
                  </a:cubicBezTo>
                  <a:cubicBezTo>
                    <a:pt x="928" y="565"/>
                    <a:pt x="1028" y="314"/>
                    <a:pt x="978" y="164"/>
                  </a:cubicBezTo>
                  <a:lnTo>
                    <a:pt x="978" y="164"/>
                  </a:lnTo>
                  <a:cubicBezTo>
                    <a:pt x="802" y="214"/>
                    <a:pt x="602" y="390"/>
                    <a:pt x="602" y="390"/>
                  </a:cubicBezTo>
                  <a:cubicBezTo>
                    <a:pt x="602" y="390"/>
                    <a:pt x="802" y="189"/>
                    <a:pt x="828" y="14"/>
                  </a:cubicBezTo>
                  <a:cubicBezTo>
                    <a:pt x="802" y="5"/>
                    <a:pt x="774" y="1"/>
                    <a:pt x="74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1" name="Google Shape;35831;p44"/>
            <p:cNvSpPr/>
            <p:nvPr/>
          </p:nvSpPr>
          <p:spPr>
            <a:xfrm>
              <a:off x="5515200" y="3575850"/>
              <a:ext cx="5025" cy="18825"/>
            </a:xfrm>
            <a:custGeom>
              <a:avLst/>
              <a:gdLst/>
              <a:ahLst/>
              <a:cxnLst/>
              <a:rect l="l" t="t" r="r" b="b"/>
              <a:pathLst>
                <a:path w="201" h="753" fill="none" extrusionOk="0">
                  <a:moveTo>
                    <a:pt x="2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2" name="Google Shape;35832;p44"/>
            <p:cNvSpPr/>
            <p:nvPr/>
          </p:nvSpPr>
          <p:spPr>
            <a:xfrm>
              <a:off x="5518950" y="357370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63" y="1"/>
                  </a:moveTo>
                  <a:cubicBezTo>
                    <a:pt x="36" y="1"/>
                    <a:pt x="18" y="19"/>
                    <a:pt x="1" y="36"/>
                  </a:cubicBezTo>
                  <a:cubicBezTo>
                    <a:pt x="1" y="86"/>
                    <a:pt x="1" y="112"/>
                    <a:pt x="51" y="137"/>
                  </a:cubicBezTo>
                  <a:cubicBezTo>
                    <a:pt x="76" y="137"/>
                    <a:pt x="126" y="137"/>
                    <a:pt x="126" y="86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86" y="4"/>
                    <a:pt x="74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3" name="Google Shape;35833;p44"/>
            <p:cNvSpPr/>
            <p:nvPr/>
          </p:nvSpPr>
          <p:spPr>
            <a:xfrm>
              <a:off x="5512075" y="3575850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4" name="Google Shape;35834;p44"/>
            <p:cNvSpPr/>
            <p:nvPr/>
          </p:nvSpPr>
          <p:spPr>
            <a:xfrm>
              <a:off x="5510175" y="35733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25"/>
                    <a:pt x="1" y="75"/>
                  </a:cubicBezTo>
                  <a:cubicBezTo>
                    <a:pt x="26" y="100"/>
                    <a:pt x="51" y="126"/>
                    <a:pt x="76" y="126"/>
                  </a:cubicBezTo>
                  <a:cubicBezTo>
                    <a:pt x="126" y="126"/>
                    <a:pt x="151" y="100"/>
                    <a:pt x="151" y="50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5" name="Google Shape;35835;p44"/>
            <p:cNvSpPr/>
            <p:nvPr/>
          </p:nvSpPr>
          <p:spPr>
            <a:xfrm>
              <a:off x="5515825" y="3579600"/>
              <a:ext cx="11925" cy="15075"/>
            </a:xfrm>
            <a:custGeom>
              <a:avLst/>
              <a:gdLst/>
              <a:ahLst/>
              <a:cxnLst/>
              <a:rect l="l" t="t" r="r" b="b"/>
              <a:pathLst>
                <a:path w="477" h="603" fill="none" extrusionOk="0">
                  <a:moveTo>
                    <a:pt x="477" y="1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6" name="Google Shape;35836;p44"/>
            <p:cNvSpPr/>
            <p:nvPr/>
          </p:nvSpPr>
          <p:spPr>
            <a:xfrm>
              <a:off x="5526475" y="3577475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4" y="0"/>
                  </a:moveTo>
                  <a:cubicBezTo>
                    <a:pt x="49" y="0"/>
                    <a:pt x="18" y="18"/>
                    <a:pt x="1" y="36"/>
                  </a:cubicBezTo>
                  <a:cubicBezTo>
                    <a:pt x="1" y="61"/>
                    <a:pt x="1" y="111"/>
                    <a:pt x="26" y="111"/>
                  </a:cubicBezTo>
                  <a:cubicBezTo>
                    <a:pt x="38" y="123"/>
                    <a:pt x="57" y="130"/>
                    <a:pt x="76" y="130"/>
                  </a:cubicBezTo>
                  <a:cubicBezTo>
                    <a:pt x="95" y="130"/>
                    <a:pt x="113" y="123"/>
                    <a:pt x="126" y="111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93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7" name="Google Shape;35837;p44"/>
            <p:cNvSpPr/>
            <p:nvPr/>
          </p:nvSpPr>
          <p:spPr>
            <a:xfrm>
              <a:off x="5515825" y="359965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8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8" name="Google Shape;35838;p44"/>
            <p:cNvSpPr/>
            <p:nvPr/>
          </p:nvSpPr>
          <p:spPr>
            <a:xfrm>
              <a:off x="5520200" y="361657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1"/>
                  </a:moveTo>
                  <a:cubicBezTo>
                    <a:pt x="26" y="1"/>
                    <a:pt x="1" y="51"/>
                    <a:pt x="1" y="76"/>
                  </a:cubicBezTo>
                  <a:cubicBezTo>
                    <a:pt x="1" y="126"/>
                    <a:pt x="51" y="126"/>
                    <a:pt x="76" y="126"/>
                  </a:cubicBezTo>
                  <a:cubicBezTo>
                    <a:pt x="126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9" name="Google Shape;35839;p44"/>
            <p:cNvSpPr/>
            <p:nvPr/>
          </p:nvSpPr>
          <p:spPr>
            <a:xfrm>
              <a:off x="5516450" y="3599650"/>
              <a:ext cx="12550" cy="13825"/>
            </a:xfrm>
            <a:custGeom>
              <a:avLst/>
              <a:gdLst/>
              <a:ahLst/>
              <a:cxnLst/>
              <a:rect l="l" t="t" r="r" b="b"/>
              <a:pathLst>
                <a:path w="502" h="553" fill="none" extrusionOk="0">
                  <a:moveTo>
                    <a:pt x="502" y="55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0" name="Google Shape;35840;p44"/>
            <p:cNvSpPr/>
            <p:nvPr/>
          </p:nvSpPr>
          <p:spPr>
            <a:xfrm>
              <a:off x="5527725" y="361240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66" y="1"/>
                  </a:moveTo>
                  <a:cubicBezTo>
                    <a:pt x="51" y="1"/>
                    <a:pt x="36" y="7"/>
                    <a:pt x="26" y="17"/>
                  </a:cubicBezTo>
                  <a:cubicBezTo>
                    <a:pt x="1" y="42"/>
                    <a:pt x="1" y="67"/>
                    <a:pt x="26" y="117"/>
                  </a:cubicBezTo>
                  <a:cubicBezTo>
                    <a:pt x="26" y="130"/>
                    <a:pt x="38" y="136"/>
                    <a:pt x="54" y="136"/>
                  </a:cubicBezTo>
                  <a:cubicBezTo>
                    <a:pt x="70" y="136"/>
                    <a:pt x="88" y="130"/>
                    <a:pt x="101" y="117"/>
                  </a:cubicBezTo>
                  <a:cubicBezTo>
                    <a:pt x="126" y="92"/>
                    <a:pt x="151" y="67"/>
                    <a:pt x="126" y="42"/>
                  </a:cubicBezTo>
                  <a:cubicBezTo>
                    <a:pt x="111" y="13"/>
                    <a:pt x="88" y="1"/>
                    <a:pt x="6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1" name="Google Shape;35841;p44"/>
            <p:cNvSpPr/>
            <p:nvPr/>
          </p:nvSpPr>
          <p:spPr>
            <a:xfrm>
              <a:off x="5513950" y="3599650"/>
              <a:ext cx="1900" cy="18825"/>
            </a:xfrm>
            <a:custGeom>
              <a:avLst/>
              <a:gdLst/>
              <a:ahLst/>
              <a:cxnLst/>
              <a:rect l="l" t="t" r="r" b="b"/>
              <a:pathLst>
                <a:path w="76" h="753" fill="none" extrusionOk="0">
                  <a:moveTo>
                    <a:pt x="0" y="753"/>
                  </a:moveTo>
                  <a:lnTo>
                    <a:pt x="75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2" name="Google Shape;35842;p44"/>
            <p:cNvSpPr/>
            <p:nvPr/>
          </p:nvSpPr>
          <p:spPr>
            <a:xfrm>
              <a:off x="5512075" y="36178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0" y="126"/>
                    <a:pt x="125" y="101"/>
                    <a:pt x="125" y="51"/>
                  </a:cubicBezTo>
                  <a:cubicBezTo>
                    <a:pt x="125" y="26"/>
                    <a:pt x="10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3" name="Google Shape;35843;p44"/>
            <p:cNvSpPr/>
            <p:nvPr/>
          </p:nvSpPr>
          <p:spPr>
            <a:xfrm>
              <a:off x="5516450" y="3595900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7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4" name="Google Shape;35844;p44"/>
            <p:cNvSpPr/>
            <p:nvPr/>
          </p:nvSpPr>
          <p:spPr>
            <a:xfrm>
              <a:off x="5534625" y="3594025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extrusionOk="0">
                  <a:moveTo>
                    <a:pt x="76" y="0"/>
                  </a:moveTo>
                  <a:cubicBezTo>
                    <a:pt x="50" y="0"/>
                    <a:pt x="25" y="25"/>
                    <a:pt x="25" y="76"/>
                  </a:cubicBezTo>
                  <a:cubicBezTo>
                    <a:pt x="0" y="101"/>
                    <a:pt x="25" y="126"/>
                    <a:pt x="76" y="151"/>
                  </a:cubicBezTo>
                  <a:cubicBezTo>
                    <a:pt x="101" y="151"/>
                    <a:pt x="126" y="126"/>
                    <a:pt x="151" y="76"/>
                  </a:cubicBezTo>
                  <a:cubicBezTo>
                    <a:pt x="151" y="50"/>
                    <a:pt x="12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5" name="Google Shape;35845;p44"/>
            <p:cNvSpPr/>
            <p:nvPr/>
          </p:nvSpPr>
          <p:spPr>
            <a:xfrm>
              <a:off x="5517075" y="3587750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1"/>
                  </a:moveTo>
                  <a:lnTo>
                    <a:pt x="1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6" name="Google Shape;35846;p44"/>
            <p:cNvSpPr/>
            <p:nvPr/>
          </p:nvSpPr>
          <p:spPr>
            <a:xfrm>
              <a:off x="5532750" y="358587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1"/>
                  </a:moveTo>
                  <a:cubicBezTo>
                    <a:pt x="25" y="26"/>
                    <a:pt x="0" y="51"/>
                    <a:pt x="0" y="76"/>
                  </a:cubicBezTo>
                  <a:cubicBezTo>
                    <a:pt x="25" y="126"/>
                    <a:pt x="50" y="126"/>
                    <a:pt x="100" y="126"/>
                  </a:cubicBezTo>
                  <a:cubicBezTo>
                    <a:pt x="125" y="126"/>
                    <a:pt x="151" y="76"/>
                    <a:pt x="125" y="51"/>
                  </a:cubicBezTo>
                  <a:cubicBezTo>
                    <a:pt x="125" y="1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7" name="Google Shape;35847;p44"/>
            <p:cNvSpPr/>
            <p:nvPr/>
          </p:nvSpPr>
          <p:spPr>
            <a:xfrm>
              <a:off x="5517075" y="3596525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2" y="3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8" name="Google Shape;35848;p44"/>
            <p:cNvSpPr/>
            <p:nvPr/>
          </p:nvSpPr>
          <p:spPr>
            <a:xfrm>
              <a:off x="5533375" y="36025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62" y="1"/>
                  </a:moveTo>
                  <a:cubicBezTo>
                    <a:pt x="36" y="1"/>
                    <a:pt x="18" y="19"/>
                    <a:pt x="0" y="36"/>
                  </a:cubicBezTo>
                  <a:cubicBezTo>
                    <a:pt x="0" y="86"/>
                    <a:pt x="25" y="111"/>
                    <a:pt x="50" y="137"/>
                  </a:cubicBezTo>
                  <a:cubicBezTo>
                    <a:pt x="100" y="137"/>
                    <a:pt x="126" y="111"/>
                    <a:pt x="126" y="86"/>
                  </a:cubicBezTo>
                  <a:cubicBezTo>
                    <a:pt x="151" y="36"/>
                    <a:pt x="126" y="11"/>
                    <a:pt x="100" y="11"/>
                  </a:cubicBezTo>
                  <a:cubicBezTo>
                    <a:pt x="86" y="4"/>
                    <a:pt x="73" y="1"/>
                    <a:pt x="6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9" name="Google Shape;35849;p44"/>
            <p:cNvSpPr/>
            <p:nvPr/>
          </p:nvSpPr>
          <p:spPr>
            <a:xfrm>
              <a:off x="5498275" y="359777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7"/>
                  </a:moveTo>
                  <a:lnTo>
                    <a:pt x="6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0" name="Google Shape;35850;p44"/>
            <p:cNvSpPr/>
            <p:nvPr/>
          </p:nvSpPr>
          <p:spPr>
            <a:xfrm>
              <a:off x="5495775" y="3608600"/>
              <a:ext cx="3775" cy="2825"/>
            </a:xfrm>
            <a:custGeom>
              <a:avLst/>
              <a:gdLst/>
              <a:ahLst/>
              <a:cxnLst/>
              <a:rect l="l" t="t" r="r" b="b"/>
              <a:pathLst>
                <a:path w="151" h="113" extrusionOk="0">
                  <a:moveTo>
                    <a:pt x="76" y="0"/>
                  </a:moveTo>
                  <a:cubicBezTo>
                    <a:pt x="57" y="0"/>
                    <a:pt x="38" y="6"/>
                    <a:pt x="26" y="19"/>
                  </a:cubicBezTo>
                  <a:cubicBezTo>
                    <a:pt x="0" y="44"/>
                    <a:pt x="0" y="94"/>
                    <a:pt x="26" y="94"/>
                  </a:cubicBezTo>
                  <a:cubicBezTo>
                    <a:pt x="38" y="107"/>
                    <a:pt x="57" y="113"/>
                    <a:pt x="76" y="113"/>
                  </a:cubicBezTo>
                  <a:cubicBezTo>
                    <a:pt x="94" y="113"/>
                    <a:pt x="113" y="107"/>
                    <a:pt x="126" y="94"/>
                  </a:cubicBezTo>
                  <a:cubicBezTo>
                    <a:pt x="151" y="69"/>
                    <a:pt x="151" y="44"/>
                    <a:pt x="126" y="19"/>
                  </a:cubicBezTo>
                  <a:cubicBezTo>
                    <a:pt x="113" y="6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1" name="Google Shape;35851;p44"/>
            <p:cNvSpPr/>
            <p:nvPr/>
          </p:nvSpPr>
          <p:spPr>
            <a:xfrm>
              <a:off x="5494525" y="3597775"/>
              <a:ext cx="18200" cy="4425"/>
            </a:xfrm>
            <a:custGeom>
              <a:avLst/>
              <a:gdLst/>
              <a:ahLst/>
              <a:cxnLst/>
              <a:rect l="l" t="t" r="r" b="b"/>
              <a:pathLst>
                <a:path w="728" h="177" fill="none" extrusionOk="0">
                  <a:moveTo>
                    <a:pt x="0" y="176"/>
                  </a:moveTo>
                  <a:lnTo>
                    <a:pt x="7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2" name="Google Shape;35852;p44"/>
            <p:cNvSpPr/>
            <p:nvPr/>
          </p:nvSpPr>
          <p:spPr>
            <a:xfrm>
              <a:off x="5492025" y="36009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50" y="0"/>
                  </a:moveTo>
                  <a:cubicBezTo>
                    <a:pt x="25" y="25"/>
                    <a:pt x="0" y="50"/>
                    <a:pt x="0" y="75"/>
                  </a:cubicBezTo>
                  <a:cubicBezTo>
                    <a:pt x="25" y="125"/>
                    <a:pt x="50" y="125"/>
                    <a:pt x="100" y="125"/>
                  </a:cubicBezTo>
                  <a:cubicBezTo>
                    <a:pt x="125" y="100"/>
                    <a:pt x="150" y="75"/>
                    <a:pt x="125" y="25"/>
                  </a:cubicBezTo>
                  <a:cubicBezTo>
                    <a:pt x="125" y="0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3" name="Google Shape;35853;p44"/>
            <p:cNvSpPr/>
            <p:nvPr/>
          </p:nvSpPr>
          <p:spPr>
            <a:xfrm>
              <a:off x="5503925" y="3597775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0" y="677"/>
                  </a:moveTo>
                  <a:lnTo>
                    <a:pt x="3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4" name="Google Shape;35854;p44"/>
            <p:cNvSpPr/>
            <p:nvPr/>
          </p:nvSpPr>
          <p:spPr>
            <a:xfrm>
              <a:off x="5502050" y="3613800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78" y="1"/>
                  </a:moveTo>
                  <a:cubicBezTo>
                    <a:pt x="61" y="1"/>
                    <a:pt x="43" y="19"/>
                    <a:pt x="25" y="36"/>
                  </a:cubicBezTo>
                  <a:cubicBezTo>
                    <a:pt x="0" y="61"/>
                    <a:pt x="0" y="112"/>
                    <a:pt x="25" y="112"/>
                  </a:cubicBezTo>
                  <a:cubicBezTo>
                    <a:pt x="50" y="124"/>
                    <a:pt x="69" y="130"/>
                    <a:pt x="85" y="130"/>
                  </a:cubicBezTo>
                  <a:cubicBezTo>
                    <a:pt x="100" y="130"/>
                    <a:pt x="113" y="124"/>
                    <a:pt x="125" y="112"/>
                  </a:cubicBezTo>
                  <a:cubicBezTo>
                    <a:pt x="150" y="87"/>
                    <a:pt x="150" y="36"/>
                    <a:pt x="100" y="11"/>
                  </a:cubicBezTo>
                  <a:cubicBezTo>
                    <a:pt x="93" y="4"/>
                    <a:pt x="86" y="1"/>
                    <a:pt x="7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5" name="Google Shape;35855;p44"/>
            <p:cNvSpPr/>
            <p:nvPr/>
          </p:nvSpPr>
          <p:spPr>
            <a:xfrm>
              <a:off x="5495775" y="3585875"/>
              <a:ext cx="16325" cy="9425"/>
            </a:xfrm>
            <a:custGeom>
              <a:avLst/>
              <a:gdLst/>
              <a:ahLst/>
              <a:cxnLst/>
              <a:rect l="l" t="t" r="r" b="b"/>
              <a:pathLst>
                <a:path w="653" h="377" fill="none" extrusionOk="0">
                  <a:moveTo>
                    <a:pt x="0" y="1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6" name="Google Shape;35856;p44"/>
            <p:cNvSpPr/>
            <p:nvPr/>
          </p:nvSpPr>
          <p:spPr>
            <a:xfrm>
              <a:off x="5493275" y="35837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74" y="1"/>
                  </a:moveTo>
                  <a:cubicBezTo>
                    <a:pt x="50" y="1"/>
                    <a:pt x="25" y="19"/>
                    <a:pt x="25" y="36"/>
                  </a:cubicBezTo>
                  <a:cubicBezTo>
                    <a:pt x="0" y="87"/>
                    <a:pt x="25" y="112"/>
                    <a:pt x="50" y="137"/>
                  </a:cubicBezTo>
                  <a:cubicBezTo>
                    <a:pt x="100" y="137"/>
                    <a:pt x="126" y="137"/>
                    <a:pt x="151" y="87"/>
                  </a:cubicBezTo>
                  <a:cubicBezTo>
                    <a:pt x="151" y="61"/>
                    <a:pt x="151" y="11"/>
                    <a:pt x="100" y="11"/>
                  </a:cubicBezTo>
                  <a:cubicBezTo>
                    <a:pt x="93" y="4"/>
                    <a:pt x="84" y="1"/>
                    <a:pt x="7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7" name="Google Shape;35857;p44"/>
            <p:cNvSpPr/>
            <p:nvPr/>
          </p:nvSpPr>
          <p:spPr>
            <a:xfrm>
              <a:off x="5501425" y="357960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0" y="1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8" name="Google Shape;35858;p44"/>
            <p:cNvSpPr/>
            <p:nvPr/>
          </p:nvSpPr>
          <p:spPr>
            <a:xfrm>
              <a:off x="5499525" y="3577325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65" y="0"/>
                  </a:moveTo>
                  <a:cubicBezTo>
                    <a:pt x="51" y="0"/>
                    <a:pt x="36" y="6"/>
                    <a:pt x="26" y="17"/>
                  </a:cubicBezTo>
                  <a:cubicBezTo>
                    <a:pt x="1" y="42"/>
                    <a:pt x="1" y="92"/>
                    <a:pt x="26" y="117"/>
                  </a:cubicBezTo>
                  <a:cubicBezTo>
                    <a:pt x="38" y="129"/>
                    <a:pt x="51" y="136"/>
                    <a:pt x="63" y="136"/>
                  </a:cubicBezTo>
                  <a:cubicBezTo>
                    <a:pt x="76" y="136"/>
                    <a:pt x="89" y="129"/>
                    <a:pt x="101" y="117"/>
                  </a:cubicBezTo>
                  <a:cubicBezTo>
                    <a:pt x="126" y="92"/>
                    <a:pt x="126" y="67"/>
                    <a:pt x="101" y="42"/>
                  </a:cubicBezTo>
                  <a:cubicBezTo>
                    <a:pt x="101" y="12"/>
                    <a:pt x="84" y="0"/>
                    <a:pt x="6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9" name="Google Shape;35859;p44"/>
            <p:cNvSpPr/>
            <p:nvPr/>
          </p:nvSpPr>
          <p:spPr>
            <a:xfrm>
              <a:off x="5493275" y="3593400"/>
              <a:ext cx="18825" cy="2525"/>
            </a:xfrm>
            <a:custGeom>
              <a:avLst/>
              <a:gdLst/>
              <a:ahLst/>
              <a:cxnLst/>
              <a:rect l="l" t="t" r="r" b="b"/>
              <a:pathLst>
                <a:path w="753" h="101" fill="none" extrusionOk="0">
                  <a:moveTo>
                    <a:pt x="0" y="0"/>
                  </a:moveTo>
                  <a:lnTo>
                    <a:pt x="752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0" name="Google Shape;35860;p44"/>
            <p:cNvSpPr/>
            <p:nvPr/>
          </p:nvSpPr>
          <p:spPr>
            <a:xfrm>
              <a:off x="5490750" y="3591525"/>
              <a:ext cx="3175" cy="3400"/>
            </a:xfrm>
            <a:custGeom>
              <a:avLst/>
              <a:gdLst/>
              <a:ahLst/>
              <a:cxnLst/>
              <a:rect l="l" t="t" r="r" b="b"/>
              <a:pathLst>
                <a:path w="127" h="136" extrusionOk="0">
                  <a:moveTo>
                    <a:pt x="76" y="0"/>
                  </a:moveTo>
                  <a:cubicBezTo>
                    <a:pt x="51" y="0"/>
                    <a:pt x="26" y="25"/>
                    <a:pt x="1" y="50"/>
                  </a:cubicBezTo>
                  <a:cubicBezTo>
                    <a:pt x="1" y="75"/>
                    <a:pt x="26" y="125"/>
                    <a:pt x="51" y="125"/>
                  </a:cubicBezTo>
                  <a:cubicBezTo>
                    <a:pt x="58" y="132"/>
                    <a:pt x="66" y="135"/>
                    <a:pt x="75" y="135"/>
                  </a:cubicBezTo>
                  <a:cubicBezTo>
                    <a:pt x="99" y="135"/>
                    <a:pt x="126" y="112"/>
                    <a:pt x="126" y="75"/>
                  </a:cubicBezTo>
                  <a:cubicBezTo>
                    <a:pt x="126" y="50"/>
                    <a:pt x="12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1" name="Google Shape;35861;p44"/>
            <p:cNvSpPr/>
            <p:nvPr/>
          </p:nvSpPr>
          <p:spPr>
            <a:xfrm>
              <a:off x="5505800" y="3586800"/>
              <a:ext cx="20075" cy="18225"/>
            </a:xfrm>
            <a:custGeom>
              <a:avLst/>
              <a:gdLst/>
              <a:ahLst/>
              <a:cxnLst/>
              <a:rect l="l" t="t" r="r" b="b"/>
              <a:pathLst>
                <a:path w="803" h="729" extrusionOk="0">
                  <a:moveTo>
                    <a:pt x="423" y="1"/>
                  </a:moveTo>
                  <a:cubicBezTo>
                    <a:pt x="260" y="1"/>
                    <a:pt x="113" y="94"/>
                    <a:pt x="51" y="239"/>
                  </a:cubicBezTo>
                  <a:cubicBezTo>
                    <a:pt x="0" y="440"/>
                    <a:pt x="101" y="640"/>
                    <a:pt x="276" y="715"/>
                  </a:cubicBezTo>
                  <a:cubicBezTo>
                    <a:pt x="311" y="724"/>
                    <a:pt x="346" y="728"/>
                    <a:pt x="380" y="728"/>
                  </a:cubicBezTo>
                  <a:cubicBezTo>
                    <a:pt x="542" y="728"/>
                    <a:pt x="686" y="635"/>
                    <a:pt x="727" y="490"/>
                  </a:cubicBezTo>
                  <a:cubicBezTo>
                    <a:pt x="802" y="289"/>
                    <a:pt x="702" y="89"/>
                    <a:pt x="527" y="14"/>
                  </a:cubicBezTo>
                  <a:cubicBezTo>
                    <a:pt x="492" y="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2" name="Google Shape;35862;p44"/>
            <p:cNvSpPr/>
            <p:nvPr/>
          </p:nvSpPr>
          <p:spPr>
            <a:xfrm>
              <a:off x="5220700" y="276695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978" y="0"/>
                  </a:moveTo>
                  <a:lnTo>
                    <a:pt x="978" y="0"/>
                  </a:lnTo>
                  <a:cubicBezTo>
                    <a:pt x="653" y="101"/>
                    <a:pt x="277" y="552"/>
                    <a:pt x="151" y="1178"/>
                  </a:cubicBezTo>
                  <a:cubicBezTo>
                    <a:pt x="1" y="1980"/>
                    <a:pt x="527" y="2732"/>
                    <a:pt x="527" y="2732"/>
                  </a:cubicBezTo>
                  <a:cubicBezTo>
                    <a:pt x="527" y="2732"/>
                    <a:pt x="1354" y="2356"/>
                    <a:pt x="1605" y="1554"/>
                  </a:cubicBezTo>
                  <a:cubicBezTo>
                    <a:pt x="1805" y="953"/>
                    <a:pt x="1705" y="376"/>
                    <a:pt x="1455" y="126"/>
                  </a:cubicBezTo>
                  <a:cubicBezTo>
                    <a:pt x="1154" y="401"/>
                    <a:pt x="953" y="953"/>
                    <a:pt x="953" y="953"/>
                  </a:cubicBezTo>
                  <a:cubicBezTo>
                    <a:pt x="953" y="953"/>
                    <a:pt x="1104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3" name="Google Shape;35863;p44"/>
            <p:cNvSpPr/>
            <p:nvPr/>
          </p:nvSpPr>
          <p:spPr>
            <a:xfrm>
              <a:off x="5173725" y="2788125"/>
              <a:ext cx="58275" cy="51250"/>
            </a:xfrm>
            <a:custGeom>
              <a:avLst/>
              <a:gdLst/>
              <a:ahLst/>
              <a:cxnLst/>
              <a:rect l="l" t="t" r="r" b="b"/>
              <a:pathLst>
                <a:path w="2331" h="2050" extrusionOk="0">
                  <a:moveTo>
                    <a:pt x="594" y="1"/>
                  </a:moveTo>
                  <a:cubicBezTo>
                    <a:pt x="514" y="1"/>
                    <a:pt x="440" y="11"/>
                    <a:pt x="376" y="31"/>
                  </a:cubicBezTo>
                  <a:cubicBezTo>
                    <a:pt x="476" y="432"/>
                    <a:pt x="902" y="833"/>
                    <a:pt x="902" y="833"/>
                  </a:cubicBezTo>
                  <a:cubicBezTo>
                    <a:pt x="902" y="833"/>
                    <a:pt x="426" y="432"/>
                    <a:pt x="50" y="382"/>
                  </a:cubicBezTo>
                  <a:lnTo>
                    <a:pt x="50" y="382"/>
                  </a:lnTo>
                  <a:cubicBezTo>
                    <a:pt x="0" y="732"/>
                    <a:pt x="226" y="1284"/>
                    <a:pt x="727" y="1660"/>
                  </a:cubicBezTo>
                  <a:cubicBezTo>
                    <a:pt x="1161" y="1994"/>
                    <a:pt x="1718" y="2050"/>
                    <a:pt x="2041" y="2050"/>
                  </a:cubicBezTo>
                  <a:cubicBezTo>
                    <a:pt x="2203" y="2050"/>
                    <a:pt x="2306" y="2036"/>
                    <a:pt x="2306" y="2036"/>
                  </a:cubicBezTo>
                  <a:cubicBezTo>
                    <a:pt x="2306" y="2036"/>
                    <a:pt x="2331" y="1108"/>
                    <a:pt x="1730" y="532"/>
                  </a:cubicBezTo>
                  <a:cubicBezTo>
                    <a:pt x="1367" y="169"/>
                    <a:pt x="923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4" name="Google Shape;35864;p44"/>
            <p:cNvSpPr/>
            <p:nvPr/>
          </p:nvSpPr>
          <p:spPr>
            <a:xfrm>
              <a:off x="5222600" y="2836500"/>
              <a:ext cx="48875" cy="65800"/>
            </a:xfrm>
            <a:custGeom>
              <a:avLst/>
              <a:gdLst/>
              <a:ahLst/>
              <a:cxnLst/>
              <a:rect l="l" t="t" r="r" b="b"/>
              <a:pathLst>
                <a:path w="1955" h="2632" extrusionOk="0">
                  <a:moveTo>
                    <a:pt x="451" y="0"/>
                  </a:moveTo>
                  <a:cubicBezTo>
                    <a:pt x="451" y="0"/>
                    <a:pt x="0" y="802"/>
                    <a:pt x="301" y="1604"/>
                  </a:cubicBezTo>
                  <a:cubicBezTo>
                    <a:pt x="501" y="2181"/>
                    <a:pt x="927" y="2582"/>
                    <a:pt x="1278" y="2632"/>
                  </a:cubicBezTo>
                  <a:cubicBezTo>
                    <a:pt x="1353" y="2231"/>
                    <a:pt x="1178" y="1680"/>
                    <a:pt x="1178" y="1680"/>
                  </a:cubicBezTo>
                  <a:lnTo>
                    <a:pt x="1178" y="1680"/>
                  </a:lnTo>
                  <a:cubicBezTo>
                    <a:pt x="1178" y="1680"/>
                    <a:pt x="1404" y="2256"/>
                    <a:pt x="1729" y="2457"/>
                  </a:cubicBezTo>
                  <a:cubicBezTo>
                    <a:pt x="1930" y="2156"/>
                    <a:pt x="1955" y="1579"/>
                    <a:pt x="1679" y="1003"/>
                  </a:cubicBezTo>
                  <a:cubicBezTo>
                    <a:pt x="1303" y="276"/>
                    <a:pt x="451" y="0"/>
                    <a:pt x="4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5" name="Google Shape;35865;p44"/>
            <p:cNvSpPr/>
            <p:nvPr/>
          </p:nvSpPr>
          <p:spPr>
            <a:xfrm>
              <a:off x="5173100" y="2836175"/>
              <a:ext cx="60800" cy="46850"/>
            </a:xfrm>
            <a:custGeom>
              <a:avLst/>
              <a:gdLst/>
              <a:ahLst/>
              <a:cxnLst/>
              <a:rect l="l" t="t" r="r" b="b"/>
              <a:pathLst>
                <a:path w="2432" h="1874" extrusionOk="0">
                  <a:moveTo>
                    <a:pt x="1778" y="1"/>
                  </a:moveTo>
                  <a:cubicBezTo>
                    <a:pt x="1489" y="1"/>
                    <a:pt x="1144" y="53"/>
                    <a:pt x="827" y="239"/>
                  </a:cubicBezTo>
                  <a:cubicBezTo>
                    <a:pt x="301" y="565"/>
                    <a:pt x="0" y="1041"/>
                    <a:pt x="0" y="1417"/>
                  </a:cubicBezTo>
                  <a:cubicBezTo>
                    <a:pt x="401" y="1392"/>
                    <a:pt x="902" y="1116"/>
                    <a:pt x="902" y="1116"/>
                  </a:cubicBezTo>
                  <a:lnTo>
                    <a:pt x="902" y="1116"/>
                  </a:lnTo>
                  <a:cubicBezTo>
                    <a:pt x="902" y="1116"/>
                    <a:pt x="401" y="1467"/>
                    <a:pt x="251" y="1818"/>
                  </a:cubicBezTo>
                  <a:cubicBezTo>
                    <a:pt x="346" y="1854"/>
                    <a:pt x="464" y="1874"/>
                    <a:pt x="596" y="1874"/>
                  </a:cubicBezTo>
                  <a:cubicBezTo>
                    <a:pt x="916" y="1874"/>
                    <a:pt x="1317" y="1759"/>
                    <a:pt x="1654" y="1492"/>
                  </a:cubicBezTo>
                  <a:cubicBezTo>
                    <a:pt x="2306" y="991"/>
                    <a:pt x="2431" y="89"/>
                    <a:pt x="2431" y="89"/>
                  </a:cubicBezTo>
                  <a:cubicBezTo>
                    <a:pt x="2431" y="89"/>
                    <a:pt x="2152" y="1"/>
                    <a:pt x="1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6" name="Google Shape;35866;p44"/>
            <p:cNvSpPr/>
            <p:nvPr/>
          </p:nvSpPr>
          <p:spPr>
            <a:xfrm>
              <a:off x="5235750" y="2810650"/>
              <a:ext cx="68950" cy="39675"/>
            </a:xfrm>
            <a:custGeom>
              <a:avLst/>
              <a:gdLst/>
              <a:ahLst/>
              <a:cxnLst/>
              <a:rect l="l" t="t" r="r" b="b"/>
              <a:pathLst>
                <a:path w="2758" h="1587" extrusionOk="0">
                  <a:moveTo>
                    <a:pt x="1766" y="0"/>
                  </a:moveTo>
                  <a:cubicBezTo>
                    <a:pt x="1588" y="0"/>
                    <a:pt x="1397" y="26"/>
                    <a:pt x="1203" y="82"/>
                  </a:cubicBezTo>
                  <a:cubicBezTo>
                    <a:pt x="426" y="333"/>
                    <a:pt x="0" y="1160"/>
                    <a:pt x="0" y="1160"/>
                  </a:cubicBezTo>
                  <a:cubicBezTo>
                    <a:pt x="0" y="1160"/>
                    <a:pt x="563" y="1587"/>
                    <a:pt x="1262" y="1587"/>
                  </a:cubicBezTo>
                  <a:cubicBezTo>
                    <a:pt x="1357" y="1587"/>
                    <a:pt x="1455" y="1579"/>
                    <a:pt x="1554" y="1561"/>
                  </a:cubicBezTo>
                  <a:cubicBezTo>
                    <a:pt x="2181" y="1435"/>
                    <a:pt x="2632" y="1085"/>
                    <a:pt x="2757" y="734"/>
                  </a:cubicBezTo>
                  <a:cubicBezTo>
                    <a:pt x="2603" y="685"/>
                    <a:pt x="2423" y="671"/>
                    <a:pt x="2260" y="671"/>
                  </a:cubicBezTo>
                  <a:cubicBezTo>
                    <a:pt x="1998" y="671"/>
                    <a:pt x="1780" y="709"/>
                    <a:pt x="1780" y="709"/>
                  </a:cubicBezTo>
                  <a:cubicBezTo>
                    <a:pt x="1780" y="709"/>
                    <a:pt x="2381" y="558"/>
                    <a:pt x="2632" y="283"/>
                  </a:cubicBezTo>
                  <a:cubicBezTo>
                    <a:pt x="2462" y="113"/>
                    <a:pt x="2142" y="0"/>
                    <a:pt x="17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7" name="Google Shape;35867;p44"/>
            <p:cNvSpPr/>
            <p:nvPr/>
          </p:nvSpPr>
          <p:spPr>
            <a:xfrm>
              <a:off x="5218825" y="2805800"/>
              <a:ext cx="21325" cy="31350"/>
            </a:xfrm>
            <a:custGeom>
              <a:avLst/>
              <a:gdLst/>
              <a:ahLst/>
              <a:cxnLst/>
              <a:rect l="l" t="t" r="r" b="b"/>
              <a:pathLst>
                <a:path w="853" h="1254" extrusionOk="0">
                  <a:moveTo>
                    <a:pt x="327" y="0"/>
                  </a:moveTo>
                  <a:lnTo>
                    <a:pt x="327" y="0"/>
                  </a:lnTo>
                  <a:cubicBezTo>
                    <a:pt x="301" y="176"/>
                    <a:pt x="352" y="451"/>
                    <a:pt x="352" y="451"/>
                  </a:cubicBezTo>
                  <a:cubicBezTo>
                    <a:pt x="352" y="451"/>
                    <a:pt x="276" y="176"/>
                    <a:pt x="126" y="76"/>
                  </a:cubicBezTo>
                  <a:cubicBezTo>
                    <a:pt x="26" y="201"/>
                    <a:pt x="1" y="477"/>
                    <a:pt x="101" y="727"/>
                  </a:cubicBezTo>
                  <a:cubicBezTo>
                    <a:pt x="251" y="1078"/>
                    <a:pt x="627" y="1253"/>
                    <a:pt x="627" y="1253"/>
                  </a:cubicBezTo>
                  <a:cubicBezTo>
                    <a:pt x="627" y="1253"/>
                    <a:pt x="853" y="878"/>
                    <a:pt x="753" y="527"/>
                  </a:cubicBezTo>
                  <a:cubicBezTo>
                    <a:pt x="677" y="251"/>
                    <a:pt x="502" y="50"/>
                    <a:pt x="32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8" name="Google Shape;35868;p44"/>
            <p:cNvSpPr/>
            <p:nvPr/>
          </p:nvSpPr>
          <p:spPr>
            <a:xfrm>
              <a:off x="5202550" y="2827325"/>
              <a:ext cx="31975" cy="18000"/>
            </a:xfrm>
            <a:custGeom>
              <a:avLst/>
              <a:gdLst/>
              <a:ahLst/>
              <a:cxnLst/>
              <a:rect l="l" t="t" r="r" b="b"/>
              <a:pathLst>
                <a:path w="1279" h="720" extrusionOk="0">
                  <a:moveTo>
                    <a:pt x="504" y="1"/>
                  </a:moveTo>
                  <a:cubicBezTo>
                    <a:pt x="300" y="1"/>
                    <a:pt x="124" y="68"/>
                    <a:pt x="25" y="167"/>
                  </a:cubicBezTo>
                  <a:cubicBezTo>
                    <a:pt x="176" y="292"/>
                    <a:pt x="426" y="342"/>
                    <a:pt x="426" y="342"/>
                  </a:cubicBezTo>
                  <a:cubicBezTo>
                    <a:pt x="426" y="342"/>
                    <a:pt x="382" y="338"/>
                    <a:pt x="319" y="338"/>
                  </a:cubicBezTo>
                  <a:cubicBezTo>
                    <a:pt x="226" y="338"/>
                    <a:pt x="90" y="347"/>
                    <a:pt x="0" y="392"/>
                  </a:cubicBezTo>
                  <a:cubicBezTo>
                    <a:pt x="75" y="543"/>
                    <a:pt x="301" y="693"/>
                    <a:pt x="577" y="718"/>
                  </a:cubicBezTo>
                  <a:cubicBezTo>
                    <a:pt x="593" y="719"/>
                    <a:pt x="609" y="720"/>
                    <a:pt x="625" y="720"/>
                  </a:cubicBezTo>
                  <a:cubicBezTo>
                    <a:pt x="980" y="720"/>
                    <a:pt x="1278" y="468"/>
                    <a:pt x="1278" y="468"/>
                  </a:cubicBezTo>
                  <a:cubicBezTo>
                    <a:pt x="1278" y="468"/>
                    <a:pt x="1053" y="92"/>
                    <a:pt x="677" y="17"/>
                  </a:cubicBezTo>
                  <a:cubicBezTo>
                    <a:pt x="618" y="6"/>
                    <a:pt x="560" y="1"/>
                    <a:pt x="50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9" name="Google Shape;35869;p44"/>
            <p:cNvSpPr/>
            <p:nvPr/>
          </p:nvSpPr>
          <p:spPr>
            <a:xfrm>
              <a:off x="5235750" y="2837125"/>
              <a:ext cx="26975" cy="22050"/>
            </a:xfrm>
            <a:custGeom>
              <a:avLst/>
              <a:gdLst/>
              <a:ahLst/>
              <a:cxnLst/>
              <a:rect l="l" t="t" r="r" b="b"/>
              <a:pathLst>
                <a:path w="1079" h="882" extrusionOk="0">
                  <a:moveTo>
                    <a:pt x="242" y="0"/>
                  </a:moveTo>
                  <a:cubicBezTo>
                    <a:pt x="101" y="0"/>
                    <a:pt x="0" y="26"/>
                    <a:pt x="0" y="26"/>
                  </a:cubicBezTo>
                  <a:cubicBezTo>
                    <a:pt x="0" y="26"/>
                    <a:pt x="25" y="452"/>
                    <a:pt x="301" y="677"/>
                  </a:cubicBezTo>
                  <a:cubicBezTo>
                    <a:pt x="468" y="807"/>
                    <a:pt x="662" y="882"/>
                    <a:pt x="812" y="882"/>
                  </a:cubicBezTo>
                  <a:cubicBezTo>
                    <a:pt x="866" y="882"/>
                    <a:pt x="913" y="872"/>
                    <a:pt x="953" y="853"/>
                  </a:cubicBezTo>
                  <a:cubicBezTo>
                    <a:pt x="878" y="677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03" y="677"/>
                    <a:pt x="1078" y="677"/>
                  </a:cubicBezTo>
                  <a:cubicBezTo>
                    <a:pt x="1078" y="527"/>
                    <a:pt x="953" y="276"/>
                    <a:pt x="727" y="126"/>
                  </a:cubicBezTo>
                  <a:cubicBezTo>
                    <a:pt x="564" y="26"/>
                    <a:pt x="383" y="0"/>
                    <a:pt x="2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0" name="Google Shape;35870;p44"/>
            <p:cNvSpPr/>
            <p:nvPr/>
          </p:nvSpPr>
          <p:spPr>
            <a:xfrm>
              <a:off x="5217575" y="2837750"/>
              <a:ext cx="22575" cy="30100"/>
            </a:xfrm>
            <a:custGeom>
              <a:avLst/>
              <a:gdLst/>
              <a:ahLst/>
              <a:cxnLst/>
              <a:rect l="l" t="t" r="r" b="b"/>
              <a:pathLst>
                <a:path w="903" h="1204" extrusionOk="0">
                  <a:moveTo>
                    <a:pt x="702" y="1"/>
                  </a:moveTo>
                  <a:cubicBezTo>
                    <a:pt x="702" y="1"/>
                    <a:pt x="301" y="126"/>
                    <a:pt x="126" y="452"/>
                  </a:cubicBezTo>
                  <a:cubicBezTo>
                    <a:pt x="1" y="727"/>
                    <a:pt x="1" y="978"/>
                    <a:pt x="101" y="1128"/>
                  </a:cubicBezTo>
                  <a:cubicBezTo>
                    <a:pt x="251" y="1028"/>
                    <a:pt x="376" y="778"/>
                    <a:pt x="377" y="777"/>
                  </a:cubicBezTo>
                  <a:lnTo>
                    <a:pt x="377" y="777"/>
                  </a:lnTo>
                  <a:cubicBezTo>
                    <a:pt x="376" y="778"/>
                    <a:pt x="276" y="1053"/>
                    <a:pt x="301" y="1204"/>
                  </a:cubicBezTo>
                  <a:cubicBezTo>
                    <a:pt x="452" y="1178"/>
                    <a:pt x="677" y="1003"/>
                    <a:pt x="778" y="752"/>
                  </a:cubicBezTo>
                  <a:cubicBezTo>
                    <a:pt x="903" y="376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1" name="Google Shape;35871;p44"/>
            <p:cNvSpPr/>
            <p:nvPr/>
          </p:nvSpPr>
          <p:spPr>
            <a:xfrm>
              <a:off x="5235125" y="2813000"/>
              <a:ext cx="25700" cy="24875"/>
            </a:xfrm>
            <a:custGeom>
              <a:avLst/>
              <a:gdLst/>
              <a:ahLst/>
              <a:cxnLst/>
              <a:rect l="l" t="t" r="r" b="b"/>
              <a:pathLst>
                <a:path w="1028" h="995" extrusionOk="0">
                  <a:moveTo>
                    <a:pt x="758" y="0"/>
                  </a:moveTo>
                  <a:cubicBezTo>
                    <a:pt x="594" y="0"/>
                    <a:pt x="397" y="101"/>
                    <a:pt x="251" y="289"/>
                  </a:cubicBezTo>
                  <a:cubicBezTo>
                    <a:pt x="0" y="590"/>
                    <a:pt x="50" y="991"/>
                    <a:pt x="50" y="991"/>
                  </a:cubicBezTo>
                  <a:cubicBezTo>
                    <a:pt x="50" y="991"/>
                    <a:pt x="81" y="994"/>
                    <a:pt x="130" y="994"/>
                  </a:cubicBezTo>
                  <a:cubicBezTo>
                    <a:pt x="267" y="994"/>
                    <a:pt x="550" y="967"/>
                    <a:pt x="752" y="765"/>
                  </a:cubicBezTo>
                  <a:cubicBezTo>
                    <a:pt x="953" y="564"/>
                    <a:pt x="1028" y="314"/>
                    <a:pt x="1003" y="163"/>
                  </a:cubicBezTo>
                  <a:lnTo>
                    <a:pt x="1003" y="163"/>
                  </a:lnTo>
                  <a:cubicBezTo>
                    <a:pt x="827" y="214"/>
                    <a:pt x="627" y="389"/>
                    <a:pt x="627" y="389"/>
                  </a:cubicBezTo>
                  <a:cubicBezTo>
                    <a:pt x="627" y="389"/>
                    <a:pt x="802" y="163"/>
                    <a:pt x="852" y="13"/>
                  </a:cubicBezTo>
                  <a:cubicBezTo>
                    <a:pt x="823" y="5"/>
                    <a:pt x="791" y="0"/>
                    <a:pt x="75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2" name="Google Shape;35872;p44"/>
            <p:cNvSpPr/>
            <p:nvPr/>
          </p:nvSpPr>
          <p:spPr>
            <a:xfrm>
              <a:off x="5235125" y="2812700"/>
              <a:ext cx="5025" cy="18800"/>
            </a:xfrm>
            <a:custGeom>
              <a:avLst/>
              <a:gdLst/>
              <a:ahLst/>
              <a:cxnLst/>
              <a:rect l="l" t="t" r="r" b="b"/>
              <a:pathLst>
                <a:path w="201" h="752" fill="none" extrusionOk="0">
                  <a:moveTo>
                    <a:pt x="2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3" name="Google Shape;35873;p44"/>
            <p:cNvSpPr/>
            <p:nvPr/>
          </p:nvSpPr>
          <p:spPr>
            <a:xfrm>
              <a:off x="5238250" y="281055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4" y="0"/>
                  </a:moveTo>
                  <a:cubicBezTo>
                    <a:pt x="51" y="0"/>
                    <a:pt x="26" y="18"/>
                    <a:pt x="26" y="36"/>
                  </a:cubicBezTo>
                  <a:cubicBezTo>
                    <a:pt x="1" y="86"/>
                    <a:pt x="26" y="111"/>
                    <a:pt x="51" y="136"/>
                  </a:cubicBezTo>
                  <a:cubicBezTo>
                    <a:pt x="101" y="136"/>
                    <a:pt x="126" y="136"/>
                    <a:pt x="151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4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4" name="Google Shape;35874;p44"/>
            <p:cNvSpPr/>
            <p:nvPr/>
          </p:nvSpPr>
          <p:spPr>
            <a:xfrm>
              <a:off x="5232000" y="2812700"/>
              <a:ext cx="3150" cy="18800"/>
            </a:xfrm>
            <a:custGeom>
              <a:avLst/>
              <a:gdLst/>
              <a:ahLst/>
              <a:cxnLst/>
              <a:rect l="l" t="t" r="r" b="b"/>
              <a:pathLst>
                <a:path w="126" h="752" fill="none" extrusionOk="0">
                  <a:moveTo>
                    <a:pt x="0" y="0"/>
                  </a:moveTo>
                  <a:lnTo>
                    <a:pt x="125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5" name="Google Shape;35875;p44"/>
            <p:cNvSpPr/>
            <p:nvPr/>
          </p:nvSpPr>
          <p:spPr>
            <a:xfrm>
              <a:off x="5230100" y="28101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51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6" name="Google Shape;35876;p44"/>
            <p:cNvSpPr/>
            <p:nvPr/>
          </p:nvSpPr>
          <p:spPr>
            <a:xfrm>
              <a:off x="5235125" y="2816450"/>
              <a:ext cx="11925" cy="15050"/>
            </a:xfrm>
            <a:custGeom>
              <a:avLst/>
              <a:gdLst/>
              <a:ahLst/>
              <a:cxnLst/>
              <a:rect l="l" t="t" r="r" b="b"/>
              <a:pathLst>
                <a:path w="477" h="602" fill="none" extrusionOk="0">
                  <a:moveTo>
                    <a:pt x="477" y="0"/>
                  </a:moveTo>
                  <a:lnTo>
                    <a:pt x="0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7" name="Google Shape;35877;p44"/>
            <p:cNvSpPr/>
            <p:nvPr/>
          </p:nvSpPr>
          <p:spPr>
            <a:xfrm>
              <a:off x="5245775" y="2814300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9" y="1"/>
                  </a:moveTo>
                  <a:cubicBezTo>
                    <a:pt x="61" y="1"/>
                    <a:pt x="43" y="19"/>
                    <a:pt x="25" y="36"/>
                  </a:cubicBezTo>
                  <a:cubicBezTo>
                    <a:pt x="0" y="61"/>
                    <a:pt x="25" y="111"/>
                    <a:pt x="51" y="111"/>
                  </a:cubicBezTo>
                  <a:cubicBezTo>
                    <a:pt x="61" y="122"/>
                    <a:pt x="76" y="128"/>
                    <a:pt x="89" y="128"/>
                  </a:cubicBezTo>
                  <a:cubicBezTo>
                    <a:pt x="109" y="128"/>
                    <a:pt x="126" y="116"/>
                    <a:pt x="126" y="86"/>
                  </a:cubicBezTo>
                  <a:cubicBezTo>
                    <a:pt x="151" y="61"/>
                    <a:pt x="151" y="36"/>
                    <a:pt x="101" y="11"/>
                  </a:cubicBezTo>
                  <a:cubicBezTo>
                    <a:pt x="93" y="4"/>
                    <a:pt x="86" y="1"/>
                    <a:pt x="7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8" name="Google Shape;35878;p44"/>
            <p:cNvSpPr/>
            <p:nvPr/>
          </p:nvSpPr>
          <p:spPr>
            <a:xfrm>
              <a:off x="5235750" y="2835875"/>
              <a:ext cx="5650" cy="18825"/>
            </a:xfrm>
            <a:custGeom>
              <a:avLst/>
              <a:gdLst/>
              <a:ahLst/>
              <a:cxnLst/>
              <a:rect l="l" t="t" r="r" b="b"/>
              <a:pathLst>
                <a:path w="226" h="753" fill="none" extrusionOk="0">
                  <a:moveTo>
                    <a:pt x="226" y="7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9" name="Google Shape;35879;p44"/>
            <p:cNvSpPr/>
            <p:nvPr/>
          </p:nvSpPr>
          <p:spPr>
            <a:xfrm>
              <a:off x="5239500" y="285342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26" y="0"/>
                    <a:pt x="1" y="50"/>
                    <a:pt x="26" y="75"/>
                  </a:cubicBezTo>
                  <a:cubicBezTo>
                    <a:pt x="26" y="100"/>
                    <a:pt x="51" y="125"/>
                    <a:pt x="101" y="125"/>
                  </a:cubicBezTo>
                  <a:cubicBezTo>
                    <a:pt x="126" y="125"/>
                    <a:pt x="151" y="100"/>
                    <a:pt x="151" y="50"/>
                  </a:cubicBezTo>
                  <a:cubicBezTo>
                    <a:pt x="126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0" name="Google Shape;35880;p44"/>
            <p:cNvSpPr/>
            <p:nvPr/>
          </p:nvSpPr>
          <p:spPr>
            <a:xfrm>
              <a:off x="5235750" y="2836500"/>
              <a:ext cx="13175" cy="13800"/>
            </a:xfrm>
            <a:custGeom>
              <a:avLst/>
              <a:gdLst/>
              <a:ahLst/>
              <a:cxnLst/>
              <a:rect l="l" t="t" r="r" b="b"/>
              <a:pathLst>
                <a:path w="527" h="552" fill="none" extrusionOk="0">
                  <a:moveTo>
                    <a:pt x="527" y="552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1" name="Google Shape;35881;p44"/>
            <p:cNvSpPr/>
            <p:nvPr/>
          </p:nvSpPr>
          <p:spPr>
            <a:xfrm>
              <a:off x="5247025" y="2849250"/>
              <a:ext cx="3775" cy="3350"/>
            </a:xfrm>
            <a:custGeom>
              <a:avLst/>
              <a:gdLst/>
              <a:ahLst/>
              <a:cxnLst/>
              <a:rect l="l" t="t" r="r" b="b"/>
              <a:pathLst>
                <a:path w="151" h="134" extrusionOk="0">
                  <a:moveTo>
                    <a:pt x="89" y="0"/>
                  </a:moveTo>
                  <a:cubicBezTo>
                    <a:pt x="76" y="0"/>
                    <a:pt x="61" y="6"/>
                    <a:pt x="51" y="17"/>
                  </a:cubicBezTo>
                  <a:cubicBezTo>
                    <a:pt x="26" y="42"/>
                    <a:pt x="1" y="67"/>
                    <a:pt x="26" y="92"/>
                  </a:cubicBezTo>
                  <a:cubicBezTo>
                    <a:pt x="40" y="121"/>
                    <a:pt x="64" y="133"/>
                    <a:pt x="85" y="133"/>
                  </a:cubicBezTo>
                  <a:cubicBezTo>
                    <a:pt x="101" y="133"/>
                    <a:pt x="115" y="127"/>
                    <a:pt x="126" y="117"/>
                  </a:cubicBezTo>
                  <a:cubicBezTo>
                    <a:pt x="151" y="92"/>
                    <a:pt x="151" y="67"/>
                    <a:pt x="126" y="42"/>
                  </a:cubicBezTo>
                  <a:cubicBezTo>
                    <a:pt x="126" y="12"/>
                    <a:pt x="109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2" name="Google Shape;35882;p44"/>
            <p:cNvSpPr/>
            <p:nvPr/>
          </p:nvSpPr>
          <p:spPr>
            <a:xfrm>
              <a:off x="5233250" y="283650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3" name="Google Shape;35883;p44"/>
            <p:cNvSpPr/>
            <p:nvPr/>
          </p:nvSpPr>
          <p:spPr>
            <a:xfrm>
              <a:off x="5231350" y="28546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51" y="0"/>
                    <a:pt x="1" y="25"/>
                    <a:pt x="1" y="50"/>
                  </a:cubicBezTo>
                  <a:cubicBezTo>
                    <a:pt x="1" y="100"/>
                    <a:pt x="51" y="126"/>
                    <a:pt x="76" y="126"/>
                  </a:cubicBezTo>
                  <a:cubicBezTo>
                    <a:pt x="101" y="126"/>
                    <a:pt x="151" y="100"/>
                    <a:pt x="151" y="50"/>
                  </a:cubicBezTo>
                  <a:cubicBezTo>
                    <a:pt x="151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4" name="Google Shape;35884;p44"/>
            <p:cNvSpPr/>
            <p:nvPr/>
          </p:nvSpPr>
          <p:spPr>
            <a:xfrm>
              <a:off x="5236375" y="2832750"/>
              <a:ext cx="18825" cy="650"/>
            </a:xfrm>
            <a:custGeom>
              <a:avLst/>
              <a:gdLst/>
              <a:ahLst/>
              <a:cxnLst/>
              <a:rect l="l" t="t" r="r" b="b"/>
              <a:pathLst>
                <a:path w="753" h="26" fill="none" extrusionOk="0">
                  <a:moveTo>
                    <a:pt x="752" y="0"/>
                  </a:moveTo>
                  <a:lnTo>
                    <a:pt x="0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5" name="Google Shape;35885;p44"/>
            <p:cNvSpPr/>
            <p:nvPr/>
          </p:nvSpPr>
          <p:spPr>
            <a:xfrm>
              <a:off x="5254550" y="28308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5" y="1"/>
                  </a:moveTo>
                  <a:cubicBezTo>
                    <a:pt x="25" y="1"/>
                    <a:pt x="0" y="26"/>
                    <a:pt x="0" y="76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64" y="133"/>
                    <a:pt x="75" y="136"/>
                    <a:pt x="85" y="136"/>
                  </a:cubicBezTo>
                  <a:cubicBezTo>
                    <a:pt x="112" y="136"/>
                    <a:pt x="126" y="113"/>
                    <a:pt x="126" y="76"/>
                  </a:cubicBezTo>
                  <a:cubicBezTo>
                    <a:pt x="126" y="51"/>
                    <a:pt x="101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6" name="Google Shape;35886;p44"/>
            <p:cNvSpPr/>
            <p:nvPr/>
          </p:nvSpPr>
          <p:spPr>
            <a:xfrm>
              <a:off x="5236375" y="2824600"/>
              <a:ext cx="16950" cy="8800"/>
            </a:xfrm>
            <a:custGeom>
              <a:avLst/>
              <a:gdLst/>
              <a:ahLst/>
              <a:cxnLst/>
              <a:rect l="l" t="t" r="r" b="b"/>
              <a:pathLst>
                <a:path w="678" h="352" fill="none" extrusionOk="0">
                  <a:moveTo>
                    <a:pt x="677" y="0"/>
                  </a:moveTo>
                  <a:lnTo>
                    <a:pt x="0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7" name="Google Shape;35887;p44"/>
            <p:cNvSpPr/>
            <p:nvPr/>
          </p:nvSpPr>
          <p:spPr>
            <a:xfrm>
              <a:off x="5252050" y="28227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extrusionOk="0">
                  <a:moveTo>
                    <a:pt x="75" y="0"/>
                  </a:moveTo>
                  <a:cubicBezTo>
                    <a:pt x="25" y="25"/>
                    <a:pt x="0" y="50"/>
                    <a:pt x="25" y="75"/>
                  </a:cubicBezTo>
                  <a:cubicBezTo>
                    <a:pt x="25" y="125"/>
                    <a:pt x="75" y="125"/>
                    <a:pt x="100" y="125"/>
                  </a:cubicBezTo>
                  <a:cubicBezTo>
                    <a:pt x="150" y="125"/>
                    <a:pt x="150" y="75"/>
                    <a:pt x="150" y="50"/>
                  </a:cubicBezTo>
                  <a:cubicBezTo>
                    <a:pt x="125" y="0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8" name="Google Shape;35888;p44"/>
            <p:cNvSpPr/>
            <p:nvPr/>
          </p:nvSpPr>
          <p:spPr>
            <a:xfrm>
              <a:off x="5236375" y="2833375"/>
              <a:ext cx="17575" cy="7525"/>
            </a:xfrm>
            <a:custGeom>
              <a:avLst/>
              <a:gdLst/>
              <a:ahLst/>
              <a:cxnLst/>
              <a:rect l="l" t="t" r="r" b="b"/>
              <a:pathLst>
                <a:path w="703" h="301" fill="none" extrusionOk="0">
                  <a:moveTo>
                    <a:pt x="702" y="3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9" name="Google Shape;35889;p44"/>
            <p:cNvSpPr/>
            <p:nvPr/>
          </p:nvSpPr>
          <p:spPr>
            <a:xfrm>
              <a:off x="5253300" y="2839375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49" y="0"/>
                  </a:moveTo>
                  <a:cubicBezTo>
                    <a:pt x="25" y="0"/>
                    <a:pt x="0" y="18"/>
                    <a:pt x="0" y="36"/>
                  </a:cubicBezTo>
                  <a:cubicBezTo>
                    <a:pt x="0" y="86"/>
                    <a:pt x="0" y="111"/>
                    <a:pt x="50" y="136"/>
                  </a:cubicBezTo>
                  <a:cubicBezTo>
                    <a:pt x="75" y="136"/>
                    <a:pt x="100" y="111"/>
                    <a:pt x="125" y="86"/>
                  </a:cubicBezTo>
                  <a:cubicBezTo>
                    <a:pt x="125" y="36"/>
                    <a:pt x="100" y="11"/>
                    <a:pt x="75" y="11"/>
                  </a:cubicBezTo>
                  <a:cubicBezTo>
                    <a:pt x="68" y="3"/>
                    <a:pt x="59" y="0"/>
                    <a:pt x="4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0" name="Google Shape;35890;p44"/>
            <p:cNvSpPr/>
            <p:nvPr/>
          </p:nvSpPr>
          <p:spPr>
            <a:xfrm>
              <a:off x="5217575" y="283462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1" name="Google Shape;35891;p44"/>
            <p:cNvSpPr/>
            <p:nvPr/>
          </p:nvSpPr>
          <p:spPr>
            <a:xfrm>
              <a:off x="5215700" y="2845425"/>
              <a:ext cx="3150" cy="2850"/>
            </a:xfrm>
            <a:custGeom>
              <a:avLst/>
              <a:gdLst/>
              <a:ahLst/>
              <a:cxnLst/>
              <a:rect l="l" t="t" r="r" b="b"/>
              <a:pathLst>
                <a:path w="126" h="114" extrusionOk="0">
                  <a:moveTo>
                    <a:pt x="63" y="1"/>
                  </a:moveTo>
                  <a:cubicBezTo>
                    <a:pt x="51" y="1"/>
                    <a:pt x="38" y="7"/>
                    <a:pt x="25" y="19"/>
                  </a:cubicBezTo>
                  <a:cubicBezTo>
                    <a:pt x="0" y="44"/>
                    <a:pt x="0" y="69"/>
                    <a:pt x="25" y="95"/>
                  </a:cubicBezTo>
                  <a:cubicBezTo>
                    <a:pt x="38" y="107"/>
                    <a:pt x="51" y="113"/>
                    <a:pt x="63" y="113"/>
                  </a:cubicBezTo>
                  <a:cubicBezTo>
                    <a:pt x="76" y="113"/>
                    <a:pt x="88" y="107"/>
                    <a:pt x="101" y="95"/>
                  </a:cubicBezTo>
                  <a:cubicBezTo>
                    <a:pt x="126" y="69"/>
                    <a:pt x="126" y="44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2" name="Google Shape;35892;p44"/>
            <p:cNvSpPr/>
            <p:nvPr/>
          </p:nvSpPr>
          <p:spPr>
            <a:xfrm>
              <a:off x="5213825" y="283462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3" name="Google Shape;35893;p44"/>
            <p:cNvSpPr/>
            <p:nvPr/>
          </p:nvSpPr>
          <p:spPr>
            <a:xfrm>
              <a:off x="5211300" y="283750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89" y="0"/>
                  </a:moveTo>
                  <a:cubicBezTo>
                    <a:pt x="78" y="0"/>
                    <a:pt x="66" y="3"/>
                    <a:pt x="51" y="11"/>
                  </a:cubicBezTo>
                  <a:cubicBezTo>
                    <a:pt x="26" y="11"/>
                    <a:pt x="1" y="61"/>
                    <a:pt x="26" y="86"/>
                  </a:cubicBezTo>
                  <a:cubicBezTo>
                    <a:pt x="26" y="136"/>
                    <a:pt x="76" y="136"/>
                    <a:pt x="101" y="136"/>
                  </a:cubicBezTo>
                  <a:cubicBezTo>
                    <a:pt x="126" y="111"/>
                    <a:pt x="151" y="86"/>
                    <a:pt x="151" y="36"/>
                  </a:cubicBezTo>
                  <a:cubicBezTo>
                    <a:pt x="134" y="18"/>
                    <a:pt x="116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4" name="Google Shape;35894;p44"/>
            <p:cNvSpPr/>
            <p:nvPr/>
          </p:nvSpPr>
          <p:spPr>
            <a:xfrm>
              <a:off x="5223850" y="2834625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5" name="Google Shape;35895;p44"/>
            <p:cNvSpPr/>
            <p:nvPr/>
          </p:nvSpPr>
          <p:spPr>
            <a:xfrm>
              <a:off x="5221975" y="2850650"/>
              <a:ext cx="3150" cy="3250"/>
            </a:xfrm>
            <a:custGeom>
              <a:avLst/>
              <a:gdLst/>
              <a:ahLst/>
              <a:cxnLst/>
              <a:rect l="l" t="t" r="r" b="b"/>
              <a:pathLst>
                <a:path w="126" h="130" extrusionOk="0">
                  <a:moveTo>
                    <a:pt x="73" y="0"/>
                  </a:moveTo>
                  <a:cubicBezTo>
                    <a:pt x="48" y="0"/>
                    <a:pt x="18" y="18"/>
                    <a:pt x="0" y="36"/>
                  </a:cubicBezTo>
                  <a:cubicBezTo>
                    <a:pt x="0" y="61"/>
                    <a:pt x="0" y="111"/>
                    <a:pt x="25" y="111"/>
                  </a:cubicBezTo>
                  <a:cubicBezTo>
                    <a:pt x="38" y="124"/>
                    <a:pt x="56" y="130"/>
                    <a:pt x="72" y="130"/>
                  </a:cubicBezTo>
                  <a:cubicBezTo>
                    <a:pt x="88" y="130"/>
                    <a:pt x="100" y="124"/>
                    <a:pt x="100" y="111"/>
                  </a:cubicBezTo>
                  <a:cubicBezTo>
                    <a:pt x="125" y="86"/>
                    <a:pt x="125" y="36"/>
                    <a:pt x="100" y="11"/>
                  </a:cubicBezTo>
                  <a:cubicBezTo>
                    <a:pt x="93" y="4"/>
                    <a:pt x="83" y="0"/>
                    <a:pt x="7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6" name="Google Shape;35896;p44"/>
            <p:cNvSpPr/>
            <p:nvPr/>
          </p:nvSpPr>
          <p:spPr>
            <a:xfrm>
              <a:off x="5215700" y="2822725"/>
              <a:ext cx="16300" cy="9400"/>
            </a:xfrm>
            <a:custGeom>
              <a:avLst/>
              <a:gdLst/>
              <a:ahLst/>
              <a:cxnLst/>
              <a:rect l="l" t="t" r="r" b="b"/>
              <a:pathLst>
                <a:path w="652" h="376" fill="none" extrusionOk="0">
                  <a:moveTo>
                    <a:pt x="0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7" name="Google Shape;35897;p44"/>
            <p:cNvSpPr/>
            <p:nvPr/>
          </p:nvSpPr>
          <p:spPr>
            <a:xfrm>
              <a:off x="5213200" y="282057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62" y="0"/>
                  </a:moveTo>
                  <a:cubicBezTo>
                    <a:pt x="36" y="0"/>
                    <a:pt x="18" y="18"/>
                    <a:pt x="0" y="36"/>
                  </a:cubicBezTo>
                  <a:cubicBezTo>
                    <a:pt x="0" y="61"/>
                    <a:pt x="0" y="111"/>
                    <a:pt x="50" y="136"/>
                  </a:cubicBezTo>
                  <a:cubicBezTo>
                    <a:pt x="75" y="136"/>
                    <a:pt x="125" y="136"/>
                    <a:pt x="125" y="86"/>
                  </a:cubicBezTo>
                  <a:cubicBezTo>
                    <a:pt x="151" y="61"/>
                    <a:pt x="125" y="11"/>
                    <a:pt x="100" y="11"/>
                  </a:cubicBezTo>
                  <a:cubicBezTo>
                    <a:pt x="86" y="3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8" name="Google Shape;35898;p44"/>
            <p:cNvSpPr/>
            <p:nvPr/>
          </p:nvSpPr>
          <p:spPr>
            <a:xfrm>
              <a:off x="5221325" y="281645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1" y="0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9" name="Google Shape;35899;p44"/>
            <p:cNvSpPr/>
            <p:nvPr/>
          </p:nvSpPr>
          <p:spPr>
            <a:xfrm>
              <a:off x="5218825" y="2814100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76" y="0"/>
                  </a:moveTo>
                  <a:cubicBezTo>
                    <a:pt x="57" y="0"/>
                    <a:pt x="38" y="7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5" y="138"/>
                    <a:pt x="113" y="132"/>
                    <a:pt x="126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3" y="7"/>
                    <a:pt x="95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0" name="Google Shape;35900;p44"/>
            <p:cNvSpPr/>
            <p:nvPr/>
          </p:nvSpPr>
          <p:spPr>
            <a:xfrm>
              <a:off x="5212575" y="2830225"/>
              <a:ext cx="19425" cy="2550"/>
            </a:xfrm>
            <a:custGeom>
              <a:avLst/>
              <a:gdLst/>
              <a:ahLst/>
              <a:cxnLst/>
              <a:rect l="l" t="t" r="r" b="b"/>
              <a:pathLst>
                <a:path w="777" h="102" fill="none" extrusionOk="0">
                  <a:moveTo>
                    <a:pt x="0" y="1"/>
                  </a:moveTo>
                  <a:lnTo>
                    <a:pt x="777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1" name="Google Shape;35901;p44"/>
            <p:cNvSpPr/>
            <p:nvPr/>
          </p:nvSpPr>
          <p:spPr>
            <a:xfrm>
              <a:off x="5210050" y="28283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26" y="126"/>
                    <a:pt x="76" y="126"/>
                  </a:cubicBezTo>
                  <a:cubicBezTo>
                    <a:pt x="101" y="126"/>
                    <a:pt x="126" y="126"/>
                    <a:pt x="151" y="76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2" name="Google Shape;35902;p44"/>
            <p:cNvSpPr/>
            <p:nvPr/>
          </p:nvSpPr>
          <p:spPr>
            <a:xfrm>
              <a:off x="5225100" y="2823650"/>
              <a:ext cx="20075" cy="17900"/>
            </a:xfrm>
            <a:custGeom>
              <a:avLst/>
              <a:gdLst/>
              <a:ahLst/>
              <a:cxnLst/>
              <a:rect l="l" t="t" r="r" b="b"/>
              <a:pathLst>
                <a:path w="803" h="716" extrusionOk="0">
                  <a:moveTo>
                    <a:pt x="432" y="0"/>
                  </a:moveTo>
                  <a:cubicBezTo>
                    <a:pt x="278" y="0"/>
                    <a:pt x="117" y="94"/>
                    <a:pt x="76" y="239"/>
                  </a:cubicBezTo>
                  <a:cubicBezTo>
                    <a:pt x="0" y="439"/>
                    <a:pt x="101" y="640"/>
                    <a:pt x="301" y="690"/>
                  </a:cubicBezTo>
                  <a:cubicBezTo>
                    <a:pt x="341" y="707"/>
                    <a:pt x="383" y="715"/>
                    <a:pt x="424" y="715"/>
                  </a:cubicBezTo>
                  <a:cubicBezTo>
                    <a:pt x="562" y="715"/>
                    <a:pt x="694" y="625"/>
                    <a:pt x="752" y="489"/>
                  </a:cubicBezTo>
                  <a:cubicBezTo>
                    <a:pt x="802" y="289"/>
                    <a:pt x="727" y="88"/>
                    <a:pt x="527" y="13"/>
                  </a:cubicBezTo>
                  <a:cubicBezTo>
                    <a:pt x="496" y="4"/>
                    <a:pt x="464" y="0"/>
                    <a:pt x="4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3" name="Google Shape;35903;p44"/>
            <p:cNvSpPr/>
            <p:nvPr/>
          </p:nvSpPr>
          <p:spPr>
            <a:xfrm>
              <a:off x="5157425" y="250505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1003" y="0"/>
                  </a:moveTo>
                  <a:lnTo>
                    <a:pt x="1003" y="0"/>
                  </a:lnTo>
                  <a:cubicBezTo>
                    <a:pt x="652" y="100"/>
                    <a:pt x="276" y="552"/>
                    <a:pt x="151" y="1178"/>
                  </a:cubicBezTo>
                  <a:cubicBezTo>
                    <a:pt x="1" y="1980"/>
                    <a:pt x="527" y="2732"/>
                    <a:pt x="527" y="2732"/>
                  </a:cubicBezTo>
                  <a:cubicBezTo>
                    <a:pt x="527" y="2732"/>
                    <a:pt x="1379" y="2356"/>
                    <a:pt x="1630" y="1554"/>
                  </a:cubicBezTo>
                  <a:cubicBezTo>
                    <a:pt x="1805" y="953"/>
                    <a:pt x="1705" y="376"/>
                    <a:pt x="1454" y="125"/>
                  </a:cubicBezTo>
                  <a:cubicBezTo>
                    <a:pt x="1153" y="401"/>
                    <a:pt x="978" y="953"/>
                    <a:pt x="978" y="953"/>
                  </a:cubicBezTo>
                  <a:cubicBezTo>
                    <a:pt x="978" y="953"/>
                    <a:pt x="1128" y="351"/>
                    <a:pt x="10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4" name="Google Shape;35904;p44"/>
            <p:cNvSpPr/>
            <p:nvPr/>
          </p:nvSpPr>
          <p:spPr>
            <a:xfrm>
              <a:off x="5110425" y="2525650"/>
              <a:ext cx="58300" cy="51225"/>
            </a:xfrm>
            <a:custGeom>
              <a:avLst/>
              <a:gdLst/>
              <a:ahLst/>
              <a:cxnLst/>
              <a:rect l="l" t="t" r="r" b="b"/>
              <a:pathLst>
                <a:path w="2332" h="2049" extrusionOk="0">
                  <a:moveTo>
                    <a:pt x="588" y="1"/>
                  </a:moveTo>
                  <a:cubicBezTo>
                    <a:pt x="512" y="1"/>
                    <a:pt x="441" y="10"/>
                    <a:pt x="377" y="28"/>
                  </a:cubicBezTo>
                  <a:cubicBezTo>
                    <a:pt x="502" y="429"/>
                    <a:pt x="903" y="855"/>
                    <a:pt x="903" y="855"/>
                  </a:cubicBezTo>
                  <a:cubicBezTo>
                    <a:pt x="903" y="855"/>
                    <a:pt x="427" y="454"/>
                    <a:pt x="51" y="404"/>
                  </a:cubicBezTo>
                  <a:lnTo>
                    <a:pt x="51" y="404"/>
                  </a:lnTo>
                  <a:cubicBezTo>
                    <a:pt x="1" y="755"/>
                    <a:pt x="251" y="1307"/>
                    <a:pt x="753" y="1682"/>
                  </a:cubicBezTo>
                  <a:cubicBezTo>
                    <a:pt x="1180" y="1994"/>
                    <a:pt x="1714" y="2048"/>
                    <a:pt x="2032" y="2048"/>
                  </a:cubicBezTo>
                  <a:cubicBezTo>
                    <a:pt x="2199" y="2048"/>
                    <a:pt x="2307" y="2033"/>
                    <a:pt x="2307" y="2033"/>
                  </a:cubicBezTo>
                  <a:cubicBezTo>
                    <a:pt x="2307" y="2033"/>
                    <a:pt x="2332" y="1106"/>
                    <a:pt x="1730" y="530"/>
                  </a:cubicBezTo>
                  <a:cubicBezTo>
                    <a:pt x="1362" y="182"/>
                    <a:pt x="926" y="1"/>
                    <a:pt x="5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5" name="Google Shape;35905;p44"/>
            <p:cNvSpPr/>
            <p:nvPr/>
          </p:nvSpPr>
          <p:spPr>
            <a:xfrm>
              <a:off x="5159925" y="2573975"/>
              <a:ext cx="48900" cy="66425"/>
            </a:xfrm>
            <a:custGeom>
              <a:avLst/>
              <a:gdLst/>
              <a:ahLst/>
              <a:cxnLst/>
              <a:rect l="l" t="t" r="r" b="b"/>
              <a:pathLst>
                <a:path w="1956" h="2657" extrusionOk="0">
                  <a:moveTo>
                    <a:pt x="427" y="0"/>
                  </a:moveTo>
                  <a:cubicBezTo>
                    <a:pt x="427" y="0"/>
                    <a:pt x="1" y="827"/>
                    <a:pt x="276" y="1604"/>
                  </a:cubicBezTo>
                  <a:cubicBezTo>
                    <a:pt x="502" y="2206"/>
                    <a:pt x="928" y="2582"/>
                    <a:pt x="1279" y="2657"/>
                  </a:cubicBezTo>
                  <a:cubicBezTo>
                    <a:pt x="1329" y="2256"/>
                    <a:pt x="1154" y="1705"/>
                    <a:pt x="1154" y="1704"/>
                  </a:cubicBezTo>
                  <a:lnTo>
                    <a:pt x="1154" y="1704"/>
                  </a:lnTo>
                  <a:cubicBezTo>
                    <a:pt x="1154" y="1705"/>
                    <a:pt x="1404" y="2256"/>
                    <a:pt x="1705" y="2481"/>
                  </a:cubicBezTo>
                  <a:cubicBezTo>
                    <a:pt x="1906" y="2181"/>
                    <a:pt x="1956" y="1579"/>
                    <a:pt x="1655" y="1028"/>
                  </a:cubicBezTo>
                  <a:cubicBezTo>
                    <a:pt x="1304" y="301"/>
                    <a:pt x="427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6" name="Google Shape;35906;p44"/>
            <p:cNvSpPr/>
            <p:nvPr/>
          </p:nvSpPr>
          <p:spPr>
            <a:xfrm>
              <a:off x="5109800" y="2573750"/>
              <a:ext cx="61425" cy="47175"/>
            </a:xfrm>
            <a:custGeom>
              <a:avLst/>
              <a:gdLst/>
              <a:ahLst/>
              <a:cxnLst/>
              <a:rect l="l" t="t" r="r" b="b"/>
              <a:pathLst>
                <a:path w="2457" h="1887" extrusionOk="0">
                  <a:moveTo>
                    <a:pt x="1822" y="1"/>
                  </a:moveTo>
                  <a:cubicBezTo>
                    <a:pt x="1525" y="1"/>
                    <a:pt x="1169" y="57"/>
                    <a:pt x="853" y="260"/>
                  </a:cubicBezTo>
                  <a:cubicBezTo>
                    <a:pt x="302" y="560"/>
                    <a:pt x="1" y="1062"/>
                    <a:pt x="1" y="1413"/>
                  </a:cubicBezTo>
                  <a:cubicBezTo>
                    <a:pt x="427" y="1413"/>
                    <a:pt x="928" y="1137"/>
                    <a:pt x="928" y="1137"/>
                  </a:cubicBezTo>
                  <a:lnTo>
                    <a:pt x="928" y="1137"/>
                  </a:lnTo>
                  <a:cubicBezTo>
                    <a:pt x="928" y="1137"/>
                    <a:pt x="402" y="1463"/>
                    <a:pt x="276" y="1814"/>
                  </a:cubicBezTo>
                  <a:cubicBezTo>
                    <a:pt x="380" y="1861"/>
                    <a:pt x="508" y="1886"/>
                    <a:pt x="651" y="1886"/>
                  </a:cubicBezTo>
                  <a:cubicBezTo>
                    <a:pt x="960" y="1886"/>
                    <a:pt x="1337" y="1770"/>
                    <a:pt x="1680" y="1513"/>
                  </a:cubicBezTo>
                  <a:cubicBezTo>
                    <a:pt x="2332" y="1012"/>
                    <a:pt x="2457" y="84"/>
                    <a:pt x="2457" y="84"/>
                  </a:cubicBezTo>
                  <a:cubicBezTo>
                    <a:pt x="2457" y="84"/>
                    <a:pt x="2184" y="1"/>
                    <a:pt x="1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7" name="Google Shape;35907;p44"/>
            <p:cNvSpPr/>
            <p:nvPr/>
          </p:nvSpPr>
          <p:spPr>
            <a:xfrm>
              <a:off x="5172475" y="2548300"/>
              <a:ext cx="68925" cy="39675"/>
            </a:xfrm>
            <a:custGeom>
              <a:avLst/>
              <a:gdLst/>
              <a:ahLst/>
              <a:cxnLst/>
              <a:rect l="l" t="t" r="r" b="b"/>
              <a:pathLst>
                <a:path w="2757" h="1587" extrusionOk="0">
                  <a:moveTo>
                    <a:pt x="1803" y="0"/>
                  </a:moveTo>
                  <a:cubicBezTo>
                    <a:pt x="1614" y="0"/>
                    <a:pt x="1410" y="31"/>
                    <a:pt x="1203" y="100"/>
                  </a:cubicBezTo>
                  <a:cubicBezTo>
                    <a:pt x="426" y="350"/>
                    <a:pt x="0" y="1152"/>
                    <a:pt x="0" y="1152"/>
                  </a:cubicBezTo>
                  <a:cubicBezTo>
                    <a:pt x="0" y="1152"/>
                    <a:pt x="566" y="1587"/>
                    <a:pt x="1240" y="1587"/>
                  </a:cubicBezTo>
                  <a:cubicBezTo>
                    <a:pt x="1343" y="1587"/>
                    <a:pt x="1448" y="1577"/>
                    <a:pt x="1554" y="1553"/>
                  </a:cubicBezTo>
                  <a:cubicBezTo>
                    <a:pt x="2181" y="1453"/>
                    <a:pt x="2632" y="1077"/>
                    <a:pt x="2757" y="751"/>
                  </a:cubicBezTo>
                  <a:cubicBezTo>
                    <a:pt x="2575" y="694"/>
                    <a:pt x="2356" y="679"/>
                    <a:pt x="2172" y="679"/>
                  </a:cubicBezTo>
                  <a:cubicBezTo>
                    <a:pt x="1951" y="679"/>
                    <a:pt x="1780" y="701"/>
                    <a:pt x="1780" y="701"/>
                  </a:cubicBezTo>
                  <a:cubicBezTo>
                    <a:pt x="1780" y="701"/>
                    <a:pt x="2381" y="551"/>
                    <a:pt x="2632" y="275"/>
                  </a:cubicBezTo>
                  <a:cubicBezTo>
                    <a:pt x="2467" y="111"/>
                    <a:pt x="2163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8" name="Google Shape;35908;p44"/>
            <p:cNvSpPr/>
            <p:nvPr/>
          </p:nvSpPr>
          <p:spPr>
            <a:xfrm>
              <a:off x="5155550" y="2543900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351" y="0"/>
                  </a:moveTo>
                  <a:lnTo>
                    <a:pt x="351" y="0"/>
                  </a:lnTo>
                  <a:cubicBezTo>
                    <a:pt x="301" y="176"/>
                    <a:pt x="376" y="426"/>
                    <a:pt x="376" y="426"/>
                  </a:cubicBezTo>
                  <a:cubicBezTo>
                    <a:pt x="376" y="426"/>
                    <a:pt x="276" y="176"/>
                    <a:pt x="126" y="75"/>
                  </a:cubicBezTo>
                  <a:cubicBezTo>
                    <a:pt x="25" y="201"/>
                    <a:pt x="0" y="451"/>
                    <a:pt x="101" y="727"/>
                  </a:cubicBezTo>
                  <a:cubicBezTo>
                    <a:pt x="251" y="1078"/>
                    <a:pt x="627" y="1228"/>
                    <a:pt x="627" y="1228"/>
                  </a:cubicBezTo>
                  <a:cubicBezTo>
                    <a:pt x="627" y="1228"/>
                    <a:pt x="878" y="877"/>
                    <a:pt x="752" y="501"/>
                  </a:cubicBezTo>
                  <a:cubicBezTo>
                    <a:pt x="677" y="226"/>
                    <a:pt x="502" y="25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9" name="Google Shape;35909;p44"/>
            <p:cNvSpPr/>
            <p:nvPr/>
          </p:nvSpPr>
          <p:spPr>
            <a:xfrm>
              <a:off x="5139250" y="2565425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5" y="1"/>
                  </a:moveTo>
                  <a:cubicBezTo>
                    <a:pt x="301" y="1"/>
                    <a:pt x="130" y="68"/>
                    <a:pt x="51" y="167"/>
                  </a:cubicBezTo>
                  <a:cubicBezTo>
                    <a:pt x="176" y="292"/>
                    <a:pt x="452" y="342"/>
                    <a:pt x="452" y="342"/>
                  </a:cubicBezTo>
                  <a:cubicBezTo>
                    <a:pt x="452" y="342"/>
                    <a:pt x="362" y="326"/>
                    <a:pt x="252" y="326"/>
                  </a:cubicBezTo>
                  <a:cubicBezTo>
                    <a:pt x="170" y="326"/>
                    <a:pt x="76" y="335"/>
                    <a:pt x="1" y="367"/>
                  </a:cubicBezTo>
                  <a:cubicBezTo>
                    <a:pt x="76" y="518"/>
                    <a:pt x="301" y="668"/>
                    <a:pt x="602" y="693"/>
                  </a:cubicBezTo>
                  <a:cubicBezTo>
                    <a:pt x="617" y="694"/>
                    <a:pt x="633" y="695"/>
                    <a:pt x="648" y="695"/>
                  </a:cubicBezTo>
                  <a:cubicBezTo>
                    <a:pt x="981" y="695"/>
                    <a:pt x="1279" y="442"/>
                    <a:pt x="1279" y="442"/>
                  </a:cubicBezTo>
                  <a:cubicBezTo>
                    <a:pt x="1279" y="442"/>
                    <a:pt x="1053" y="91"/>
                    <a:pt x="677" y="16"/>
                  </a:cubicBezTo>
                  <a:cubicBezTo>
                    <a:pt x="619" y="6"/>
                    <a:pt x="561" y="1"/>
                    <a:pt x="50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0" name="Google Shape;35910;p44"/>
            <p:cNvSpPr/>
            <p:nvPr/>
          </p:nvSpPr>
          <p:spPr>
            <a:xfrm>
              <a:off x="5172475" y="2574875"/>
              <a:ext cx="27575" cy="22125"/>
            </a:xfrm>
            <a:custGeom>
              <a:avLst/>
              <a:gdLst/>
              <a:ahLst/>
              <a:cxnLst/>
              <a:rect l="l" t="t" r="r" b="b"/>
              <a:pathLst>
                <a:path w="1103" h="885" extrusionOk="0">
                  <a:moveTo>
                    <a:pt x="184" y="0"/>
                  </a:moveTo>
                  <a:cubicBezTo>
                    <a:pt x="74" y="0"/>
                    <a:pt x="0" y="14"/>
                    <a:pt x="0" y="14"/>
                  </a:cubicBezTo>
                  <a:cubicBezTo>
                    <a:pt x="0" y="14"/>
                    <a:pt x="25" y="440"/>
                    <a:pt x="326" y="691"/>
                  </a:cubicBezTo>
                  <a:cubicBezTo>
                    <a:pt x="497" y="824"/>
                    <a:pt x="682" y="885"/>
                    <a:pt x="827" y="885"/>
                  </a:cubicBezTo>
                  <a:cubicBezTo>
                    <a:pt x="874" y="885"/>
                    <a:pt x="916" y="879"/>
                    <a:pt x="952" y="866"/>
                  </a:cubicBezTo>
                  <a:cubicBezTo>
                    <a:pt x="877" y="691"/>
                    <a:pt x="677" y="516"/>
                    <a:pt x="677" y="515"/>
                  </a:cubicBezTo>
                  <a:lnTo>
                    <a:pt x="677" y="515"/>
                  </a:lnTo>
                  <a:cubicBezTo>
                    <a:pt x="677" y="516"/>
                    <a:pt x="927" y="691"/>
                    <a:pt x="1078" y="691"/>
                  </a:cubicBezTo>
                  <a:cubicBezTo>
                    <a:pt x="1103" y="515"/>
                    <a:pt x="977" y="290"/>
                    <a:pt x="727" y="140"/>
                  </a:cubicBezTo>
                  <a:cubicBezTo>
                    <a:pt x="541" y="25"/>
                    <a:pt x="330" y="0"/>
                    <a:pt x="184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1" name="Google Shape;35911;p44"/>
            <p:cNvSpPr/>
            <p:nvPr/>
          </p:nvSpPr>
          <p:spPr>
            <a:xfrm>
              <a:off x="5154925" y="257585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0"/>
                  </a:moveTo>
                  <a:cubicBezTo>
                    <a:pt x="702" y="0"/>
                    <a:pt x="276" y="101"/>
                    <a:pt x="126" y="451"/>
                  </a:cubicBezTo>
                  <a:cubicBezTo>
                    <a:pt x="0" y="702"/>
                    <a:pt x="0" y="978"/>
                    <a:pt x="75" y="1103"/>
                  </a:cubicBezTo>
                  <a:cubicBezTo>
                    <a:pt x="251" y="1003"/>
                    <a:pt x="376" y="778"/>
                    <a:pt x="376" y="777"/>
                  </a:cubicBezTo>
                  <a:lnTo>
                    <a:pt x="376" y="777"/>
                  </a:lnTo>
                  <a:cubicBezTo>
                    <a:pt x="376" y="778"/>
                    <a:pt x="251" y="1028"/>
                    <a:pt x="276" y="1203"/>
                  </a:cubicBezTo>
                  <a:cubicBezTo>
                    <a:pt x="451" y="1178"/>
                    <a:pt x="652" y="1003"/>
                    <a:pt x="752" y="727"/>
                  </a:cubicBezTo>
                  <a:cubicBezTo>
                    <a:pt x="877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2" name="Google Shape;35912;p44"/>
            <p:cNvSpPr/>
            <p:nvPr/>
          </p:nvSpPr>
          <p:spPr>
            <a:xfrm>
              <a:off x="5172475" y="2550700"/>
              <a:ext cx="25700" cy="25175"/>
            </a:xfrm>
            <a:custGeom>
              <a:avLst/>
              <a:gdLst/>
              <a:ahLst/>
              <a:cxnLst/>
              <a:rect l="l" t="t" r="r" b="b"/>
              <a:pathLst>
                <a:path w="1028" h="1007" extrusionOk="0">
                  <a:moveTo>
                    <a:pt x="778" y="0"/>
                  </a:moveTo>
                  <a:cubicBezTo>
                    <a:pt x="623" y="0"/>
                    <a:pt x="384" y="102"/>
                    <a:pt x="226" y="305"/>
                  </a:cubicBezTo>
                  <a:cubicBezTo>
                    <a:pt x="0" y="580"/>
                    <a:pt x="25" y="1006"/>
                    <a:pt x="25" y="1006"/>
                  </a:cubicBezTo>
                  <a:cubicBezTo>
                    <a:pt x="25" y="1006"/>
                    <a:pt x="37" y="1007"/>
                    <a:pt x="58" y="1007"/>
                  </a:cubicBezTo>
                  <a:cubicBezTo>
                    <a:pt x="163" y="1007"/>
                    <a:pt x="497" y="990"/>
                    <a:pt x="727" y="781"/>
                  </a:cubicBezTo>
                  <a:cubicBezTo>
                    <a:pt x="927" y="580"/>
                    <a:pt x="1028" y="330"/>
                    <a:pt x="977" y="154"/>
                  </a:cubicBezTo>
                  <a:lnTo>
                    <a:pt x="977" y="154"/>
                  </a:lnTo>
                  <a:cubicBezTo>
                    <a:pt x="802" y="204"/>
                    <a:pt x="602" y="380"/>
                    <a:pt x="602" y="380"/>
                  </a:cubicBezTo>
                  <a:cubicBezTo>
                    <a:pt x="602" y="380"/>
                    <a:pt x="802" y="179"/>
                    <a:pt x="827" y="4"/>
                  </a:cubicBezTo>
                  <a:cubicBezTo>
                    <a:pt x="812" y="1"/>
                    <a:pt x="796" y="0"/>
                    <a:pt x="77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3" name="Google Shape;35913;p44"/>
            <p:cNvSpPr/>
            <p:nvPr/>
          </p:nvSpPr>
          <p:spPr>
            <a:xfrm>
              <a:off x="5171825" y="2550775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1"/>
                  </a:moveTo>
                  <a:lnTo>
                    <a:pt x="1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4" name="Google Shape;35914;p44"/>
            <p:cNvSpPr/>
            <p:nvPr/>
          </p:nvSpPr>
          <p:spPr>
            <a:xfrm>
              <a:off x="5175600" y="2548650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62" y="0"/>
                  </a:moveTo>
                  <a:cubicBezTo>
                    <a:pt x="36" y="0"/>
                    <a:pt x="18" y="18"/>
                    <a:pt x="0" y="36"/>
                  </a:cubicBezTo>
                  <a:cubicBezTo>
                    <a:pt x="0" y="61"/>
                    <a:pt x="0" y="111"/>
                    <a:pt x="50" y="111"/>
                  </a:cubicBezTo>
                  <a:cubicBezTo>
                    <a:pt x="58" y="118"/>
                    <a:pt x="65" y="121"/>
                    <a:pt x="73" y="121"/>
                  </a:cubicBezTo>
                  <a:cubicBezTo>
                    <a:pt x="90" y="121"/>
                    <a:pt x="108" y="103"/>
                    <a:pt x="126" y="86"/>
                  </a:cubicBezTo>
                  <a:cubicBezTo>
                    <a:pt x="126" y="61"/>
                    <a:pt x="126" y="11"/>
                    <a:pt x="101" y="11"/>
                  </a:cubicBezTo>
                  <a:cubicBezTo>
                    <a:pt x="86" y="3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5" name="Google Shape;35915;p44"/>
            <p:cNvSpPr/>
            <p:nvPr/>
          </p:nvSpPr>
          <p:spPr>
            <a:xfrm>
              <a:off x="5168700" y="2550150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1" y="1"/>
                  </a:moveTo>
                  <a:lnTo>
                    <a:pt x="126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6" name="Google Shape;35916;p44"/>
            <p:cNvSpPr/>
            <p:nvPr/>
          </p:nvSpPr>
          <p:spPr>
            <a:xfrm>
              <a:off x="5166825" y="2548100"/>
              <a:ext cx="3150" cy="3325"/>
            </a:xfrm>
            <a:custGeom>
              <a:avLst/>
              <a:gdLst/>
              <a:ahLst/>
              <a:cxnLst/>
              <a:rect l="l" t="t" r="r" b="b"/>
              <a:pathLst>
                <a:path w="126" h="133" extrusionOk="0">
                  <a:moveTo>
                    <a:pt x="90" y="1"/>
                  </a:moveTo>
                  <a:cubicBezTo>
                    <a:pt x="85" y="1"/>
                    <a:pt x="80" y="3"/>
                    <a:pt x="76" y="8"/>
                  </a:cubicBezTo>
                  <a:cubicBezTo>
                    <a:pt x="26" y="8"/>
                    <a:pt x="0" y="33"/>
                    <a:pt x="0" y="58"/>
                  </a:cubicBezTo>
                  <a:cubicBezTo>
                    <a:pt x="0" y="108"/>
                    <a:pt x="51" y="133"/>
                    <a:pt x="76" y="133"/>
                  </a:cubicBezTo>
                  <a:cubicBezTo>
                    <a:pt x="101" y="133"/>
                    <a:pt x="126" y="83"/>
                    <a:pt x="126" y="58"/>
                  </a:cubicBezTo>
                  <a:cubicBezTo>
                    <a:pt x="126" y="37"/>
                    <a:pt x="109" y="1"/>
                    <a:pt x="9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7" name="Google Shape;35917;p44"/>
            <p:cNvSpPr/>
            <p:nvPr/>
          </p:nvSpPr>
          <p:spPr>
            <a:xfrm>
              <a:off x="5172475" y="2554550"/>
              <a:ext cx="11925" cy="14425"/>
            </a:xfrm>
            <a:custGeom>
              <a:avLst/>
              <a:gdLst/>
              <a:ahLst/>
              <a:cxnLst/>
              <a:rect l="l" t="t" r="r" b="b"/>
              <a:pathLst>
                <a:path w="477" h="577" fill="none" extrusionOk="0">
                  <a:moveTo>
                    <a:pt x="476" y="0"/>
                  </a:moveTo>
                  <a:lnTo>
                    <a:pt x="0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8" name="Google Shape;35918;p44"/>
            <p:cNvSpPr/>
            <p:nvPr/>
          </p:nvSpPr>
          <p:spPr>
            <a:xfrm>
              <a:off x="5183125" y="2552200"/>
              <a:ext cx="3150" cy="3250"/>
            </a:xfrm>
            <a:custGeom>
              <a:avLst/>
              <a:gdLst/>
              <a:ahLst/>
              <a:cxnLst/>
              <a:rect l="l" t="t" r="r" b="b"/>
              <a:pathLst>
                <a:path w="126" h="130" extrusionOk="0">
                  <a:moveTo>
                    <a:pt x="50" y="0"/>
                  </a:moveTo>
                  <a:cubicBezTo>
                    <a:pt x="31" y="0"/>
                    <a:pt x="13" y="6"/>
                    <a:pt x="0" y="19"/>
                  </a:cubicBezTo>
                  <a:cubicBezTo>
                    <a:pt x="0" y="69"/>
                    <a:pt x="0" y="94"/>
                    <a:pt x="25" y="119"/>
                  </a:cubicBezTo>
                  <a:cubicBezTo>
                    <a:pt x="33" y="127"/>
                    <a:pt x="42" y="130"/>
                    <a:pt x="52" y="130"/>
                  </a:cubicBezTo>
                  <a:cubicBezTo>
                    <a:pt x="77" y="130"/>
                    <a:pt x="108" y="112"/>
                    <a:pt x="125" y="94"/>
                  </a:cubicBezTo>
                  <a:cubicBezTo>
                    <a:pt x="125" y="69"/>
                    <a:pt x="125" y="19"/>
                    <a:pt x="100" y="19"/>
                  </a:cubicBezTo>
                  <a:cubicBezTo>
                    <a:pt x="88" y="6"/>
                    <a:pt x="69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9" name="Google Shape;35919;p44"/>
            <p:cNvSpPr/>
            <p:nvPr/>
          </p:nvSpPr>
          <p:spPr>
            <a:xfrm>
              <a:off x="5172475" y="2573975"/>
              <a:ext cx="5650" cy="18175"/>
            </a:xfrm>
            <a:custGeom>
              <a:avLst/>
              <a:gdLst/>
              <a:ahLst/>
              <a:cxnLst/>
              <a:rect l="l" t="t" r="r" b="b"/>
              <a:pathLst>
                <a:path w="226" h="727" fill="none" extrusionOk="0">
                  <a:moveTo>
                    <a:pt x="226" y="72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0" name="Google Shape;35920;p44"/>
            <p:cNvSpPr/>
            <p:nvPr/>
          </p:nvSpPr>
          <p:spPr>
            <a:xfrm>
              <a:off x="5176850" y="25915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1" y="1"/>
                  </a:moveTo>
                  <a:cubicBezTo>
                    <a:pt x="26" y="1"/>
                    <a:pt x="0" y="26"/>
                    <a:pt x="0" y="76"/>
                  </a:cubicBezTo>
                  <a:cubicBezTo>
                    <a:pt x="0" y="101"/>
                    <a:pt x="51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1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1" name="Google Shape;35921;p44"/>
            <p:cNvSpPr/>
            <p:nvPr/>
          </p:nvSpPr>
          <p:spPr>
            <a:xfrm>
              <a:off x="5172475" y="2573975"/>
              <a:ext cx="13175" cy="14425"/>
            </a:xfrm>
            <a:custGeom>
              <a:avLst/>
              <a:gdLst/>
              <a:ahLst/>
              <a:cxnLst/>
              <a:rect l="l" t="t" r="r" b="b"/>
              <a:pathLst>
                <a:path w="527" h="577" fill="none" extrusionOk="0">
                  <a:moveTo>
                    <a:pt x="526" y="57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2" name="Google Shape;35922;p44"/>
            <p:cNvSpPr/>
            <p:nvPr/>
          </p:nvSpPr>
          <p:spPr>
            <a:xfrm>
              <a:off x="5184375" y="258727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75" y="1"/>
                  </a:moveTo>
                  <a:cubicBezTo>
                    <a:pt x="57" y="1"/>
                    <a:pt x="38" y="7"/>
                    <a:pt x="25" y="19"/>
                  </a:cubicBezTo>
                  <a:cubicBezTo>
                    <a:pt x="0" y="19"/>
                    <a:pt x="0" y="70"/>
                    <a:pt x="25" y="95"/>
                  </a:cubicBezTo>
                  <a:cubicBezTo>
                    <a:pt x="25" y="112"/>
                    <a:pt x="50" y="130"/>
                    <a:pt x="74" y="130"/>
                  </a:cubicBezTo>
                  <a:cubicBezTo>
                    <a:pt x="84" y="130"/>
                    <a:pt x="93" y="127"/>
                    <a:pt x="100" y="120"/>
                  </a:cubicBezTo>
                  <a:cubicBezTo>
                    <a:pt x="126" y="95"/>
                    <a:pt x="151" y="45"/>
                    <a:pt x="126" y="19"/>
                  </a:cubicBezTo>
                  <a:cubicBezTo>
                    <a:pt x="113" y="7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3" name="Google Shape;35923;p44"/>
            <p:cNvSpPr/>
            <p:nvPr/>
          </p:nvSpPr>
          <p:spPr>
            <a:xfrm>
              <a:off x="5169950" y="2573975"/>
              <a:ext cx="2550" cy="19450"/>
            </a:xfrm>
            <a:custGeom>
              <a:avLst/>
              <a:gdLst/>
              <a:ahLst/>
              <a:cxnLst/>
              <a:rect l="l" t="t" r="r" b="b"/>
              <a:pathLst>
                <a:path w="102" h="778" fill="none" extrusionOk="0">
                  <a:moveTo>
                    <a:pt x="1" y="777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4" name="Google Shape;35924;p44"/>
            <p:cNvSpPr/>
            <p:nvPr/>
          </p:nvSpPr>
          <p:spPr>
            <a:xfrm>
              <a:off x="5168700" y="259212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51" y="1"/>
                  </a:moveTo>
                  <a:cubicBezTo>
                    <a:pt x="26" y="1"/>
                    <a:pt x="1" y="26"/>
                    <a:pt x="1" y="76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5" name="Google Shape;35925;p44"/>
            <p:cNvSpPr/>
            <p:nvPr/>
          </p:nvSpPr>
          <p:spPr>
            <a:xfrm>
              <a:off x="5173100" y="2570825"/>
              <a:ext cx="19450" cy="25"/>
            </a:xfrm>
            <a:custGeom>
              <a:avLst/>
              <a:gdLst/>
              <a:ahLst/>
              <a:cxnLst/>
              <a:rect l="l" t="t" r="r" b="b"/>
              <a:pathLst>
                <a:path w="778" h="1" fill="none" extrusionOk="0">
                  <a:moveTo>
                    <a:pt x="777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6" name="Google Shape;35926;p44"/>
            <p:cNvSpPr/>
            <p:nvPr/>
          </p:nvSpPr>
          <p:spPr>
            <a:xfrm>
              <a:off x="5191250" y="25689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1"/>
                  </a:moveTo>
                  <a:cubicBezTo>
                    <a:pt x="51" y="1"/>
                    <a:pt x="26" y="26"/>
                    <a:pt x="1" y="51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51" y="26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7" name="Google Shape;35927;p44"/>
            <p:cNvSpPr/>
            <p:nvPr/>
          </p:nvSpPr>
          <p:spPr>
            <a:xfrm>
              <a:off x="5173100" y="2562675"/>
              <a:ext cx="17550" cy="8175"/>
            </a:xfrm>
            <a:custGeom>
              <a:avLst/>
              <a:gdLst/>
              <a:ahLst/>
              <a:cxnLst/>
              <a:rect l="l" t="t" r="r" b="b"/>
              <a:pathLst>
                <a:path w="702" h="327" fill="none" extrusionOk="0">
                  <a:moveTo>
                    <a:pt x="702" y="1"/>
                  </a:moveTo>
                  <a:lnTo>
                    <a:pt x="0" y="3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8" name="Google Shape;35928;p44"/>
            <p:cNvSpPr/>
            <p:nvPr/>
          </p:nvSpPr>
          <p:spPr>
            <a:xfrm>
              <a:off x="5189375" y="256055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7" y="0"/>
                  </a:moveTo>
                  <a:cubicBezTo>
                    <a:pt x="68" y="0"/>
                    <a:pt x="58" y="3"/>
                    <a:pt x="51" y="11"/>
                  </a:cubicBezTo>
                  <a:cubicBezTo>
                    <a:pt x="26" y="11"/>
                    <a:pt x="1" y="61"/>
                    <a:pt x="1" y="86"/>
                  </a:cubicBezTo>
                  <a:cubicBezTo>
                    <a:pt x="26" y="111"/>
                    <a:pt x="51" y="136"/>
                    <a:pt x="101" y="136"/>
                  </a:cubicBezTo>
                  <a:cubicBezTo>
                    <a:pt x="126" y="111"/>
                    <a:pt x="151" y="86"/>
                    <a:pt x="126" y="36"/>
                  </a:cubicBezTo>
                  <a:cubicBezTo>
                    <a:pt x="126" y="18"/>
                    <a:pt x="101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9" name="Google Shape;35929;p44"/>
            <p:cNvSpPr/>
            <p:nvPr/>
          </p:nvSpPr>
          <p:spPr>
            <a:xfrm>
              <a:off x="5173725" y="2571450"/>
              <a:ext cx="17550" cy="6925"/>
            </a:xfrm>
            <a:custGeom>
              <a:avLst/>
              <a:gdLst/>
              <a:ahLst/>
              <a:cxnLst/>
              <a:rect l="l" t="t" r="r" b="b"/>
              <a:pathLst>
                <a:path w="702" h="277" fill="none" extrusionOk="0">
                  <a:moveTo>
                    <a:pt x="702" y="2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0" name="Google Shape;35930;p44"/>
            <p:cNvSpPr/>
            <p:nvPr/>
          </p:nvSpPr>
          <p:spPr>
            <a:xfrm>
              <a:off x="5190000" y="2577100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76" y="0"/>
                  </a:moveTo>
                  <a:cubicBezTo>
                    <a:pt x="51" y="0"/>
                    <a:pt x="26" y="25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58" y="132"/>
                    <a:pt x="66" y="136"/>
                    <a:pt x="75" y="136"/>
                  </a:cubicBezTo>
                  <a:cubicBezTo>
                    <a:pt x="99" y="136"/>
                    <a:pt x="126" y="112"/>
                    <a:pt x="126" y="76"/>
                  </a:cubicBezTo>
                  <a:cubicBezTo>
                    <a:pt x="151" y="51"/>
                    <a:pt x="126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1" name="Google Shape;35931;p44"/>
            <p:cNvSpPr/>
            <p:nvPr/>
          </p:nvSpPr>
          <p:spPr>
            <a:xfrm>
              <a:off x="5154925" y="2572700"/>
              <a:ext cx="14425" cy="11325"/>
            </a:xfrm>
            <a:custGeom>
              <a:avLst/>
              <a:gdLst/>
              <a:ahLst/>
              <a:cxnLst/>
              <a:rect l="l" t="t" r="r" b="b"/>
              <a:pathLst>
                <a:path w="577" h="453" fill="none" extrusionOk="0">
                  <a:moveTo>
                    <a:pt x="0" y="452"/>
                  </a:moveTo>
                  <a:lnTo>
                    <a:pt x="5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2" name="Google Shape;35932;p44"/>
            <p:cNvSpPr/>
            <p:nvPr/>
          </p:nvSpPr>
          <p:spPr>
            <a:xfrm>
              <a:off x="5152425" y="2582900"/>
              <a:ext cx="3775" cy="3475"/>
            </a:xfrm>
            <a:custGeom>
              <a:avLst/>
              <a:gdLst/>
              <a:ahLst/>
              <a:cxnLst/>
              <a:rect l="l" t="t" r="r" b="b"/>
              <a:pathLst>
                <a:path w="151" h="139" extrusionOk="0">
                  <a:moveTo>
                    <a:pt x="75" y="0"/>
                  </a:moveTo>
                  <a:cubicBezTo>
                    <a:pt x="56" y="0"/>
                    <a:pt x="38" y="7"/>
                    <a:pt x="25" y="19"/>
                  </a:cubicBezTo>
                  <a:cubicBezTo>
                    <a:pt x="0" y="44"/>
                    <a:pt x="0" y="94"/>
                    <a:pt x="25" y="119"/>
                  </a:cubicBezTo>
                  <a:cubicBezTo>
                    <a:pt x="38" y="132"/>
                    <a:pt x="56" y="138"/>
                    <a:pt x="75" y="138"/>
                  </a:cubicBezTo>
                  <a:cubicBezTo>
                    <a:pt x="94" y="138"/>
                    <a:pt x="113" y="132"/>
                    <a:pt x="125" y="119"/>
                  </a:cubicBezTo>
                  <a:cubicBezTo>
                    <a:pt x="150" y="94"/>
                    <a:pt x="150" y="44"/>
                    <a:pt x="125" y="19"/>
                  </a:cubicBezTo>
                  <a:cubicBezTo>
                    <a:pt x="113" y="7"/>
                    <a:pt x="9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3" name="Google Shape;35933;p44"/>
            <p:cNvSpPr/>
            <p:nvPr/>
          </p:nvSpPr>
          <p:spPr>
            <a:xfrm>
              <a:off x="5151150" y="2572700"/>
              <a:ext cx="18200" cy="4425"/>
            </a:xfrm>
            <a:custGeom>
              <a:avLst/>
              <a:gdLst/>
              <a:ahLst/>
              <a:cxnLst/>
              <a:rect l="l" t="t" r="r" b="b"/>
              <a:pathLst>
                <a:path w="728" h="177" fill="none" extrusionOk="0">
                  <a:moveTo>
                    <a:pt x="1" y="176"/>
                  </a:moveTo>
                  <a:lnTo>
                    <a:pt x="728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4" name="Google Shape;35934;p44"/>
            <p:cNvSpPr/>
            <p:nvPr/>
          </p:nvSpPr>
          <p:spPr>
            <a:xfrm>
              <a:off x="5148650" y="2575575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73" y="1"/>
                  </a:moveTo>
                  <a:cubicBezTo>
                    <a:pt x="65" y="1"/>
                    <a:pt x="58" y="4"/>
                    <a:pt x="51" y="11"/>
                  </a:cubicBezTo>
                  <a:cubicBezTo>
                    <a:pt x="1" y="11"/>
                    <a:pt x="1" y="61"/>
                    <a:pt x="1" y="86"/>
                  </a:cubicBezTo>
                  <a:cubicBezTo>
                    <a:pt x="18" y="104"/>
                    <a:pt x="36" y="122"/>
                    <a:pt x="54" y="122"/>
                  </a:cubicBezTo>
                  <a:cubicBezTo>
                    <a:pt x="61" y="122"/>
                    <a:pt x="69" y="119"/>
                    <a:pt x="76" y="112"/>
                  </a:cubicBezTo>
                  <a:cubicBezTo>
                    <a:pt x="126" y="112"/>
                    <a:pt x="126" y="61"/>
                    <a:pt x="126" y="36"/>
                  </a:cubicBezTo>
                  <a:cubicBezTo>
                    <a:pt x="108" y="19"/>
                    <a:pt x="91" y="1"/>
                    <a:pt x="7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5" name="Google Shape;35935;p44"/>
            <p:cNvSpPr/>
            <p:nvPr/>
          </p:nvSpPr>
          <p:spPr>
            <a:xfrm>
              <a:off x="5160550" y="2572700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1" y="678"/>
                  </a:moveTo>
                  <a:lnTo>
                    <a:pt x="37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6" name="Google Shape;35936;p44"/>
            <p:cNvSpPr/>
            <p:nvPr/>
          </p:nvSpPr>
          <p:spPr>
            <a:xfrm>
              <a:off x="5158675" y="2588525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63" y="1"/>
                  </a:moveTo>
                  <a:cubicBezTo>
                    <a:pt x="51" y="1"/>
                    <a:pt x="38" y="7"/>
                    <a:pt x="26" y="20"/>
                  </a:cubicBezTo>
                  <a:cubicBezTo>
                    <a:pt x="1" y="70"/>
                    <a:pt x="1" y="95"/>
                    <a:pt x="26" y="120"/>
                  </a:cubicBezTo>
                  <a:cubicBezTo>
                    <a:pt x="36" y="130"/>
                    <a:pt x="51" y="136"/>
                    <a:pt x="66" y="136"/>
                  </a:cubicBezTo>
                  <a:cubicBezTo>
                    <a:pt x="88" y="136"/>
                    <a:pt x="111" y="124"/>
                    <a:pt x="126" y="95"/>
                  </a:cubicBezTo>
                  <a:cubicBezTo>
                    <a:pt x="151" y="70"/>
                    <a:pt x="126" y="45"/>
                    <a:pt x="101" y="20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7" name="Google Shape;35937;p44"/>
            <p:cNvSpPr/>
            <p:nvPr/>
          </p:nvSpPr>
          <p:spPr>
            <a:xfrm>
              <a:off x="5152425" y="2560175"/>
              <a:ext cx="16300" cy="10050"/>
            </a:xfrm>
            <a:custGeom>
              <a:avLst/>
              <a:gdLst/>
              <a:ahLst/>
              <a:cxnLst/>
              <a:rect l="l" t="t" r="r" b="b"/>
              <a:pathLst>
                <a:path w="652" h="402" fill="none" extrusionOk="0">
                  <a:moveTo>
                    <a:pt x="0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8" name="Google Shape;35938;p44"/>
            <p:cNvSpPr/>
            <p:nvPr/>
          </p:nvSpPr>
          <p:spPr>
            <a:xfrm>
              <a:off x="5149900" y="255830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101" y="1"/>
                  </a:moveTo>
                  <a:cubicBezTo>
                    <a:pt x="76" y="1"/>
                    <a:pt x="26" y="26"/>
                    <a:pt x="26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58" y="133"/>
                    <a:pt x="68" y="136"/>
                    <a:pt x="77" y="136"/>
                  </a:cubicBezTo>
                  <a:cubicBezTo>
                    <a:pt x="101" y="136"/>
                    <a:pt x="126" y="118"/>
                    <a:pt x="126" y="101"/>
                  </a:cubicBezTo>
                  <a:cubicBezTo>
                    <a:pt x="151" y="76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9" name="Google Shape;35939;p44"/>
            <p:cNvSpPr/>
            <p:nvPr/>
          </p:nvSpPr>
          <p:spPr>
            <a:xfrm>
              <a:off x="5158050" y="255455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1" y="0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0" name="Google Shape;35940;p44"/>
            <p:cNvSpPr/>
            <p:nvPr/>
          </p:nvSpPr>
          <p:spPr>
            <a:xfrm>
              <a:off x="5156175" y="2552200"/>
              <a:ext cx="3150" cy="3250"/>
            </a:xfrm>
            <a:custGeom>
              <a:avLst/>
              <a:gdLst/>
              <a:ahLst/>
              <a:cxnLst/>
              <a:rect l="l" t="t" r="r" b="b"/>
              <a:pathLst>
                <a:path w="126" h="130" extrusionOk="0">
                  <a:moveTo>
                    <a:pt x="63" y="0"/>
                  </a:moveTo>
                  <a:cubicBezTo>
                    <a:pt x="51" y="0"/>
                    <a:pt x="38" y="6"/>
                    <a:pt x="25" y="19"/>
                  </a:cubicBezTo>
                  <a:cubicBezTo>
                    <a:pt x="0" y="44"/>
                    <a:pt x="0" y="69"/>
                    <a:pt x="25" y="94"/>
                  </a:cubicBezTo>
                  <a:cubicBezTo>
                    <a:pt x="25" y="112"/>
                    <a:pt x="51" y="130"/>
                    <a:pt x="74" y="130"/>
                  </a:cubicBezTo>
                  <a:cubicBezTo>
                    <a:pt x="84" y="130"/>
                    <a:pt x="93" y="127"/>
                    <a:pt x="101" y="119"/>
                  </a:cubicBezTo>
                  <a:cubicBezTo>
                    <a:pt x="126" y="94"/>
                    <a:pt x="126" y="44"/>
                    <a:pt x="101" y="19"/>
                  </a:cubicBezTo>
                  <a:cubicBezTo>
                    <a:pt x="88" y="6"/>
                    <a:pt x="76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1" name="Google Shape;35941;p44"/>
            <p:cNvSpPr/>
            <p:nvPr/>
          </p:nvSpPr>
          <p:spPr>
            <a:xfrm>
              <a:off x="5149900" y="2568325"/>
              <a:ext cx="18825" cy="1900"/>
            </a:xfrm>
            <a:custGeom>
              <a:avLst/>
              <a:gdLst/>
              <a:ahLst/>
              <a:cxnLst/>
              <a:rect l="l" t="t" r="r" b="b"/>
              <a:pathLst>
                <a:path w="753" h="76" fill="none" extrusionOk="0">
                  <a:moveTo>
                    <a:pt x="1" y="1"/>
                  </a:moveTo>
                  <a:lnTo>
                    <a:pt x="753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2" name="Google Shape;35942;p44"/>
            <p:cNvSpPr/>
            <p:nvPr/>
          </p:nvSpPr>
          <p:spPr>
            <a:xfrm>
              <a:off x="5147400" y="256620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52" y="1"/>
                  </a:moveTo>
                  <a:cubicBezTo>
                    <a:pt x="27" y="1"/>
                    <a:pt x="1" y="24"/>
                    <a:pt x="1" y="60"/>
                  </a:cubicBezTo>
                  <a:cubicBezTo>
                    <a:pt x="1" y="86"/>
                    <a:pt x="26" y="111"/>
                    <a:pt x="51" y="136"/>
                  </a:cubicBezTo>
                  <a:cubicBezTo>
                    <a:pt x="76" y="136"/>
                    <a:pt x="126" y="111"/>
                    <a:pt x="126" y="86"/>
                  </a:cubicBezTo>
                  <a:cubicBezTo>
                    <a:pt x="126" y="60"/>
                    <a:pt x="126" y="10"/>
                    <a:pt x="76" y="10"/>
                  </a:cubicBezTo>
                  <a:cubicBezTo>
                    <a:pt x="69" y="4"/>
                    <a:pt x="60" y="1"/>
                    <a:pt x="5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3" name="Google Shape;35943;p44"/>
            <p:cNvSpPr/>
            <p:nvPr/>
          </p:nvSpPr>
          <p:spPr>
            <a:xfrm>
              <a:off x="5162450" y="2561425"/>
              <a:ext cx="20075" cy="18200"/>
            </a:xfrm>
            <a:custGeom>
              <a:avLst/>
              <a:gdLst/>
              <a:ahLst/>
              <a:cxnLst/>
              <a:rect l="l" t="t" r="r" b="b"/>
              <a:pathLst>
                <a:path w="803" h="728" extrusionOk="0">
                  <a:moveTo>
                    <a:pt x="381" y="1"/>
                  </a:moveTo>
                  <a:cubicBezTo>
                    <a:pt x="242" y="1"/>
                    <a:pt x="108" y="96"/>
                    <a:pt x="50" y="251"/>
                  </a:cubicBezTo>
                  <a:cubicBezTo>
                    <a:pt x="0" y="427"/>
                    <a:pt x="100" y="652"/>
                    <a:pt x="276" y="703"/>
                  </a:cubicBezTo>
                  <a:cubicBezTo>
                    <a:pt x="321" y="720"/>
                    <a:pt x="366" y="728"/>
                    <a:pt x="409" y="728"/>
                  </a:cubicBezTo>
                  <a:cubicBezTo>
                    <a:pt x="559" y="728"/>
                    <a:pt x="688" y="632"/>
                    <a:pt x="727" y="477"/>
                  </a:cubicBezTo>
                  <a:cubicBezTo>
                    <a:pt x="802" y="302"/>
                    <a:pt x="702" y="101"/>
                    <a:pt x="501" y="26"/>
                  </a:cubicBezTo>
                  <a:cubicBezTo>
                    <a:pt x="462" y="9"/>
                    <a:pt x="421" y="1"/>
                    <a:pt x="38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4" name="Google Shape;35944;p44"/>
            <p:cNvSpPr/>
            <p:nvPr/>
          </p:nvSpPr>
          <p:spPr>
            <a:xfrm>
              <a:off x="5281475" y="258650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978" y="0"/>
                  </a:moveTo>
                  <a:cubicBezTo>
                    <a:pt x="653" y="101"/>
                    <a:pt x="277" y="552"/>
                    <a:pt x="151" y="1178"/>
                  </a:cubicBezTo>
                  <a:cubicBezTo>
                    <a:pt x="1" y="1980"/>
                    <a:pt x="527" y="2732"/>
                    <a:pt x="527" y="2732"/>
                  </a:cubicBezTo>
                  <a:cubicBezTo>
                    <a:pt x="527" y="2732"/>
                    <a:pt x="1354" y="2356"/>
                    <a:pt x="1605" y="1554"/>
                  </a:cubicBezTo>
                  <a:cubicBezTo>
                    <a:pt x="1805" y="953"/>
                    <a:pt x="1705" y="376"/>
                    <a:pt x="1455" y="126"/>
                  </a:cubicBezTo>
                  <a:cubicBezTo>
                    <a:pt x="1154" y="401"/>
                    <a:pt x="978" y="953"/>
                    <a:pt x="978" y="953"/>
                  </a:cubicBezTo>
                  <a:cubicBezTo>
                    <a:pt x="978" y="953"/>
                    <a:pt x="1129" y="351"/>
                    <a:pt x="9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5" name="Google Shape;35945;p44"/>
            <p:cNvSpPr/>
            <p:nvPr/>
          </p:nvSpPr>
          <p:spPr>
            <a:xfrm>
              <a:off x="5234500" y="2607325"/>
              <a:ext cx="58300" cy="51000"/>
            </a:xfrm>
            <a:custGeom>
              <a:avLst/>
              <a:gdLst/>
              <a:ahLst/>
              <a:cxnLst/>
              <a:rect l="l" t="t" r="r" b="b"/>
              <a:pathLst>
                <a:path w="2332" h="2040" extrusionOk="0">
                  <a:moveTo>
                    <a:pt x="555" y="1"/>
                  </a:moveTo>
                  <a:cubicBezTo>
                    <a:pt x="490" y="1"/>
                    <a:pt x="430" y="7"/>
                    <a:pt x="376" y="19"/>
                  </a:cubicBezTo>
                  <a:cubicBezTo>
                    <a:pt x="476" y="420"/>
                    <a:pt x="903" y="847"/>
                    <a:pt x="903" y="847"/>
                  </a:cubicBezTo>
                  <a:cubicBezTo>
                    <a:pt x="903" y="847"/>
                    <a:pt x="426" y="446"/>
                    <a:pt x="50" y="395"/>
                  </a:cubicBezTo>
                  <a:lnTo>
                    <a:pt x="50" y="395"/>
                  </a:lnTo>
                  <a:cubicBezTo>
                    <a:pt x="0" y="746"/>
                    <a:pt x="226" y="1298"/>
                    <a:pt x="727" y="1674"/>
                  </a:cubicBezTo>
                  <a:cubicBezTo>
                    <a:pt x="1154" y="1986"/>
                    <a:pt x="1699" y="2039"/>
                    <a:pt x="2025" y="2039"/>
                  </a:cubicBezTo>
                  <a:cubicBezTo>
                    <a:pt x="2196" y="2039"/>
                    <a:pt x="2306" y="2025"/>
                    <a:pt x="2306" y="2025"/>
                  </a:cubicBezTo>
                  <a:cubicBezTo>
                    <a:pt x="2306" y="2025"/>
                    <a:pt x="2331" y="1097"/>
                    <a:pt x="1730" y="521"/>
                  </a:cubicBezTo>
                  <a:cubicBezTo>
                    <a:pt x="1352" y="164"/>
                    <a:pt x="887" y="1"/>
                    <a:pt x="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6" name="Google Shape;35946;p44"/>
            <p:cNvSpPr/>
            <p:nvPr/>
          </p:nvSpPr>
          <p:spPr>
            <a:xfrm>
              <a:off x="5283375" y="2655425"/>
              <a:ext cx="48900" cy="66425"/>
            </a:xfrm>
            <a:custGeom>
              <a:avLst/>
              <a:gdLst/>
              <a:ahLst/>
              <a:cxnLst/>
              <a:rect l="l" t="t" r="r" b="b"/>
              <a:pathLst>
                <a:path w="1956" h="2657" extrusionOk="0">
                  <a:moveTo>
                    <a:pt x="451" y="0"/>
                  </a:moveTo>
                  <a:cubicBezTo>
                    <a:pt x="451" y="0"/>
                    <a:pt x="0" y="827"/>
                    <a:pt x="301" y="1604"/>
                  </a:cubicBezTo>
                  <a:cubicBezTo>
                    <a:pt x="501" y="2206"/>
                    <a:pt x="927" y="2607"/>
                    <a:pt x="1278" y="2657"/>
                  </a:cubicBezTo>
                  <a:cubicBezTo>
                    <a:pt x="1354" y="2256"/>
                    <a:pt x="1178" y="1705"/>
                    <a:pt x="1178" y="1705"/>
                  </a:cubicBezTo>
                  <a:lnTo>
                    <a:pt x="1178" y="1705"/>
                  </a:lnTo>
                  <a:cubicBezTo>
                    <a:pt x="1178" y="1705"/>
                    <a:pt x="1404" y="2281"/>
                    <a:pt x="1729" y="2481"/>
                  </a:cubicBezTo>
                  <a:cubicBezTo>
                    <a:pt x="1930" y="2181"/>
                    <a:pt x="1955" y="1579"/>
                    <a:pt x="1679" y="1028"/>
                  </a:cubicBezTo>
                  <a:cubicBezTo>
                    <a:pt x="1303" y="301"/>
                    <a:pt x="451" y="0"/>
                    <a:pt x="4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7" name="Google Shape;35947;p44"/>
            <p:cNvSpPr/>
            <p:nvPr/>
          </p:nvSpPr>
          <p:spPr>
            <a:xfrm>
              <a:off x="5233875" y="2655475"/>
              <a:ext cx="60800" cy="46900"/>
            </a:xfrm>
            <a:custGeom>
              <a:avLst/>
              <a:gdLst/>
              <a:ahLst/>
              <a:cxnLst/>
              <a:rect l="l" t="t" r="r" b="b"/>
              <a:pathLst>
                <a:path w="2432" h="1876" extrusionOk="0">
                  <a:moveTo>
                    <a:pt x="1825" y="0"/>
                  </a:moveTo>
                  <a:cubicBezTo>
                    <a:pt x="1527" y="0"/>
                    <a:pt x="1161" y="53"/>
                    <a:pt x="827" y="249"/>
                  </a:cubicBezTo>
                  <a:cubicBezTo>
                    <a:pt x="301" y="550"/>
                    <a:pt x="0" y="1051"/>
                    <a:pt x="0" y="1402"/>
                  </a:cubicBezTo>
                  <a:cubicBezTo>
                    <a:pt x="401" y="1402"/>
                    <a:pt x="927" y="1126"/>
                    <a:pt x="928" y="1126"/>
                  </a:cubicBezTo>
                  <a:lnTo>
                    <a:pt x="928" y="1126"/>
                  </a:lnTo>
                  <a:cubicBezTo>
                    <a:pt x="927" y="1126"/>
                    <a:pt x="401" y="1452"/>
                    <a:pt x="251" y="1803"/>
                  </a:cubicBezTo>
                  <a:cubicBezTo>
                    <a:pt x="354" y="1850"/>
                    <a:pt x="485" y="1875"/>
                    <a:pt x="631" y="1875"/>
                  </a:cubicBezTo>
                  <a:cubicBezTo>
                    <a:pt x="947" y="1875"/>
                    <a:pt x="1337" y="1759"/>
                    <a:pt x="1679" y="1502"/>
                  </a:cubicBezTo>
                  <a:cubicBezTo>
                    <a:pt x="2306" y="1001"/>
                    <a:pt x="2431" y="73"/>
                    <a:pt x="2431" y="73"/>
                  </a:cubicBezTo>
                  <a:cubicBezTo>
                    <a:pt x="2431" y="73"/>
                    <a:pt x="2175" y="0"/>
                    <a:pt x="18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8" name="Google Shape;35948;p44"/>
            <p:cNvSpPr/>
            <p:nvPr/>
          </p:nvSpPr>
          <p:spPr>
            <a:xfrm>
              <a:off x="5296525" y="2629900"/>
              <a:ext cx="68950" cy="39525"/>
            </a:xfrm>
            <a:custGeom>
              <a:avLst/>
              <a:gdLst/>
              <a:ahLst/>
              <a:cxnLst/>
              <a:rect l="l" t="t" r="r" b="b"/>
              <a:pathLst>
                <a:path w="2758" h="1581" extrusionOk="0">
                  <a:moveTo>
                    <a:pt x="1777" y="0"/>
                  </a:moveTo>
                  <a:cubicBezTo>
                    <a:pt x="1595" y="0"/>
                    <a:pt x="1401" y="28"/>
                    <a:pt x="1203" y="94"/>
                  </a:cubicBezTo>
                  <a:cubicBezTo>
                    <a:pt x="427" y="345"/>
                    <a:pt x="0" y="1147"/>
                    <a:pt x="0" y="1147"/>
                  </a:cubicBezTo>
                  <a:cubicBezTo>
                    <a:pt x="0" y="1147"/>
                    <a:pt x="548" y="1581"/>
                    <a:pt x="1233" y="1581"/>
                  </a:cubicBezTo>
                  <a:cubicBezTo>
                    <a:pt x="1338" y="1581"/>
                    <a:pt x="1445" y="1571"/>
                    <a:pt x="1554" y="1548"/>
                  </a:cubicBezTo>
                  <a:cubicBezTo>
                    <a:pt x="2181" y="1447"/>
                    <a:pt x="2632" y="1071"/>
                    <a:pt x="2757" y="746"/>
                  </a:cubicBezTo>
                  <a:cubicBezTo>
                    <a:pt x="2575" y="689"/>
                    <a:pt x="2357" y="673"/>
                    <a:pt x="2172" y="673"/>
                  </a:cubicBezTo>
                  <a:cubicBezTo>
                    <a:pt x="1951" y="673"/>
                    <a:pt x="1780" y="695"/>
                    <a:pt x="1780" y="695"/>
                  </a:cubicBezTo>
                  <a:cubicBezTo>
                    <a:pt x="1780" y="695"/>
                    <a:pt x="2381" y="570"/>
                    <a:pt x="2632" y="269"/>
                  </a:cubicBezTo>
                  <a:cubicBezTo>
                    <a:pt x="2464" y="118"/>
                    <a:pt x="2148" y="0"/>
                    <a:pt x="1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9" name="Google Shape;35949;p44"/>
            <p:cNvSpPr/>
            <p:nvPr/>
          </p:nvSpPr>
          <p:spPr>
            <a:xfrm>
              <a:off x="5279600" y="2625350"/>
              <a:ext cx="21325" cy="30725"/>
            </a:xfrm>
            <a:custGeom>
              <a:avLst/>
              <a:gdLst/>
              <a:ahLst/>
              <a:cxnLst/>
              <a:rect l="l" t="t" r="r" b="b"/>
              <a:pathLst>
                <a:path w="853" h="1229" extrusionOk="0">
                  <a:moveTo>
                    <a:pt x="352" y="0"/>
                  </a:moveTo>
                  <a:cubicBezTo>
                    <a:pt x="302" y="176"/>
                    <a:pt x="352" y="451"/>
                    <a:pt x="352" y="451"/>
                  </a:cubicBezTo>
                  <a:cubicBezTo>
                    <a:pt x="352" y="451"/>
                    <a:pt x="276" y="176"/>
                    <a:pt x="126" y="75"/>
                  </a:cubicBezTo>
                  <a:cubicBezTo>
                    <a:pt x="26" y="201"/>
                    <a:pt x="1" y="451"/>
                    <a:pt x="101" y="727"/>
                  </a:cubicBezTo>
                  <a:cubicBezTo>
                    <a:pt x="251" y="1078"/>
                    <a:pt x="627" y="1228"/>
                    <a:pt x="627" y="1228"/>
                  </a:cubicBezTo>
                  <a:cubicBezTo>
                    <a:pt x="627" y="1228"/>
                    <a:pt x="853" y="877"/>
                    <a:pt x="753" y="501"/>
                  </a:cubicBezTo>
                  <a:cubicBezTo>
                    <a:pt x="677" y="226"/>
                    <a:pt x="502" y="50"/>
                    <a:pt x="35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0" name="Google Shape;35950;p44"/>
            <p:cNvSpPr/>
            <p:nvPr/>
          </p:nvSpPr>
          <p:spPr>
            <a:xfrm>
              <a:off x="5263325" y="2646875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5" y="1"/>
                  </a:moveTo>
                  <a:cubicBezTo>
                    <a:pt x="300" y="1"/>
                    <a:pt x="124" y="68"/>
                    <a:pt x="25" y="167"/>
                  </a:cubicBezTo>
                  <a:cubicBezTo>
                    <a:pt x="176" y="292"/>
                    <a:pt x="451" y="342"/>
                    <a:pt x="451" y="342"/>
                  </a:cubicBezTo>
                  <a:cubicBezTo>
                    <a:pt x="451" y="342"/>
                    <a:pt x="403" y="338"/>
                    <a:pt x="336" y="338"/>
                  </a:cubicBezTo>
                  <a:cubicBezTo>
                    <a:pt x="235" y="338"/>
                    <a:pt x="90" y="347"/>
                    <a:pt x="0" y="392"/>
                  </a:cubicBezTo>
                  <a:cubicBezTo>
                    <a:pt x="75" y="518"/>
                    <a:pt x="301" y="693"/>
                    <a:pt x="577" y="693"/>
                  </a:cubicBezTo>
                  <a:cubicBezTo>
                    <a:pt x="593" y="694"/>
                    <a:pt x="609" y="695"/>
                    <a:pt x="625" y="695"/>
                  </a:cubicBezTo>
                  <a:cubicBezTo>
                    <a:pt x="980" y="695"/>
                    <a:pt x="1278" y="443"/>
                    <a:pt x="1278" y="443"/>
                  </a:cubicBezTo>
                  <a:cubicBezTo>
                    <a:pt x="1278" y="443"/>
                    <a:pt x="1053" y="92"/>
                    <a:pt x="677" y="16"/>
                  </a:cubicBezTo>
                  <a:cubicBezTo>
                    <a:pt x="618" y="6"/>
                    <a:pt x="560" y="1"/>
                    <a:pt x="50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1" name="Google Shape;35951;p44"/>
            <p:cNvSpPr/>
            <p:nvPr/>
          </p:nvSpPr>
          <p:spPr>
            <a:xfrm>
              <a:off x="5296525" y="2656325"/>
              <a:ext cx="27600" cy="22125"/>
            </a:xfrm>
            <a:custGeom>
              <a:avLst/>
              <a:gdLst/>
              <a:ahLst/>
              <a:cxnLst/>
              <a:rect l="l" t="t" r="r" b="b"/>
              <a:pathLst>
                <a:path w="1104" h="885" extrusionOk="0">
                  <a:moveTo>
                    <a:pt x="184" y="1"/>
                  </a:moveTo>
                  <a:cubicBezTo>
                    <a:pt x="74" y="1"/>
                    <a:pt x="0" y="14"/>
                    <a:pt x="0" y="14"/>
                  </a:cubicBezTo>
                  <a:cubicBezTo>
                    <a:pt x="0" y="14"/>
                    <a:pt x="26" y="440"/>
                    <a:pt x="326" y="691"/>
                  </a:cubicBezTo>
                  <a:cubicBezTo>
                    <a:pt x="478" y="824"/>
                    <a:pt x="673" y="885"/>
                    <a:pt x="824" y="885"/>
                  </a:cubicBezTo>
                  <a:cubicBezTo>
                    <a:pt x="873" y="885"/>
                    <a:pt x="916" y="879"/>
                    <a:pt x="953" y="867"/>
                  </a:cubicBezTo>
                  <a:cubicBezTo>
                    <a:pt x="878" y="691"/>
                    <a:pt x="677" y="516"/>
                    <a:pt x="677" y="516"/>
                  </a:cubicBezTo>
                  <a:lnTo>
                    <a:pt x="677" y="516"/>
                  </a:lnTo>
                  <a:cubicBezTo>
                    <a:pt x="677" y="516"/>
                    <a:pt x="903" y="691"/>
                    <a:pt x="1078" y="691"/>
                  </a:cubicBezTo>
                  <a:cubicBezTo>
                    <a:pt x="1103" y="516"/>
                    <a:pt x="978" y="290"/>
                    <a:pt x="727" y="140"/>
                  </a:cubicBezTo>
                  <a:cubicBezTo>
                    <a:pt x="541" y="25"/>
                    <a:pt x="330" y="1"/>
                    <a:pt x="18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2" name="Google Shape;35952;p44"/>
            <p:cNvSpPr/>
            <p:nvPr/>
          </p:nvSpPr>
          <p:spPr>
            <a:xfrm>
              <a:off x="5278350" y="2657300"/>
              <a:ext cx="22575" cy="30100"/>
            </a:xfrm>
            <a:custGeom>
              <a:avLst/>
              <a:gdLst/>
              <a:ahLst/>
              <a:cxnLst/>
              <a:rect l="l" t="t" r="r" b="b"/>
              <a:pathLst>
                <a:path w="903" h="1204" extrusionOk="0">
                  <a:moveTo>
                    <a:pt x="702" y="0"/>
                  </a:moveTo>
                  <a:cubicBezTo>
                    <a:pt x="702" y="0"/>
                    <a:pt x="301" y="126"/>
                    <a:pt x="126" y="452"/>
                  </a:cubicBezTo>
                  <a:cubicBezTo>
                    <a:pt x="1" y="702"/>
                    <a:pt x="26" y="978"/>
                    <a:pt x="101" y="1103"/>
                  </a:cubicBezTo>
                  <a:cubicBezTo>
                    <a:pt x="251" y="1003"/>
                    <a:pt x="376" y="778"/>
                    <a:pt x="377" y="777"/>
                  </a:cubicBezTo>
                  <a:lnTo>
                    <a:pt x="377" y="777"/>
                  </a:lnTo>
                  <a:cubicBezTo>
                    <a:pt x="377" y="778"/>
                    <a:pt x="276" y="1028"/>
                    <a:pt x="301" y="1203"/>
                  </a:cubicBezTo>
                  <a:cubicBezTo>
                    <a:pt x="477" y="1178"/>
                    <a:pt x="677" y="1003"/>
                    <a:pt x="778" y="727"/>
                  </a:cubicBezTo>
                  <a:cubicBezTo>
                    <a:pt x="903" y="376"/>
                    <a:pt x="702" y="0"/>
                    <a:pt x="70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3" name="Google Shape;35953;p44"/>
            <p:cNvSpPr/>
            <p:nvPr/>
          </p:nvSpPr>
          <p:spPr>
            <a:xfrm>
              <a:off x="5295900" y="2632150"/>
              <a:ext cx="26350" cy="25200"/>
            </a:xfrm>
            <a:custGeom>
              <a:avLst/>
              <a:gdLst/>
              <a:ahLst/>
              <a:cxnLst/>
              <a:rect l="l" t="t" r="r" b="b"/>
              <a:pathLst>
                <a:path w="1054" h="1008" extrusionOk="0">
                  <a:moveTo>
                    <a:pt x="798" y="0"/>
                  </a:moveTo>
                  <a:cubicBezTo>
                    <a:pt x="628" y="0"/>
                    <a:pt x="409" y="102"/>
                    <a:pt x="251" y="305"/>
                  </a:cubicBezTo>
                  <a:cubicBezTo>
                    <a:pt x="0" y="580"/>
                    <a:pt x="51" y="1006"/>
                    <a:pt x="51" y="1006"/>
                  </a:cubicBezTo>
                  <a:cubicBezTo>
                    <a:pt x="51" y="1006"/>
                    <a:pt x="62" y="1007"/>
                    <a:pt x="83" y="1007"/>
                  </a:cubicBezTo>
                  <a:cubicBezTo>
                    <a:pt x="188" y="1007"/>
                    <a:pt x="523" y="990"/>
                    <a:pt x="752" y="781"/>
                  </a:cubicBezTo>
                  <a:cubicBezTo>
                    <a:pt x="953" y="580"/>
                    <a:pt x="1053" y="330"/>
                    <a:pt x="1003" y="179"/>
                  </a:cubicBezTo>
                  <a:lnTo>
                    <a:pt x="1003" y="179"/>
                  </a:lnTo>
                  <a:cubicBezTo>
                    <a:pt x="827" y="204"/>
                    <a:pt x="627" y="380"/>
                    <a:pt x="627" y="380"/>
                  </a:cubicBezTo>
                  <a:cubicBezTo>
                    <a:pt x="627" y="380"/>
                    <a:pt x="827" y="179"/>
                    <a:pt x="853" y="4"/>
                  </a:cubicBezTo>
                  <a:cubicBezTo>
                    <a:pt x="835" y="1"/>
                    <a:pt x="817" y="0"/>
                    <a:pt x="79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4" name="Google Shape;35954;p44"/>
            <p:cNvSpPr/>
            <p:nvPr/>
          </p:nvSpPr>
          <p:spPr>
            <a:xfrm>
              <a:off x="5295900" y="2632225"/>
              <a:ext cx="5025" cy="18200"/>
            </a:xfrm>
            <a:custGeom>
              <a:avLst/>
              <a:gdLst/>
              <a:ahLst/>
              <a:cxnLst/>
              <a:rect l="l" t="t" r="r" b="b"/>
              <a:pathLst>
                <a:path w="201" h="728" fill="none" extrusionOk="0">
                  <a:moveTo>
                    <a:pt x="201" y="1"/>
                  </a:moveTo>
                  <a:lnTo>
                    <a:pt x="0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5" name="Google Shape;35955;p44"/>
            <p:cNvSpPr/>
            <p:nvPr/>
          </p:nvSpPr>
          <p:spPr>
            <a:xfrm>
              <a:off x="5299025" y="2630100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79" y="0"/>
                  </a:moveTo>
                  <a:cubicBezTo>
                    <a:pt x="61" y="0"/>
                    <a:pt x="44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66" y="118"/>
                    <a:pt x="78" y="121"/>
                    <a:pt x="89" y="121"/>
                  </a:cubicBezTo>
                  <a:cubicBezTo>
                    <a:pt x="116" y="121"/>
                    <a:pt x="133" y="104"/>
                    <a:pt x="151" y="86"/>
                  </a:cubicBezTo>
                  <a:cubicBezTo>
                    <a:pt x="151" y="61"/>
                    <a:pt x="151" y="11"/>
                    <a:pt x="101" y="11"/>
                  </a:cubicBezTo>
                  <a:cubicBezTo>
                    <a:pt x="94" y="3"/>
                    <a:pt x="86" y="0"/>
                    <a:pt x="7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6" name="Google Shape;35956;p44"/>
            <p:cNvSpPr/>
            <p:nvPr/>
          </p:nvSpPr>
          <p:spPr>
            <a:xfrm>
              <a:off x="5292775" y="2631600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1"/>
                  </a:moveTo>
                  <a:lnTo>
                    <a:pt x="125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7" name="Google Shape;35957;p44"/>
            <p:cNvSpPr/>
            <p:nvPr/>
          </p:nvSpPr>
          <p:spPr>
            <a:xfrm>
              <a:off x="5290875" y="262972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7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101"/>
                    <a:pt x="26" y="126"/>
                    <a:pt x="76" y="126"/>
                  </a:cubicBezTo>
                  <a:cubicBezTo>
                    <a:pt x="101" y="126"/>
                    <a:pt x="126" y="76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8" name="Google Shape;35958;p44"/>
            <p:cNvSpPr/>
            <p:nvPr/>
          </p:nvSpPr>
          <p:spPr>
            <a:xfrm>
              <a:off x="5295900" y="2636000"/>
              <a:ext cx="12550" cy="14425"/>
            </a:xfrm>
            <a:custGeom>
              <a:avLst/>
              <a:gdLst/>
              <a:ahLst/>
              <a:cxnLst/>
              <a:rect l="l" t="t" r="r" b="b"/>
              <a:pathLst>
                <a:path w="502" h="577" fill="none" extrusionOk="0">
                  <a:moveTo>
                    <a:pt x="502" y="0"/>
                  </a:moveTo>
                  <a:lnTo>
                    <a:pt x="0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9" name="Google Shape;35959;p44"/>
            <p:cNvSpPr/>
            <p:nvPr/>
          </p:nvSpPr>
          <p:spPr>
            <a:xfrm>
              <a:off x="5306550" y="2633700"/>
              <a:ext cx="3775" cy="3200"/>
            </a:xfrm>
            <a:custGeom>
              <a:avLst/>
              <a:gdLst/>
              <a:ahLst/>
              <a:cxnLst/>
              <a:rect l="l" t="t" r="r" b="b"/>
              <a:pathLst>
                <a:path w="151" h="128" extrusionOk="0">
                  <a:moveTo>
                    <a:pt x="75" y="1"/>
                  </a:moveTo>
                  <a:cubicBezTo>
                    <a:pt x="55" y="1"/>
                    <a:pt x="40" y="13"/>
                    <a:pt x="26" y="42"/>
                  </a:cubicBezTo>
                  <a:cubicBezTo>
                    <a:pt x="0" y="67"/>
                    <a:pt x="26" y="92"/>
                    <a:pt x="51" y="117"/>
                  </a:cubicBezTo>
                  <a:cubicBezTo>
                    <a:pt x="58" y="125"/>
                    <a:pt x="67" y="128"/>
                    <a:pt x="77" y="128"/>
                  </a:cubicBezTo>
                  <a:cubicBezTo>
                    <a:pt x="101" y="128"/>
                    <a:pt x="126" y="110"/>
                    <a:pt x="126" y="92"/>
                  </a:cubicBezTo>
                  <a:cubicBezTo>
                    <a:pt x="151" y="67"/>
                    <a:pt x="151" y="17"/>
                    <a:pt x="126" y="17"/>
                  </a:cubicBezTo>
                  <a:cubicBezTo>
                    <a:pt x="105" y="7"/>
                    <a:pt x="89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0" name="Google Shape;35960;p44"/>
            <p:cNvSpPr/>
            <p:nvPr/>
          </p:nvSpPr>
          <p:spPr>
            <a:xfrm>
              <a:off x="5296525" y="2655425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1" name="Google Shape;35961;p44"/>
            <p:cNvSpPr/>
            <p:nvPr/>
          </p:nvSpPr>
          <p:spPr>
            <a:xfrm>
              <a:off x="5300900" y="2672975"/>
              <a:ext cx="3175" cy="3150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51" y="0"/>
                  </a:moveTo>
                  <a:cubicBezTo>
                    <a:pt x="26" y="0"/>
                    <a:pt x="1" y="25"/>
                    <a:pt x="1" y="75"/>
                  </a:cubicBezTo>
                  <a:cubicBezTo>
                    <a:pt x="1" y="100"/>
                    <a:pt x="26" y="125"/>
                    <a:pt x="76" y="125"/>
                  </a:cubicBezTo>
                  <a:cubicBezTo>
                    <a:pt x="101" y="125"/>
                    <a:pt x="126" y="75"/>
                    <a:pt x="126" y="50"/>
                  </a:cubicBezTo>
                  <a:cubicBezTo>
                    <a:pt x="12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2" name="Google Shape;35962;p44"/>
            <p:cNvSpPr/>
            <p:nvPr/>
          </p:nvSpPr>
          <p:spPr>
            <a:xfrm>
              <a:off x="5296525" y="2655425"/>
              <a:ext cx="13175" cy="14425"/>
            </a:xfrm>
            <a:custGeom>
              <a:avLst/>
              <a:gdLst/>
              <a:ahLst/>
              <a:cxnLst/>
              <a:rect l="l" t="t" r="r" b="b"/>
              <a:pathLst>
                <a:path w="527" h="577" fill="none" extrusionOk="0">
                  <a:moveTo>
                    <a:pt x="527" y="57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3" name="Google Shape;35963;p44"/>
            <p:cNvSpPr/>
            <p:nvPr/>
          </p:nvSpPr>
          <p:spPr>
            <a:xfrm>
              <a:off x="5307800" y="2668725"/>
              <a:ext cx="3775" cy="3275"/>
            </a:xfrm>
            <a:custGeom>
              <a:avLst/>
              <a:gdLst/>
              <a:ahLst/>
              <a:cxnLst/>
              <a:rect l="l" t="t" r="r" b="b"/>
              <a:pathLst>
                <a:path w="151" h="131" extrusionOk="0">
                  <a:moveTo>
                    <a:pt x="98" y="1"/>
                  </a:moveTo>
                  <a:cubicBezTo>
                    <a:pt x="82" y="1"/>
                    <a:pt x="63" y="7"/>
                    <a:pt x="51" y="20"/>
                  </a:cubicBezTo>
                  <a:cubicBezTo>
                    <a:pt x="26" y="20"/>
                    <a:pt x="1" y="70"/>
                    <a:pt x="26" y="95"/>
                  </a:cubicBezTo>
                  <a:cubicBezTo>
                    <a:pt x="43" y="113"/>
                    <a:pt x="74" y="130"/>
                    <a:pt x="99" y="130"/>
                  </a:cubicBezTo>
                  <a:cubicBezTo>
                    <a:pt x="109" y="130"/>
                    <a:pt x="119" y="127"/>
                    <a:pt x="126" y="120"/>
                  </a:cubicBezTo>
                  <a:cubicBezTo>
                    <a:pt x="151" y="95"/>
                    <a:pt x="151" y="45"/>
                    <a:pt x="126" y="20"/>
                  </a:cubicBezTo>
                  <a:cubicBezTo>
                    <a:pt x="126" y="7"/>
                    <a:pt x="113" y="1"/>
                    <a:pt x="9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4" name="Google Shape;35964;p44"/>
            <p:cNvSpPr/>
            <p:nvPr/>
          </p:nvSpPr>
          <p:spPr>
            <a:xfrm>
              <a:off x="5294025" y="265605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5" name="Google Shape;35965;p44"/>
            <p:cNvSpPr/>
            <p:nvPr/>
          </p:nvSpPr>
          <p:spPr>
            <a:xfrm>
              <a:off x="5292775" y="2673600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50"/>
                    <a:pt x="0" y="75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100" y="125"/>
                    <a:pt x="125" y="100"/>
                    <a:pt x="125" y="75"/>
                  </a:cubicBezTo>
                  <a:cubicBezTo>
                    <a:pt x="125" y="25"/>
                    <a:pt x="10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6" name="Google Shape;35966;p44"/>
            <p:cNvSpPr/>
            <p:nvPr/>
          </p:nvSpPr>
          <p:spPr>
            <a:xfrm>
              <a:off x="5297150" y="2652275"/>
              <a:ext cx="19450" cy="25"/>
            </a:xfrm>
            <a:custGeom>
              <a:avLst/>
              <a:gdLst/>
              <a:ahLst/>
              <a:cxnLst/>
              <a:rect l="l" t="t" r="r" b="b"/>
              <a:pathLst>
                <a:path w="778" h="1" fill="none" extrusionOk="0">
                  <a:moveTo>
                    <a:pt x="777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7" name="Google Shape;35967;p44"/>
            <p:cNvSpPr/>
            <p:nvPr/>
          </p:nvSpPr>
          <p:spPr>
            <a:xfrm>
              <a:off x="5315325" y="26504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101"/>
                    <a:pt x="25" y="126"/>
                    <a:pt x="50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5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8" name="Google Shape;35968;p44"/>
            <p:cNvSpPr/>
            <p:nvPr/>
          </p:nvSpPr>
          <p:spPr>
            <a:xfrm>
              <a:off x="5297150" y="2644150"/>
              <a:ext cx="16950" cy="8150"/>
            </a:xfrm>
            <a:custGeom>
              <a:avLst/>
              <a:gdLst/>
              <a:ahLst/>
              <a:cxnLst/>
              <a:rect l="l" t="t" r="r" b="b"/>
              <a:pathLst>
                <a:path w="678" h="326" fill="none" extrusionOk="0">
                  <a:moveTo>
                    <a:pt x="677" y="0"/>
                  </a:moveTo>
                  <a:lnTo>
                    <a:pt x="1" y="3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9" name="Google Shape;35969;p44"/>
            <p:cNvSpPr/>
            <p:nvPr/>
          </p:nvSpPr>
          <p:spPr>
            <a:xfrm>
              <a:off x="5313450" y="2642000"/>
              <a:ext cx="3150" cy="3425"/>
            </a:xfrm>
            <a:custGeom>
              <a:avLst/>
              <a:gdLst/>
              <a:ahLst/>
              <a:cxnLst/>
              <a:rect l="l" t="t" r="r" b="b"/>
              <a:pathLst>
                <a:path w="126" h="137" extrusionOk="0">
                  <a:moveTo>
                    <a:pt x="72" y="1"/>
                  </a:moveTo>
                  <a:cubicBezTo>
                    <a:pt x="65" y="1"/>
                    <a:pt x="58" y="4"/>
                    <a:pt x="50" y="11"/>
                  </a:cubicBezTo>
                  <a:cubicBezTo>
                    <a:pt x="0" y="11"/>
                    <a:pt x="0" y="61"/>
                    <a:pt x="0" y="86"/>
                  </a:cubicBezTo>
                  <a:cubicBezTo>
                    <a:pt x="25" y="111"/>
                    <a:pt x="50" y="136"/>
                    <a:pt x="75" y="136"/>
                  </a:cubicBezTo>
                  <a:cubicBezTo>
                    <a:pt x="125" y="111"/>
                    <a:pt x="125" y="86"/>
                    <a:pt x="125" y="36"/>
                  </a:cubicBezTo>
                  <a:cubicBezTo>
                    <a:pt x="108" y="18"/>
                    <a:pt x="90" y="1"/>
                    <a:pt x="7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0" name="Google Shape;35970;p44"/>
            <p:cNvSpPr/>
            <p:nvPr/>
          </p:nvSpPr>
          <p:spPr>
            <a:xfrm>
              <a:off x="5297150" y="2652925"/>
              <a:ext cx="17575" cy="6900"/>
            </a:xfrm>
            <a:custGeom>
              <a:avLst/>
              <a:gdLst/>
              <a:ahLst/>
              <a:cxnLst/>
              <a:rect l="l" t="t" r="r" b="b"/>
              <a:pathLst>
                <a:path w="703" h="276" fill="none" extrusionOk="0">
                  <a:moveTo>
                    <a:pt x="702" y="2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1" name="Google Shape;35971;p44"/>
            <p:cNvSpPr/>
            <p:nvPr/>
          </p:nvSpPr>
          <p:spPr>
            <a:xfrm>
              <a:off x="5314075" y="26585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5" y="1"/>
                  </a:moveTo>
                  <a:cubicBezTo>
                    <a:pt x="50" y="1"/>
                    <a:pt x="0" y="26"/>
                    <a:pt x="0" y="51"/>
                  </a:cubicBezTo>
                  <a:cubicBezTo>
                    <a:pt x="0" y="76"/>
                    <a:pt x="0" y="126"/>
                    <a:pt x="50" y="126"/>
                  </a:cubicBezTo>
                  <a:cubicBezTo>
                    <a:pt x="57" y="133"/>
                    <a:pt x="66" y="136"/>
                    <a:pt x="74" y="136"/>
                  </a:cubicBezTo>
                  <a:cubicBezTo>
                    <a:pt x="99" y="136"/>
                    <a:pt x="126" y="112"/>
                    <a:pt x="126" y="76"/>
                  </a:cubicBezTo>
                  <a:cubicBezTo>
                    <a:pt x="126" y="51"/>
                    <a:pt x="126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2" name="Google Shape;35972;p44"/>
            <p:cNvSpPr/>
            <p:nvPr/>
          </p:nvSpPr>
          <p:spPr>
            <a:xfrm>
              <a:off x="5278350" y="265417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3" name="Google Shape;35973;p44"/>
            <p:cNvSpPr/>
            <p:nvPr/>
          </p:nvSpPr>
          <p:spPr>
            <a:xfrm>
              <a:off x="5276475" y="2664975"/>
              <a:ext cx="3150" cy="2850"/>
            </a:xfrm>
            <a:custGeom>
              <a:avLst/>
              <a:gdLst/>
              <a:ahLst/>
              <a:cxnLst/>
              <a:rect l="l" t="t" r="r" b="b"/>
              <a:pathLst>
                <a:path w="126" h="114" extrusionOk="0">
                  <a:moveTo>
                    <a:pt x="63" y="0"/>
                  </a:moveTo>
                  <a:cubicBezTo>
                    <a:pt x="51" y="0"/>
                    <a:pt x="38" y="7"/>
                    <a:pt x="26" y="19"/>
                  </a:cubicBezTo>
                  <a:cubicBezTo>
                    <a:pt x="0" y="44"/>
                    <a:pt x="0" y="69"/>
                    <a:pt x="26" y="94"/>
                  </a:cubicBezTo>
                  <a:cubicBezTo>
                    <a:pt x="38" y="107"/>
                    <a:pt x="51" y="113"/>
                    <a:pt x="63" y="113"/>
                  </a:cubicBezTo>
                  <a:cubicBezTo>
                    <a:pt x="76" y="113"/>
                    <a:pt x="88" y="107"/>
                    <a:pt x="101" y="94"/>
                  </a:cubicBezTo>
                  <a:cubicBezTo>
                    <a:pt x="126" y="69"/>
                    <a:pt x="126" y="44"/>
                    <a:pt x="101" y="19"/>
                  </a:cubicBezTo>
                  <a:cubicBezTo>
                    <a:pt x="88" y="7"/>
                    <a:pt x="76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4" name="Google Shape;35974;p44"/>
            <p:cNvSpPr/>
            <p:nvPr/>
          </p:nvSpPr>
          <p:spPr>
            <a:xfrm>
              <a:off x="5274600" y="265417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6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5" name="Google Shape;35975;p44"/>
            <p:cNvSpPr/>
            <p:nvPr/>
          </p:nvSpPr>
          <p:spPr>
            <a:xfrm>
              <a:off x="5272100" y="265705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88" y="0"/>
                  </a:moveTo>
                  <a:cubicBezTo>
                    <a:pt x="77" y="0"/>
                    <a:pt x="65" y="3"/>
                    <a:pt x="50" y="10"/>
                  </a:cubicBezTo>
                  <a:cubicBezTo>
                    <a:pt x="25" y="10"/>
                    <a:pt x="0" y="61"/>
                    <a:pt x="25" y="86"/>
                  </a:cubicBezTo>
                  <a:cubicBezTo>
                    <a:pt x="25" y="103"/>
                    <a:pt x="50" y="121"/>
                    <a:pt x="74" y="121"/>
                  </a:cubicBezTo>
                  <a:cubicBezTo>
                    <a:pt x="83" y="121"/>
                    <a:pt x="93" y="118"/>
                    <a:pt x="100" y="111"/>
                  </a:cubicBezTo>
                  <a:cubicBezTo>
                    <a:pt x="150" y="111"/>
                    <a:pt x="150" y="61"/>
                    <a:pt x="150" y="36"/>
                  </a:cubicBezTo>
                  <a:cubicBezTo>
                    <a:pt x="133" y="18"/>
                    <a:pt x="115" y="0"/>
                    <a:pt x="8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6" name="Google Shape;35976;p44"/>
            <p:cNvSpPr/>
            <p:nvPr/>
          </p:nvSpPr>
          <p:spPr>
            <a:xfrm>
              <a:off x="5284625" y="2654175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7" name="Google Shape;35977;p44"/>
            <p:cNvSpPr/>
            <p:nvPr/>
          </p:nvSpPr>
          <p:spPr>
            <a:xfrm>
              <a:off x="5282750" y="267005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60" y="0"/>
                  </a:moveTo>
                  <a:cubicBezTo>
                    <a:pt x="38" y="0"/>
                    <a:pt x="15" y="12"/>
                    <a:pt x="0" y="42"/>
                  </a:cubicBezTo>
                  <a:cubicBezTo>
                    <a:pt x="0" y="67"/>
                    <a:pt x="0" y="92"/>
                    <a:pt x="25" y="117"/>
                  </a:cubicBezTo>
                  <a:cubicBezTo>
                    <a:pt x="38" y="130"/>
                    <a:pt x="56" y="136"/>
                    <a:pt x="75" y="136"/>
                  </a:cubicBezTo>
                  <a:cubicBezTo>
                    <a:pt x="94" y="136"/>
                    <a:pt x="113" y="130"/>
                    <a:pt x="125" y="117"/>
                  </a:cubicBezTo>
                  <a:cubicBezTo>
                    <a:pt x="125" y="67"/>
                    <a:pt x="125" y="42"/>
                    <a:pt x="100" y="17"/>
                  </a:cubicBezTo>
                  <a:cubicBezTo>
                    <a:pt x="90" y="6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8" name="Google Shape;35978;p44"/>
            <p:cNvSpPr/>
            <p:nvPr/>
          </p:nvSpPr>
          <p:spPr>
            <a:xfrm>
              <a:off x="5276475" y="2641625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0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9" name="Google Shape;35979;p44"/>
            <p:cNvSpPr/>
            <p:nvPr/>
          </p:nvSpPr>
          <p:spPr>
            <a:xfrm>
              <a:off x="5273975" y="2640125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74" y="0"/>
                  </a:moveTo>
                  <a:cubicBezTo>
                    <a:pt x="50" y="0"/>
                    <a:pt x="25" y="18"/>
                    <a:pt x="25" y="36"/>
                  </a:cubicBezTo>
                  <a:cubicBezTo>
                    <a:pt x="0" y="61"/>
                    <a:pt x="25" y="111"/>
                    <a:pt x="50" y="111"/>
                  </a:cubicBezTo>
                  <a:cubicBezTo>
                    <a:pt x="58" y="118"/>
                    <a:pt x="67" y="121"/>
                    <a:pt x="77" y="121"/>
                  </a:cubicBezTo>
                  <a:cubicBezTo>
                    <a:pt x="100" y="121"/>
                    <a:pt x="126" y="104"/>
                    <a:pt x="126" y="86"/>
                  </a:cubicBezTo>
                  <a:cubicBezTo>
                    <a:pt x="151" y="61"/>
                    <a:pt x="126" y="11"/>
                    <a:pt x="100" y="11"/>
                  </a:cubicBezTo>
                  <a:cubicBezTo>
                    <a:pt x="93" y="3"/>
                    <a:pt x="84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0" name="Google Shape;35980;p44"/>
            <p:cNvSpPr/>
            <p:nvPr/>
          </p:nvSpPr>
          <p:spPr>
            <a:xfrm>
              <a:off x="5282125" y="2636000"/>
              <a:ext cx="10675" cy="15675"/>
            </a:xfrm>
            <a:custGeom>
              <a:avLst/>
              <a:gdLst/>
              <a:ahLst/>
              <a:cxnLst/>
              <a:rect l="l" t="t" r="r" b="b"/>
              <a:pathLst>
                <a:path w="427" h="627" fill="none" extrusionOk="0">
                  <a:moveTo>
                    <a:pt x="0" y="0"/>
                  </a:moveTo>
                  <a:lnTo>
                    <a:pt x="426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1" name="Google Shape;35981;p44"/>
            <p:cNvSpPr/>
            <p:nvPr/>
          </p:nvSpPr>
          <p:spPr>
            <a:xfrm>
              <a:off x="5279600" y="2633650"/>
              <a:ext cx="3800" cy="3475"/>
            </a:xfrm>
            <a:custGeom>
              <a:avLst/>
              <a:gdLst/>
              <a:ahLst/>
              <a:cxnLst/>
              <a:rect l="l" t="t" r="r" b="b"/>
              <a:pathLst>
                <a:path w="152" h="139" extrusionOk="0">
                  <a:moveTo>
                    <a:pt x="89" y="0"/>
                  </a:moveTo>
                  <a:cubicBezTo>
                    <a:pt x="76" y="0"/>
                    <a:pt x="63" y="7"/>
                    <a:pt x="51" y="19"/>
                  </a:cubicBezTo>
                  <a:cubicBezTo>
                    <a:pt x="1" y="44"/>
                    <a:pt x="1" y="69"/>
                    <a:pt x="26" y="119"/>
                  </a:cubicBezTo>
                  <a:cubicBezTo>
                    <a:pt x="38" y="132"/>
                    <a:pt x="57" y="138"/>
                    <a:pt x="76" y="138"/>
                  </a:cubicBezTo>
                  <a:cubicBezTo>
                    <a:pt x="95" y="138"/>
                    <a:pt x="114" y="132"/>
                    <a:pt x="126" y="119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4" y="7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2" name="Google Shape;35982;p44"/>
            <p:cNvSpPr/>
            <p:nvPr/>
          </p:nvSpPr>
          <p:spPr>
            <a:xfrm>
              <a:off x="5273350" y="2649775"/>
              <a:ext cx="19450" cy="1900"/>
            </a:xfrm>
            <a:custGeom>
              <a:avLst/>
              <a:gdLst/>
              <a:ahLst/>
              <a:cxnLst/>
              <a:rect l="l" t="t" r="r" b="b"/>
              <a:pathLst>
                <a:path w="778" h="76" fill="none" extrusionOk="0">
                  <a:moveTo>
                    <a:pt x="0" y="1"/>
                  </a:moveTo>
                  <a:lnTo>
                    <a:pt x="777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3" name="Google Shape;35983;p44"/>
            <p:cNvSpPr/>
            <p:nvPr/>
          </p:nvSpPr>
          <p:spPr>
            <a:xfrm>
              <a:off x="5270825" y="264790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01" y="1"/>
                  </a:moveTo>
                  <a:cubicBezTo>
                    <a:pt x="76" y="1"/>
                    <a:pt x="26" y="1"/>
                    <a:pt x="26" y="51"/>
                  </a:cubicBezTo>
                  <a:cubicBezTo>
                    <a:pt x="1" y="76"/>
                    <a:pt x="26" y="126"/>
                    <a:pt x="76" y="126"/>
                  </a:cubicBezTo>
                  <a:cubicBezTo>
                    <a:pt x="101" y="126"/>
                    <a:pt x="126" y="101"/>
                    <a:pt x="151" y="76"/>
                  </a:cubicBezTo>
                  <a:cubicBezTo>
                    <a:pt x="151" y="51"/>
                    <a:pt x="126" y="1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4" name="Google Shape;35984;p44"/>
            <p:cNvSpPr/>
            <p:nvPr/>
          </p:nvSpPr>
          <p:spPr>
            <a:xfrm>
              <a:off x="5285875" y="2643200"/>
              <a:ext cx="20700" cy="17875"/>
            </a:xfrm>
            <a:custGeom>
              <a:avLst/>
              <a:gdLst/>
              <a:ahLst/>
              <a:cxnLst/>
              <a:rect l="l" t="t" r="r" b="b"/>
              <a:pathLst>
                <a:path w="828" h="715" extrusionOk="0">
                  <a:moveTo>
                    <a:pt x="432" y="0"/>
                  </a:moveTo>
                  <a:cubicBezTo>
                    <a:pt x="278" y="0"/>
                    <a:pt x="117" y="94"/>
                    <a:pt x="76" y="239"/>
                  </a:cubicBezTo>
                  <a:cubicBezTo>
                    <a:pt x="0" y="439"/>
                    <a:pt x="101" y="640"/>
                    <a:pt x="301" y="690"/>
                  </a:cubicBezTo>
                  <a:cubicBezTo>
                    <a:pt x="341" y="707"/>
                    <a:pt x="381" y="715"/>
                    <a:pt x="422" y="715"/>
                  </a:cubicBezTo>
                  <a:cubicBezTo>
                    <a:pt x="561" y="715"/>
                    <a:pt x="694" y="620"/>
                    <a:pt x="752" y="464"/>
                  </a:cubicBezTo>
                  <a:cubicBezTo>
                    <a:pt x="827" y="289"/>
                    <a:pt x="727" y="88"/>
                    <a:pt x="527" y="13"/>
                  </a:cubicBezTo>
                  <a:cubicBezTo>
                    <a:pt x="496" y="4"/>
                    <a:pt x="464" y="0"/>
                    <a:pt x="4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5" name="Google Shape;35985;p44"/>
            <p:cNvSpPr/>
            <p:nvPr/>
          </p:nvSpPr>
          <p:spPr>
            <a:xfrm>
              <a:off x="5344775" y="2859050"/>
              <a:ext cx="30100" cy="46400"/>
            </a:xfrm>
            <a:custGeom>
              <a:avLst/>
              <a:gdLst/>
              <a:ahLst/>
              <a:cxnLst/>
              <a:rect l="l" t="t" r="r" b="b"/>
              <a:pathLst>
                <a:path w="1204" h="1856" extrusionOk="0">
                  <a:moveTo>
                    <a:pt x="652" y="1"/>
                  </a:moveTo>
                  <a:cubicBezTo>
                    <a:pt x="426" y="76"/>
                    <a:pt x="176" y="377"/>
                    <a:pt x="101" y="803"/>
                  </a:cubicBezTo>
                  <a:cubicBezTo>
                    <a:pt x="0" y="1329"/>
                    <a:pt x="351" y="1855"/>
                    <a:pt x="351" y="1855"/>
                  </a:cubicBezTo>
                  <a:cubicBezTo>
                    <a:pt x="351" y="1855"/>
                    <a:pt x="903" y="1580"/>
                    <a:pt x="1078" y="1053"/>
                  </a:cubicBezTo>
                  <a:cubicBezTo>
                    <a:pt x="1203" y="652"/>
                    <a:pt x="1128" y="251"/>
                    <a:pt x="978" y="76"/>
                  </a:cubicBezTo>
                  <a:cubicBezTo>
                    <a:pt x="777" y="276"/>
                    <a:pt x="652" y="652"/>
                    <a:pt x="652" y="652"/>
                  </a:cubicBezTo>
                  <a:cubicBezTo>
                    <a:pt x="652" y="652"/>
                    <a:pt x="752" y="251"/>
                    <a:pt x="6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6" name="Google Shape;35986;p44"/>
            <p:cNvSpPr/>
            <p:nvPr/>
          </p:nvSpPr>
          <p:spPr>
            <a:xfrm>
              <a:off x="5312825" y="2873500"/>
              <a:ext cx="39500" cy="34200"/>
            </a:xfrm>
            <a:custGeom>
              <a:avLst/>
              <a:gdLst/>
              <a:ahLst/>
              <a:cxnLst/>
              <a:rect l="l" t="t" r="r" b="b"/>
              <a:pathLst>
                <a:path w="1580" h="1368" extrusionOk="0">
                  <a:moveTo>
                    <a:pt x="412" y="0"/>
                  </a:moveTo>
                  <a:cubicBezTo>
                    <a:pt x="353" y="0"/>
                    <a:pt x="298" y="8"/>
                    <a:pt x="251" y="24"/>
                  </a:cubicBezTo>
                  <a:cubicBezTo>
                    <a:pt x="326" y="275"/>
                    <a:pt x="602" y="550"/>
                    <a:pt x="602" y="550"/>
                  </a:cubicBezTo>
                  <a:cubicBezTo>
                    <a:pt x="602" y="550"/>
                    <a:pt x="301" y="275"/>
                    <a:pt x="50" y="250"/>
                  </a:cubicBezTo>
                  <a:lnTo>
                    <a:pt x="50" y="250"/>
                  </a:lnTo>
                  <a:cubicBezTo>
                    <a:pt x="0" y="500"/>
                    <a:pt x="150" y="851"/>
                    <a:pt x="501" y="1127"/>
                  </a:cubicBezTo>
                  <a:cubicBezTo>
                    <a:pt x="781" y="1329"/>
                    <a:pt x="1118" y="1367"/>
                    <a:pt x="1334" y="1367"/>
                  </a:cubicBezTo>
                  <a:cubicBezTo>
                    <a:pt x="1467" y="1367"/>
                    <a:pt x="1554" y="1352"/>
                    <a:pt x="1554" y="1352"/>
                  </a:cubicBezTo>
                  <a:cubicBezTo>
                    <a:pt x="1554" y="1352"/>
                    <a:pt x="1579" y="726"/>
                    <a:pt x="1153" y="350"/>
                  </a:cubicBezTo>
                  <a:cubicBezTo>
                    <a:pt x="916" y="113"/>
                    <a:pt x="632" y="0"/>
                    <a:pt x="4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7" name="Google Shape;35987;p44"/>
            <p:cNvSpPr/>
            <p:nvPr/>
          </p:nvSpPr>
          <p:spPr>
            <a:xfrm>
              <a:off x="5346025" y="2906050"/>
              <a:ext cx="33225" cy="44500"/>
            </a:xfrm>
            <a:custGeom>
              <a:avLst/>
              <a:gdLst/>
              <a:ahLst/>
              <a:cxnLst/>
              <a:rect l="l" t="t" r="r" b="b"/>
              <a:pathLst>
                <a:path w="1329" h="1780" extrusionOk="0">
                  <a:moveTo>
                    <a:pt x="301" y="0"/>
                  </a:moveTo>
                  <a:cubicBezTo>
                    <a:pt x="301" y="0"/>
                    <a:pt x="0" y="552"/>
                    <a:pt x="201" y="1078"/>
                  </a:cubicBezTo>
                  <a:cubicBezTo>
                    <a:pt x="326" y="1479"/>
                    <a:pt x="627" y="1730"/>
                    <a:pt x="853" y="1780"/>
                  </a:cubicBezTo>
                  <a:cubicBezTo>
                    <a:pt x="903" y="1504"/>
                    <a:pt x="777" y="1129"/>
                    <a:pt x="777" y="1128"/>
                  </a:cubicBezTo>
                  <a:lnTo>
                    <a:pt x="777" y="1128"/>
                  </a:lnTo>
                  <a:cubicBezTo>
                    <a:pt x="778" y="1129"/>
                    <a:pt x="953" y="1529"/>
                    <a:pt x="1153" y="1655"/>
                  </a:cubicBezTo>
                  <a:cubicBezTo>
                    <a:pt x="1304" y="1454"/>
                    <a:pt x="1329" y="1053"/>
                    <a:pt x="1128" y="677"/>
                  </a:cubicBezTo>
                  <a:cubicBezTo>
                    <a:pt x="878" y="201"/>
                    <a:pt x="301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8" name="Google Shape;35988;p44"/>
            <p:cNvSpPr/>
            <p:nvPr/>
          </p:nvSpPr>
          <p:spPr>
            <a:xfrm>
              <a:off x="5312200" y="2905675"/>
              <a:ext cx="41375" cy="31675"/>
            </a:xfrm>
            <a:custGeom>
              <a:avLst/>
              <a:gdLst/>
              <a:ahLst/>
              <a:cxnLst/>
              <a:rect l="l" t="t" r="r" b="b"/>
              <a:pathLst>
                <a:path w="1655" h="1267" extrusionOk="0">
                  <a:moveTo>
                    <a:pt x="1201" y="0"/>
                  </a:moveTo>
                  <a:cubicBezTo>
                    <a:pt x="1008" y="0"/>
                    <a:pt x="781" y="37"/>
                    <a:pt x="576" y="166"/>
                  </a:cubicBezTo>
                  <a:cubicBezTo>
                    <a:pt x="226" y="391"/>
                    <a:pt x="0" y="717"/>
                    <a:pt x="0" y="943"/>
                  </a:cubicBezTo>
                  <a:cubicBezTo>
                    <a:pt x="276" y="943"/>
                    <a:pt x="626" y="767"/>
                    <a:pt x="627" y="767"/>
                  </a:cubicBezTo>
                  <a:lnTo>
                    <a:pt x="627" y="767"/>
                  </a:lnTo>
                  <a:cubicBezTo>
                    <a:pt x="626" y="767"/>
                    <a:pt x="276" y="993"/>
                    <a:pt x="175" y="1218"/>
                  </a:cubicBezTo>
                  <a:cubicBezTo>
                    <a:pt x="247" y="1250"/>
                    <a:pt x="336" y="1267"/>
                    <a:pt x="435" y="1267"/>
                  </a:cubicBezTo>
                  <a:cubicBezTo>
                    <a:pt x="647" y="1267"/>
                    <a:pt x="905" y="1189"/>
                    <a:pt x="1128" y="1018"/>
                  </a:cubicBezTo>
                  <a:cubicBezTo>
                    <a:pt x="1579" y="667"/>
                    <a:pt x="1654" y="65"/>
                    <a:pt x="1654" y="65"/>
                  </a:cubicBezTo>
                  <a:cubicBezTo>
                    <a:pt x="1654" y="65"/>
                    <a:pt x="1458" y="0"/>
                    <a:pt x="1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9" name="Google Shape;35989;p44"/>
            <p:cNvSpPr/>
            <p:nvPr/>
          </p:nvSpPr>
          <p:spPr>
            <a:xfrm>
              <a:off x="5354800" y="2888550"/>
              <a:ext cx="46375" cy="26725"/>
            </a:xfrm>
            <a:custGeom>
              <a:avLst/>
              <a:gdLst/>
              <a:ahLst/>
              <a:cxnLst/>
              <a:rect l="l" t="t" r="r" b="b"/>
              <a:pathLst>
                <a:path w="1855" h="1069" extrusionOk="0">
                  <a:moveTo>
                    <a:pt x="1203" y="0"/>
                  </a:moveTo>
                  <a:cubicBezTo>
                    <a:pt x="1075" y="0"/>
                    <a:pt x="939" y="23"/>
                    <a:pt x="802" y="74"/>
                  </a:cubicBezTo>
                  <a:cubicBezTo>
                    <a:pt x="276" y="224"/>
                    <a:pt x="0" y="776"/>
                    <a:pt x="0" y="776"/>
                  </a:cubicBezTo>
                  <a:cubicBezTo>
                    <a:pt x="0" y="776"/>
                    <a:pt x="391" y="1068"/>
                    <a:pt x="861" y="1068"/>
                  </a:cubicBezTo>
                  <a:cubicBezTo>
                    <a:pt x="924" y="1068"/>
                    <a:pt x="988" y="1063"/>
                    <a:pt x="1053" y="1051"/>
                  </a:cubicBezTo>
                  <a:cubicBezTo>
                    <a:pt x="1454" y="976"/>
                    <a:pt x="1780" y="725"/>
                    <a:pt x="1855" y="500"/>
                  </a:cubicBezTo>
                  <a:cubicBezTo>
                    <a:pt x="1745" y="460"/>
                    <a:pt x="1618" y="448"/>
                    <a:pt x="1506" y="448"/>
                  </a:cubicBezTo>
                  <a:cubicBezTo>
                    <a:pt x="1339" y="448"/>
                    <a:pt x="1203" y="475"/>
                    <a:pt x="1203" y="475"/>
                  </a:cubicBezTo>
                  <a:cubicBezTo>
                    <a:pt x="1203" y="475"/>
                    <a:pt x="1604" y="375"/>
                    <a:pt x="1780" y="199"/>
                  </a:cubicBezTo>
                  <a:cubicBezTo>
                    <a:pt x="1664" y="83"/>
                    <a:pt x="1450" y="0"/>
                    <a:pt x="12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0" name="Google Shape;35990;p44"/>
            <p:cNvSpPr/>
            <p:nvPr/>
          </p:nvSpPr>
          <p:spPr>
            <a:xfrm>
              <a:off x="5342900" y="2885375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251" y="0"/>
                  </a:moveTo>
                  <a:cubicBezTo>
                    <a:pt x="226" y="126"/>
                    <a:pt x="251" y="301"/>
                    <a:pt x="251" y="301"/>
                  </a:cubicBezTo>
                  <a:cubicBezTo>
                    <a:pt x="251" y="301"/>
                    <a:pt x="201" y="126"/>
                    <a:pt x="100" y="50"/>
                  </a:cubicBezTo>
                  <a:cubicBezTo>
                    <a:pt x="25" y="126"/>
                    <a:pt x="0" y="326"/>
                    <a:pt x="75" y="502"/>
                  </a:cubicBezTo>
                  <a:cubicBezTo>
                    <a:pt x="176" y="727"/>
                    <a:pt x="451" y="827"/>
                    <a:pt x="451" y="827"/>
                  </a:cubicBezTo>
                  <a:cubicBezTo>
                    <a:pt x="451" y="827"/>
                    <a:pt x="602" y="602"/>
                    <a:pt x="526" y="351"/>
                  </a:cubicBezTo>
                  <a:cubicBezTo>
                    <a:pt x="476" y="151"/>
                    <a:pt x="351" y="25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1" name="Google Shape;35991;p44"/>
            <p:cNvSpPr/>
            <p:nvPr/>
          </p:nvSpPr>
          <p:spPr>
            <a:xfrm>
              <a:off x="5332250" y="2899925"/>
              <a:ext cx="21325" cy="11850"/>
            </a:xfrm>
            <a:custGeom>
              <a:avLst/>
              <a:gdLst/>
              <a:ahLst/>
              <a:cxnLst/>
              <a:rect l="l" t="t" r="r" b="b"/>
              <a:pathLst>
                <a:path w="853" h="474" extrusionOk="0">
                  <a:moveTo>
                    <a:pt x="312" y="0"/>
                  </a:moveTo>
                  <a:cubicBezTo>
                    <a:pt x="189" y="0"/>
                    <a:pt x="80" y="47"/>
                    <a:pt x="25" y="120"/>
                  </a:cubicBezTo>
                  <a:cubicBezTo>
                    <a:pt x="125" y="195"/>
                    <a:pt x="301" y="220"/>
                    <a:pt x="301" y="220"/>
                  </a:cubicBezTo>
                  <a:cubicBezTo>
                    <a:pt x="301" y="220"/>
                    <a:pt x="269" y="216"/>
                    <a:pt x="224" y="216"/>
                  </a:cubicBezTo>
                  <a:cubicBezTo>
                    <a:pt x="156" y="216"/>
                    <a:pt x="60" y="225"/>
                    <a:pt x="0" y="270"/>
                  </a:cubicBezTo>
                  <a:cubicBezTo>
                    <a:pt x="50" y="346"/>
                    <a:pt x="201" y="471"/>
                    <a:pt x="401" y="471"/>
                  </a:cubicBezTo>
                  <a:cubicBezTo>
                    <a:pt x="416" y="472"/>
                    <a:pt x="430" y="473"/>
                    <a:pt x="445" y="473"/>
                  </a:cubicBezTo>
                  <a:cubicBezTo>
                    <a:pt x="675" y="473"/>
                    <a:pt x="852" y="295"/>
                    <a:pt x="852" y="295"/>
                  </a:cubicBezTo>
                  <a:cubicBezTo>
                    <a:pt x="852" y="295"/>
                    <a:pt x="727" y="70"/>
                    <a:pt x="451" y="20"/>
                  </a:cubicBezTo>
                  <a:cubicBezTo>
                    <a:pt x="404" y="6"/>
                    <a:pt x="357" y="0"/>
                    <a:pt x="31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2" name="Google Shape;35992;p44"/>
            <p:cNvSpPr/>
            <p:nvPr/>
          </p:nvSpPr>
          <p:spPr>
            <a:xfrm>
              <a:off x="5354800" y="2906425"/>
              <a:ext cx="18200" cy="14900"/>
            </a:xfrm>
            <a:custGeom>
              <a:avLst/>
              <a:gdLst/>
              <a:ahLst/>
              <a:cxnLst/>
              <a:rect l="l" t="t" r="r" b="b"/>
              <a:pathLst>
                <a:path w="728" h="596" extrusionOk="0">
                  <a:moveTo>
                    <a:pt x="133" y="1"/>
                  </a:moveTo>
                  <a:cubicBezTo>
                    <a:pt x="55" y="1"/>
                    <a:pt x="0" y="10"/>
                    <a:pt x="0" y="10"/>
                  </a:cubicBezTo>
                  <a:cubicBezTo>
                    <a:pt x="0" y="10"/>
                    <a:pt x="0" y="311"/>
                    <a:pt x="201" y="462"/>
                  </a:cubicBezTo>
                  <a:cubicBezTo>
                    <a:pt x="317" y="559"/>
                    <a:pt x="449" y="596"/>
                    <a:pt x="549" y="596"/>
                  </a:cubicBezTo>
                  <a:cubicBezTo>
                    <a:pt x="578" y="596"/>
                    <a:pt x="604" y="593"/>
                    <a:pt x="627" y="587"/>
                  </a:cubicBezTo>
                  <a:cubicBezTo>
                    <a:pt x="602" y="462"/>
                    <a:pt x="453" y="337"/>
                    <a:pt x="451" y="336"/>
                  </a:cubicBezTo>
                  <a:lnTo>
                    <a:pt x="451" y="336"/>
                  </a:lnTo>
                  <a:cubicBezTo>
                    <a:pt x="453" y="337"/>
                    <a:pt x="602" y="462"/>
                    <a:pt x="727" y="462"/>
                  </a:cubicBezTo>
                  <a:cubicBezTo>
                    <a:pt x="727" y="361"/>
                    <a:pt x="652" y="186"/>
                    <a:pt x="477" y="86"/>
                  </a:cubicBezTo>
                  <a:cubicBezTo>
                    <a:pt x="365" y="16"/>
                    <a:pt x="231" y="1"/>
                    <a:pt x="13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3" name="Google Shape;35993;p44"/>
            <p:cNvSpPr/>
            <p:nvPr/>
          </p:nvSpPr>
          <p:spPr>
            <a:xfrm>
              <a:off x="5342900" y="2906675"/>
              <a:ext cx="14425" cy="20700"/>
            </a:xfrm>
            <a:custGeom>
              <a:avLst/>
              <a:gdLst/>
              <a:ahLst/>
              <a:cxnLst/>
              <a:rect l="l" t="t" r="r" b="b"/>
              <a:pathLst>
                <a:path w="577" h="828" extrusionOk="0">
                  <a:moveTo>
                    <a:pt x="476" y="0"/>
                  </a:moveTo>
                  <a:cubicBezTo>
                    <a:pt x="476" y="0"/>
                    <a:pt x="201" y="101"/>
                    <a:pt x="75" y="326"/>
                  </a:cubicBezTo>
                  <a:cubicBezTo>
                    <a:pt x="0" y="502"/>
                    <a:pt x="0" y="677"/>
                    <a:pt x="50" y="777"/>
                  </a:cubicBezTo>
                  <a:cubicBezTo>
                    <a:pt x="150" y="702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2"/>
                    <a:pt x="201" y="828"/>
                  </a:cubicBezTo>
                  <a:cubicBezTo>
                    <a:pt x="301" y="802"/>
                    <a:pt x="426" y="702"/>
                    <a:pt x="501" y="502"/>
                  </a:cubicBezTo>
                  <a:cubicBezTo>
                    <a:pt x="577" y="276"/>
                    <a:pt x="476" y="0"/>
                    <a:pt x="4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4" name="Google Shape;35994;p44"/>
            <p:cNvSpPr/>
            <p:nvPr/>
          </p:nvSpPr>
          <p:spPr>
            <a:xfrm>
              <a:off x="5354175" y="2890250"/>
              <a:ext cx="17575" cy="17075"/>
            </a:xfrm>
            <a:custGeom>
              <a:avLst/>
              <a:gdLst/>
              <a:ahLst/>
              <a:cxnLst/>
              <a:rect l="l" t="t" r="r" b="b"/>
              <a:pathLst>
                <a:path w="703" h="683" extrusionOk="0">
                  <a:moveTo>
                    <a:pt x="534" y="1"/>
                  </a:moveTo>
                  <a:cubicBezTo>
                    <a:pt x="432" y="1"/>
                    <a:pt x="285" y="72"/>
                    <a:pt x="176" y="181"/>
                  </a:cubicBezTo>
                  <a:cubicBezTo>
                    <a:pt x="0" y="382"/>
                    <a:pt x="50" y="682"/>
                    <a:pt x="50" y="682"/>
                  </a:cubicBezTo>
                  <a:cubicBezTo>
                    <a:pt x="50" y="682"/>
                    <a:pt x="326" y="682"/>
                    <a:pt x="502" y="507"/>
                  </a:cubicBezTo>
                  <a:cubicBezTo>
                    <a:pt x="652" y="382"/>
                    <a:pt x="702" y="206"/>
                    <a:pt x="677" y="106"/>
                  </a:cubicBezTo>
                  <a:lnTo>
                    <a:pt x="677" y="106"/>
                  </a:lnTo>
                  <a:cubicBezTo>
                    <a:pt x="552" y="131"/>
                    <a:pt x="426" y="256"/>
                    <a:pt x="426" y="256"/>
                  </a:cubicBezTo>
                  <a:cubicBezTo>
                    <a:pt x="426" y="256"/>
                    <a:pt x="552" y="106"/>
                    <a:pt x="577" y="6"/>
                  </a:cubicBezTo>
                  <a:cubicBezTo>
                    <a:pt x="564" y="3"/>
                    <a:pt x="550" y="1"/>
                    <a:pt x="534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5" name="Google Shape;35995;p44"/>
            <p:cNvSpPr/>
            <p:nvPr/>
          </p:nvSpPr>
          <p:spPr>
            <a:xfrm>
              <a:off x="5354175" y="2890375"/>
              <a:ext cx="3775" cy="11925"/>
            </a:xfrm>
            <a:custGeom>
              <a:avLst/>
              <a:gdLst/>
              <a:ahLst/>
              <a:cxnLst/>
              <a:rect l="l" t="t" r="r" b="b"/>
              <a:pathLst>
                <a:path w="151" h="477" fill="none" extrusionOk="0">
                  <a:moveTo>
                    <a:pt x="151" y="1"/>
                  </a:moveTo>
                  <a:lnTo>
                    <a:pt x="0" y="4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6" name="Google Shape;35996;p44"/>
            <p:cNvSpPr/>
            <p:nvPr/>
          </p:nvSpPr>
          <p:spPr>
            <a:xfrm>
              <a:off x="5356675" y="28885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1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34" y="84"/>
                    <a:pt x="42" y="87"/>
                    <a:pt x="50" y="87"/>
                  </a:cubicBezTo>
                  <a:cubicBezTo>
                    <a:pt x="65" y="87"/>
                    <a:pt x="76" y="76"/>
                    <a:pt x="76" y="76"/>
                  </a:cubicBezTo>
                  <a:cubicBezTo>
                    <a:pt x="101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7" name="Google Shape;35997;p44"/>
            <p:cNvSpPr/>
            <p:nvPr/>
          </p:nvSpPr>
          <p:spPr>
            <a:xfrm>
              <a:off x="5352300" y="2889750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1"/>
                  </a:moveTo>
                  <a:lnTo>
                    <a:pt x="75" y="5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8" name="Google Shape;35998;p44"/>
            <p:cNvSpPr/>
            <p:nvPr/>
          </p:nvSpPr>
          <p:spPr>
            <a:xfrm>
              <a:off x="5351025" y="2888500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76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9" name="Google Shape;35999;p44"/>
            <p:cNvSpPr/>
            <p:nvPr/>
          </p:nvSpPr>
          <p:spPr>
            <a:xfrm>
              <a:off x="5354175" y="2892250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1"/>
                  </a:moveTo>
                  <a:lnTo>
                    <a:pt x="0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0" name="Google Shape;36000;p44"/>
            <p:cNvSpPr/>
            <p:nvPr/>
          </p:nvSpPr>
          <p:spPr>
            <a:xfrm>
              <a:off x="5361700" y="289100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75" y="1"/>
                  </a:moveTo>
                  <a:cubicBezTo>
                    <a:pt x="50" y="1"/>
                    <a:pt x="25" y="1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38" y="89"/>
                    <a:pt x="50" y="95"/>
                    <a:pt x="60" y="95"/>
                  </a:cubicBezTo>
                  <a:cubicBezTo>
                    <a:pt x="69" y="95"/>
                    <a:pt x="75" y="89"/>
                    <a:pt x="75" y="76"/>
                  </a:cubicBezTo>
                  <a:cubicBezTo>
                    <a:pt x="100" y="51"/>
                    <a:pt x="100" y="26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1" name="Google Shape;36001;p44"/>
            <p:cNvSpPr/>
            <p:nvPr/>
          </p:nvSpPr>
          <p:spPr>
            <a:xfrm>
              <a:off x="5354800" y="2906050"/>
              <a:ext cx="3775" cy="11925"/>
            </a:xfrm>
            <a:custGeom>
              <a:avLst/>
              <a:gdLst/>
              <a:ahLst/>
              <a:cxnLst/>
              <a:rect l="l" t="t" r="r" b="b"/>
              <a:pathLst>
                <a:path w="151" h="477" fill="none" extrusionOk="0">
                  <a:moveTo>
                    <a:pt x="151" y="477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2" name="Google Shape;36002;p44"/>
            <p:cNvSpPr/>
            <p:nvPr/>
          </p:nvSpPr>
          <p:spPr>
            <a:xfrm>
              <a:off x="5357300" y="291732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1" y="1"/>
                  </a:moveTo>
                  <a:cubicBezTo>
                    <a:pt x="26" y="1"/>
                    <a:pt x="1" y="26"/>
                    <a:pt x="26" y="51"/>
                  </a:cubicBezTo>
                  <a:cubicBezTo>
                    <a:pt x="26" y="76"/>
                    <a:pt x="51" y="101"/>
                    <a:pt x="51" y="101"/>
                  </a:cubicBezTo>
                  <a:cubicBezTo>
                    <a:pt x="76" y="101"/>
                    <a:pt x="101" y="76"/>
                    <a:pt x="101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3" name="Google Shape;36003;p44"/>
            <p:cNvSpPr/>
            <p:nvPr/>
          </p:nvSpPr>
          <p:spPr>
            <a:xfrm>
              <a:off x="5354800" y="2906050"/>
              <a:ext cx="8800" cy="9425"/>
            </a:xfrm>
            <a:custGeom>
              <a:avLst/>
              <a:gdLst/>
              <a:ahLst/>
              <a:cxnLst/>
              <a:rect l="l" t="t" r="r" b="b"/>
              <a:pathLst>
                <a:path w="352" h="377" fill="none" extrusionOk="0">
                  <a:moveTo>
                    <a:pt x="351" y="3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4" name="Google Shape;36004;p44"/>
            <p:cNvSpPr/>
            <p:nvPr/>
          </p:nvSpPr>
          <p:spPr>
            <a:xfrm>
              <a:off x="5362325" y="291482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0"/>
                  </a:moveTo>
                  <a:cubicBezTo>
                    <a:pt x="25" y="25"/>
                    <a:pt x="0" y="50"/>
                    <a:pt x="25" y="50"/>
                  </a:cubicBezTo>
                  <a:cubicBezTo>
                    <a:pt x="25" y="75"/>
                    <a:pt x="75" y="75"/>
                    <a:pt x="75" y="75"/>
                  </a:cubicBezTo>
                  <a:cubicBezTo>
                    <a:pt x="100" y="50"/>
                    <a:pt x="100" y="25"/>
                    <a:pt x="100" y="25"/>
                  </a:cubicBezTo>
                  <a:cubicBezTo>
                    <a:pt x="75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5" name="Google Shape;36005;p44"/>
            <p:cNvSpPr/>
            <p:nvPr/>
          </p:nvSpPr>
          <p:spPr>
            <a:xfrm>
              <a:off x="5352925" y="2906050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502"/>
                  </a:moveTo>
                  <a:lnTo>
                    <a:pt x="7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6" name="Google Shape;36006;p44"/>
            <p:cNvSpPr/>
            <p:nvPr/>
          </p:nvSpPr>
          <p:spPr>
            <a:xfrm>
              <a:off x="5352300" y="2917950"/>
              <a:ext cx="1900" cy="2525"/>
            </a:xfrm>
            <a:custGeom>
              <a:avLst/>
              <a:gdLst/>
              <a:ahLst/>
              <a:cxnLst/>
              <a:rect l="l" t="t" r="r" b="b"/>
              <a:pathLst>
                <a:path w="76" h="101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0" y="101"/>
                    <a:pt x="25" y="101"/>
                  </a:cubicBezTo>
                  <a:cubicBezTo>
                    <a:pt x="50" y="101"/>
                    <a:pt x="75" y="76"/>
                    <a:pt x="75" y="51"/>
                  </a:cubicBezTo>
                  <a:cubicBezTo>
                    <a:pt x="7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7" name="Google Shape;36007;p44"/>
            <p:cNvSpPr/>
            <p:nvPr/>
          </p:nvSpPr>
          <p:spPr>
            <a:xfrm>
              <a:off x="5355425" y="2903550"/>
              <a:ext cx="12550" cy="25"/>
            </a:xfrm>
            <a:custGeom>
              <a:avLst/>
              <a:gdLst/>
              <a:ahLst/>
              <a:cxnLst/>
              <a:rect l="l" t="t" r="r" b="b"/>
              <a:pathLst>
                <a:path w="502" h="1" fill="none" extrusionOk="0">
                  <a:moveTo>
                    <a:pt x="502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8" name="Google Shape;36008;p44"/>
            <p:cNvSpPr/>
            <p:nvPr/>
          </p:nvSpPr>
          <p:spPr>
            <a:xfrm>
              <a:off x="5367325" y="2902275"/>
              <a:ext cx="2525" cy="2550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76"/>
                    <a:pt x="26" y="76"/>
                    <a:pt x="51" y="101"/>
                  </a:cubicBezTo>
                  <a:cubicBezTo>
                    <a:pt x="76" y="101"/>
                    <a:pt x="101" y="76"/>
                    <a:pt x="101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9" name="Google Shape;36009;p44"/>
            <p:cNvSpPr/>
            <p:nvPr/>
          </p:nvSpPr>
          <p:spPr>
            <a:xfrm>
              <a:off x="5355425" y="2897900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2" y="1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0" name="Google Shape;36010;p44"/>
            <p:cNvSpPr/>
            <p:nvPr/>
          </p:nvSpPr>
          <p:spPr>
            <a:xfrm>
              <a:off x="5366075" y="289665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26" y="0"/>
                  </a:moveTo>
                  <a:cubicBezTo>
                    <a:pt x="0" y="25"/>
                    <a:pt x="0" y="51"/>
                    <a:pt x="0" y="51"/>
                  </a:cubicBezTo>
                  <a:cubicBezTo>
                    <a:pt x="0" y="76"/>
                    <a:pt x="26" y="101"/>
                    <a:pt x="51" y="101"/>
                  </a:cubicBezTo>
                  <a:cubicBezTo>
                    <a:pt x="76" y="76"/>
                    <a:pt x="101" y="51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1" name="Google Shape;36011;p44"/>
            <p:cNvSpPr/>
            <p:nvPr/>
          </p:nvSpPr>
          <p:spPr>
            <a:xfrm>
              <a:off x="5355425" y="2904175"/>
              <a:ext cx="11925" cy="5025"/>
            </a:xfrm>
            <a:custGeom>
              <a:avLst/>
              <a:gdLst/>
              <a:ahLst/>
              <a:cxnLst/>
              <a:rect l="l" t="t" r="r" b="b"/>
              <a:pathLst>
                <a:path w="477" h="201" fill="none" extrusionOk="0">
                  <a:moveTo>
                    <a:pt x="477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2" name="Google Shape;36012;p44"/>
            <p:cNvSpPr/>
            <p:nvPr/>
          </p:nvSpPr>
          <p:spPr>
            <a:xfrm>
              <a:off x="5366700" y="2907925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33" y="83"/>
                    <a:pt x="40" y="86"/>
                    <a:pt x="47" y="86"/>
                  </a:cubicBezTo>
                  <a:cubicBezTo>
                    <a:pt x="63" y="86"/>
                    <a:pt x="76" y="68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3" name="Google Shape;36013;p44"/>
            <p:cNvSpPr/>
            <p:nvPr/>
          </p:nvSpPr>
          <p:spPr>
            <a:xfrm>
              <a:off x="5342900" y="2904800"/>
              <a:ext cx="10050" cy="8175"/>
            </a:xfrm>
            <a:custGeom>
              <a:avLst/>
              <a:gdLst/>
              <a:ahLst/>
              <a:cxnLst/>
              <a:rect l="l" t="t" r="r" b="b"/>
              <a:pathLst>
                <a:path w="402" h="327" fill="none" extrusionOk="0">
                  <a:moveTo>
                    <a:pt x="0" y="326"/>
                  </a:moveTo>
                  <a:lnTo>
                    <a:pt x="4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4" name="Google Shape;36014;p44"/>
            <p:cNvSpPr/>
            <p:nvPr/>
          </p:nvSpPr>
          <p:spPr>
            <a:xfrm>
              <a:off x="5341000" y="2911850"/>
              <a:ext cx="2550" cy="2200"/>
            </a:xfrm>
            <a:custGeom>
              <a:avLst/>
              <a:gdLst/>
              <a:ahLst/>
              <a:cxnLst/>
              <a:rect l="l" t="t" r="r" b="b"/>
              <a:pathLst>
                <a:path w="102" h="88" extrusionOk="0">
                  <a:moveTo>
                    <a:pt x="42" y="0"/>
                  </a:moveTo>
                  <a:cubicBezTo>
                    <a:pt x="32" y="0"/>
                    <a:pt x="26" y="6"/>
                    <a:pt x="26" y="19"/>
                  </a:cubicBezTo>
                  <a:cubicBezTo>
                    <a:pt x="1" y="44"/>
                    <a:pt x="1" y="69"/>
                    <a:pt x="26" y="69"/>
                  </a:cubicBezTo>
                  <a:cubicBezTo>
                    <a:pt x="26" y="82"/>
                    <a:pt x="39" y="88"/>
                    <a:pt x="51" y="88"/>
                  </a:cubicBezTo>
                  <a:cubicBezTo>
                    <a:pt x="64" y="88"/>
                    <a:pt x="76" y="82"/>
                    <a:pt x="76" y="69"/>
                  </a:cubicBezTo>
                  <a:cubicBezTo>
                    <a:pt x="101" y="69"/>
                    <a:pt x="101" y="44"/>
                    <a:pt x="76" y="19"/>
                  </a:cubicBezTo>
                  <a:cubicBezTo>
                    <a:pt x="64" y="6"/>
                    <a:pt x="51" y="0"/>
                    <a:pt x="4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5" name="Google Shape;36015;p44"/>
            <p:cNvSpPr/>
            <p:nvPr/>
          </p:nvSpPr>
          <p:spPr>
            <a:xfrm>
              <a:off x="5340375" y="2904800"/>
              <a:ext cx="12575" cy="3150"/>
            </a:xfrm>
            <a:custGeom>
              <a:avLst/>
              <a:gdLst/>
              <a:ahLst/>
              <a:cxnLst/>
              <a:rect l="l" t="t" r="r" b="b"/>
              <a:pathLst>
                <a:path w="503" h="126" fill="none" extrusionOk="0">
                  <a:moveTo>
                    <a:pt x="1" y="126"/>
                  </a:moveTo>
                  <a:lnTo>
                    <a:pt x="5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6" name="Google Shape;36016;p44"/>
            <p:cNvSpPr/>
            <p:nvPr/>
          </p:nvSpPr>
          <p:spPr>
            <a:xfrm>
              <a:off x="5338500" y="290667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26" y="0"/>
                  </a:moveTo>
                  <a:cubicBezTo>
                    <a:pt x="1" y="25"/>
                    <a:pt x="1" y="51"/>
                    <a:pt x="1" y="76"/>
                  </a:cubicBezTo>
                  <a:cubicBezTo>
                    <a:pt x="26" y="76"/>
                    <a:pt x="51" y="101"/>
                    <a:pt x="51" y="101"/>
                  </a:cubicBezTo>
                  <a:cubicBezTo>
                    <a:pt x="76" y="76"/>
                    <a:pt x="101" y="51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7" name="Google Shape;36017;p44"/>
            <p:cNvSpPr/>
            <p:nvPr/>
          </p:nvSpPr>
          <p:spPr>
            <a:xfrm>
              <a:off x="5346650" y="2904800"/>
              <a:ext cx="6300" cy="11300"/>
            </a:xfrm>
            <a:custGeom>
              <a:avLst/>
              <a:gdLst/>
              <a:ahLst/>
              <a:cxnLst/>
              <a:rect l="l" t="t" r="r" b="b"/>
              <a:pathLst>
                <a:path w="252" h="452" fill="none" extrusionOk="0">
                  <a:moveTo>
                    <a:pt x="1" y="451"/>
                  </a:moveTo>
                  <a:lnTo>
                    <a:pt x="2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8" name="Google Shape;36018;p44"/>
            <p:cNvSpPr/>
            <p:nvPr/>
          </p:nvSpPr>
          <p:spPr>
            <a:xfrm>
              <a:off x="5345400" y="291560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38" y="1"/>
                  </a:moveTo>
                  <a:cubicBezTo>
                    <a:pt x="25" y="1"/>
                    <a:pt x="13" y="7"/>
                    <a:pt x="0" y="19"/>
                  </a:cubicBezTo>
                  <a:cubicBezTo>
                    <a:pt x="0" y="44"/>
                    <a:pt x="0" y="70"/>
                    <a:pt x="25" y="70"/>
                  </a:cubicBezTo>
                  <a:cubicBezTo>
                    <a:pt x="38" y="82"/>
                    <a:pt x="51" y="88"/>
                    <a:pt x="60" y="88"/>
                  </a:cubicBezTo>
                  <a:cubicBezTo>
                    <a:pt x="69" y="88"/>
                    <a:pt x="76" y="82"/>
                    <a:pt x="76" y="70"/>
                  </a:cubicBezTo>
                  <a:cubicBezTo>
                    <a:pt x="101" y="44"/>
                    <a:pt x="76" y="19"/>
                    <a:pt x="76" y="19"/>
                  </a:cubicBezTo>
                  <a:cubicBezTo>
                    <a:pt x="63" y="7"/>
                    <a:pt x="51" y="1"/>
                    <a:pt x="3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9" name="Google Shape;36019;p44"/>
            <p:cNvSpPr/>
            <p:nvPr/>
          </p:nvSpPr>
          <p:spPr>
            <a:xfrm>
              <a:off x="5341000" y="2896650"/>
              <a:ext cx="11325" cy="6925"/>
            </a:xfrm>
            <a:custGeom>
              <a:avLst/>
              <a:gdLst/>
              <a:ahLst/>
              <a:cxnLst/>
              <a:rect l="l" t="t" r="r" b="b"/>
              <a:pathLst>
                <a:path w="453" h="277" fill="none" extrusionOk="0">
                  <a:moveTo>
                    <a:pt x="1" y="0"/>
                  </a:moveTo>
                  <a:lnTo>
                    <a:pt x="452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0" name="Google Shape;36020;p44"/>
            <p:cNvSpPr/>
            <p:nvPr/>
          </p:nvSpPr>
          <p:spPr>
            <a:xfrm>
              <a:off x="5339750" y="2895400"/>
              <a:ext cx="1900" cy="2150"/>
            </a:xfrm>
            <a:custGeom>
              <a:avLst/>
              <a:gdLst/>
              <a:ahLst/>
              <a:cxnLst/>
              <a:rect l="l" t="t" r="r" b="b"/>
              <a:pathLst>
                <a:path w="76" h="86" extrusionOk="0">
                  <a:moveTo>
                    <a:pt x="51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50"/>
                    <a:pt x="1" y="75"/>
                    <a:pt x="26" y="75"/>
                  </a:cubicBezTo>
                  <a:cubicBezTo>
                    <a:pt x="33" y="83"/>
                    <a:pt x="41" y="86"/>
                    <a:pt x="47" y="86"/>
                  </a:cubicBezTo>
                  <a:cubicBezTo>
                    <a:pt x="63" y="86"/>
                    <a:pt x="76" y="68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1" name="Google Shape;36021;p44"/>
            <p:cNvSpPr/>
            <p:nvPr/>
          </p:nvSpPr>
          <p:spPr>
            <a:xfrm>
              <a:off x="5344775" y="2892250"/>
              <a:ext cx="7550" cy="10700"/>
            </a:xfrm>
            <a:custGeom>
              <a:avLst/>
              <a:gdLst/>
              <a:ahLst/>
              <a:cxnLst/>
              <a:rect l="l" t="t" r="r" b="b"/>
              <a:pathLst>
                <a:path w="302" h="428" fill="none" extrusionOk="0">
                  <a:moveTo>
                    <a:pt x="0" y="1"/>
                  </a:moveTo>
                  <a:lnTo>
                    <a:pt x="301" y="4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2" name="Google Shape;36022;p44"/>
            <p:cNvSpPr/>
            <p:nvPr/>
          </p:nvSpPr>
          <p:spPr>
            <a:xfrm>
              <a:off x="5343525" y="2891175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41" y="0"/>
                  </a:moveTo>
                  <a:cubicBezTo>
                    <a:pt x="32" y="0"/>
                    <a:pt x="25" y="6"/>
                    <a:pt x="25" y="19"/>
                  </a:cubicBezTo>
                  <a:cubicBezTo>
                    <a:pt x="0" y="19"/>
                    <a:pt x="0" y="44"/>
                    <a:pt x="25" y="69"/>
                  </a:cubicBezTo>
                  <a:cubicBezTo>
                    <a:pt x="25" y="82"/>
                    <a:pt x="32" y="88"/>
                    <a:pt x="41" y="88"/>
                  </a:cubicBezTo>
                  <a:cubicBezTo>
                    <a:pt x="50" y="88"/>
                    <a:pt x="63" y="82"/>
                    <a:pt x="75" y="69"/>
                  </a:cubicBezTo>
                  <a:cubicBezTo>
                    <a:pt x="100" y="44"/>
                    <a:pt x="100" y="19"/>
                    <a:pt x="75" y="19"/>
                  </a:cubicBezTo>
                  <a:cubicBezTo>
                    <a:pt x="63" y="6"/>
                    <a:pt x="50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3" name="Google Shape;36023;p44"/>
            <p:cNvSpPr/>
            <p:nvPr/>
          </p:nvSpPr>
          <p:spPr>
            <a:xfrm>
              <a:off x="5339125" y="2901650"/>
              <a:ext cx="13200" cy="1925"/>
            </a:xfrm>
            <a:custGeom>
              <a:avLst/>
              <a:gdLst/>
              <a:ahLst/>
              <a:cxnLst/>
              <a:rect l="l" t="t" r="r" b="b"/>
              <a:pathLst>
                <a:path w="528" h="77" fill="none" extrusionOk="0">
                  <a:moveTo>
                    <a:pt x="1" y="1"/>
                  </a:moveTo>
                  <a:lnTo>
                    <a:pt x="527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4" name="Google Shape;36024;p44"/>
            <p:cNvSpPr/>
            <p:nvPr/>
          </p:nvSpPr>
          <p:spPr>
            <a:xfrm>
              <a:off x="5337875" y="2900400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51"/>
                    <a:pt x="1" y="76"/>
                    <a:pt x="26" y="101"/>
                  </a:cubicBezTo>
                  <a:cubicBezTo>
                    <a:pt x="51" y="101"/>
                    <a:pt x="76" y="76"/>
                    <a:pt x="76" y="51"/>
                  </a:cubicBezTo>
                  <a:cubicBezTo>
                    <a:pt x="76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5" name="Google Shape;36025;p44"/>
            <p:cNvSpPr/>
            <p:nvPr/>
          </p:nvSpPr>
          <p:spPr>
            <a:xfrm>
              <a:off x="5347900" y="2897500"/>
              <a:ext cx="13175" cy="12100"/>
            </a:xfrm>
            <a:custGeom>
              <a:avLst/>
              <a:gdLst/>
              <a:ahLst/>
              <a:cxnLst/>
              <a:rect l="l" t="t" r="r" b="b"/>
              <a:pathLst>
                <a:path w="527" h="484" extrusionOk="0">
                  <a:moveTo>
                    <a:pt x="269" y="1"/>
                  </a:moveTo>
                  <a:cubicBezTo>
                    <a:pt x="167" y="1"/>
                    <a:pt x="65" y="68"/>
                    <a:pt x="26" y="167"/>
                  </a:cubicBezTo>
                  <a:cubicBezTo>
                    <a:pt x="1" y="292"/>
                    <a:pt x="51" y="418"/>
                    <a:pt x="176" y="468"/>
                  </a:cubicBezTo>
                  <a:cubicBezTo>
                    <a:pt x="203" y="478"/>
                    <a:pt x="231" y="483"/>
                    <a:pt x="259" y="483"/>
                  </a:cubicBezTo>
                  <a:cubicBezTo>
                    <a:pt x="361" y="483"/>
                    <a:pt x="462" y="416"/>
                    <a:pt x="502" y="317"/>
                  </a:cubicBezTo>
                  <a:cubicBezTo>
                    <a:pt x="527" y="192"/>
                    <a:pt x="477" y="42"/>
                    <a:pt x="352" y="17"/>
                  </a:cubicBezTo>
                  <a:cubicBezTo>
                    <a:pt x="325" y="6"/>
                    <a:pt x="297" y="1"/>
                    <a:pt x="26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6" name="Google Shape;36026;p44"/>
            <p:cNvSpPr/>
            <p:nvPr/>
          </p:nvSpPr>
          <p:spPr>
            <a:xfrm>
              <a:off x="5247025" y="2432975"/>
              <a:ext cx="30100" cy="46400"/>
            </a:xfrm>
            <a:custGeom>
              <a:avLst/>
              <a:gdLst/>
              <a:ahLst/>
              <a:cxnLst/>
              <a:rect l="l" t="t" r="r" b="b"/>
              <a:pathLst>
                <a:path w="1204" h="1856" extrusionOk="0">
                  <a:moveTo>
                    <a:pt x="652" y="1"/>
                  </a:moveTo>
                  <a:cubicBezTo>
                    <a:pt x="427" y="76"/>
                    <a:pt x="176" y="377"/>
                    <a:pt x="101" y="803"/>
                  </a:cubicBezTo>
                  <a:cubicBezTo>
                    <a:pt x="1" y="1354"/>
                    <a:pt x="351" y="1856"/>
                    <a:pt x="351" y="1856"/>
                  </a:cubicBezTo>
                  <a:cubicBezTo>
                    <a:pt x="351" y="1856"/>
                    <a:pt x="928" y="1605"/>
                    <a:pt x="1078" y="1054"/>
                  </a:cubicBezTo>
                  <a:cubicBezTo>
                    <a:pt x="1204" y="653"/>
                    <a:pt x="1153" y="277"/>
                    <a:pt x="978" y="101"/>
                  </a:cubicBezTo>
                  <a:cubicBezTo>
                    <a:pt x="777" y="277"/>
                    <a:pt x="652" y="653"/>
                    <a:pt x="652" y="653"/>
                  </a:cubicBezTo>
                  <a:cubicBezTo>
                    <a:pt x="652" y="653"/>
                    <a:pt x="752" y="252"/>
                    <a:pt x="6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7" name="Google Shape;36027;p44"/>
            <p:cNvSpPr/>
            <p:nvPr/>
          </p:nvSpPr>
          <p:spPr>
            <a:xfrm>
              <a:off x="5215075" y="2447475"/>
              <a:ext cx="39500" cy="34600"/>
            </a:xfrm>
            <a:custGeom>
              <a:avLst/>
              <a:gdLst/>
              <a:ahLst/>
              <a:cxnLst/>
              <a:rect l="l" t="t" r="r" b="b"/>
              <a:pathLst>
                <a:path w="1580" h="1384" extrusionOk="0">
                  <a:moveTo>
                    <a:pt x="396" y="1"/>
                  </a:moveTo>
                  <a:cubicBezTo>
                    <a:pt x="343" y="1"/>
                    <a:pt x="294" y="8"/>
                    <a:pt x="251" y="22"/>
                  </a:cubicBezTo>
                  <a:cubicBezTo>
                    <a:pt x="326" y="273"/>
                    <a:pt x="602" y="574"/>
                    <a:pt x="602" y="574"/>
                  </a:cubicBezTo>
                  <a:cubicBezTo>
                    <a:pt x="602" y="574"/>
                    <a:pt x="301" y="298"/>
                    <a:pt x="50" y="273"/>
                  </a:cubicBezTo>
                  <a:lnTo>
                    <a:pt x="50" y="273"/>
                  </a:lnTo>
                  <a:cubicBezTo>
                    <a:pt x="0" y="499"/>
                    <a:pt x="176" y="875"/>
                    <a:pt x="502" y="1125"/>
                  </a:cubicBezTo>
                  <a:cubicBezTo>
                    <a:pt x="810" y="1348"/>
                    <a:pt x="1189" y="1383"/>
                    <a:pt x="1398" y="1383"/>
                  </a:cubicBezTo>
                  <a:cubicBezTo>
                    <a:pt x="1494" y="1383"/>
                    <a:pt x="1554" y="1376"/>
                    <a:pt x="1554" y="1376"/>
                  </a:cubicBezTo>
                  <a:cubicBezTo>
                    <a:pt x="1554" y="1376"/>
                    <a:pt x="1579" y="749"/>
                    <a:pt x="1178" y="348"/>
                  </a:cubicBezTo>
                  <a:cubicBezTo>
                    <a:pt x="915" y="126"/>
                    <a:pt x="619" y="1"/>
                    <a:pt x="3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8" name="Google Shape;36028;p44"/>
            <p:cNvSpPr/>
            <p:nvPr/>
          </p:nvSpPr>
          <p:spPr>
            <a:xfrm>
              <a:off x="5248275" y="2479975"/>
              <a:ext cx="33225" cy="44525"/>
            </a:xfrm>
            <a:custGeom>
              <a:avLst/>
              <a:gdLst/>
              <a:ahLst/>
              <a:cxnLst/>
              <a:rect l="l" t="t" r="r" b="b"/>
              <a:pathLst>
                <a:path w="1329" h="1781" extrusionOk="0">
                  <a:moveTo>
                    <a:pt x="301" y="1"/>
                  </a:moveTo>
                  <a:cubicBezTo>
                    <a:pt x="301" y="1"/>
                    <a:pt x="1" y="552"/>
                    <a:pt x="201" y="1078"/>
                  </a:cubicBezTo>
                  <a:cubicBezTo>
                    <a:pt x="352" y="1479"/>
                    <a:pt x="627" y="1755"/>
                    <a:pt x="853" y="1780"/>
                  </a:cubicBezTo>
                  <a:cubicBezTo>
                    <a:pt x="903" y="1505"/>
                    <a:pt x="778" y="1129"/>
                    <a:pt x="778" y="1128"/>
                  </a:cubicBezTo>
                  <a:lnTo>
                    <a:pt x="778" y="1128"/>
                  </a:lnTo>
                  <a:cubicBezTo>
                    <a:pt x="778" y="1129"/>
                    <a:pt x="953" y="1530"/>
                    <a:pt x="1154" y="1655"/>
                  </a:cubicBezTo>
                  <a:cubicBezTo>
                    <a:pt x="1304" y="1454"/>
                    <a:pt x="1329" y="1078"/>
                    <a:pt x="1128" y="677"/>
                  </a:cubicBezTo>
                  <a:cubicBezTo>
                    <a:pt x="878" y="201"/>
                    <a:pt x="301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9" name="Google Shape;36029;p44"/>
            <p:cNvSpPr/>
            <p:nvPr/>
          </p:nvSpPr>
          <p:spPr>
            <a:xfrm>
              <a:off x="5214450" y="2479850"/>
              <a:ext cx="41375" cy="31650"/>
            </a:xfrm>
            <a:custGeom>
              <a:avLst/>
              <a:gdLst/>
              <a:ahLst/>
              <a:cxnLst/>
              <a:rect l="l" t="t" r="r" b="b"/>
              <a:pathLst>
                <a:path w="1655" h="1266" extrusionOk="0">
                  <a:moveTo>
                    <a:pt x="1216" y="1"/>
                  </a:moveTo>
                  <a:cubicBezTo>
                    <a:pt x="1020" y="1"/>
                    <a:pt x="786" y="35"/>
                    <a:pt x="577" y="156"/>
                  </a:cubicBezTo>
                  <a:cubicBezTo>
                    <a:pt x="226" y="382"/>
                    <a:pt x="0" y="707"/>
                    <a:pt x="0" y="958"/>
                  </a:cubicBezTo>
                  <a:cubicBezTo>
                    <a:pt x="301" y="958"/>
                    <a:pt x="626" y="758"/>
                    <a:pt x="627" y="758"/>
                  </a:cubicBezTo>
                  <a:lnTo>
                    <a:pt x="627" y="758"/>
                  </a:lnTo>
                  <a:cubicBezTo>
                    <a:pt x="626" y="758"/>
                    <a:pt x="276" y="983"/>
                    <a:pt x="201" y="1234"/>
                  </a:cubicBezTo>
                  <a:cubicBezTo>
                    <a:pt x="256" y="1255"/>
                    <a:pt x="327" y="1266"/>
                    <a:pt x="408" y="1266"/>
                  </a:cubicBezTo>
                  <a:cubicBezTo>
                    <a:pt x="620" y="1266"/>
                    <a:pt x="899" y="1189"/>
                    <a:pt x="1153" y="1008"/>
                  </a:cubicBezTo>
                  <a:cubicBezTo>
                    <a:pt x="1579" y="682"/>
                    <a:pt x="1654" y="56"/>
                    <a:pt x="1654" y="56"/>
                  </a:cubicBezTo>
                  <a:cubicBezTo>
                    <a:pt x="1654" y="56"/>
                    <a:pt x="1466" y="1"/>
                    <a:pt x="1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0" name="Google Shape;36030;p44"/>
            <p:cNvSpPr/>
            <p:nvPr/>
          </p:nvSpPr>
          <p:spPr>
            <a:xfrm>
              <a:off x="5257050" y="2462750"/>
              <a:ext cx="46400" cy="26450"/>
            </a:xfrm>
            <a:custGeom>
              <a:avLst/>
              <a:gdLst/>
              <a:ahLst/>
              <a:cxnLst/>
              <a:rect l="l" t="t" r="r" b="b"/>
              <a:pathLst>
                <a:path w="1856" h="1058" extrusionOk="0">
                  <a:moveTo>
                    <a:pt x="1223" y="1"/>
                  </a:moveTo>
                  <a:cubicBezTo>
                    <a:pt x="1099" y="1"/>
                    <a:pt x="965" y="20"/>
                    <a:pt x="828" y="63"/>
                  </a:cubicBezTo>
                  <a:cubicBezTo>
                    <a:pt x="276" y="213"/>
                    <a:pt x="1" y="765"/>
                    <a:pt x="1" y="765"/>
                  </a:cubicBezTo>
                  <a:cubicBezTo>
                    <a:pt x="1" y="765"/>
                    <a:pt x="391" y="1058"/>
                    <a:pt x="861" y="1058"/>
                  </a:cubicBezTo>
                  <a:cubicBezTo>
                    <a:pt x="924" y="1058"/>
                    <a:pt x="988" y="1052"/>
                    <a:pt x="1053" y="1041"/>
                  </a:cubicBezTo>
                  <a:cubicBezTo>
                    <a:pt x="1454" y="965"/>
                    <a:pt x="1780" y="715"/>
                    <a:pt x="1855" y="489"/>
                  </a:cubicBezTo>
                  <a:cubicBezTo>
                    <a:pt x="1748" y="457"/>
                    <a:pt x="1613" y="448"/>
                    <a:pt x="1493" y="448"/>
                  </a:cubicBezTo>
                  <a:cubicBezTo>
                    <a:pt x="1334" y="448"/>
                    <a:pt x="1204" y="464"/>
                    <a:pt x="1204" y="464"/>
                  </a:cubicBezTo>
                  <a:cubicBezTo>
                    <a:pt x="1204" y="464"/>
                    <a:pt x="1605" y="364"/>
                    <a:pt x="1780" y="188"/>
                  </a:cubicBezTo>
                  <a:cubicBezTo>
                    <a:pt x="1664" y="73"/>
                    <a:pt x="1462" y="1"/>
                    <a:pt x="1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1" name="Google Shape;36031;p44"/>
            <p:cNvSpPr/>
            <p:nvPr/>
          </p:nvSpPr>
          <p:spPr>
            <a:xfrm>
              <a:off x="5245775" y="2459300"/>
              <a:ext cx="14425" cy="21325"/>
            </a:xfrm>
            <a:custGeom>
              <a:avLst/>
              <a:gdLst/>
              <a:ahLst/>
              <a:cxnLst/>
              <a:rect l="l" t="t" r="r" b="b"/>
              <a:pathLst>
                <a:path w="577" h="853" extrusionOk="0">
                  <a:moveTo>
                    <a:pt x="226" y="1"/>
                  </a:moveTo>
                  <a:cubicBezTo>
                    <a:pt x="201" y="126"/>
                    <a:pt x="226" y="301"/>
                    <a:pt x="226" y="301"/>
                  </a:cubicBezTo>
                  <a:cubicBezTo>
                    <a:pt x="226" y="301"/>
                    <a:pt x="176" y="126"/>
                    <a:pt x="76" y="51"/>
                  </a:cubicBezTo>
                  <a:cubicBezTo>
                    <a:pt x="25" y="151"/>
                    <a:pt x="0" y="326"/>
                    <a:pt x="76" y="502"/>
                  </a:cubicBezTo>
                  <a:cubicBezTo>
                    <a:pt x="151" y="727"/>
                    <a:pt x="426" y="853"/>
                    <a:pt x="426" y="853"/>
                  </a:cubicBezTo>
                  <a:cubicBezTo>
                    <a:pt x="426" y="853"/>
                    <a:pt x="577" y="602"/>
                    <a:pt x="502" y="351"/>
                  </a:cubicBezTo>
                  <a:cubicBezTo>
                    <a:pt x="452" y="176"/>
                    <a:pt x="326" y="26"/>
                    <a:pt x="2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2" name="Google Shape;36032;p44"/>
            <p:cNvSpPr/>
            <p:nvPr/>
          </p:nvSpPr>
          <p:spPr>
            <a:xfrm>
              <a:off x="5234500" y="2474175"/>
              <a:ext cx="21950" cy="11525"/>
            </a:xfrm>
            <a:custGeom>
              <a:avLst/>
              <a:gdLst/>
              <a:ahLst/>
              <a:cxnLst/>
              <a:rect l="l" t="t" r="r" b="b"/>
              <a:pathLst>
                <a:path w="878" h="461" extrusionOk="0">
                  <a:moveTo>
                    <a:pt x="373" y="1"/>
                  </a:moveTo>
                  <a:cubicBezTo>
                    <a:pt x="217" y="1"/>
                    <a:pt x="87" y="45"/>
                    <a:pt x="25" y="107"/>
                  </a:cubicBezTo>
                  <a:cubicBezTo>
                    <a:pt x="126" y="183"/>
                    <a:pt x="301" y="233"/>
                    <a:pt x="301" y="233"/>
                  </a:cubicBezTo>
                  <a:cubicBezTo>
                    <a:pt x="301" y="233"/>
                    <a:pt x="257" y="226"/>
                    <a:pt x="198" y="226"/>
                  </a:cubicBezTo>
                  <a:cubicBezTo>
                    <a:pt x="138" y="226"/>
                    <a:pt x="63" y="233"/>
                    <a:pt x="0" y="258"/>
                  </a:cubicBezTo>
                  <a:cubicBezTo>
                    <a:pt x="50" y="358"/>
                    <a:pt x="201" y="458"/>
                    <a:pt x="401" y="458"/>
                  </a:cubicBezTo>
                  <a:cubicBezTo>
                    <a:pt x="418" y="460"/>
                    <a:pt x="435" y="461"/>
                    <a:pt x="451" y="461"/>
                  </a:cubicBezTo>
                  <a:cubicBezTo>
                    <a:pt x="681" y="461"/>
                    <a:pt x="877" y="308"/>
                    <a:pt x="877" y="308"/>
                  </a:cubicBezTo>
                  <a:cubicBezTo>
                    <a:pt x="877" y="308"/>
                    <a:pt x="727" y="57"/>
                    <a:pt x="476" y="7"/>
                  </a:cubicBezTo>
                  <a:cubicBezTo>
                    <a:pt x="441" y="3"/>
                    <a:pt x="406" y="1"/>
                    <a:pt x="37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3" name="Google Shape;36033;p44"/>
            <p:cNvSpPr/>
            <p:nvPr/>
          </p:nvSpPr>
          <p:spPr>
            <a:xfrm>
              <a:off x="5257050" y="2480350"/>
              <a:ext cx="18200" cy="15175"/>
            </a:xfrm>
            <a:custGeom>
              <a:avLst/>
              <a:gdLst/>
              <a:ahLst/>
              <a:cxnLst/>
              <a:rect l="l" t="t" r="r" b="b"/>
              <a:pathLst>
                <a:path w="728" h="607" extrusionOk="0">
                  <a:moveTo>
                    <a:pt x="135" y="1"/>
                  </a:moveTo>
                  <a:cubicBezTo>
                    <a:pt x="55" y="1"/>
                    <a:pt x="1" y="11"/>
                    <a:pt x="1" y="11"/>
                  </a:cubicBezTo>
                  <a:cubicBezTo>
                    <a:pt x="1" y="11"/>
                    <a:pt x="26" y="311"/>
                    <a:pt x="226" y="462"/>
                  </a:cubicBezTo>
                  <a:cubicBezTo>
                    <a:pt x="338" y="555"/>
                    <a:pt x="463" y="606"/>
                    <a:pt x="561" y="606"/>
                  </a:cubicBezTo>
                  <a:cubicBezTo>
                    <a:pt x="595" y="606"/>
                    <a:pt x="626" y="600"/>
                    <a:pt x="652" y="587"/>
                  </a:cubicBezTo>
                  <a:cubicBezTo>
                    <a:pt x="602" y="462"/>
                    <a:pt x="452" y="362"/>
                    <a:pt x="452" y="362"/>
                  </a:cubicBezTo>
                  <a:lnTo>
                    <a:pt x="452" y="362"/>
                  </a:lnTo>
                  <a:cubicBezTo>
                    <a:pt x="452" y="362"/>
                    <a:pt x="627" y="462"/>
                    <a:pt x="727" y="462"/>
                  </a:cubicBezTo>
                  <a:cubicBezTo>
                    <a:pt x="727" y="362"/>
                    <a:pt x="652" y="186"/>
                    <a:pt x="502" y="86"/>
                  </a:cubicBezTo>
                  <a:cubicBezTo>
                    <a:pt x="376" y="16"/>
                    <a:pt x="236" y="1"/>
                    <a:pt x="13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4" name="Google Shape;36034;p44"/>
            <p:cNvSpPr/>
            <p:nvPr/>
          </p:nvSpPr>
          <p:spPr>
            <a:xfrm>
              <a:off x="5245150" y="2481225"/>
              <a:ext cx="15050" cy="20075"/>
            </a:xfrm>
            <a:custGeom>
              <a:avLst/>
              <a:gdLst/>
              <a:ahLst/>
              <a:cxnLst/>
              <a:rect l="l" t="t" r="r" b="b"/>
              <a:pathLst>
                <a:path w="602" h="803" extrusionOk="0">
                  <a:moveTo>
                    <a:pt x="477" y="1"/>
                  </a:moveTo>
                  <a:cubicBezTo>
                    <a:pt x="477" y="1"/>
                    <a:pt x="201" y="76"/>
                    <a:pt x="76" y="302"/>
                  </a:cubicBezTo>
                  <a:cubicBezTo>
                    <a:pt x="0" y="477"/>
                    <a:pt x="0" y="652"/>
                    <a:pt x="50" y="753"/>
                  </a:cubicBezTo>
                  <a:cubicBezTo>
                    <a:pt x="151" y="678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3"/>
                    <a:pt x="201" y="803"/>
                  </a:cubicBezTo>
                  <a:cubicBezTo>
                    <a:pt x="301" y="778"/>
                    <a:pt x="451" y="677"/>
                    <a:pt x="502" y="477"/>
                  </a:cubicBezTo>
                  <a:cubicBezTo>
                    <a:pt x="602" y="251"/>
                    <a:pt x="477" y="1"/>
                    <a:pt x="4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5" name="Google Shape;36035;p44"/>
            <p:cNvSpPr/>
            <p:nvPr/>
          </p:nvSpPr>
          <p:spPr>
            <a:xfrm>
              <a:off x="5257050" y="2464200"/>
              <a:ext cx="16950" cy="17100"/>
            </a:xfrm>
            <a:custGeom>
              <a:avLst/>
              <a:gdLst/>
              <a:ahLst/>
              <a:cxnLst/>
              <a:rect l="l" t="t" r="r" b="b"/>
              <a:pathLst>
                <a:path w="678" h="684" extrusionOk="0">
                  <a:moveTo>
                    <a:pt x="510" y="0"/>
                  </a:moveTo>
                  <a:cubicBezTo>
                    <a:pt x="408" y="0"/>
                    <a:pt x="260" y="74"/>
                    <a:pt x="151" y="206"/>
                  </a:cubicBezTo>
                  <a:cubicBezTo>
                    <a:pt x="1" y="381"/>
                    <a:pt x="26" y="682"/>
                    <a:pt x="26" y="682"/>
                  </a:cubicBezTo>
                  <a:cubicBezTo>
                    <a:pt x="26" y="682"/>
                    <a:pt x="39" y="683"/>
                    <a:pt x="63" y="683"/>
                  </a:cubicBezTo>
                  <a:cubicBezTo>
                    <a:pt x="144" y="683"/>
                    <a:pt x="346" y="668"/>
                    <a:pt x="502" y="531"/>
                  </a:cubicBezTo>
                  <a:cubicBezTo>
                    <a:pt x="627" y="381"/>
                    <a:pt x="677" y="206"/>
                    <a:pt x="652" y="105"/>
                  </a:cubicBezTo>
                  <a:lnTo>
                    <a:pt x="652" y="105"/>
                  </a:lnTo>
                  <a:cubicBezTo>
                    <a:pt x="552" y="130"/>
                    <a:pt x="402" y="256"/>
                    <a:pt x="402" y="256"/>
                  </a:cubicBezTo>
                  <a:cubicBezTo>
                    <a:pt x="402" y="256"/>
                    <a:pt x="527" y="130"/>
                    <a:pt x="552" y="5"/>
                  </a:cubicBezTo>
                  <a:cubicBezTo>
                    <a:pt x="539" y="2"/>
                    <a:pt x="525" y="0"/>
                    <a:pt x="51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6" name="Google Shape;36036;p44"/>
            <p:cNvSpPr/>
            <p:nvPr/>
          </p:nvSpPr>
          <p:spPr>
            <a:xfrm>
              <a:off x="5256425" y="2464325"/>
              <a:ext cx="3775" cy="12550"/>
            </a:xfrm>
            <a:custGeom>
              <a:avLst/>
              <a:gdLst/>
              <a:ahLst/>
              <a:cxnLst/>
              <a:rect l="l" t="t" r="r" b="b"/>
              <a:pathLst>
                <a:path w="151" h="502" fill="none" extrusionOk="0">
                  <a:moveTo>
                    <a:pt x="151" y="0"/>
                  </a:moveTo>
                  <a:lnTo>
                    <a:pt x="0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7" name="Google Shape;36037;p44"/>
            <p:cNvSpPr/>
            <p:nvPr/>
          </p:nvSpPr>
          <p:spPr>
            <a:xfrm>
              <a:off x="5258925" y="2462775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51" y="1"/>
                  </a:moveTo>
                  <a:cubicBezTo>
                    <a:pt x="34" y="1"/>
                    <a:pt x="17" y="12"/>
                    <a:pt x="1" y="12"/>
                  </a:cubicBezTo>
                  <a:cubicBezTo>
                    <a:pt x="1" y="37"/>
                    <a:pt x="1" y="62"/>
                    <a:pt x="26" y="87"/>
                  </a:cubicBezTo>
                  <a:cubicBezTo>
                    <a:pt x="51" y="87"/>
                    <a:pt x="76" y="87"/>
                    <a:pt x="101" y="62"/>
                  </a:cubicBezTo>
                  <a:cubicBezTo>
                    <a:pt x="101" y="37"/>
                    <a:pt x="101" y="12"/>
                    <a:pt x="76" y="12"/>
                  </a:cubicBezTo>
                  <a:cubicBezTo>
                    <a:pt x="68" y="4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8" name="Google Shape;36038;p44"/>
            <p:cNvSpPr/>
            <p:nvPr/>
          </p:nvSpPr>
          <p:spPr>
            <a:xfrm>
              <a:off x="5254550" y="2463700"/>
              <a:ext cx="1900" cy="13175"/>
            </a:xfrm>
            <a:custGeom>
              <a:avLst/>
              <a:gdLst/>
              <a:ahLst/>
              <a:cxnLst/>
              <a:rect l="l" t="t" r="r" b="b"/>
              <a:pathLst>
                <a:path w="76" h="527" fill="none" extrusionOk="0">
                  <a:moveTo>
                    <a:pt x="0" y="0"/>
                  </a:moveTo>
                  <a:lnTo>
                    <a:pt x="75" y="5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9" name="Google Shape;36039;p44"/>
            <p:cNvSpPr/>
            <p:nvPr/>
          </p:nvSpPr>
          <p:spPr>
            <a:xfrm>
              <a:off x="5253300" y="2462425"/>
              <a:ext cx="2525" cy="1925"/>
            </a:xfrm>
            <a:custGeom>
              <a:avLst/>
              <a:gdLst/>
              <a:ahLst/>
              <a:cxnLst/>
              <a:rect l="l" t="t" r="r" b="b"/>
              <a:pathLst>
                <a:path w="101" h="77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75" y="76"/>
                    <a:pt x="100" y="51"/>
                    <a:pt x="75" y="26"/>
                  </a:cubicBezTo>
                  <a:cubicBezTo>
                    <a:pt x="75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0" name="Google Shape;36040;p44"/>
            <p:cNvSpPr/>
            <p:nvPr/>
          </p:nvSpPr>
          <p:spPr>
            <a:xfrm>
              <a:off x="5257050" y="246682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0"/>
                  </a:moveTo>
                  <a:lnTo>
                    <a:pt x="1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1" name="Google Shape;36041;p44"/>
            <p:cNvSpPr/>
            <p:nvPr/>
          </p:nvSpPr>
          <p:spPr>
            <a:xfrm>
              <a:off x="5263950" y="246510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41" y="0"/>
                  </a:moveTo>
                  <a:cubicBezTo>
                    <a:pt x="32" y="0"/>
                    <a:pt x="25" y="7"/>
                    <a:pt x="25" y="19"/>
                  </a:cubicBezTo>
                  <a:cubicBezTo>
                    <a:pt x="0" y="44"/>
                    <a:pt x="0" y="69"/>
                    <a:pt x="25" y="94"/>
                  </a:cubicBezTo>
                  <a:cubicBezTo>
                    <a:pt x="50" y="94"/>
                    <a:pt x="75" y="94"/>
                    <a:pt x="100" y="69"/>
                  </a:cubicBezTo>
                  <a:cubicBezTo>
                    <a:pt x="100" y="44"/>
                    <a:pt x="100" y="19"/>
                    <a:pt x="75" y="19"/>
                  </a:cubicBezTo>
                  <a:cubicBezTo>
                    <a:pt x="63" y="7"/>
                    <a:pt x="50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2" name="Google Shape;36042;p44"/>
            <p:cNvSpPr/>
            <p:nvPr/>
          </p:nvSpPr>
          <p:spPr>
            <a:xfrm>
              <a:off x="5257050" y="2479975"/>
              <a:ext cx="3775" cy="11925"/>
            </a:xfrm>
            <a:custGeom>
              <a:avLst/>
              <a:gdLst/>
              <a:ahLst/>
              <a:cxnLst/>
              <a:rect l="l" t="t" r="r" b="b"/>
              <a:pathLst>
                <a:path w="151" h="477" fill="none" extrusionOk="0">
                  <a:moveTo>
                    <a:pt x="151" y="4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3" name="Google Shape;36043;p44"/>
            <p:cNvSpPr/>
            <p:nvPr/>
          </p:nvSpPr>
          <p:spPr>
            <a:xfrm>
              <a:off x="5260175" y="2491625"/>
              <a:ext cx="1925" cy="2175"/>
            </a:xfrm>
            <a:custGeom>
              <a:avLst/>
              <a:gdLst/>
              <a:ahLst/>
              <a:cxnLst/>
              <a:rect l="l" t="t" r="r" b="b"/>
              <a:pathLst>
                <a:path w="77" h="87" extrusionOk="0">
                  <a:moveTo>
                    <a:pt x="47" y="0"/>
                  </a:moveTo>
                  <a:cubicBezTo>
                    <a:pt x="41" y="0"/>
                    <a:pt x="33" y="4"/>
                    <a:pt x="26" y="11"/>
                  </a:cubicBezTo>
                  <a:cubicBezTo>
                    <a:pt x="1" y="11"/>
                    <a:pt x="1" y="36"/>
                    <a:pt x="1" y="61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76" y="86"/>
                    <a:pt x="76" y="61"/>
                    <a:pt x="76" y="36"/>
                  </a:cubicBezTo>
                  <a:cubicBezTo>
                    <a:pt x="76" y="18"/>
                    <a:pt x="63" y="0"/>
                    <a:pt x="4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4" name="Google Shape;36044;p44"/>
            <p:cNvSpPr/>
            <p:nvPr/>
          </p:nvSpPr>
          <p:spPr>
            <a:xfrm>
              <a:off x="5257050" y="2479975"/>
              <a:ext cx="8800" cy="9425"/>
            </a:xfrm>
            <a:custGeom>
              <a:avLst/>
              <a:gdLst/>
              <a:ahLst/>
              <a:cxnLst/>
              <a:rect l="l" t="t" r="r" b="b"/>
              <a:pathLst>
                <a:path w="352" h="377" fill="none" extrusionOk="0">
                  <a:moveTo>
                    <a:pt x="351" y="377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5" name="Google Shape;36045;p44"/>
            <p:cNvSpPr/>
            <p:nvPr/>
          </p:nvSpPr>
          <p:spPr>
            <a:xfrm>
              <a:off x="5265200" y="2488750"/>
              <a:ext cx="1900" cy="2375"/>
            </a:xfrm>
            <a:custGeom>
              <a:avLst/>
              <a:gdLst/>
              <a:ahLst/>
              <a:cxnLst/>
              <a:rect l="l" t="t" r="r" b="b"/>
              <a:pathLst>
                <a:path w="76" h="95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cubicBezTo>
                    <a:pt x="13" y="88"/>
                    <a:pt x="25" y="95"/>
                    <a:pt x="35" y="95"/>
                  </a:cubicBezTo>
                  <a:cubicBezTo>
                    <a:pt x="44" y="95"/>
                    <a:pt x="50" y="88"/>
                    <a:pt x="50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50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6" name="Google Shape;36046;p44"/>
            <p:cNvSpPr/>
            <p:nvPr/>
          </p:nvSpPr>
          <p:spPr>
            <a:xfrm>
              <a:off x="5255175" y="2479975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502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7" name="Google Shape;36047;p44"/>
            <p:cNvSpPr/>
            <p:nvPr/>
          </p:nvSpPr>
          <p:spPr>
            <a:xfrm>
              <a:off x="5254550" y="2491875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25" y="1"/>
                  </a:moveTo>
                  <a:cubicBezTo>
                    <a:pt x="25" y="26"/>
                    <a:pt x="0" y="26"/>
                    <a:pt x="0" y="51"/>
                  </a:cubicBezTo>
                  <a:cubicBezTo>
                    <a:pt x="0" y="76"/>
                    <a:pt x="25" y="101"/>
                    <a:pt x="25" y="101"/>
                  </a:cubicBezTo>
                  <a:cubicBezTo>
                    <a:pt x="50" y="101"/>
                    <a:pt x="75" y="76"/>
                    <a:pt x="75" y="51"/>
                  </a:cubicBezTo>
                  <a:cubicBezTo>
                    <a:pt x="7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8" name="Google Shape;36048;p44"/>
            <p:cNvSpPr/>
            <p:nvPr/>
          </p:nvSpPr>
          <p:spPr>
            <a:xfrm>
              <a:off x="5257675" y="2477475"/>
              <a:ext cx="12550" cy="650"/>
            </a:xfrm>
            <a:custGeom>
              <a:avLst/>
              <a:gdLst/>
              <a:ahLst/>
              <a:cxnLst/>
              <a:rect l="l" t="t" r="r" b="b"/>
              <a:pathLst>
                <a:path w="502" h="26" fill="none" extrusionOk="0">
                  <a:moveTo>
                    <a:pt x="502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49" name="Google Shape;36049;p44"/>
            <p:cNvSpPr/>
            <p:nvPr/>
          </p:nvSpPr>
          <p:spPr>
            <a:xfrm>
              <a:off x="5269575" y="2476225"/>
              <a:ext cx="2550" cy="2525"/>
            </a:xfrm>
            <a:custGeom>
              <a:avLst/>
              <a:gdLst/>
              <a:ahLst/>
              <a:cxnLst/>
              <a:rect l="l" t="t" r="r" b="b"/>
              <a:pathLst>
                <a:path w="102" h="101" extrusionOk="0">
                  <a:moveTo>
                    <a:pt x="51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75"/>
                    <a:pt x="26" y="101"/>
                    <a:pt x="51" y="101"/>
                  </a:cubicBezTo>
                  <a:cubicBezTo>
                    <a:pt x="76" y="101"/>
                    <a:pt x="101" y="75"/>
                    <a:pt x="101" y="50"/>
                  </a:cubicBezTo>
                  <a:cubicBezTo>
                    <a:pt x="101" y="25"/>
                    <a:pt x="76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0" name="Google Shape;36050;p44"/>
            <p:cNvSpPr/>
            <p:nvPr/>
          </p:nvSpPr>
          <p:spPr>
            <a:xfrm>
              <a:off x="5257675" y="2471825"/>
              <a:ext cx="11300" cy="6300"/>
            </a:xfrm>
            <a:custGeom>
              <a:avLst/>
              <a:gdLst/>
              <a:ahLst/>
              <a:cxnLst/>
              <a:rect l="l" t="t" r="r" b="b"/>
              <a:pathLst>
                <a:path w="452" h="252" fill="none" extrusionOk="0">
                  <a:moveTo>
                    <a:pt x="452" y="1"/>
                  </a:moveTo>
                  <a:lnTo>
                    <a:pt x="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1" name="Google Shape;36051;p44"/>
            <p:cNvSpPr/>
            <p:nvPr/>
          </p:nvSpPr>
          <p:spPr>
            <a:xfrm>
              <a:off x="5268325" y="2470575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26" y="1"/>
                  </a:moveTo>
                  <a:cubicBezTo>
                    <a:pt x="1" y="26"/>
                    <a:pt x="1" y="51"/>
                    <a:pt x="1" y="76"/>
                  </a:cubicBezTo>
                  <a:cubicBezTo>
                    <a:pt x="26" y="101"/>
                    <a:pt x="51" y="101"/>
                    <a:pt x="76" y="101"/>
                  </a:cubicBezTo>
                  <a:cubicBezTo>
                    <a:pt x="76" y="76"/>
                    <a:pt x="101" y="51"/>
                    <a:pt x="101" y="51"/>
                  </a:cubicBezTo>
                  <a:cubicBezTo>
                    <a:pt x="76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2" name="Google Shape;36052;p44"/>
            <p:cNvSpPr/>
            <p:nvPr/>
          </p:nvSpPr>
          <p:spPr>
            <a:xfrm>
              <a:off x="5257675" y="2478100"/>
              <a:ext cx="11925" cy="5025"/>
            </a:xfrm>
            <a:custGeom>
              <a:avLst/>
              <a:gdLst/>
              <a:ahLst/>
              <a:cxnLst/>
              <a:rect l="l" t="t" r="r" b="b"/>
              <a:pathLst>
                <a:path w="477" h="201" fill="none" extrusionOk="0">
                  <a:moveTo>
                    <a:pt x="477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3" name="Google Shape;36053;p44"/>
            <p:cNvSpPr/>
            <p:nvPr/>
          </p:nvSpPr>
          <p:spPr>
            <a:xfrm>
              <a:off x="5268950" y="2481850"/>
              <a:ext cx="2525" cy="2550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51"/>
                    <a:pt x="1" y="76"/>
                    <a:pt x="26" y="101"/>
                  </a:cubicBezTo>
                  <a:cubicBezTo>
                    <a:pt x="51" y="101"/>
                    <a:pt x="76" y="76"/>
                    <a:pt x="76" y="51"/>
                  </a:cubicBezTo>
                  <a:cubicBezTo>
                    <a:pt x="101" y="51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4" name="Google Shape;36054;p44"/>
            <p:cNvSpPr/>
            <p:nvPr/>
          </p:nvSpPr>
          <p:spPr>
            <a:xfrm>
              <a:off x="5245150" y="2478725"/>
              <a:ext cx="10050" cy="8175"/>
            </a:xfrm>
            <a:custGeom>
              <a:avLst/>
              <a:gdLst/>
              <a:ahLst/>
              <a:cxnLst/>
              <a:rect l="l" t="t" r="r" b="b"/>
              <a:pathLst>
                <a:path w="402" h="327" fill="none" extrusionOk="0">
                  <a:moveTo>
                    <a:pt x="0" y="326"/>
                  </a:moveTo>
                  <a:lnTo>
                    <a:pt x="4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5" name="Google Shape;36055;p44"/>
            <p:cNvSpPr/>
            <p:nvPr/>
          </p:nvSpPr>
          <p:spPr>
            <a:xfrm>
              <a:off x="5243275" y="2486250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0"/>
                  </a:moveTo>
                  <a:cubicBezTo>
                    <a:pt x="0" y="25"/>
                    <a:pt x="0" y="50"/>
                    <a:pt x="25" y="75"/>
                  </a:cubicBezTo>
                  <a:lnTo>
                    <a:pt x="75" y="75"/>
                  </a:lnTo>
                  <a:cubicBezTo>
                    <a:pt x="100" y="50"/>
                    <a:pt x="100" y="25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6" name="Google Shape;36056;p44"/>
            <p:cNvSpPr/>
            <p:nvPr/>
          </p:nvSpPr>
          <p:spPr>
            <a:xfrm>
              <a:off x="5242650" y="2478725"/>
              <a:ext cx="12550" cy="3150"/>
            </a:xfrm>
            <a:custGeom>
              <a:avLst/>
              <a:gdLst/>
              <a:ahLst/>
              <a:cxnLst/>
              <a:rect l="l" t="t" r="r" b="b"/>
              <a:pathLst>
                <a:path w="502" h="126" fill="none" extrusionOk="0">
                  <a:moveTo>
                    <a:pt x="0" y="126"/>
                  </a:moveTo>
                  <a:lnTo>
                    <a:pt x="5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7" name="Google Shape;36057;p44"/>
            <p:cNvSpPr/>
            <p:nvPr/>
          </p:nvSpPr>
          <p:spPr>
            <a:xfrm>
              <a:off x="5240750" y="2480975"/>
              <a:ext cx="2550" cy="2150"/>
            </a:xfrm>
            <a:custGeom>
              <a:avLst/>
              <a:gdLst/>
              <a:ahLst/>
              <a:cxnLst/>
              <a:rect l="l" t="t" r="r" b="b"/>
              <a:pathLst>
                <a:path w="102" h="86" extrusionOk="0">
                  <a:moveTo>
                    <a:pt x="48" y="0"/>
                  </a:moveTo>
                  <a:cubicBezTo>
                    <a:pt x="41" y="0"/>
                    <a:pt x="33" y="3"/>
                    <a:pt x="26" y="11"/>
                  </a:cubicBezTo>
                  <a:cubicBezTo>
                    <a:pt x="26" y="11"/>
                    <a:pt x="1" y="36"/>
                    <a:pt x="1" y="61"/>
                  </a:cubicBezTo>
                  <a:cubicBezTo>
                    <a:pt x="26" y="86"/>
                    <a:pt x="51" y="86"/>
                    <a:pt x="76" y="86"/>
                  </a:cubicBezTo>
                  <a:cubicBezTo>
                    <a:pt x="101" y="61"/>
                    <a:pt x="101" y="36"/>
                    <a:pt x="101" y="36"/>
                  </a:cubicBezTo>
                  <a:cubicBezTo>
                    <a:pt x="83" y="18"/>
                    <a:pt x="66" y="0"/>
                    <a:pt x="4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8" name="Google Shape;36058;p44"/>
            <p:cNvSpPr/>
            <p:nvPr/>
          </p:nvSpPr>
          <p:spPr>
            <a:xfrm>
              <a:off x="5248900" y="2478725"/>
              <a:ext cx="6300" cy="11925"/>
            </a:xfrm>
            <a:custGeom>
              <a:avLst/>
              <a:gdLst/>
              <a:ahLst/>
              <a:cxnLst/>
              <a:rect l="l" t="t" r="r" b="b"/>
              <a:pathLst>
                <a:path w="252" h="477" fill="none" extrusionOk="0">
                  <a:moveTo>
                    <a:pt x="1" y="477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59" name="Google Shape;36059;p44"/>
            <p:cNvSpPr/>
            <p:nvPr/>
          </p:nvSpPr>
          <p:spPr>
            <a:xfrm>
              <a:off x="5247650" y="24897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2" y="1"/>
                  </a:moveTo>
                  <a:cubicBezTo>
                    <a:pt x="37" y="1"/>
                    <a:pt x="26" y="12"/>
                    <a:pt x="26" y="12"/>
                  </a:cubicBezTo>
                  <a:cubicBezTo>
                    <a:pt x="1" y="37"/>
                    <a:pt x="1" y="62"/>
                    <a:pt x="26" y="87"/>
                  </a:cubicBezTo>
                  <a:cubicBezTo>
                    <a:pt x="51" y="87"/>
                    <a:pt x="76" y="87"/>
                    <a:pt x="76" y="62"/>
                  </a:cubicBezTo>
                  <a:cubicBezTo>
                    <a:pt x="101" y="37"/>
                    <a:pt x="101" y="12"/>
                    <a:pt x="76" y="12"/>
                  </a:cubicBezTo>
                  <a:cubicBezTo>
                    <a:pt x="67" y="3"/>
                    <a:pt x="59" y="1"/>
                    <a:pt x="5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0" name="Google Shape;36060;p44"/>
            <p:cNvSpPr/>
            <p:nvPr/>
          </p:nvSpPr>
          <p:spPr>
            <a:xfrm>
              <a:off x="5243275" y="2470575"/>
              <a:ext cx="11300" cy="6925"/>
            </a:xfrm>
            <a:custGeom>
              <a:avLst/>
              <a:gdLst/>
              <a:ahLst/>
              <a:cxnLst/>
              <a:rect l="l" t="t" r="r" b="b"/>
              <a:pathLst>
                <a:path w="452" h="277" fill="none" extrusionOk="0">
                  <a:moveTo>
                    <a:pt x="0" y="1"/>
                  </a:moveTo>
                  <a:lnTo>
                    <a:pt x="451" y="2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1" name="Google Shape;36061;p44"/>
            <p:cNvSpPr/>
            <p:nvPr/>
          </p:nvSpPr>
          <p:spPr>
            <a:xfrm>
              <a:off x="5242025" y="24693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0" y="1"/>
                  </a:moveTo>
                  <a:cubicBezTo>
                    <a:pt x="50" y="1"/>
                    <a:pt x="25" y="1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33" y="84"/>
                    <a:pt x="42" y="87"/>
                    <a:pt x="49" y="87"/>
                  </a:cubicBezTo>
                  <a:cubicBezTo>
                    <a:pt x="64" y="87"/>
                    <a:pt x="75" y="76"/>
                    <a:pt x="75" y="76"/>
                  </a:cubicBezTo>
                  <a:cubicBezTo>
                    <a:pt x="100" y="51"/>
                    <a:pt x="75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2" name="Google Shape;36062;p44"/>
            <p:cNvSpPr/>
            <p:nvPr/>
          </p:nvSpPr>
          <p:spPr>
            <a:xfrm>
              <a:off x="5247025" y="2466825"/>
              <a:ext cx="7550" cy="10675"/>
            </a:xfrm>
            <a:custGeom>
              <a:avLst/>
              <a:gdLst/>
              <a:ahLst/>
              <a:cxnLst/>
              <a:rect l="l" t="t" r="r" b="b"/>
              <a:pathLst>
                <a:path w="302" h="427" fill="none" extrusionOk="0">
                  <a:moveTo>
                    <a:pt x="1" y="0"/>
                  </a:moveTo>
                  <a:lnTo>
                    <a:pt x="301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3" name="Google Shape;36063;p44"/>
            <p:cNvSpPr/>
            <p:nvPr/>
          </p:nvSpPr>
          <p:spPr>
            <a:xfrm>
              <a:off x="5245775" y="246510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60" y="0"/>
                  </a:moveTo>
                  <a:cubicBezTo>
                    <a:pt x="51" y="0"/>
                    <a:pt x="38" y="7"/>
                    <a:pt x="25" y="19"/>
                  </a:cubicBezTo>
                  <a:cubicBezTo>
                    <a:pt x="0" y="19"/>
                    <a:pt x="0" y="44"/>
                    <a:pt x="25" y="69"/>
                  </a:cubicBezTo>
                  <a:cubicBezTo>
                    <a:pt x="25" y="82"/>
                    <a:pt x="32" y="88"/>
                    <a:pt x="41" y="88"/>
                  </a:cubicBezTo>
                  <a:cubicBezTo>
                    <a:pt x="51" y="88"/>
                    <a:pt x="63" y="82"/>
                    <a:pt x="76" y="69"/>
                  </a:cubicBezTo>
                  <a:cubicBezTo>
                    <a:pt x="101" y="69"/>
                    <a:pt x="101" y="44"/>
                    <a:pt x="76" y="19"/>
                  </a:cubicBezTo>
                  <a:cubicBezTo>
                    <a:pt x="76" y="7"/>
                    <a:pt x="69" y="0"/>
                    <a:pt x="6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4" name="Google Shape;36064;p44"/>
            <p:cNvSpPr/>
            <p:nvPr/>
          </p:nvSpPr>
          <p:spPr>
            <a:xfrm>
              <a:off x="5241375" y="2475600"/>
              <a:ext cx="13200" cy="1900"/>
            </a:xfrm>
            <a:custGeom>
              <a:avLst/>
              <a:gdLst/>
              <a:ahLst/>
              <a:cxnLst/>
              <a:rect l="l" t="t" r="r" b="b"/>
              <a:pathLst>
                <a:path w="528" h="76" fill="none" extrusionOk="0">
                  <a:moveTo>
                    <a:pt x="1" y="0"/>
                  </a:moveTo>
                  <a:lnTo>
                    <a:pt x="527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5" name="Google Shape;36065;p44"/>
            <p:cNvSpPr/>
            <p:nvPr/>
          </p:nvSpPr>
          <p:spPr>
            <a:xfrm>
              <a:off x="5240125" y="2474700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30" y="1"/>
                  </a:moveTo>
                  <a:cubicBezTo>
                    <a:pt x="13" y="1"/>
                    <a:pt x="1" y="19"/>
                    <a:pt x="1" y="36"/>
                  </a:cubicBezTo>
                  <a:cubicBezTo>
                    <a:pt x="1" y="61"/>
                    <a:pt x="1" y="86"/>
                    <a:pt x="26" y="86"/>
                  </a:cubicBezTo>
                  <a:cubicBezTo>
                    <a:pt x="51" y="86"/>
                    <a:pt x="76" y="86"/>
                    <a:pt x="76" y="61"/>
                  </a:cubicBezTo>
                  <a:cubicBezTo>
                    <a:pt x="101" y="36"/>
                    <a:pt x="76" y="11"/>
                    <a:pt x="51" y="11"/>
                  </a:cubicBezTo>
                  <a:cubicBezTo>
                    <a:pt x="44" y="4"/>
                    <a:pt x="36" y="1"/>
                    <a:pt x="3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6" name="Google Shape;36066;p44"/>
            <p:cNvSpPr/>
            <p:nvPr/>
          </p:nvSpPr>
          <p:spPr>
            <a:xfrm>
              <a:off x="5250150" y="2471450"/>
              <a:ext cx="13825" cy="12075"/>
            </a:xfrm>
            <a:custGeom>
              <a:avLst/>
              <a:gdLst/>
              <a:ahLst/>
              <a:cxnLst/>
              <a:rect l="l" t="t" r="r" b="b"/>
              <a:pathLst>
                <a:path w="553" h="483" extrusionOk="0">
                  <a:moveTo>
                    <a:pt x="269" y="0"/>
                  </a:moveTo>
                  <a:cubicBezTo>
                    <a:pt x="168" y="0"/>
                    <a:pt x="71" y="68"/>
                    <a:pt x="51" y="166"/>
                  </a:cubicBezTo>
                  <a:cubicBezTo>
                    <a:pt x="1" y="292"/>
                    <a:pt x="76" y="442"/>
                    <a:pt x="201" y="467"/>
                  </a:cubicBezTo>
                  <a:cubicBezTo>
                    <a:pt x="228" y="478"/>
                    <a:pt x="255" y="483"/>
                    <a:pt x="281" y="483"/>
                  </a:cubicBezTo>
                  <a:cubicBezTo>
                    <a:pt x="377" y="483"/>
                    <a:pt x="463" y="415"/>
                    <a:pt x="502" y="317"/>
                  </a:cubicBezTo>
                  <a:cubicBezTo>
                    <a:pt x="552" y="191"/>
                    <a:pt x="477" y="66"/>
                    <a:pt x="352" y="16"/>
                  </a:cubicBezTo>
                  <a:cubicBezTo>
                    <a:pt x="325" y="5"/>
                    <a:pt x="297" y="0"/>
                    <a:pt x="26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7" name="Google Shape;36067;p44"/>
            <p:cNvSpPr/>
            <p:nvPr/>
          </p:nvSpPr>
          <p:spPr>
            <a:xfrm>
              <a:off x="5422475" y="2993150"/>
              <a:ext cx="30100" cy="46375"/>
            </a:xfrm>
            <a:custGeom>
              <a:avLst/>
              <a:gdLst/>
              <a:ahLst/>
              <a:cxnLst/>
              <a:rect l="l" t="t" r="r" b="b"/>
              <a:pathLst>
                <a:path w="1204" h="1855" extrusionOk="0">
                  <a:moveTo>
                    <a:pt x="652" y="0"/>
                  </a:moveTo>
                  <a:cubicBezTo>
                    <a:pt x="426" y="75"/>
                    <a:pt x="176" y="376"/>
                    <a:pt x="100" y="802"/>
                  </a:cubicBezTo>
                  <a:cubicBezTo>
                    <a:pt x="0" y="1328"/>
                    <a:pt x="351" y="1855"/>
                    <a:pt x="351" y="1855"/>
                  </a:cubicBezTo>
                  <a:cubicBezTo>
                    <a:pt x="351" y="1855"/>
                    <a:pt x="927" y="1579"/>
                    <a:pt x="1078" y="1053"/>
                  </a:cubicBezTo>
                  <a:cubicBezTo>
                    <a:pt x="1203" y="652"/>
                    <a:pt x="1153" y="251"/>
                    <a:pt x="978" y="75"/>
                  </a:cubicBezTo>
                  <a:cubicBezTo>
                    <a:pt x="777" y="276"/>
                    <a:pt x="652" y="652"/>
                    <a:pt x="652" y="652"/>
                  </a:cubicBezTo>
                  <a:cubicBezTo>
                    <a:pt x="652" y="652"/>
                    <a:pt x="752" y="251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8" name="Google Shape;36068;p44"/>
            <p:cNvSpPr/>
            <p:nvPr/>
          </p:nvSpPr>
          <p:spPr>
            <a:xfrm>
              <a:off x="5390500" y="3007250"/>
              <a:ext cx="39500" cy="34500"/>
            </a:xfrm>
            <a:custGeom>
              <a:avLst/>
              <a:gdLst/>
              <a:ahLst/>
              <a:cxnLst/>
              <a:rect l="l" t="t" r="r" b="b"/>
              <a:pathLst>
                <a:path w="1580" h="1380" extrusionOk="0">
                  <a:moveTo>
                    <a:pt x="372" y="0"/>
                  </a:moveTo>
                  <a:cubicBezTo>
                    <a:pt x="329" y="0"/>
                    <a:pt x="288" y="4"/>
                    <a:pt x="252" y="13"/>
                  </a:cubicBezTo>
                  <a:cubicBezTo>
                    <a:pt x="327" y="288"/>
                    <a:pt x="602" y="564"/>
                    <a:pt x="602" y="564"/>
                  </a:cubicBezTo>
                  <a:cubicBezTo>
                    <a:pt x="602" y="564"/>
                    <a:pt x="302" y="288"/>
                    <a:pt x="51" y="263"/>
                  </a:cubicBezTo>
                  <a:lnTo>
                    <a:pt x="51" y="263"/>
                  </a:lnTo>
                  <a:cubicBezTo>
                    <a:pt x="1" y="514"/>
                    <a:pt x="176" y="865"/>
                    <a:pt x="502" y="1115"/>
                  </a:cubicBezTo>
                  <a:cubicBezTo>
                    <a:pt x="789" y="1339"/>
                    <a:pt x="1137" y="1379"/>
                    <a:pt x="1352" y="1379"/>
                  </a:cubicBezTo>
                  <a:cubicBezTo>
                    <a:pt x="1475" y="1379"/>
                    <a:pt x="1555" y="1366"/>
                    <a:pt x="1555" y="1366"/>
                  </a:cubicBezTo>
                  <a:cubicBezTo>
                    <a:pt x="1555" y="1366"/>
                    <a:pt x="1580" y="739"/>
                    <a:pt x="1179" y="363"/>
                  </a:cubicBezTo>
                  <a:cubicBezTo>
                    <a:pt x="906" y="111"/>
                    <a:pt x="598" y="0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9" name="Google Shape;36069;p44"/>
            <p:cNvSpPr/>
            <p:nvPr/>
          </p:nvSpPr>
          <p:spPr>
            <a:xfrm>
              <a:off x="5423725" y="3040125"/>
              <a:ext cx="33225" cy="44525"/>
            </a:xfrm>
            <a:custGeom>
              <a:avLst/>
              <a:gdLst/>
              <a:ahLst/>
              <a:cxnLst/>
              <a:rect l="l" t="t" r="r" b="b"/>
              <a:pathLst>
                <a:path w="1329" h="1781" extrusionOk="0">
                  <a:moveTo>
                    <a:pt x="301" y="1"/>
                  </a:moveTo>
                  <a:cubicBezTo>
                    <a:pt x="301" y="1"/>
                    <a:pt x="0" y="552"/>
                    <a:pt x="201" y="1079"/>
                  </a:cubicBezTo>
                  <a:cubicBezTo>
                    <a:pt x="351" y="1480"/>
                    <a:pt x="627" y="1730"/>
                    <a:pt x="877" y="1780"/>
                  </a:cubicBezTo>
                  <a:cubicBezTo>
                    <a:pt x="902" y="1505"/>
                    <a:pt x="777" y="1129"/>
                    <a:pt x="777" y="1129"/>
                  </a:cubicBezTo>
                  <a:lnTo>
                    <a:pt x="777" y="1129"/>
                  </a:lnTo>
                  <a:cubicBezTo>
                    <a:pt x="777" y="1129"/>
                    <a:pt x="953" y="1505"/>
                    <a:pt x="1178" y="1655"/>
                  </a:cubicBezTo>
                  <a:cubicBezTo>
                    <a:pt x="1303" y="1454"/>
                    <a:pt x="1329" y="1053"/>
                    <a:pt x="1128" y="678"/>
                  </a:cubicBezTo>
                  <a:cubicBezTo>
                    <a:pt x="877" y="176"/>
                    <a:pt x="301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0" name="Google Shape;36070;p44"/>
            <p:cNvSpPr/>
            <p:nvPr/>
          </p:nvSpPr>
          <p:spPr>
            <a:xfrm>
              <a:off x="5389875" y="3039750"/>
              <a:ext cx="41375" cy="31700"/>
            </a:xfrm>
            <a:custGeom>
              <a:avLst/>
              <a:gdLst/>
              <a:ahLst/>
              <a:cxnLst/>
              <a:rect l="l" t="t" r="r" b="b"/>
              <a:pathLst>
                <a:path w="1655" h="1268" extrusionOk="0">
                  <a:moveTo>
                    <a:pt x="1201" y="0"/>
                  </a:moveTo>
                  <a:cubicBezTo>
                    <a:pt x="1008" y="0"/>
                    <a:pt x="781" y="37"/>
                    <a:pt x="577" y="166"/>
                  </a:cubicBezTo>
                  <a:cubicBezTo>
                    <a:pt x="226" y="392"/>
                    <a:pt x="1" y="718"/>
                    <a:pt x="26" y="943"/>
                  </a:cubicBezTo>
                  <a:cubicBezTo>
                    <a:pt x="301" y="943"/>
                    <a:pt x="627" y="768"/>
                    <a:pt x="627" y="768"/>
                  </a:cubicBezTo>
                  <a:lnTo>
                    <a:pt x="627" y="768"/>
                  </a:lnTo>
                  <a:cubicBezTo>
                    <a:pt x="627" y="768"/>
                    <a:pt x="277" y="993"/>
                    <a:pt x="201" y="1219"/>
                  </a:cubicBezTo>
                  <a:cubicBezTo>
                    <a:pt x="265" y="1251"/>
                    <a:pt x="348" y="1267"/>
                    <a:pt x="444" y="1267"/>
                  </a:cubicBezTo>
                  <a:cubicBezTo>
                    <a:pt x="651" y="1267"/>
                    <a:pt x="914" y="1190"/>
                    <a:pt x="1154" y="1018"/>
                  </a:cubicBezTo>
                  <a:cubicBezTo>
                    <a:pt x="1580" y="667"/>
                    <a:pt x="1655" y="66"/>
                    <a:pt x="1655" y="66"/>
                  </a:cubicBezTo>
                  <a:cubicBezTo>
                    <a:pt x="1655" y="66"/>
                    <a:pt x="1459" y="0"/>
                    <a:pt x="1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1" name="Google Shape;36071;p44"/>
            <p:cNvSpPr/>
            <p:nvPr/>
          </p:nvSpPr>
          <p:spPr>
            <a:xfrm>
              <a:off x="5432500" y="3022425"/>
              <a:ext cx="46375" cy="26925"/>
            </a:xfrm>
            <a:custGeom>
              <a:avLst/>
              <a:gdLst/>
              <a:ahLst/>
              <a:cxnLst/>
              <a:rect l="l" t="t" r="r" b="b"/>
              <a:pathLst>
                <a:path w="1855" h="1077" extrusionOk="0">
                  <a:moveTo>
                    <a:pt x="1195" y="0"/>
                  </a:moveTo>
                  <a:cubicBezTo>
                    <a:pt x="1079" y="0"/>
                    <a:pt x="954" y="17"/>
                    <a:pt x="827" y="57"/>
                  </a:cubicBezTo>
                  <a:cubicBezTo>
                    <a:pt x="301" y="233"/>
                    <a:pt x="0" y="784"/>
                    <a:pt x="0" y="784"/>
                  </a:cubicBezTo>
                  <a:cubicBezTo>
                    <a:pt x="0" y="784"/>
                    <a:pt x="390" y="1077"/>
                    <a:pt x="861" y="1077"/>
                  </a:cubicBezTo>
                  <a:cubicBezTo>
                    <a:pt x="924" y="1077"/>
                    <a:pt x="988" y="1071"/>
                    <a:pt x="1053" y="1060"/>
                  </a:cubicBezTo>
                  <a:cubicBezTo>
                    <a:pt x="1479" y="984"/>
                    <a:pt x="1780" y="734"/>
                    <a:pt x="1855" y="508"/>
                  </a:cubicBezTo>
                  <a:cubicBezTo>
                    <a:pt x="1755" y="468"/>
                    <a:pt x="1630" y="456"/>
                    <a:pt x="1517" y="456"/>
                  </a:cubicBezTo>
                  <a:cubicBezTo>
                    <a:pt x="1347" y="456"/>
                    <a:pt x="1203" y="483"/>
                    <a:pt x="1203" y="483"/>
                  </a:cubicBezTo>
                  <a:cubicBezTo>
                    <a:pt x="1203" y="483"/>
                    <a:pt x="1604" y="383"/>
                    <a:pt x="1780" y="182"/>
                  </a:cubicBezTo>
                  <a:cubicBezTo>
                    <a:pt x="1660" y="80"/>
                    <a:pt x="1446" y="0"/>
                    <a:pt x="1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2" name="Google Shape;36072;p44"/>
            <p:cNvSpPr/>
            <p:nvPr/>
          </p:nvSpPr>
          <p:spPr>
            <a:xfrm>
              <a:off x="5421200" y="3019450"/>
              <a:ext cx="14450" cy="20700"/>
            </a:xfrm>
            <a:custGeom>
              <a:avLst/>
              <a:gdLst/>
              <a:ahLst/>
              <a:cxnLst/>
              <a:rect l="l" t="t" r="r" b="b"/>
              <a:pathLst>
                <a:path w="578" h="828" extrusionOk="0">
                  <a:moveTo>
                    <a:pt x="227" y="1"/>
                  </a:moveTo>
                  <a:cubicBezTo>
                    <a:pt x="201" y="126"/>
                    <a:pt x="227" y="301"/>
                    <a:pt x="227" y="301"/>
                  </a:cubicBezTo>
                  <a:cubicBezTo>
                    <a:pt x="227" y="301"/>
                    <a:pt x="176" y="126"/>
                    <a:pt x="76" y="51"/>
                  </a:cubicBezTo>
                  <a:cubicBezTo>
                    <a:pt x="26" y="126"/>
                    <a:pt x="1" y="301"/>
                    <a:pt x="76" y="502"/>
                  </a:cubicBezTo>
                  <a:cubicBezTo>
                    <a:pt x="151" y="728"/>
                    <a:pt x="427" y="828"/>
                    <a:pt x="427" y="828"/>
                  </a:cubicBezTo>
                  <a:cubicBezTo>
                    <a:pt x="427" y="828"/>
                    <a:pt x="577" y="602"/>
                    <a:pt x="502" y="352"/>
                  </a:cubicBezTo>
                  <a:cubicBezTo>
                    <a:pt x="452" y="151"/>
                    <a:pt x="327" y="26"/>
                    <a:pt x="22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3" name="Google Shape;36073;p44"/>
            <p:cNvSpPr/>
            <p:nvPr/>
          </p:nvSpPr>
          <p:spPr>
            <a:xfrm>
              <a:off x="5409925" y="3034000"/>
              <a:ext cx="21975" cy="11850"/>
            </a:xfrm>
            <a:custGeom>
              <a:avLst/>
              <a:gdLst/>
              <a:ahLst/>
              <a:cxnLst/>
              <a:rect l="l" t="t" r="r" b="b"/>
              <a:pathLst>
                <a:path w="879" h="474" extrusionOk="0">
                  <a:moveTo>
                    <a:pt x="323" y="1"/>
                  </a:moveTo>
                  <a:cubicBezTo>
                    <a:pt x="190" y="1"/>
                    <a:pt x="81" y="47"/>
                    <a:pt x="26" y="120"/>
                  </a:cubicBezTo>
                  <a:cubicBezTo>
                    <a:pt x="126" y="196"/>
                    <a:pt x="302" y="221"/>
                    <a:pt x="302" y="221"/>
                  </a:cubicBezTo>
                  <a:cubicBezTo>
                    <a:pt x="302" y="221"/>
                    <a:pt x="258" y="214"/>
                    <a:pt x="198" y="214"/>
                  </a:cubicBezTo>
                  <a:cubicBezTo>
                    <a:pt x="139" y="214"/>
                    <a:pt x="64" y="221"/>
                    <a:pt x="1" y="246"/>
                  </a:cubicBezTo>
                  <a:cubicBezTo>
                    <a:pt x="51" y="346"/>
                    <a:pt x="201" y="446"/>
                    <a:pt x="402" y="471"/>
                  </a:cubicBezTo>
                  <a:cubicBezTo>
                    <a:pt x="417" y="473"/>
                    <a:pt x="431" y="474"/>
                    <a:pt x="446" y="474"/>
                  </a:cubicBezTo>
                  <a:cubicBezTo>
                    <a:pt x="678" y="474"/>
                    <a:pt x="878" y="296"/>
                    <a:pt x="878" y="296"/>
                  </a:cubicBezTo>
                  <a:cubicBezTo>
                    <a:pt x="878" y="296"/>
                    <a:pt x="728" y="70"/>
                    <a:pt x="477" y="20"/>
                  </a:cubicBezTo>
                  <a:cubicBezTo>
                    <a:pt x="423" y="7"/>
                    <a:pt x="371" y="1"/>
                    <a:pt x="32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4" name="Google Shape;36074;p44"/>
            <p:cNvSpPr/>
            <p:nvPr/>
          </p:nvSpPr>
          <p:spPr>
            <a:xfrm>
              <a:off x="5432500" y="3040500"/>
              <a:ext cx="18175" cy="14925"/>
            </a:xfrm>
            <a:custGeom>
              <a:avLst/>
              <a:gdLst/>
              <a:ahLst/>
              <a:cxnLst/>
              <a:rect l="l" t="t" r="r" b="b"/>
              <a:pathLst>
                <a:path w="727" h="597" extrusionOk="0">
                  <a:moveTo>
                    <a:pt x="135" y="1"/>
                  </a:moveTo>
                  <a:cubicBezTo>
                    <a:pt x="55" y="1"/>
                    <a:pt x="0" y="11"/>
                    <a:pt x="0" y="11"/>
                  </a:cubicBezTo>
                  <a:cubicBezTo>
                    <a:pt x="0" y="11"/>
                    <a:pt x="25" y="287"/>
                    <a:pt x="226" y="462"/>
                  </a:cubicBezTo>
                  <a:cubicBezTo>
                    <a:pt x="342" y="559"/>
                    <a:pt x="474" y="596"/>
                    <a:pt x="574" y="596"/>
                  </a:cubicBezTo>
                  <a:cubicBezTo>
                    <a:pt x="603" y="596"/>
                    <a:pt x="629" y="593"/>
                    <a:pt x="652" y="587"/>
                  </a:cubicBezTo>
                  <a:cubicBezTo>
                    <a:pt x="602" y="462"/>
                    <a:pt x="451" y="337"/>
                    <a:pt x="451" y="337"/>
                  </a:cubicBezTo>
                  <a:lnTo>
                    <a:pt x="451" y="337"/>
                  </a:lnTo>
                  <a:cubicBezTo>
                    <a:pt x="451" y="337"/>
                    <a:pt x="627" y="462"/>
                    <a:pt x="727" y="462"/>
                  </a:cubicBezTo>
                  <a:cubicBezTo>
                    <a:pt x="727" y="362"/>
                    <a:pt x="652" y="186"/>
                    <a:pt x="501" y="86"/>
                  </a:cubicBezTo>
                  <a:cubicBezTo>
                    <a:pt x="376" y="16"/>
                    <a:pt x="235" y="1"/>
                    <a:pt x="135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5" name="Google Shape;36075;p44"/>
            <p:cNvSpPr/>
            <p:nvPr/>
          </p:nvSpPr>
          <p:spPr>
            <a:xfrm>
              <a:off x="5420575" y="3040750"/>
              <a:ext cx="15075" cy="20700"/>
            </a:xfrm>
            <a:custGeom>
              <a:avLst/>
              <a:gdLst/>
              <a:ahLst/>
              <a:cxnLst/>
              <a:rect l="l" t="t" r="r" b="b"/>
              <a:pathLst>
                <a:path w="603" h="828" extrusionOk="0">
                  <a:moveTo>
                    <a:pt x="477" y="1"/>
                  </a:moveTo>
                  <a:cubicBezTo>
                    <a:pt x="477" y="1"/>
                    <a:pt x="201" y="76"/>
                    <a:pt x="76" y="327"/>
                  </a:cubicBezTo>
                  <a:cubicBezTo>
                    <a:pt x="1" y="502"/>
                    <a:pt x="1" y="678"/>
                    <a:pt x="51" y="753"/>
                  </a:cubicBezTo>
                  <a:cubicBezTo>
                    <a:pt x="176" y="703"/>
                    <a:pt x="251" y="529"/>
                    <a:pt x="252" y="527"/>
                  </a:cubicBezTo>
                  <a:lnTo>
                    <a:pt x="252" y="527"/>
                  </a:lnTo>
                  <a:cubicBezTo>
                    <a:pt x="251" y="529"/>
                    <a:pt x="176" y="703"/>
                    <a:pt x="201" y="828"/>
                  </a:cubicBezTo>
                  <a:cubicBezTo>
                    <a:pt x="302" y="803"/>
                    <a:pt x="452" y="678"/>
                    <a:pt x="502" y="502"/>
                  </a:cubicBezTo>
                  <a:cubicBezTo>
                    <a:pt x="602" y="277"/>
                    <a:pt x="477" y="1"/>
                    <a:pt x="4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6" name="Google Shape;36076;p44"/>
            <p:cNvSpPr/>
            <p:nvPr/>
          </p:nvSpPr>
          <p:spPr>
            <a:xfrm>
              <a:off x="5432500" y="3024325"/>
              <a:ext cx="16925" cy="16500"/>
            </a:xfrm>
            <a:custGeom>
              <a:avLst/>
              <a:gdLst/>
              <a:ahLst/>
              <a:cxnLst/>
              <a:rect l="l" t="t" r="r" b="b"/>
              <a:pathLst>
                <a:path w="677" h="660" extrusionOk="0">
                  <a:moveTo>
                    <a:pt x="497" y="0"/>
                  </a:moveTo>
                  <a:cubicBezTo>
                    <a:pt x="396" y="0"/>
                    <a:pt x="255" y="56"/>
                    <a:pt x="150" y="182"/>
                  </a:cubicBezTo>
                  <a:cubicBezTo>
                    <a:pt x="0" y="382"/>
                    <a:pt x="25" y="658"/>
                    <a:pt x="25" y="658"/>
                  </a:cubicBezTo>
                  <a:cubicBezTo>
                    <a:pt x="25" y="658"/>
                    <a:pt x="39" y="659"/>
                    <a:pt x="62" y="659"/>
                  </a:cubicBezTo>
                  <a:cubicBezTo>
                    <a:pt x="144" y="659"/>
                    <a:pt x="345" y="644"/>
                    <a:pt x="501" y="507"/>
                  </a:cubicBezTo>
                  <a:cubicBezTo>
                    <a:pt x="627" y="382"/>
                    <a:pt x="677" y="207"/>
                    <a:pt x="652" y="106"/>
                  </a:cubicBezTo>
                  <a:lnTo>
                    <a:pt x="652" y="106"/>
                  </a:lnTo>
                  <a:cubicBezTo>
                    <a:pt x="551" y="132"/>
                    <a:pt x="401" y="257"/>
                    <a:pt x="401" y="257"/>
                  </a:cubicBezTo>
                  <a:cubicBezTo>
                    <a:pt x="401" y="257"/>
                    <a:pt x="526" y="106"/>
                    <a:pt x="551" y="6"/>
                  </a:cubicBezTo>
                  <a:cubicBezTo>
                    <a:pt x="535" y="2"/>
                    <a:pt x="517" y="0"/>
                    <a:pt x="49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7" name="Google Shape;36077;p44"/>
            <p:cNvSpPr/>
            <p:nvPr/>
          </p:nvSpPr>
          <p:spPr>
            <a:xfrm>
              <a:off x="5431875" y="3024475"/>
              <a:ext cx="3775" cy="11925"/>
            </a:xfrm>
            <a:custGeom>
              <a:avLst/>
              <a:gdLst/>
              <a:ahLst/>
              <a:cxnLst/>
              <a:rect l="l" t="t" r="r" b="b"/>
              <a:pathLst>
                <a:path w="151" h="477" fill="none" extrusionOk="0">
                  <a:moveTo>
                    <a:pt x="150" y="0"/>
                  </a:moveTo>
                  <a:lnTo>
                    <a:pt x="0" y="4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8" name="Google Shape;36078;p44"/>
            <p:cNvSpPr/>
            <p:nvPr/>
          </p:nvSpPr>
          <p:spPr>
            <a:xfrm>
              <a:off x="5434375" y="302260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75" y="0"/>
                  </a:moveTo>
                  <a:cubicBezTo>
                    <a:pt x="50" y="0"/>
                    <a:pt x="25" y="0"/>
                    <a:pt x="0" y="25"/>
                  </a:cubicBezTo>
                  <a:cubicBezTo>
                    <a:pt x="0" y="50"/>
                    <a:pt x="0" y="75"/>
                    <a:pt x="25" y="75"/>
                  </a:cubicBezTo>
                  <a:cubicBezTo>
                    <a:pt x="33" y="83"/>
                    <a:pt x="40" y="86"/>
                    <a:pt x="47" y="86"/>
                  </a:cubicBezTo>
                  <a:cubicBezTo>
                    <a:pt x="65" y="86"/>
                    <a:pt x="83" y="68"/>
                    <a:pt x="101" y="50"/>
                  </a:cubicBezTo>
                  <a:cubicBezTo>
                    <a:pt x="101" y="50"/>
                    <a:pt x="101" y="25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9" name="Google Shape;36079;p44"/>
            <p:cNvSpPr/>
            <p:nvPr/>
          </p:nvSpPr>
          <p:spPr>
            <a:xfrm>
              <a:off x="5429975" y="3023850"/>
              <a:ext cx="1925" cy="12550"/>
            </a:xfrm>
            <a:custGeom>
              <a:avLst/>
              <a:gdLst/>
              <a:ahLst/>
              <a:cxnLst/>
              <a:rect l="l" t="t" r="r" b="b"/>
              <a:pathLst>
                <a:path w="77" h="502" fill="none" extrusionOk="0">
                  <a:moveTo>
                    <a:pt x="1" y="0"/>
                  </a:moveTo>
                  <a:lnTo>
                    <a:pt x="76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0" name="Google Shape;36080;p44"/>
            <p:cNvSpPr/>
            <p:nvPr/>
          </p:nvSpPr>
          <p:spPr>
            <a:xfrm>
              <a:off x="5428725" y="3021950"/>
              <a:ext cx="2525" cy="2550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51" y="1"/>
                  </a:moveTo>
                  <a:cubicBezTo>
                    <a:pt x="26" y="26"/>
                    <a:pt x="1" y="26"/>
                    <a:pt x="1" y="51"/>
                  </a:cubicBezTo>
                  <a:cubicBezTo>
                    <a:pt x="1" y="76"/>
                    <a:pt x="26" y="101"/>
                    <a:pt x="51" y="101"/>
                  </a:cubicBezTo>
                  <a:cubicBezTo>
                    <a:pt x="76" y="101"/>
                    <a:pt x="101" y="76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1" name="Google Shape;36081;p44"/>
            <p:cNvSpPr/>
            <p:nvPr/>
          </p:nvSpPr>
          <p:spPr>
            <a:xfrm>
              <a:off x="5432500" y="3026350"/>
              <a:ext cx="8150" cy="10050"/>
            </a:xfrm>
            <a:custGeom>
              <a:avLst/>
              <a:gdLst/>
              <a:ahLst/>
              <a:cxnLst/>
              <a:rect l="l" t="t" r="r" b="b"/>
              <a:pathLst>
                <a:path w="326" h="402" fill="none" extrusionOk="0">
                  <a:moveTo>
                    <a:pt x="326" y="0"/>
                  </a:moveTo>
                  <a:lnTo>
                    <a:pt x="0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2" name="Google Shape;36082;p44"/>
            <p:cNvSpPr/>
            <p:nvPr/>
          </p:nvSpPr>
          <p:spPr>
            <a:xfrm>
              <a:off x="5439375" y="3025100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76" y="0"/>
                  </a:moveTo>
                  <a:cubicBezTo>
                    <a:pt x="51" y="0"/>
                    <a:pt x="26" y="0"/>
                    <a:pt x="26" y="25"/>
                  </a:cubicBezTo>
                  <a:cubicBezTo>
                    <a:pt x="1" y="50"/>
                    <a:pt x="1" y="75"/>
                    <a:pt x="26" y="75"/>
                  </a:cubicBezTo>
                  <a:cubicBezTo>
                    <a:pt x="34" y="84"/>
                    <a:pt x="43" y="87"/>
                    <a:pt x="51" y="87"/>
                  </a:cubicBezTo>
                  <a:cubicBezTo>
                    <a:pt x="68" y="87"/>
                    <a:pt x="84" y="75"/>
                    <a:pt x="101" y="75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3" name="Google Shape;36083;p44"/>
            <p:cNvSpPr/>
            <p:nvPr/>
          </p:nvSpPr>
          <p:spPr>
            <a:xfrm>
              <a:off x="5432500" y="3040125"/>
              <a:ext cx="3775" cy="11925"/>
            </a:xfrm>
            <a:custGeom>
              <a:avLst/>
              <a:gdLst/>
              <a:ahLst/>
              <a:cxnLst/>
              <a:rect l="l" t="t" r="r" b="b"/>
              <a:pathLst>
                <a:path w="151" h="477" fill="none" extrusionOk="0">
                  <a:moveTo>
                    <a:pt x="150" y="4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4" name="Google Shape;36084;p44"/>
            <p:cNvSpPr/>
            <p:nvPr/>
          </p:nvSpPr>
          <p:spPr>
            <a:xfrm>
              <a:off x="5435625" y="3051400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5" y="101"/>
                    <a:pt x="51" y="101"/>
                  </a:cubicBezTo>
                  <a:cubicBezTo>
                    <a:pt x="76" y="76"/>
                    <a:pt x="76" y="76"/>
                    <a:pt x="76" y="51"/>
                  </a:cubicBezTo>
                  <a:cubicBezTo>
                    <a:pt x="76" y="26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5" name="Google Shape;36085;p44"/>
            <p:cNvSpPr/>
            <p:nvPr/>
          </p:nvSpPr>
          <p:spPr>
            <a:xfrm>
              <a:off x="5432500" y="3040125"/>
              <a:ext cx="8775" cy="9425"/>
            </a:xfrm>
            <a:custGeom>
              <a:avLst/>
              <a:gdLst/>
              <a:ahLst/>
              <a:cxnLst/>
              <a:rect l="l" t="t" r="r" b="b"/>
              <a:pathLst>
                <a:path w="351" h="377" fill="none" extrusionOk="0">
                  <a:moveTo>
                    <a:pt x="351" y="3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6" name="Google Shape;36086;p44"/>
            <p:cNvSpPr/>
            <p:nvPr/>
          </p:nvSpPr>
          <p:spPr>
            <a:xfrm>
              <a:off x="5440625" y="3048625"/>
              <a:ext cx="1925" cy="2175"/>
            </a:xfrm>
            <a:custGeom>
              <a:avLst/>
              <a:gdLst/>
              <a:ahLst/>
              <a:cxnLst/>
              <a:rect l="l" t="t" r="r" b="b"/>
              <a:pathLst>
                <a:path w="77" h="87" extrusionOk="0">
                  <a:moveTo>
                    <a:pt x="33" y="1"/>
                  </a:moveTo>
                  <a:cubicBezTo>
                    <a:pt x="29" y="1"/>
                    <a:pt x="26" y="3"/>
                    <a:pt x="26" y="12"/>
                  </a:cubicBezTo>
                  <a:cubicBezTo>
                    <a:pt x="1" y="37"/>
                    <a:pt x="1" y="62"/>
                    <a:pt x="1" y="62"/>
                  </a:cubicBezTo>
                  <a:cubicBezTo>
                    <a:pt x="26" y="87"/>
                    <a:pt x="51" y="87"/>
                    <a:pt x="51" y="87"/>
                  </a:cubicBezTo>
                  <a:cubicBezTo>
                    <a:pt x="76" y="62"/>
                    <a:pt x="76" y="37"/>
                    <a:pt x="76" y="12"/>
                  </a:cubicBezTo>
                  <a:cubicBezTo>
                    <a:pt x="59" y="12"/>
                    <a:pt x="43" y="1"/>
                    <a:pt x="3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7" name="Google Shape;36087;p44"/>
            <p:cNvSpPr/>
            <p:nvPr/>
          </p:nvSpPr>
          <p:spPr>
            <a:xfrm>
              <a:off x="5431225" y="3040125"/>
              <a:ext cx="1300" cy="12575"/>
            </a:xfrm>
            <a:custGeom>
              <a:avLst/>
              <a:gdLst/>
              <a:ahLst/>
              <a:cxnLst/>
              <a:rect l="l" t="t" r="r" b="b"/>
              <a:pathLst>
                <a:path w="52" h="503" fill="none" extrusionOk="0">
                  <a:moveTo>
                    <a:pt x="1" y="502"/>
                  </a:moveTo>
                  <a:lnTo>
                    <a:pt x="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8" name="Google Shape;36088;p44"/>
            <p:cNvSpPr/>
            <p:nvPr/>
          </p:nvSpPr>
          <p:spPr>
            <a:xfrm>
              <a:off x="5429975" y="3052050"/>
              <a:ext cx="1925" cy="2525"/>
            </a:xfrm>
            <a:custGeom>
              <a:avLst/>
              <a:gdLst/>
              <a:ahLst/>
              <a:cxnLst/>
              <a:rect l="l" t="t" r="r" b="b"/>
              <a:pathLst>
                <a:path w="77" h="101" extrusionOk="0">
                  <a:moveTo>
                    <a:pt x="26" y="0"/>
                  </a:moveTo>
                  <a:cubicBezTo>
                    <a:pt x="26" y="0"/>
                    <a:pt x="1" y="25"/>
                    <a:pt x="1" y="50"/>
                  </a:cubicBezTo>
                  <a:cubicBezTo>
                    <a:pt x="1" y="75"/>
                    <a:pt x="26" y="100"/>
                    <a:pt x="26" y="100"/>
                  </a:cubicBezTo>
                  <a:cubicBezTo>
                    <a:pt x="51" y="100"/>
                    <a:pt x="76" y="75"/>
                    <a:pt x="76" y="50"/>
                  </a:cubicBezTo>
                  <a:cubicBezTo>
                    <a:pt x="76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9" name="Google Shape;36089;p44"/>
            <p:cNvSpPr/>
            <p:nvPr/>
          </p:nvSpPr>
          <p:spPr>
            <a:xfrm>
              <a:off x="5433125" y="3037625"/>
              <a:ext cx="12550" cy="25"/>
            </a:xfrm>
            <a:custGeom>
              <a:avLst/>
              <a:gdLst/>
              <a:ahLst/>
              <a:cxnLst/>
              <a:rect l="l" t="t" r="r" b="b"/>
              <a:pathLst>
                <a:path w="502" h="1" fill="none" extrusionOk="0">
                  <a:moveTo>
                    <a:pt x="50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0" name="Google Shape;36090;p44"/>
            <p:cNvSpPr/>
            <p:nvPr/>
          </p:nvSpPr>
          <p:spPr>
            <a:xfrm>
              <a:off x="5445025" y="3036375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50" y="0"/>
                  </a:moveTo>
                  <a:cubicBezTo>
                    <a:pt x="25" y="0"/>
                    <a:pt x="25" y="25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58" y="83"/>
                    <a:pt x="65" y="86"/>
                    <a:pt x="72" y="86"/>
                  </a:cubicBezTo>
                  <a:cubicBezTo>
                    <a:pt x="88" y="86"/>
                    <a:pt x="101" y="68"/>
                    <a:pt x="101" y="51"/>
                  </a:cubicBezTo>
                  <a:cubicBezTo>
                    <a:pt x="101" y="25"/>
                    <a:pt x="76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1" name="Google Shape;36091;p44"/>
            <p:cNvSpPr/>
            <p:nvPr/>
          </p:nvSpPr>
          <p:spPr>
            <a:xfrm>
              <a:off x="5433125" y="3031975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1" y="1"/>
                  </a:moveTo>
                  <a:lnTo>
                    <a:pt x="0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2" name="Google Shape;36092;p44"/>
            <p:cNvSpPr/>
            <p:nvPr/>
          </p:nvSpPr>
          <p:spPr>
            <a:xfrm>
              <a:off x="5443775" y="30307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5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18" y="69"/>
                    <a:pt x="36" y="86"/>
                    <a:pt x="53" y="86"/>
                  </a:cubicBezTo>
                  <a:cubicBezTo>
                    <a:pt x="61" y="86"/>
                    <a:pt x="68" y="83"/>
                    <a:pt x="75" y="76"/>
                  </a:cubicBezTo>
                  <a:cubicBezTo>
                    <a:pt x="75" y="76"/>
                    <a:pt x="100" y="51"/>
                    <a:pt x="100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3" name="Google Shape;36093;p44"/>
            <p:cNvSpPr/>
            <p:nvPr/>
          </p:nvSpPr>
          <p:spPr>
            <a:xfrm>
              <a:off x="5433125" y="30382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fill="none" extrusionOk="0">
                  <a:moveTo>
                    <a:pt x="476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4" name="Google Shape;36094;p44"/>
            <p:cNvSpPr/>
            <p:nvPr/>
          </p:nvSpPr>
          <p:spPr>
            <a:xfrm>
              <a:off x="5444400" y="304200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0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51"/>
                    <a:pt x="0" y="76"/>
                    <a:pt x="25" y="76"/>
                  </a:cubicBezTo>
                  <a:cubicBezTo>
                    <a:pt x="33" y="84"/>
                    <a:pt x="40" y="87"/>
                    <a:pt x="47" y="87"/>
                  </a:cubicBezTo>
                  <a:cubicBezTo>
                    <a:pt x="63" y="87"/>
                    <a:pt x="75" y="69"/>
                    <a:pt x="75" y="51"/>
                  </a:cubicBezTo>
                  <a:cubicBezTo>
                    <a:pt x="101" y="26"/>
                    <a:pt x="75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5" name="Google Shape;36095;p44"/>
            <p:cNvSpPr/>
            <p:nvPr/>
          </p:nvSpPr>
          <p:spPr>
            <a:xfrm>
              <a:off x="5420575" y="3038875"/>
              <a:ext cx="10050" cy="8175"/>
            </a:xfrm>
            <a:custGeom>
              <a:avLst/>
              <a:gdLst/>
              <a:ahLst/>
              <a:cxnLst/>
              <a:rect l="l" t="t" r="r" b="b"/>
              <a:pathLst>
                <a:path w="402" h="327" fill="none" extrusionOk="0">
                  <a:moveTo>
                    <a:pt x="1" y="326"/>
                  </a:moveTo>
                  <a:lnTo>
                    <a:pt x="4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6" name="Google Shape;36096;p44"/>
            <p:cNvSpPr/>
            <p:nvPr/>
          </p:nvSpPr>
          <p:spPr>
            <a:xfrm>
              <a:off x="5418700" y="3045925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60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1" y="44"/>
                    <a:pt x="1" y="70"/>
                    <a:pt x="26" y="70"/>
                  </a:cubicBezTo>
                  <a:cubicBezTo>
                    <a:pt x="38" y="82"/>
                    <a:pt x="51" y="88"/>
                    <a:pt x="60" y="88"/>
                  </a:cubicBezTo>
                  <a:cubicBezTo>
                    <a:pt x="70" y="88"/>
                    <a:pt x="76" y="82"/>
                    <a:pt x="76" y="70"/>
                  </a:cubicBezTo>
                  <a:cubicBezTo>
                    <a:pt x="101" y="70"/>
                    <a:pt x="101" y="44"/>
                    <a:pt x="76" y="19"/>
                  </a:cubicBezTo>
                  <a:cubicBezTo>
                    <a:pt x="76" y="7"/>
                    <a:pt x="70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7" name="Google Shape;36097;p44"/>
            <p:cNvSpPr/>
            <p:nvPr/>
          </p:nvSpPr>
          <p:spPr>
            <a:xfrm>
              <a:off x="5418075" y="3038875"/>
              <a:ext cx="12550" cy="3150"/>
            </a:xfrm>
            <a:custGeom>
              <a:avLst/>
              <a:gdLst/>
              <a:ahLst/>
              <a:cxnLst/>
              <a:rect l="l" t="t" r="r" b="b"/>
              <a:pathLst>
                <a:path w="502" h="126" fill="none" extrusionOk="0">
                  <a:moveTo>
                    <a:pt x="1" y="126"/>
                  </a:moveTo>
                  <a:lnTo>
                    <a:pt x="5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8" name="Google Shape;36098;p44"/>
            <p:cNvSpPr/>
            <p:nvPr/>
          </p:nvSpPr>
          <p:spPr>
            <a:xfrm>
              <a:off x="5416200" y="30407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6" y="1"/>
                  </a:moveTo>
                  <a:cubicBezTo>
                    <a:pt x="26" y="26"/>
                    <a:pt x="0" y="51"/>
                    <a:pt x="0" y="51"/>
                  </a:cubicBezTo>
                  <a:cubicBezTo>
                    <a:pt x="18" y="69"/>
                    <a:pt x="36" y="86"/>
                    <a:pt x="54" y="86"/>
                  </a:cubicBezTo>
                  <a:cubicBezTo>
                    <a:pt x="61" y="86"/>
                    <a:pt x="68" y="83"/>
                    <a:pt x="76" y="76"/>
                  </a:cubicBezTo>
                  <a:cubicBezTo>
                    <a:pt x="101" y="76"/>
                    <a:pt x="101" y="51"/>
                    <a:pt x="101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9" name="Google Shape;36099;p44"/>
            <p:cNvSpPr/>
            <p:nvPr/>
          </p:nvSpPr>
          <p:spPr>
            <a:xfrm>
              <a:off x="5424350" y="3038875"/>
              <a:ext cx="6275" cy="11300"/>
            </a:xfrm>
            <a:custGeom>
              <a:avLst/>
              <a:gdLst/>
              <a:ahLst/>
              <a:cxnLst/>
              <a:rect l="l" t="t" r="r" b="b"/>
              <a:pathLst>
                <a:path w="251" h="452" fill="none" extrusionOk="0">
                  <a:moveTo>
                    <a:pt x="0" y="452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0" name="Google Shape;36100;p44"/>
            <p:cNvSpPr/>
            <p:nvPr/>
          </p:nvSpPr>
          <p:spPr>
            <a:xfrm>
              <a:off x="5423100" y="3049700"/>
              <a:ext cx="2525" cy="2200"/>
            </a:xfrm>
            <a:custGeom>
              <a:avLst/>
              <a:gdLst/>
              <a:ahLst/>
              <a:cxnLst/>
              <a:rect l="l" t="t" r="r" b="b"/>
              <a:pathLst>
                <a:path w="101" h="88" extrusionOk="0">
                  <a:moveTo>
                    <a:pt x="41" y="0"/>
                  </a:moveTo>
                  <a:cubicBezTo>
                    <a:pt x="31" y="0"/>
                    <a:pt x="25" y="6"/>
                    <a:pt x="25" y="19"/>
                  </a:cubicBezTo>
                  <a:cubicBezTo>
                    <a:pt x="0" y="44"/>
                    <a:pt x="0" y="69"/>
                    <a:pt x="25" y="69"/>
                  </a:cubicBezTo>
                  <a:cubicBezTo>
                    <a:pt x="38" y="81"/>
                    <a:pt x="50" y="88"/>
                    <a:pt x="60" y="88"/>
                  </a:cubicBezTo>
                  <a:cubicBezTo>
                    <a:pt x="69" y="88"/>
                    <a:pt x="75" y="81"/>
                    <a:pt x="75" y="69"/>
                  </a:cubicBezTo>
                  <a:cubicBezTo>
                    <a:pt x="100" y="44"/>
                    <a:pt x="100" y="19"/>
                    <a:pt x="75" y="19"/>
                  </a:cubicBezTo>
                  <a:cubicBezTo>
                    <a:pt x="63" y="6"/>
                    <a:pt x="50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1" name="Google Shape;36101;p44"/>
            <p:cNvSpPr/>
            <p:nvPr/>
          </p:nvSpPr>
          <p:spPr>
            <a:xfrm>
              <a:off x="5418700" y="3030725"/>
              <a:ext cx="11300" cy="6300"/>
            </a:xfrm>
            <a:custGeom>
              <a:avLst/>
              <a:gdLst/>
              <a:ahLst/>
              <a:cxnLst/>
              <a:rect l="l" t="t" r="r" b="b"/>
              <a:pathLst>
                <a:path w="452" h="252" fill="none" extrusionOk="0">
                  <a:moveTo>
                    <a:pt x="1" y="1"/>
                  </a:moveTo>
                  <a:lnTo>
                    <a:pt x="452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2" name="Google Shape;36102;p44"/>
            <p:cNvSpPr/>
            <p:nvPr/>
          </p:nvSpPr>
          <p:spPr>
            <a:xfrm>
              <a:off x="5417450" y="302947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51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3" name="Google Shape;36103;p44"/>
            <p:cNvSpPr/>
            <p:nvPr/>
          </p:nvSpPr>
          <p:spPr>
            <a:xfrm>
              <a:off x="5422475" y="3026350"/>
              <a:ext cx="7525" cy="10675"/>
            </a:xfrm>
            <a:custGeom>
              <a:avLst/>
              <a:gdLst/>
              <a:ahLst/>
              <a:cxnLst/>
              <a:rect l="l" t="t" r="r" b="b"/>
              <a:pathLst>
                <a:path w="301" h="427" fill="none" extrusionOk="0">
                  <a:moveTo>
                    <a:pt x="0" y="0"/>
                  </a:moveTo>
                  <a:lnTo>
                    <a:pt x="301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4" name="Google Shape;36104;p44"/>
            <p:cNvSpPr/>
            <p:nvPr/>
          </p:nvSpPr>
          <p:spPr>
            <a:xfrm>
              <a:off x="5421200" y="3025100"/>
              <a:ext cx="2550" cy="2375"/>
            </a:xfrm>
            <a:custGeom>
              <a:avLst/>
              <a:gdLst/>
              <a:ahLst/>
              <a:cxnLst/>
              <a:rect l="l" t="t" r="r" b="b"/>
              <a:pathLst>
                <a:path w="102" h="95" extrusionOk="0">
                  <a:moveTo>
                    <a:pt x="26" y="0"/>
                  </a:moveTo>
                  <a:cubicBezTo>
                    <a:pt x="1" y="25"/>
                    <a:pt x="1" y="50"/>
                    <a:pt x="26" y="75"/>
                  </a:cubicBezTo>
                  <a:cubicBezTo>
                    <a:pt x="26" y="88"/>
                    <a:pt x="32" y="94"/>
                    <a:pt x="42" y="94"/>
                  </a:cubicBezTo>
                  <a:cubicBezTo>
                    <a:pt x="51" y="94"/>
                    <a:pt x="64" y="88"/>
                    <a:pt x="76" y="75"/>
                  </a:cubicBezTo>
                  <a:cubicBezTo>
                    <a:pt x="101" y="50"/>
                    <a:pt x="101" y="25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5" name="Google Shape;36105;p44"/>
            <p:cNvSpPr/>
            <p:nvPr/>
          </p:nvSpPr>
          <p:spPr>
            <a:xfrm>
              <a:off x="5416825" y="3035750"/>
              <a:ext cx="13175" cy="1900"/>
            </a:xfrm>
            <a:custGeom>
              <a:avLst/>
              <a:gdLst/>
              <a:ahLst/>
              <a:cxnLst/>
              <a:rect l="l" t="t" r="r" b="b"/>
              <a:pathLst>
                <a:path w="527" h="76" fill="none" extrusionOk="0">
                  <a:moveTo>
                    <a:pt x="1" y="0"/>
                  </a:moveTo>
                  <a:lnTo>
                    <a:pt x="527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6" name="Google Shape;36106;p44"/>
            <p:cNvSpPr/>
            <p:nvPr/>
          </p:nvSpPr>
          <p:spPr>
            <a:xfrm>
              <a:off x="5415575" y="3034500"/>
              <a:ext cx="2525" cy="2525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51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50"/>
                    <a:pt x="0" y="75"/>
                    <a:pt x="25" y="100"/>
                  </a:cubicBezTo>
                  <a:cubicBezTo>
                    <a:pt x="51" y="100"/>
                    <a:pt x="76" y="75"/>
                    <a:pt x="76" y="50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7" name="Google Shape;36107;p44"/>
            <p:cNvSpPr/>
            <p:nvPr/>
          </p:nvSpPr>
          <p:spPr>
            <a:xfrm>
              <a:off x="5425600" y="3031600"/>
              <a:ext cx="13800" cy="12075"/>
            </a:xfrm>
            <a:custGeom>
              <a:avLst/>
              <a:gdLst/>
              <a:ahLst/>
              <a:cxnLst/>
              <a:rect l="l" t="t" r="r" b="b"/>
              <a:pathLst>
                <a:path w="552" h="483" extrusionOk="0">
                  <a:moveTo>
                    <a:pt x="269" y="0"/>
                  </a:moveTo>
                  <a:cubicBezTo>
                    <a:pt x="167" y="0"/>
                    <a:pt x="70" y="68"/>
                    <a:pt x="51" y="166"/>
                  </a:cubicBezTo>
                  <a:cubicBezTo>
                    <a:pt x="0" y="292"/>
                    <a:pt x="76" y="417"/>
                    <a:pt x="201" y="467"/>
                  </a:cubicBezTo>
                  <a:cubicBezTo>
                    <a:pt x="228" y="478"/>
                    <a:pt x="254" y="483"/>
                    <a:pt x="281" y="483"/>
                  </a:cubicBezTo>
                  <a:cubicBezTo>
                    <a:pt x="376" y="483"/>
                    <a:pt x="462" y="415"/>
                    <a:pt x="502" y="317"/>
                  </a:cubicBezTo>
                  <a:cubicBezTo>
                    <a:pt x="552" y="191"/>
                    <a:pt x="477" y="41"/>
                    <a:pt x="351" y="16"/>
                  </a:cubicBezTo>
                  <a:cubicBezTo>
                    <a:pt x="325" y="5"/>
                    <a:pt x="297" y="0"/>
                    <a:pt x="26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8" name="Google Shape;36108;p44"/>
            <p:cNvSpPr/>
            <p:nvPr/>
          </p:nvSpPr>
          <p:spPr>
            <a:xfrm>
              <a:off x="5517700" y="3231875"/>
              <a:ext cx="30100" cy="45750"/>
            </a:xfrm>
            <a:custGeom>
              <a:avLst/>
              <a:gdLst/>
              <a:ahLst/>
              <a:cxnLst/>
              <a:rect l="l" t="t" r="r" b="b"/>
              <a:pathLst>
                <a:path w="1204" h="1830" extrusionOk="0">
                  <a:moveTo>
                    <a:pt x="652" y="0"/>
                  </a:moveTo>
                  <a:cubicBezTo>
                    <a:pt x="427" y="75"/>
                    <a:pt x="176" y="376"/>
                    <a:pt x="101" y="777"/>
                  </a:cubicBezTo>
                  <a:cubicBezTo>
                    <a:pt x="1" y="1328"/>
                    <a:pt x="352" y="1830"/>
                    <a:pt x="352" y="1830"/>
                  </a:cubicBezTo>
                  <a:cubicBezTo>
                    <a:pt x="352" y="1830"/>
                    <a:pt x="903" y="1579"/>
                    <a:pt x="1078" y="1053"/>
                  </a:cubicBezTo>
                  <a:cubicBezTo>
                    <a:pt x="1204" y="627"/>
                    <a:pt x="1128" y="251"/>
                    <a:pt x="978" y="75"/>
                  </a:cubicBezTo>
                  <a:cubicBezTo>
                    <a:pt x="778" y="276"/>
                    <a:pt x="652" y="627"/>
                    <a:pt x="652" y="627"/>
                  </a:cubicBezTo>
                  <a:cubicBezTo>
                    <a:pt x="652" y="627"/>
                    <a:pt x="753" y="226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9" name="Google Shape;36109;p44"/>
            <p:cNvSpPr/>
            <p:nvPr/>
          </p:nvSpPr>
          <p:spPr>
            <a:xfrm>
              <a:off x="5485750" y="3245750"/>
              <a:ext cx="39500" cy="34575"/>
            </a:xfrm>
            <a:custGeom>
              <a:avLst/>
              <a:gdLst/>
              <a:ahLst/>
              <a:cxnLst/>
              <a:rect l="l" t="t" r="r" b="b"/>
              <a:pathLst>
                <a:path w="1580" h="1383" extrusionOk="0">
                  <a:moveTo>
                    <a:pt x="394" y="0"/>
                  </a:moveTo>
                  <a:cubicBezTo>
                    <a:pt x="342" y="0"/>
                    <a:pt x="294" y="7"/>
                    <a:pt x="251" y="21"/>
                  </a:cubicBezTo>
                  <a:cubicBezTo>
                    <a:pt x="326" y="297"/>
                    <a:pt x="602" y="573"/>
                    <a:pt x="602" y="573"/>
                  </a:cubicBezTo>
                  <a:cubicBezTo>
                    <a:pt x="602" y="573"/>
                    <a:pt x="301" y="297"/>
                    <a:pt x="26" y="272"/>
                  </a:cubicBezTo>
                  <a:lnTo>
                    <a:pt x="26" y="272"/>
                  </a:lnTo>
                  <a:cubicBezTo>
                    <a:pt x="0" y="498"/>
                    <a:pt x="151" y="874"/>
                    <a:pt x="502" y="1124"/>
                  </a:cubicBezTo>
                  <a:cubicBezTo>
                    <a:pt x="793" y="1347"/>
                    <a:pt x="1179" y="1382"/>
                    <a:pt x="1393" y="1382"/>
                  </a:cubicBezTo>
                  <a:cubicBezTo>
                    <a:pt x="1492" y="1382"/>
                    <a:pt x="1554" y="1375"/>
                    <a:pt x="1554" y="1375"/>
                  </a:cubicBezTo>
                  <a:cubicBezTo>
                    <a:pt x="1554" y="1375"/>
                    <a:pt x="1579" y="748"/>
                    <a:pt x="1153" y="372"/>
                  </a:cubicBezTo>
                  <a:cubicBezTo>
                    <a:pt x="910" y="129"/>
                    <a:pt x="617" y="0"/>
                    <a:pt x="3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0" name="Google Shape;36110;p44"/>
            <p:cNvSpPr/>
            <p:nvPr/>
          </p:nvSpPr>
          <p:spPr>
            <a:xfrm>
              <a:off x="5518950" y="3278225"/>
              <a:ext cx="33250" cy="45150"/>
            </a:xfrm>
            <a:custGeom>
              <a:avLst/>
              <a:gdLst/>
              <a:ahLst/>
              <a:cxnLst/>
              <a:rect l="l" t="t" r="r" b="b"/>
              <a:pathLst>
                <a:path w="1330" h="1806" extrusionOk="0">
                  <a:moveTo>
                    <a:pt x="276" y="1"/>
                  </a:moveTo>
                  <a:cubicBezTo>
                    <a:pt x="276" y="1"/>
                    <a:pt x="1" y="552"/>
                    <a:pt x="201" y="1078"/>
                  </a:cubicBezTo>
                  <a:cubicBezTo>
                    <a:pt x="327" y="1479"/>
                    <a:pt x="627" y="1755"/>
                    <a:pt x="853" y="1805"/>
                  </a:cubicBezTo>
                  <a:cubicBezTo>
                    <a:pt x="903" y="1530"/>
                    <a:pt x="778" y="1154"/>
                    <a:pt x="778" y="1154"/>
                  </a:cubicBezTo>
                  <a:lnTo>
                    <a:pt x="778" y="1154"/>
                  </a:lnTo>
                  <a:cubicBezTo>
                    <a:pt x="778" y="1154"/>
                    <a:pt x="953" y="1530"/>
                    <a:pt x="1154" y="1680"/>
                  </a:cubicBezTo>
                  <a:cubicBezTo>
                    <a:pt x="1304" y="1479"/>
                    <a:pt x="1329" y="1078"/>
                    <a:pt x="1129" y="702"/>
                  </a:cubicBezTo>
                  <a:cubicBezTo>
                    <a:pt x="878" y="201"/>
                    <a:pt x="276" y="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1" name="Google Shape;36111;p44"/>
            <p:cNvSpPr/>
            <p:nvPr/>
          </p:nvSpPr>
          <p:spPr>
            <a:xfrm>
              <a:off x="5485125" y="3278200"/>
              <a:ext cx="41375" cy="31950"/>
            </a:xfrm>
            <a:custGeom>
              <a:avLst/>
              <a:gdLst/>
              <a:ahLst/>
              <a:cxnLst/>
              <a:rect l="l" t="t" r="r" b="b"/>
              <a:pathLst>
                <a:path w="1655" h="1278" extrusionOk="0">
                  <a:moveTo>
                    <a:pt x="1245" y="1"/>
                  </a:moveTo>
                  <a:cubicBezTo>
                    <a:pt x="1043" y="1"/>
                    <a:pt x="797" y="38"/>
                    <a:pt x="577" y="177"/>
                  </a:cubicBezTo>
                  <a:cubicBezTo>
                    <a:pt x="201" y="378"/>
                    <a:pt x="0" y="728"/>
                    <a:pt x="0" y="954"/>
                  </a:cubicBezTo>
                  <a:cubicBezTo>
                    <a:pt x="276" y="954"/>
                    <a:pt x="627" y="754"/>
                    <a:pt x="627" y="754"/>
                  </a:cubicBezTo>
                  <a:lnTo>
                    <a:pt x="627" y="754"/>
                  </a:lnTo>
                  <a:cubicBezTo>
                    <a:pt x="627" y="754"/>
                    <a:pt x="276" y="1004"/>
                    <a:pt x="176" y="1230"/>
                  </a:cubicBezTo>
                  <a:cubicBezTo>
                    <a:pt x="246" y="1261"/>
                    <a:pt x="332" y="1277"/>
                    <a:pt x="428" y="1277"/>
                  </a:cubicBezTo>
                  <a:cubicBezTo>
                    <a:pt x="642" y="1277"/>
                    <a:pt x="903" y="1195"/>
                    <a:pt x="1128" y="1004"/>
                  </a:cubicBezTo>
                  <a:cubicBezTo>
                    <a:pt x="1579" y="678"/>
                    <a:pt x="1655" y="52"/>
                    <a:pt x="1655" y="52"/>
                  </a:cubicBezTo>
                  <a:cubicBezTo>
                    <a:pt x="1655" y="52"/>
                    <a:pt x="1480" y="1"/>
                    <a:pt x="12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2" name="Google Shape;36112;p44"/>
            <p:cNvSpPr/>
            <p:nvPr/>
          </p:nvSpPr>
          <p:spPr>
            <a:xfrm>
              <a:off x="5527725" y="3261000"/>
              <a:ext cx="46400" cy="27075"/>
            </a:xfrm>
            <a:custGeom>
              <a:avLst/>
              <a:gdLst/>
              <a:ahLst/>
              <a:cxnLst/>
              <a:rect l="l" t="t" r="r" b="b"/>
              <a:pathLst>
                <a:path w="1856" h="1083" extrusionOk="0">
                  <a:moveTo>
                    <a:pt x="1205" y="1"/>
                  </a:moveTo>
                  <a:cubicBezTo>
                    <a:pt x="1077" y="1"/>
                    <a:pt x="940" y="20"/>
                    <a:pt x="803" y="63"/>
                  </a:cubicBezTo>
                  <a:cubicBezTo>
                    <a:pt x="276" y="239"/>
                    <a:pt x="1" y="790"/>
                    <a:pt x="1" y="790"/>
                  </a:cubicBezTo>
                  <a:cubicBezTo>
                    <a:pt x="1" y="790"/>
                    <a:pt x="391" y="1083"/>
                    <a:pt x="861" y="1083"/>
                  </a:cubicBezTo>
                  <a:cubicBezTo>
                    <a:pt x="924" y="1083"/>
                    <a:pt x="988" y="1077"/>
                    <a:pt x="1053" y="1066"/>
                  </a:cubicBezTo>
                  <a:cubicBezTo>
                    <a:pt x="1454" y="965"/>
                    <a:pt x="1780" y="740"/>
                    <a:pt x="1855" y="514"/>
                  </a:cubicBezTo>
                  <a:cubicBezTo>
                    <a:pt x="1745" y="474"/>
                    <a:pt x="1619" y="462"/>
                    <a:pt x="1507" y="462"/>
                  </a:cubicBezTo>
                  <a:cubicBezTo>
                    <a:pt x="1339" y="462"/>
                    <a:pt x="1204" y="489"/>
                    <a:pt x="1204" y="489"/>
                  </a:cubicBezTo>
                  <a:cubicBezTo>
                    <a:pt x="1204" y="489"/>
                    <a:pt x="1605" y="389"/>
                    <a:pt x="1780" y="188"/>
                  </a:cubicBezTo>
                  <a:cubicBezTo>
                    <a:pt x="1665" y="73"/>
                    <a:pt x="1451" y="1"/>
                    <a:pt x="1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3" name="Google Shape;36113;p44"/>
            <p:cNvSpPr/>
            <p:nvPr/>
          </p:nvSpPr>
          <p:spPr>
            <a:xfrm>
              <a:off x="5515825" y="3258175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251" y="1"/>
                  </a:moveTo>
                  <a:cubicBezTo>
                    <a:pt x="207" y="112"/>
                    <a:pt x="241" y="263"/>
                    <a:pt x="249" y="295"/>
                  </a:cubicBezTo>
                  <a:lnTo>
                    <a:pt x="249" y="295"/>
                  </a:lnTo>
                  <a:cubicBezTo>
                    <a:pt x="240" y="261"/>
                    <a:pt x="190" y="96"/>
                    <a:pt x="101" y="51"/>
                  </a:cubicBezTo>
                  <a:cubicBezTo>
                    <a:pt x="26" y="126"/>
                    <a:pt x="0" y="301"/>
                    <a:pt x="76" y="477"/>
                  </a:cubicBezTo>
                  <a:cubicBezTo>
                    <a:pt x="176" y="727"/>
                    <a:pt x="452" y="828"/>
                    <a:pt x="452" y="828"/>
                  </a:cubicBezTo>
                  <a:cubicBezTo>
                    <a:pt x="452" y="828"/>
                    <a:pt x="602" y="577"/>
                    <a:pt x="527" y="326"/>
                  </a:cubicBezTo>
                  <a:cubicBezTo>
                    <a:pt x="477" y="151"/>
                    <a:pt x="351" y="26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4" name="Google Shape;36114;p44"/>
            <p:cNvSpPr/>
            <p:nvPr/>
          </p:nvSpPr>
          <p:spPr>
            <a:xfrm>
              <a:off x="5505175" y="3272425"/>
              <a:ext cx="21325" cy="12100"/>
            </a:xfrm>
            <a:custGeom>
              <a:avLst/>
              <a:gdLst/>
              <a:ahLst/>
              <a:cxnLst/>
              <a:rect l="l" t="t" r="r" b="b"/>
              <a:pathLst>
                <a:path w="853" h="484" extrusionOk="0">
                  <a:moveTo>
                    <a:pt x="359" y="1"/>
                  </a:moveTo>
                  <a:cubicBezTo>
                    <a:pt x="217" y="1"/>
                    <a:pt x="87" y="45"/>
                    <a:pt x="25" y="107"/>
                  </a:cubicBezTo>
                  <a:cubicBezTo>
                    <a:pt x="126" y="208"/>
                    <a:pt x="301" y="233"/>
                    <a:pt x="301" y="233"/>
                  </a:cubicBezTo>
                  <a:cubicBezTo>
                    <a:pt x="301" y="233"/>
                    <a:pt x="251" y="226"/>
                    <a:pt x="188" y="226"/>
                  </a:cubicBezTo>
                  <a:cubicBezTo>
                    <a:pt x="126" y="226"/>
                    <a:pt x="51" y="233"/>
                    <a:pt x="0" y="258"/>
                  </a:cubicBezTo>
                  <a:cubicBezTo>
                    <a:pt x="51" y="358"/>
                    <a:pt x="201" y="458"/>
                    <a:pt x="401" y="483"/>
                  </a:cubicBezTo>
                  <a:cubicBezTo>
                    <a:pt x="652" y="483"/>
                    <a:pt x="853" y="308"/>
                    <a:pt x="853" y="308"/>
                  </a:cubicBezTo>
                  <a:cubicBezTo>
                    <a:pt x="853" y="308"/>
                    <a:pt x="702" y="57"/>
                    <a:pt x="452" y="7"/>
                  </a:cubicBezTo>
                  <a:cubicBezTo>
                    <a:pt x="420" y="3"/>
                    <a:pt x="389" y="1"/>
                    <a:pt x="35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5" name="Google Shape;36115;p44"/>
            <p:cNvSpPr/>
            <p:nvPr/>
          </p:nvSpPr>
          <p:spPr>
            <a:xfrm>
              <a:off x="5527725" y="3279025"/>
              <a:ext cx="18200" cy="14750"/>
            </a:xfrm>
            <a:custGeom>
              <a:avLst/>
              <a:gdLst/>
              <a:ahLst/>
              <a:cxnLst/>
              <a:rect l="l" t="t" r="r" b="b"/>
              <a:pathLst>
                <a:path w="728" h="590" extrusionOk="0">
                  <a:moveTo>
                    <a:pt x="164" y="0"/>
                  </a:moveTo>
                  <a:cubicBezTo>
                    <a:pt x="70" y="0"/>
                    <a:pt x="1" y="19"/>
                    <a:pt x="1" y="19"/>
                  </a:cubicBezTo>
                  <a:cubicBezTo>
                    <a:pt x="1" y="19"/>
                    <a:pt x="1" y="294"/>
                    <a:pt x="201" y="470"/>
                  </a:cubicBezTo>
                  <a:cubicBezTo>
                    <a:pt x="311" y="543"/>
                    <a:pt x="435" y="590"/>
                    <a:pt x="532" y="590"/>
                  </a:cubicBezTo>
                  <a:cubicBezTo>
                    <a:pt x="568" y="590"/>
                    <a:pt x="600" y="584"/>
                    <a:pt x="627" y="570"/>
                  </a:cubicBezTo>
                  <a:cubicBezTo>
                    <a:pt x="602" y="470"/>
                    <a:pt x="452" y="345"/>
                    <a:pt x="452" y="345"/>
                  </a:cubicBezTo>
                  <a:lnTo>
                    <a:pt x="452" y="345"/>
                  </a:lnTo>
                  <a:cubicBezTo>
                    <a:pt x="452" y="345"/>
                    <a:pt x="602" y="445"/>
                    <a:pt x="727" y="470"/>
                  </a:cubicBezTo>
                  <a:cubicBezTo>
                    <a:pt x="727" y="345"/>
                    <a:pt x="652" y="194"/>
                    <a:pt x="477" y="94"/>
                  </a:cubicBezTo>
                  <a:cubicBezTo>
                    <a:pt x="377" y="19"/>
                    <a:pt x="258" y="0"/>
                    <a:pt x="164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6" name="Google Shape;36116;p44"/>
            <p:cNvSpPr/>
            <p:nvPr/>
          </p:nvSpPr>
          <p:spPr>
            <a:xfrm>
              <a:off x="5515200" y="3279475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477" y="1"/>
                  </a:moveTo>
                  <a:cubicBezTo>
                    <a:pt x="477" y="1"/>
                    <a:pt x="201" y="76"/>
                    <a:pt x="101" y="302"/>
                  </a:cubicBezTo>
                  <a:cubicBezTo>
                    <a:pt x="0" y="477"/>
                    <a:pt x="25" y="677"/>
                    <a:pt x="76" y="753"/>
                  </a:cubicBezTo>
                  <a:cubicBezTo>
                    <a:pt x="176" y="678"/>
                    <a:pt x="276" y="527"/>
                    <a:pt x="276" y="527"/>
                  </a:cubicBezTo>
                  <a:lnTo>
                    <a:pt x="276" y="527"/>
                  </a:lnTo>
                  <a:cubicBezTo>
                    <a:pt x="276" y="527"/>
                    <a:pt x="201" y="703"/>
                    <a:pt x="201" y="828"/>
                  </a:cubicBezTo>
                  <a:cubicBezTo>
                    <a:pt x="326" y="803"/>
                    <a:pt x="452" y="677"/>
                    <a:pt x="527" y="502"/>
                  </a:cubicBezTo>
                  <a:cubicBezTo>
                    <a:pt x="602" y="251"/>
                    <a:pt x="477" y="1"/>
                    <a:pt x="4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7" name="Google Shape;36117;p44"/>
            <p:cNvSpPr/>
            <p:nvPr/>
          </p:nvSpPr>
          <p:spPr>
            <a:xfrm>
              <a:off x="5527100" y="3262575"/>
              <a:ext cx="17575" cy="16975"/>
            </a:xfrm>
            <a:custGeom>
              <a:avLst/>
              <a:gdLst/>
              <a:ahLst/>
              <a:cxnLst/>
              <a:rect l="l" t="t" r="r" b="b"/>
              <a:pathLst>
                <a:path w="703" h="679" extrusionOk="0">
                  <a:moveTo>
                    <a:pt x="577" y="0"/>
                  </a:moveTo>
                  <a:cubicBezTo>
                    <a:pt x="477" y="0"/>
                    <a:pt x="301" y="50"/>
                    <a:pt x="176" y="201"/>
                  </a:cubicBezTo>
                  <a:cubicBezTo>
                    <a:pt x="1" y="401"/>
                    <a:pt x="26" y="677"/>
                    <a:pt x="26" y="677"/>
                  </a:cubicBezTo>
                  <a:cubicBezTo>
                    <a:pt x="26" y="677"/>
                    <a:pt x="41" y="678"/>
                    <a:pt x="66" y="678"/>
                  </a:cubicBezTo>
                  <a:cubicBezTo>
                    <a:pt x="153" y="678"/>
                    <a:pt x="365" y="663"/>
                    <a:pt x="502" y="526"/>
                  </a:cubicBezTo>
                  <a:cubicBezTo>
                    <a:pt x="652" y="401"/>
                    <a:pt x="702" y="226"/>
                    <a:pt x="677" y="125"/>
                  </a:cubicBezTo>
                  <a:lnTo>
                    <a:pt x="677" y="125"/>
                  </a:lnTo>
                  <a:cubicBezTo>
                    <a:pt x="552" y="150"/>
                    <a:pt x="427" y="276"/>
                    <a:pt x="427" y="276"/>
                  </a:cubicBezTo>
                  <a:cubicBezTo>
                    <a:pt x="427" y="276"/>
                    <a:pt x="552" y="125"/>
                    <a:pt x="5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8" name="Google Shape;36118;p44"/>
            <p:cNvSpPr/>
            <p:nvPr/>
          </p:nvSpPr>
          <p:spPr>
            <a:xfrm>
              <a:off x="5527100" y="3262575"/>
              <a:ext cx="3150" cy="12550"/>
            </a:xfrm>
            <a:custGeom>
              <a:avLst/>
              <a:gdLst/>
              <a:ahLst/>
              <a:cxnLst/>
              <a:rect l="l" t="t" r="r" b="b"/>
              <a:pathLst>
                <a:path w="126" h="502" fill="none" extrusionOk="0">
                  <a:moveTo>
                    <a:pt x="126" y="0"/>
                  </a:moveTo>
                  <a:lnTo>
                    <a:pt x="1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9" name="Google Shape;36119;p44"/>
            <p:cNvSpPr/>
            <p:nvPr/>
          </p:nvSpPr>
          <p:spPr>
            <a:xfrm>
              <a:off x="5529600" y="3261300"/>
              <a:ext cx="2550" cy="1925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51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0" name="Google Shape;36120;p44"/>
            <p:cNvSpPr/>
            <p:nvPr/>
          </p:nvSpPr>
          <p:spPr>
            <a:xfrm>
              <a:off x="5525225" y="3262575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0"/>
                  </a:moveTo>
                  <a:lnTo>
                    <a:pt x="76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1" name="Google Shape;36121;p44"/>
            <p:cNvSpPr/>
            <p:nvPr/>
          </p:nvSpPr>
          <p:spPr>
            <a:xfrm>
              <a:off x="5523975" y="3260675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5" y="101"/>
                    <a:pt x="50" y="101"/>
                  </a:cubicBezTo>
                  <a:cubicBezTo>
                    <a:pt x="50" y="101"/>
                    <a:pt x="75" y="76"/>
                    <a:pt x="75" y="51"/>
                  </a:cubicBezTo>
                  <a:cubicBezTo>
                    <a:pt x="75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2" name="Google Shape;36122;p44"/>
            <p:cNvSpPr/>
            <p:nvPr/>
          </p:nvSpPr>
          <p:spPr>
            <a:xfrm>
              <a:off x="5527100" y="326507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0"/>
                  </a:moveTo>
                  <a:lnTo>
                    <a:pt x="1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3" name="Google Shape;36123;p44"/>
            <p:cNvSpPr/>
            <p:nvPr/>
          </p:nvSpPr>
          <p:spPr>
            <a:xfrm>
              <a:off x="5534625" y="32635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0" y="0"/>
                  </a:moveTo>
                  <a:cubicBezTo>
                    <a:pt x="34" y="0"/>
                    <a:pt x="17" y="11"/>
                    <a:pt x="0" y="11"/>
                  </a:cubicBezTo>
                  <a:cubicBezTo>
                    <a:pt x="0" y="36"/>
                    <a:pt x="0" y="61"/>
                    <a:pt x="25" y="86"/>
                  </a:cubicBezTo>
                  <a:cubicBezTo>
                    <a:pt x="50" y="86"/>
                    <a:pt x="76" y="86"/>
                    <a:pt x="76" y="61"/>
                  </a:cubicBezTo>
                  <a:cubicBezTo>
                    <a:pt x="101" y="61"/>
                    <a:pt x="76" y="11"/>
                    <a:pt x="76" y="11"/>
                  </a:cubicBezTo>
                  <a:cubicBezTo>
                    <a:pt x="67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4" name="Google Shape;36124;p44"/>
            <p:cNvSpPr/>
            <p:nvPr/>
          </p:nvSpPr>
          <p:spPr>
            <a:xfrm>
              <a:off x="5527725" y="3278225"/>
              <a:ext cx="3800" cy="12550"/>
            </a:xfrm>
            <a:custGeom>
              <a:avLst/>
              <a:gdLst/>
              <a:ahLst/>
              <a:cxnLst/>
              <a:rect l="l" t="t" r="r" b="b"/>
              <a:pathLst>
                <a:path w="152" h="502" fill="none" extrusionOk="0">
                  <a:moveTo>
                    <a:pt x="151" y="5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5" name="Google Shape;36125;p44"/>
            <p:cNvSpPr/>
            <p:nvPr/>
          </p:nvSpPr>
          <p:spPr>
            <a:xfrm>
              <a:off x="5530225" y="3290125"/>
              <a:ext cx="2550" cy="1925"/>
            </a:xfrm>
            <a:custGeom>
              <a:avLst/>
              <a:gdLst/>
              <a:ahLst/>
              <a:cxnLst/>
              <a:rect l="l" t="t" r="r" b="b"/>
              <a:pathLst>
                <a:path w="102" h="77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26" y="76"/>
                    <a:pt x="26" y="76"/>
                    <a:pt x="51" y="76"/>
                  </a:cubicBezTo>
                  <a:cubicBezTo>
                    <a:pt x="76" y="76"/>
                    <a:pt x="101" y="51"/>
                    <a:pt x="101" y="26"/>
                  </a:cubicBezTo>
                  <a:cubicBezTo>
                    <a:pt x="101" y="1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6" name="Google Shape;36126;p44"/>
            <p:cNvSpPr/>
            <p:nvPr/>
          </p:nvSpPr>
          <p:spPr>
            <a:xfrm>
              <a:off x="5527725" y="3278225"/>
              <a:ext cx="8800" cy="10050"/>
            </a:xfrm>
            <a:custGeom>
              <a:avLst/>
              <a:gdLst/>
              <a:ahLst/>
              <a:cxnLst/>
              <a:rect l="l" t="t" r="r" b="b"/>
              <a:pathLst>
                <a:path w="352" h="402" fill="none" extrusionOk="0">
                  <a:moveTo>
                    <a:pt x="352" y="4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7" name="Google Shape;36127;p44"/>
            <p:cNvSpPr/>
            <p:nvPr/>
          </p:nvSpPr>
          <p:spPr>
            <a:xfrm>
              <a:off x="5535250" y="328715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63" y="1"/>
                  </a:moveTo>
                  <a:cubicBezTo>
                    <a:pt x="51" y="1"/>
                    <a:pt x="38" y="7"/>
                    <a:pt x="25" y="20"/>
                  </a:cubicBezTo>
                  <a:cubicBezTo>
                    <a:pt x="0" y="20"/>
                    <a:pt x="0" y="45"/>
                    <a:pt x="25" y="70"/>
                  </a:cubicBezTo>
                  <a:cubicBezTo>
                    <a:pt x="25" y="82"/>
                    <a:pt x="32" y="89"/>
                    <a:pt x="41" y="89"/>
                  </a:cubicBezTo>
                  <a:cubicBezTo>
                    <a:pt x="51" y="89"/>
                    <a:pt x="63" y="82"/>
                    <a:pt x="76" y="70"/>
                  </a:cubicBezTo>
                  <a:cubicBezTo>
                    <a:pt x="101" y="70"/>
                    <a:pt x="101" y="45"/>
                    <a:pt x="101" y="20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8" name="Google Shape;36128;p44"/>
            <p:cNvSpPr/>
            <p:nvPr/>
          </p:nvSpPr>
          <p:spPr>
            <a:xfrm>
              <a:off x="5525850" y="3278225"/>
              <a:ext cx="1900" cy="13175"/>
            </a:xfrm>
            <a:custGeom>
              <a:avLst/>
              <a:gdLst/>
              <a:ahLst/>
              <a:cxnLst/>
              <a:rect l="l" t="t" r="r" b="b"/>
              <a:pathLst>
                <a:path w="76" h="527" fill="none" extrusionOk="0">
                  <a:moveTo>
                    <a:pt x="0" y="527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9" name="Google Shape;36129;p44"/>
            <p:cNvSpPr/>
            <p:nvPr/>
          </p:nvSpPr>
          <p:spPr>
            <a:xfrm>
              <a:off x="5524600" y="3290750"/>
              <a:ext cx="2525" cy="1925"/>
            </a:xfrm>
            <a:custGeom>
              <a:avLst/>
              <a:gdLst/>
              <a:ahLst/>
              <a:cxnLst/>
              <a:rect l="l" t="t" r="r" b="b"/>
              <a:pathLst>
                <a:path w="101" h="77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76" y="76"/>
                    <a:pt x="101" y="76"/>
                    <a:pt x="101" y="51"/>
                  </a:cubicBezTo>
                  <a:cubicBezTo>
                    <a:pt x="101" y="26"/>
                    <a:pt x="76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0" name="Google Shape;36130;p44"/>
            <p:cNvSpPr/>
            <p:nvPr/>
          </p:nvSpPr>
          <p:spPr>
            <a:xfrm>
              <a:off x="5527725" y="3275725"/>
              <a:ext cx="13175" cy="650"/>
            </a:xfrm>
            <a:custGeom>
              <a:avLst/>
              <a:gdLst/>
              <a:ahLst/>
              <a:cxnLst/>
              <a:rect l="l" t="t" r="r" b="b"/>
              <a:pathLst>
                <a:path w="527" h="26" fill="none" extrusionOk="0">
                  <a:moveTo>
                    <a:pt x="527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1" name="Google Shape;36131;p44"/>
            <p:cNvSpPr/>
            <p:nvPr/>
          </p:nvSpPr>
          <p:spPr>
            <a:xfrm>
              <a:off x="5540250" y="327510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51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50"/>
                    <a:pt x="26" y="76"/>
                    <a:pt x="51" y="76"/>
                  </a:cubicBezTo>
                  <a:cubicBezTo>
                    <a:pt x="76" y="76"/>
                    <a:pt x="76" y="76"/>
                    <a:pt x="101" y="50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2" name="Google Shape;36132;p44"/>
            <p:cNvSpPr/>
            <p:nvPr/>
          </p:nvSpPr>
          <p:spPr>
            <a:xfrm>
              <a:off x="5528350" y="3270700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2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3" name="Google Shape;36133;p44"/>
            <p:cNvSpPr/>
            <p:nvPr/>
          </p:nvSpPr>
          <p:spPr>
            <a:xfrm>
              <a:off x="5539000" y="326945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76" y="76"/>
                    <a:pt x="101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4" name="Google Shape;36134;p44"/>
            <p:cNvSpPr/>
            <p:nvPr/>
          </p:nvSpPr>
          <p:spPr>
            <a:xfrm>
              <a:off x="5528350" y="3276350"/>
              <a:ext cx="11925" cy="5025"/>
            </a:xfrm>
            <a:custGeom>
              <a:avLst/>
              <a:gdLst/>
              <a:ahLst/>
              <a:cxnLst/>
              <a:rect l="l" t="t" r="r" b="b"/>
              <a:pathLst>
                <a:path w="477" h="201" fill="none" extrusionOk="0">
                  <a:moveTo>
                    <a:pt x="477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5" name="Google Shape;36135;p44"/>
            <p:cNvSpPr/>
            <p:nvPr/>
          </p:nvSpPr>
          <p:spPr>
            <a:xfrm>
              <a:off x="5539000" y="3280475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55" y="1"/>
                  </a:moveTo>
                  <a:cubicBezTo>
                    <a:pt x="38" y="1"/>
                    <a:pt x="26" y="18"/>
                    <a:pt x="26" y="36"/>
                  </a:cubicBezTo>
                  <a:cubicBezTo>
                    <a:pt x="1" y="61"/>
                    <a:pt x="26" y="86"/>
                    <a:pt x="51" y="86"/>
                  </a:cubicBezTo>
                  <a:cubicBezTo>
                    <a:pt x="76" y="86"/>
                    <a:pt x="101" y="86"/>
                    <a:pt x="101" y="61"/>
                  </a:cubicBezTo>
                  <a:cubicBezTo>
                    <a:pt x="101" y="36"/>
                    <a:pt x="101" y="11"/>
                    <a:pt x="76" y="11"/>
                  </a:cubicBezTo>
                  <a:cubicBezTo>
                    <a:pt x="69" y="4"/>
                    <a:pt x="61" y="1"/>
                    <a:pt x="5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6" name="Google Shape;36136;p44"/>
            <p:cNvSpPr/>
            <p:nvPr/>
          </p:nvSpPr>
          <p:spPr>
            <a:xfrm>
              <a:off x="5515200" y="3277600"/>
              <a:ext cx="10675" cy="7550"/>
            </a:xfrm>
            <a:custGeom>
              <a:avLst/>
              <a:gdLst/>
              <a:ahLst/>
              <a:cxnLst/>
              <a:rect l="l" t="t" r="r" b="b"/>
              <a:pathLst>
                <a:path w="427" h="302" fill="none" extrusionOk="0">
                  <a:moveTo>
                    <a:pt x="0" y="301"/>
                  </a:moveTo>
                  <a:lnTo>
                    <a:pt x="4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7" name="Google Shape;36137;p44"/>
            <p:cNvSpPr/>
            <p:nvPr/>
          </p:nvSpPr>
          <p:spPr>
            <a:xfrm>
              <a:off x="5513950" y="328465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1"/>
                  </a:moveTo>
                  <a:cubicBezTo>
                    <a:pt x="32" y="1"/>
                    <a:pt x="25" y="7"/>
                    <a:pt x="25" y="19"/>
                  </a:cubicBezTo>
                  <a:cubicBezTo>
                    <a:pt x="0" y="19"/>
                    <a:pt x="0" y="44"/>
                    <a:pt x="25" y="69"/>
                  </a:cubicBezTo>
                  <a:cubicBezTo>
                    <a:pt x="25" y="82"/>
                    <a:pt x="32" y="88"/>
                    <a:pt x="41" y="88"/>
                  </a:cubicBezTo>
                  <a:cubicBezTo>
                    <a:pt x="50" y="88"/>
                    <a:pt x="63" y="82"/>
                    <a:pt x="75" y="69"/>
                  </a:cubicBezTo>
                  <a:cubicBezTo>
                    <a:pt x="101" y="44"/>
                    <a:pt x="101" y="19"/>
                    <a:pt x="75" y="19"/>
                  </a:cubicBezTo>
                  <a:cubicBezTo>
                    <a:pt x="63" y="7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8" name="Google Shape;36138;p44"/>
            <p:cNvSpPr/>
            <p:nvPr/>
          </p:nvSpPr>
          <p:spPr>
            <a:xfrm>
              <a:off x="5512700" y="3277600"/>
              <a:ext cx="12550" cy="2525"/>
            </a:xfrm>
            <a:custGeom>
              <a:avLst/>
              <a:gdLst/>
              <a:ahLst/>
              <a:cxnLst/>
              <a:rect l="l" t="t" r="r" b="b"/>
              <a:pathLst>
                <a:path w="502" h="101" fill="none" extrusionOk="0">
                  <a:moveTo>
                    <a:pt x="0" y="101"/>
                  </a:moveTo>
                  <a:lnTo>
                    <a:pt x="5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9" name="Google Shape;36139;p44"/>
            <p:cNvSpPr/>
            <p:nvPr/>
          </p:nvSpPr>
          <p:spPr>
            <a:xfrm>
              <a:off x="5511450" y="3279475"/>
              <a:ext cx="2525" cy="1900"/>
            </a:xfrm>
            <a:custGeom>
              <a:avLst/>
              <a:gdLst/>
              <a:ahLst/>
              <a:cxnLst/>
              <a:rect l="l" t="t" r="r" b="b"/>
              <a:pathLst>
                <a:path w="101" h="76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0" y="76"/>
                    <a:pt x="25" y="76"/>
                    <a:pt x="50" y="76"/>
                  </a:cubicBezTo>
                  <a:cubicBezTo>
                    <a:pt x="75" y="76"/>
                    <a:pt x="100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0" name="Google Shape;36140;p44"/>
            <p:cNvSpPr/>
            <p:nvPr/>
          </p:nvSpPr>
          <p:spPr>
            <a:xfrm>
              <a:off x="5519575" y="3277600"/>
              <a:ext cx="6300" cy="11300"/>
            </a:xfrm>
            <a:custGeom>
              <a:avLst/>
              <a:gdLst/>
              <a:ahLst/>
              <a:cxnLst/>
              <a:rect l="l" t="t" r="r" b="b"/>
              <a:pathLst>
                <a:path w="252" h="452" fill="none" extrusionOk="0">
                  <a:moveTo>
                    <a:pt x="1" y="452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1" name="Google Shape;36141;p44"/>
            <p:cNvSpPr/>
            <p:nvPr/>
          </p:nvSpPr>
          <p:spPr>
            <a:xfrm>
              <a:off x="5518325" y="32882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76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26"/>
                    <a:pt x="1" y="76"/>
                    <a:pt x="26" y="76"/>
                  </a:cubicBezTo>
                  <a:cubicBezTo>
                    <a:pt x="26" y="84"/>
                    <a:pt x="29" y="87"/>
                    <a:pt x="33" y="87"/>
                  </a:cubicBezTo>
                  <a:cubicBezTo>
                    <a:pt x="42" y="87"/>
                    <a:pt x="59" y="76"/>
                    <a:pt x="76" y="76"/>
                  </a:cubicBezTo>
                  <a:cubicBezTo>
                    <a:pt x="101" y="51"/>
                    <a:pt x="7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2" name="Google Shape;36142;p44"/>
            <p:cNvSpPr/>
            <p:nvPr/>
          </p:nvSpPr>
          <p:spPr>
            <a:xfrm>
              <a:off x="5513950" y="3269450"/>
              <a:ext cx="11300" cy="6300"/>
            </a:xfrm>
            <a:custGeom>
              <a:avLst/>
              <a:gdLst/>
              <a:ahLst/>
              <a:cxnLst/>
              <a:rect l="l" t="t" r="r" b="b"/>
              <a:pathLst>
                <a:path w="452" h="252" fill="none" extrusionOk="0">
                  <a:moveTo>
                    <a:pt x="0" y="1"/>
                  </a:moveTo>
                  <a:lnTo>
                    <a:pt x="4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3" name="Google Shape;36143;p44"/>
            <p:cNvSpPr/>
            <p:nvPr/>
          </p:nvSpPr>
          <p:spPr>
            <a:xfrm>
              <a:off x="5512075" y="32679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1" y="1"/>
                  </a:moveTo>
                  <a:cubicBezTo>
                    <a:pt x="36" y="1"/>
                    <a:pt x="25" y="12"/>
                    <a:pt x="25" y="12"/>
                  </a:cubicBezTo>
                  <a:cubicBezTo>
                    <a:pt x="0" y="37"/>
                    <a:pt x="25" y="62"/>
                    <a:pt x="50" y="87"/>
                  </a:cubicBezTo>
                  <a:cubicBezTo>
                    <a:pt x="75" y="87"/>
                    <a:pt x="100" y="87"/>
                    <a:pt x="100" y="62"/>
                  </a:cubicBezTo>
                  <a:cubicBezTo>
                    <a:pt x="100" y="37"/>
                    <a:pt x="100" y="12"/>
                    <a:pt x="75" y="12"/>
                  </a:cubicBezTo>
                  <a:cubicBezTo>
                    <a:pt x="67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4" name="Google Shape;36144;p44"/>
            <p:cNvSpPr/>
            <p:nvPr/>
          </p:nvSpPr>
          <p:spPr>
            <a:xfrm>
              <a:off x="5517700" y="3265075"/>
              <a:ext cx="7550" cy="10675"/>
            </a:xfrm>
            <a:custGeom>
              <a:avLst/>
              <a:gdLst/>
              <a:ahLst/>
              <a:cxnLst/>
              <a:rect l="l" t="t" r="r" b="b"/>
              <a:pathLst>
                <a:path w="302" h="427" fill="none" extrusionOk="0">
                  <a:moveTo>
                    <a:pt x="1" y="0"/>
                  </a:moveTo>
                  <a:lnTo>
                    <a:pt x="301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5" name="Google Shape;36145;p44"/>
            <p:cNvSpPr/>
            <p:nvPr/>
          </p:nvSpPr>
          <p:spPr>
            <a:xfrm>
              <a:off x="5516450" y="32635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33" y="0"/>
                  </a:moveTo>
                  <a:cubicBezTo>
                    <a:pt x="28" y="0"/>
                    <a:pt x="26" y="3"/>
                    <a:pt x="26" y="11"/>
                  </a:cubicBezTo>
                  <a:cubicBezTo>
                    <a:pt x="1" y="36"/>
                    <a:pt x="1" y="61"/>
                    <a:pt x="1" y="86"/>
                  </a:cubicBezTo>
                  <a:lnTo>
                    <a:pt x="76" y="86"/>
                  </a:lnTo>
                  <a:cubicBezTo>
                    <a:pt x="101" y="61"/>
                    <a:pt x="101" y="36"/>
                    <a:pt x="76" y="11"/>
                  </a:cubicBezTo>
                  <a:cubicBezTo>
                    <a:pt x="59" y="11"/>
                    <a:pt x="42" y="0"/>
                    <a:pt x="3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6" name="Google Shape;36146;p44"/>
            <p:cNvSpPr/>
            <p:nvPr/>
          </p:nvSpPr>
          <p:spPr>
            <a:xfrm>
              <a:off x="5512075" y="3274475"/>
              <a:ext cx="12550" cy="1275"/>
            </a:xfrm>
            <a:custGeom>
              <a:avLst/>
              <a:gdLst/>
              <a:ahLst/>
              <a:cxnLst/>
              <a:rect l="l" t="t" r="r" b="b"/>
              <a:pathLst>
                <a:path w="502" h="51" fill="none" extrusionOk="0">
                  <a:moveTo>
                    <a:pt x="0" y="0"/>
                  </a:moveTo>
                  <a:lnTo>
                    <a:pt x="501" y="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7" name="Google Shape;36147;p44"/>
            <p:cNvSpPr/>
            <p:nvPr/>
          </p:nvSpPr>
          <p:spPr>
            <a:xfrm>
              <a:off x="5510175" y="3273225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76" y="0"/>
                  </a:moveTo>
                  <a:cubicBezTo>
                    <a:pt x="51" y="0"/>
                    <a:pt x="26" y="0"/>
                    <a:pt x="26" y="25"/>
                  </a:cubicBezTo>
                  <a:cubicBezTo>
                    <a:pt x="1" y="50"/>
                    <a:pt x="26" y="75"/>
                    <a:pt x="51" y="75"/>
                  </a:cubicBezTo>
                  <a:cubicBezTo>
                    <a:pt x="76" y="75"/>
                    <a:pt x="101" y="75"/>
                    <a:pt x="101" y="50"/>
                  </a:cubicBezTo>
                  <a:cubicBezTo>
                    <a:pt x="101" y="25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8" name="Google Shape;36148;p44"/>
            <p:cNvSpPr/>
            <p:nvPr/>
          </p:nvSpPr>
          <p:spPr>
            <a:xfrm>
              <a:off x="5520825" y="3269925"/>
              <a:ext cx="13200" cy="12250"/>
            </a:xfrm>
            <a:custGeom>
              <a:avLst/>
              <a:gdLst/>
              <a:ahLst/>
              <a:cxnLst/>
              <a:rect l="l" t="t" r="r" b="b"/>
              <a:pathLst>
                <a:path w="528" h="490" extrusionOk="0">
                  <a:moveTo>
                    <a:pt x="279" y="1"/>
                  </a:moveTo>
                  <a:cubicBezTo>
                    <a:pt x="162" y="1"/>
                    <a:pt x="68" y="53"/>
                    <a:pt x="26" y="157"/>
                  </a:cubicBezTo>
                  <a:cubicBezTo>
                    <a:pt x="1" y="283"/>
                    <a:pt x="51" y="433"/>
                    <a:pt x="176" y="483"/>
                  </a:cubicBezTo>
                  <a:cubicBezTo>
                    <a:pt x="197" y="487"/>
                    <a:pt x="219" y="489"/>
                    <a:pt x="241" y="489"/>
                  </a:cubicBezTo>
                  <a:cubicBezTo>
                    <a:pt x="349" y="489"/>
                    <a:pt x="460" y="437"/>
                    <a:pt x="502" y="333"/>
                  </a:cubicBezTo>
                  <a:cubicBezTo>
                    <a:pt x="527" y="207"/>
                    <a:pt x="477" y="57"/>
                    <a:pt x="352" y="7"/>
                  </a:cubicBezTo>
                  <a:cubicBezTo>
                    <a:pt x="327" y="3"/>
                    <a:pt x="302" y="1"/>
                    <a:pt x="27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9" name="Google Shape;36149;p44"/>
            <p:cNvSpPr/>
            <p:nvPr/>
          </p:nvSpPr>
          <p:spPr>
            <a:xfrm>
              <a:off x="5507675" y="3392275"/>
              <a:ext cx="30100" cy="46375"/>
            </a:xfrm>
            <a:custGeom>
              <a:avLst/>
              <a:gdLst/>
              <a:ahLst/>
              <a:cxnLst/>
              <a:rect l="l" t="t" r="r" b="b"/>
              <a:pathLst>
                <a:path w="1204" h="1855" extrusionOk="0">
                  <a:moveTo>
                    <a:pt x="652" y="0"/>
                  </a:moveTo>
                  <a:cubicBezTo>
                    <a:pt x="427" y="75"/>
                    <a:pt x="176" y="376"/>
                    <a:pt x="101" y="802"/>
                  </a:cubicBezTo>
                  <a:cubicBezTo>
                    <a:pt x="1" y="1328"/>
                    <a:pt x="352" y="1855"/>
                    <a:pt x="352" y="1855"/>
                  </a:cubicBezTo>
                  <a:cubicBezTo>
                    <a:pt x="352" y="1855"/>
                    <a:pt x="903" y="1579"/>
                    <a:pt x="1078" y="1053"/>
                  </a:cubicBezTo>
                  <a:cubicBezTo>
                    <a:pt x="1204" y="652"/>
                    <a:pt x="1128" y="251"/>
                    <a:pt x="978" y="75"/>
                  </a:cubicBezTo>
                  <a:cubicBezTo>
                    <a:pt x="778" y="276"/>
                    <a:pt x="652" y="652"/>
                    <a:pt x="652" y="652"/>
                  </a:cubicBezTo>
                  <a:cubicBezTo>
                    <a:pt x="652" y="652"/>
                    <a:pt x="753" y="226"/>
                    <a:pt x="6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0" name="Google Shape;36150;p44"/>
            <p:cNvSpPr/>
            <p:nvPr/>
          </p:nvSpPr>
          <p:spPr>
            <a:xfrm>
              <a:off x="5475725" y="3406375"/>
              <a:ext cx="39500" cy="34500"/>
            </a:xfrm>
            <a:custGeom>
              <a:avLst/>
              <a:gdLst/>
              <a:ahLst/>
              <a:cxnLst/>
              <a:rect l="l" t="t" r="r" b="b"/>
              <a:pathLst>
                <a:path w="1580" h="1380" extrusionOk="0">
                  <a:moveTo>
                    <a:pt x="372" y="0"/>
                  </a:moveTo>
                  <a:cubicBezTo>
                    <a:pt x="328" y="0"/>
                    <a:pt x="288" y="4"/>
                    <a:pt x="251" y="13"/>
                  </a:cubicBezTo>
                  <a:cubicBezTo>
                    <a:pt x="326" y="288"/>
                    <a:pt x="602" y="564"/>
                    <a:pt x="602" y="564"/>
                  </a:cubicBezTo>
                  <a:cubicBezTo>
                    <a:pt x="602" y="564"/>
                    <a:pt x="301" y="288"/>
                    <a:pt x="51" y="263"/>
                  </a:cubicBezTo>
                  <a:lnTo>
                    <a:pt x="51" y="263"/>
                  </a:lnTo>
                  <a:cubicBezTo>
                    <a:pt x="0" y="514"/>
                    <a:pt x="151" y="865"/>
                    <a:pt x="502" y="1115"/>
                  </a:cubicBezTo>
                  <a:cubicBezTo>
                    <a:pt x="789" y="1339"/>
                    <a:pt x="1137" y="1379"/>
                    <a:pt x="1352" y="1379"/>
                  </a:cubicBezTo>
                  <a:cubicBezTo>
                    <a:pt x="1475" y="1379"/>
                    <a:pt x="1554" y="1366"/>
                    <a:pt x="1554" y="1366"/>
                  </a:cubicBezTo>
                  <a:cubicBezTo>
                    <a:pt x="1554" y="1366"/>
                    <a:pt x="1579" y="739"/>
                    <a:pt x="1153" y="363"/>
                  </a:cubicBezTo>
                  <a:cubicBezTo>
                    <a:pt x="901" y="111"/>
                    <a:pt x="597" y="0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1" name="Google Shape;36151;p44"/>
            <p:cNvSpPr/>
            <p:nvPr/>
          </p:nvSpPr>
          <p:spPr>
            <a:xfrm>
              <a:off x="5508925" y="3439250"/>
              <a:ext cx="33250" cy="44525"/>
            </a:xfrm>
            <a:custGeom>
              <a:avLst/>
              <a:gdLst/>
              <a:ahLst/>
              <a:cxnLst/>
              <a:rect l="l" t="t" r="r" b="b"/>
              <a:pathLst>
                <a:path w="1330" h="1781" extrusionOk="0">
                  <a:moveTo>
                    <a:pt x="302" y="1"/>
                  </a:moveTo>
                  <a:cubicBezTo>
                    <a:pt x="302" y="1"/>
                    <a:pt x="1" y="552"/>
                    <a:pt x="201" y="1079"/>
                  </a:cubicBezTo>
                  <a:cubicBezTo>
                    <a:pt x="327" y="1454"/>
                    <a:pt x="627" y="1730"/>
                    <a:pt x="853" y="1780"/>
                  </a:cubicBezTo>
                  <a:cubicBezTo>
                    <a:pt x="903" y="1505"/>
                    <a:pt x="778" y="1129"/>
                    <a:pt x="778" y="1129"/>
                  </a:cubicBezTo>
                  <a:lnTo>
                    <a:pt x="778" y="1129"/>
                  </a:lnTo>
                  <a:cubicBezTo>
                    <a:pt x="778" y="1129"/>
                    <a:pt x="953" y="1505"/>
                    <a:pt x="1154" y="1655"/>
                  </a:cubicBezTo>
                  <a:cubicBezTo>
                    <a:pt x="1304" y="1454"/>
                    <a:pt x="1329" y="1053"/>
                    <a:pt x="1129" y="678"/>
                  </a:cubicBezTo>
                  <a:cubicBezTo>
                    <a:pt x="878" y="176"/>
                    <a:pt x="30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2" name="Google Shape;36152;p44"/>
            <p:cNvSpPr/>
            <p:nvPr/>
          </p:nvSpPr>
          <p:spPr>
            <a:xfrm>
              <a:off x="5475100" y="3438875"/>
              <a:ext cx="41375" cy="31700"/>
            </a:xfrm>
            <a:custGeom>
              <a:avLst/>
              <a:gdLst/>
              <a:ahLst/>
              <a:cxnLst/>
              <a:rect l="l" t="t" r="r" b="b"/>
              <a:pathLst>
                <a:path w="1655" h="1268" extrusionOk="0">
                  <a:moveTo>
                    <a:pt x="1201" y="0"/>
                  </a:moveTo>
                  <a:cubicBezTo>
                    <a:pt x="1008" y="0"/>
                    <a:pt x="781" y="37"/>
                    <a:pt x="577" y="166"/>
                  </a:cubicBezTo>
                  <a:cubicBezTo>
                    <a:pt x="226" y="367"/>
                    <a:pt x="0" y="718"/>
                    <a:pt x="0" y="943"/>
                  </a:cubicBezTo>
                  <a:cubicBezTo>
                    <a:pt x="276" y="943"/>
                    <a:pt x="627" y="743"/>
                    <a:pt x="627" y="743"/>
                  </a:cubicBezTo>
                  <a:lnTo>
                    <a:pt x="627" y="743"/>
                  </a:lnTo>
                  <a:cubicBezTo>
                    <a:pt x="627" y="743"/>
                    <a:pt x="276" y="993"/>
                    <a:pt x="176" y="1219"/>
                  </a:cubicBezTo>
                  <a:cubicBezTo>
                    <a:pt x="247" y="1251"/>
                    <a:pt x="336" y="1267"/>
                    <a:pt x="435" y="1267"/>
                  </a:cubicBezTo>
                  <a:cubicBezTo>
                    <a:pt x="648" y="1267"/>
                    <a:pt x="906" y="1190"/>
                    <a:pt x="1128" y="1018"/>
                  </a:cubicBezTo>
                  <a:cubicBezTo>
                    <a:pt x="1579" y="667"/>
                    <a:pt x="1655" y="66"/>
                    <a:pt x="1655" y="66"/>
                  </a:cubicBezTo>
                  <a:cubicBezTo>
                    <a:pt x="1655" y="66"/>
                    <a:pt x="1458" y="0"/>
                    <a:pt x="1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3" name="Google Shape;36153;p44"/>
            <p:cNvSpPr/>
            <p:nvPr/>
          </p:nvSpPr>
          <p:spPr>
            <a:xfrm>
              <a:off x="5517700" y="3421550"/>
              <a:ext cx="46400" cy="26925"/>
            </a:xfrm>
            <a:custGeom>
              <a:avLst/>
              <a:gdLst/>
              <a:ahLst/>
              <a:cxnLst/>
              <a:rect l="l" t="t" r="r" b="b"/>
              <a:pathLst>
                <a:path w="1856" h="1077" extrusionOk="0">
                  <a:moveTo>
                    <a:pt x="1177" y="0"/>
                  </a:moveTo>
                  <a:cubicBezTo>
                    <a:pt x="1057" y="0"/>
                    <a:pt x="930" y="17"/>
                    <a:pt x="803" y="57"/>
                  </a:cubicBezTo>
                  <a:cubicBezTo>
                    <a:pt x="276" y="233"/>
                    <a:pt x="1" y="784"/>
                    <a:pt x="1" y="784"/>
                  </a:cubicBezTo>
                  <a:cubicBezTo>
                    <a:pt x="1" y="784"/>
                    <a:pt x="391" y="1077"/>
                    <a:pt x="861" y="1077"/>
                  </a:cubicBezTo>
                  <a:cubicBezTo>
                    <a:pt x="924" y="1077"/>
                    <a:pt x="988" y="1071"/>
                    <a:pt x="1053" y="1060"/>
                  </a:cubicBezTo>
                  <a:cubicBezTo>
                    <a:pt x="1454" y="985"/>
                    <a:pt x="1780" y="734"/>
                    <a:pt x="1855" y="508"/>
                  </a:cubicBezTo>
                  <a:cubicBezTo>
                    <a:pt x="1745" y="468"/>
                    <a:pt x="1619" y="456"/>
                    <a:pt x="1507" y="456"/>
                  </a:cubicBezTo>
                  <a:cubicBezTo>
                    <a:pt x="1339" y="456"/>
                    <a:pt x="1204" y="483"/>
                    <a:pt x="1204" y="483"/>
                  </a:cubicBezTo>
                  <a:cubicBezTo>
                    <a:pt x="1204" y="483"/>
                    <a:pt x="1605" y="383"/>
                    <a:pt x="1780" y="182"/>
                  </a:cubicBezTo>
                  <a:cubicBezTo>
                    <a:pt x="1660" y="80"/>
                    <a:pt x="1435" y="0"/>
                    <a:pt x="1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4" name="Google Shape;36154;p44"/>
            <p:cNvSpPr/>
            <p:nvPr/>
          </p:nvSpPr>
          <p:spPr>
            <a:xfrm>
              <a:off x="5505800" y="3418575"/>
              <a:ext cx="15050" cy="20700"/>
            </a:xfrm>
            <a:custGeom>
              <a:avLst/>
              <a:gdLst/>
              <a:ahLst/>
              <a:cxnLst/>
              <a:rect l="l" t="t" r="r" b="b"/>
              <a:pathLst>
                <a:path w="602" h="828" extrusionOk="0">
                  <a:moveTo>
                    <a:pt x="251" y="1"/>
                  </a:moveTo>
                  <a:cubicBezTo>
                    <a:pt x="226" y="126"/>
                    <a:pt x="251" y="301"/>
                    <a:pt x="251" y="301"/>
                  </a:cubicBezTo>
                  <a:cubicBezTo>
                    <a:pt x="251" y="301"/>
                    <a:pt x="201" y="126"/>
                    <a:pt x="101" y="51"/>
                  </a:cubicBezTo>
                  <a:cubicBezTo>
                    <a:pt x="26" y="126"/>
                    <a:pt x="0" y="301"/>
                    <a:pt x="76" y="477"/>
                  </a:cubicBezTo>
                  <a:cubicBezTo>
                    <a:pt x="176" y="728"/>
                    <a:pt x="452" y="828"/>
                    <a:pt x="452" y="828"/>
                  </a:cubicBezTo>
                  <a:cubicBezTo>
                    <a:pt x="452" y="828"/>
                    <a:pt x="602" y="602"/>
                    <a:pt x="527" y="352"/>
                  </a:cubicBezTo>
                  <a:cubicBezTo>
                    <a:pt x="477" y="151"/>
                    <a:pt x="351" y="26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5" name="Google Shape;36155;p44"/>
            <p:cNvSpPr/>
            <p:nvPr/>
          </p:nvSpPr>
          <p:spPr>
            <a:xfrm>
              <a:off x="5495150" y="3433125"/>
              <a:ext cx="21325" cy="11850"/>
            </a:xfrm>
            <a:custGeom>
              <a:avLst/>
              <a:gdLst/>
              <a:ahLst/>
              <a:cxnLst/>
              <a:rect l="l" t="t" r="r" b="b"/>
              <a:pathLst>
                <a:path w="853" h="474" extrusionOk="0">
                  <a:moveTo>
                    <a:pt x="307" y="0"/>
                  </a:moveTo>
                  <a:cubicBezTo>
                    <a:pt x="186" y="0"/>
                    <a:pt x="80" y="41"/>
                    <a:pt x="25" y="95"/>
                  </a:cubicBezTo>
                  <a:cubicBezTo>
                    <a:pt x="126" y="196"/>
                    <a:pt x="301" y="221"/>
                    <a:pt x="301" y="221"/>
                  </a:cubicBezTo>
                  <a:cubicBezTo>
                    <a:pt x="301" y="221"/>
                    <a:pt x="251" y="214"/>
                    <a:pt x="188" y="214"/>
                  </a:cubicBezTo>
                  <a:cubicBezTo>
                    <a:pt x="126" y="214"/>
                    <a:pt x="51" y="221"/>
                    <a:pt x="0" y="246"/>
                  </a:cubicBezTo>
                  <a:cubicBezTo>
                    <a:pt x="51" y="346"/>
                    <a:pt x="201" y="446"/>
                    <a:pt x="401" y="471"/>
                  </a:cubicBezTo>
                  <a:cubicBezTo>
                    <a:pt x="416" y="473"/>
                    <a:pt x="431" y="474"/>
                    <a:pt x="445" y="474"/>
                  </a:cubicBezTo>
                  <a:cubicBezTo>
                    <a:pt x="675" y="474"/>
                    <a:pt x="853" y="296"/>
                    <a:pt x="853" y="296"/>
                  </a:cubicBezTo>
                  <a:cubicBezTo>
                    <a:pt x="853" y="296"/>
                    <a:pt x="727" y="45"/>
                    <a:pt x="452" y="20"/>
                  </a:cubicBezTo>
                  <a:cubicBezTo>
                    <a:pt x="403" y="6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6" name="Google Shape;36156;p44"/>
            <p:cNvSpPr/>
            <p:nvPr/>
          </p:nvSpPr>
          <p:spPr>
            <a:xfrm>
              <a:off x="5517700" y="3439425"/>
              <a:ext cx="18200" cy="15125"/>
            </a:xfrm>
            <a:custGeom>
              <a:avLst/>
              <a:gdLst/>
              <a:ahLst/>
              <a:cxnLst/>
              <a:rect l="l" t="t" r="r" b="b"/>
              <a:pathLst>
                <a:path w="728" h="605" extrusionOk="0">
                  <a:moveTo>
                    <a:pt x="164" y="0"/>
                  </a:moveTo>
                  <a:cubicBezTo>
                    <a:pt x="70" y="0"/>
                    <a:pt x="1" y="19"/>
                    <a:pt x="1" y="19"/>
                  </a:cubicBezTo>
                  <a:cubicBezTo>
                    <a:pt x="1" y="19"/>
                    <a:pt x="1" y="295"/>
                    <a:pt x="201" y="470"/>
                  </a:cubicBezTo>
                  <a:cubicBezTo>
                    <a:pt x="318" y="567"/>
                    <a:pt x="449" y="604"/>
                    <a:pt x="549" y="604"/>
                  </a:cubicBezTo>
                  <a:cubicBezTo>
                    <a:pt x="578" y="604"/>
                    <a:pt x="605" y="601"/>
                    <a:pt x="627" y="595"/>
                  </a:cubicBezTo>
                  <a:cubicBezTo>
                    <a:pt x="602" y="471"/>
                    <a:pt x="453" y="346"/>
                    <a:pt x="452" y="345"/>
                  </a:cubicBezTo>
                  <a:lnTo>
                    <a:pt x="452" y="345"/>
                  </a:lnTo>
                  <a:cubicBezTo>
                    <a:pt x="453" y="346"/>
                    <a:pt x="603" y="470"/>
                    <a:pt x="727" y="470"/>
                  </a:cubicBezTo>
                  <a:cubicBezTo>
                    <a:pt x="727" y="345"/>
                    <a:pt x="652" y="194"/>
                    <a:pt x="477" y="94"/>
                  </a:cubicBezTo>
                  <a:cubicBezTo>
                    <a:pt x="377" y="19"/>
                    <a:pt x="258" y="0"/>
                    <a:pt x="164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7" name="Google Shape;36157;p44"/>
            <p:cNvSpPr/>
            <p:nvPr/>
          </p:nvSpPr>
          <p:spPr>
            <a:xfrm>
              <a:off x="5505800" y="3439875"/>
              <a:ext cx="14425" cy="20700"/>
            </a:xfrm>
            <a:custGeom>
              <a:avLst/>
              <a:gdLst/>
              <a:ahLst/>
              <a:cxnLst/>
              <a:rect l="l" t="t" r="r" b="b"/>
              <a:pathLst>
                <a:path w="577" h="828" extrusionOk="0">
                  <a:moveTo>
                    <a:pt x="477" y="1"/>
                  </a:moveTo>
                  <a:cubicBezTo>
                    <a:pt x="477" y="1"/>
                    <a:pt x="201" y="76"/>
                    <a:pt x="76" y="327"/>
                  </a:cubicBezTo>
                  <a:cubicBezTo>
                    <a:pt x="0" y="477"/>
                    <a:pt x="0" y="678"/>
                    <a:pt x="51" y="753"/>
                  </a:cubicBezTo>
                  <a:cubicBezTo>
                    <a:pt x="151" y="678"/>
                    <a:pt x="251" y="527"/>
                    <a:pt x="251" y="527"/>
                  </a:cubicBezTo>
                  <a:lnTo>
                    <a:pt x="251" y="527"/>
                  </a:lnTo>
                  <a:cubicBezTo>
                    <a:pt x="251" y="527"/>
                    <a:pt x="176" y="703"/>
                    <a:pt x="201" y="828"/>
                  </a:cubicBezTo>
                  <a:cubicBezTo>
                    <a:pt x="301" y="803"/>
                    <a:pt x="427" y="678"/>
                    <a:pt x="502" y="502"/>
                  </a:cubicBezTo>
                  <a:cubicBezTo>
                    <a:pt x="577" y="277"/>
                    <a:pt x="477" y="1"/>
                    <a:pt x="4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8" name="Google Shape;36158;p44"/>
            <p:cNvSpPr/>
            <p:nvPr/>
          </p:nvSpPr>
          <p:spPr>
            <a:xfrm>
              <a:off x="5517075" y="3423450"/>
              <a:ext cx="17575" cy="16500"/>
            </a:xfrm>
            <a:custGeom>
              <a:avLst/>
              <a:gdLst/>
              <a:ahLst/>
              <a:cxnLst/>
              <a:rect l="l" t="t" r="r" b="b"/>
              <a:pathLst>
                <a:path w="703" h="660" extrusionOk="0">
                  <a:moveTo>
                    <a:pt x="523" y="0"/>
                  </a:moveTo>
                  <a:cubicBezTo>
                    <a:pt x="421" y="0"/>
                    <a:pt x="281" y="56"/>
                    <a:pt x="176" y="182"/>
                  </a:cubicBezTo>
                  <a:cubicBezTo>
                    <a:pt x="1" y="382"/>
                    <a:pt x="51" y="658"/>
                    <a:pt x="51" y="658"/>
                  </a:cubicBezTo>
                  <a:cubicBezTo>
                    <a:pt x="51" y="658"/>
                    <a:pt x="64" y="659"/>
                    <a:pt x="87" y="659"/>
                  </a:cubicBezTo>
                  <a:cubicBezTo>
                    <a:pt x="168" y="659"/>
                    <a:pt x="365" y="644"/>
                    <a:pt x="502" y="507"/>
                  </a:cubicBezTo>
                  <a:cubicBezTo>
                    <a:pt x="652" y="382"/>
                    <a:pt x="702" y="207"/>
                    <a:pt x="677" y="106"/>
                  </a:cubicBezTo>
                  <a:lnTo>
                    <a:pt x="677" y="106"/>
                  </a:lnTo>
                  <a:cubicBezTo>
                    <a:pt x="552" y="132"/>
                    <a:pt x="427" y="257"/>
                    <a:pt x="427" y="257"/>
                  </a:cubicBezTo>
                  <a:cubicBezTo>
                    <a:pt x="427" y="257"/>
                    <a:pt x="552" y="106"/>
                    <a:pt x="577" y="6"/>
                  </a:cubicBezTo>
                  <a:cubicBezTo>
                    <a:pt x="561" y="2"/>
                    <a:pt x="543" y="0"/>
                    <a:pt x="52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9" name="Google Shape;36159;p44"/>
            <p:cNvSpPr/>
            <p:nvPr/>
          </p:nvSpPr>
          <p:spPr>
            <a:xfrm>
              <a:off x="5517075" y="3422975"/>
              <a:ext cx="3775" cy="12550"/>
            </a:xfrm>
            <a:custGeom>
              <a:avLst/>
              <a:gdLst/>
              <a:ahLst/>
              <a:cxnLst/>
              <a:rect l="l" t="t" r="r" b="b"/>
              <a:pathLst>
                <a:path w="151" h="502" fill="none" extrusionOk="0">
                  <a:moveTo>
                    <a:pt x="151" y="0"/>
                  </a:moveTo>
                  <a:lnTo>
                    <a:pt x="1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0" name="Google Shape;36160;p44"/>
            <p:cNvSpPr/>
            <p:nvPr/>
          </p:nvSpPr>
          <p:spPr>
            <a:xfrm>
              <a:off x="5519575" y="3421725"/>
              <a:ext cx="2550" cy="2150"/>
            </a:xfrm>
            <a:custGeom>
              <a:avLst/>
              <a:gdLst/>
              <a:ahLst/>
              <a:cxnLst/>
              <a:rect l="l" t="t" r="r" b="b"/>
              <a:pathLst>
                <a:path w="102" h="86" extrusionOk="0">
                  <a:moveTo>
                    <a:pt x="51" y="0"/>
                  </a:moveTo>
                  <a:cubicBezTo>
                    <a:pt x="51" y="0"/>
                    <a:pt x="26" y="0"/>
                    <a:pt x="1" y="25"/>
                  </a:cubicBezTo>
                  <a:cubicBezTo>
                    <a:pt x="1" y="50"/>
                    <a:pt x="1" y="75"/>
                    <a:pt x="26" y="75"/>
                  </a:cubicBezTo>
                  <a:cubicBezTo>
                    <a:pt x="33" y="83"/>
                    <a:pt x="41" y="86"/>
                    <a:pt x="47" y="86"/>
                  </a:cubicBezTo>
                  <a:cubicBezTo>
                    <a:pt x="63" y="86"/>
                    <a:pt x="76" y="68"/>
                    <a:pt x="76" y="50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1" name="Google Shape;36161;p44"/>
            <p:cNvSpPr/>
            <p:nvPr/>
          </p:nvSpPr>
          <p:spPr>
            <a:xfrm>
              <a:off x="5515200" y="3422975"/>
              <a:ext cx="1900" cy="12550"/>
            </a:xfrm>
            <a:custGeom>
              <a:avLst/>
              <a:gdLst/>
              <a:ahLst/>
              <a:cxnLst/>
              <a:rect l="l" t="t" r="r" b="b"/>
              <a:pathLst>
                <a:path w="76" h="502" fill="none" extrusionOk="0">
                  <a:moveTo>
                    <a:pt x="0" y="0"/>
                  </a:moveTo>
                  <a:lnTo>
                    <a:pt x="76" y="5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2" name="Google Shape;36162;p44"/>
            <p:cNvSpPr/>
            <p:nvPr/>
          </p:nvSpPr>
          <p:spPr>
            <a:xfrm>
              <a:off x="5513950" y="3421075"/>
              <a:ext cx="1900" cy="2550"/>
            </a:xfrm>
            <a:custGeom>
              <a:avLst/>
              <a:gdLst/>
              <a:ahLst/>
              <a:cxnLst/>
              <a:rect l="l" t="t" r="r" b="b"/>
              <a:pathLst>
                <a:path w="76" h="102" extrusionOk="0">
                  <a:moveTo>
                    <a:pt x="50" y="1"/>
                  </a:moveTo>
                  <a:cubicBezTo>
                    <a:pt x="25" y="1"/>
                    <a:pt x="0" y="26"/>
                    <a:pt x="0" y="51"/>
                  </a:cubicBezTo>
                  <a:cubicBezTo>
                    <a:pt x="0" y="76"/>
                    <a:pt x="25" y="101"/>
                    <a:pt x="50" y="101"/>
                  </a:cubicBezTo>
                  <a:cubicBezTo>
                    <a:pt x="75" y="101"/>
                    <a:pt x="75" y="76"/>
                    <a:pt x="75" y="51"/>
                  </a:cubicBezTo>
                  <a:cubicBezTo>
                    <a:pt x="75" y="26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3" name="Google Shape;36163;p44"/>
            <p:cNvSpPr/>
            <p:nvPr/>
          </p:nvSpPr>
          <p:spPr>
            <a:xfrm>
              <a:off x="5517075" y="3425475"/>
              <a:ext cx="8175" cy="10050"/>
            </a:xfrm>
            <a:custGeom>
              <a:avLst/>
              <a:gdLst/>
              <a:ahLst/>
              <a:cxnLst/>
              <a:rect l="l" t="t" r="r" b="b"/>
              <a:pathLst>
                <a:path w="327" h="402" fill="none" extrusionOk="0">
                  <a:moveTo>
                    <a:pt x="326" y="0"/>
                  </a:moveTo>
                  <a:lnTo>
                    <a:pt x="1" y="4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4" name="Google Shape;36164;p44"/>
            <p:cNvSpPr/>
            <p:nvPr/>
          </p:nvSpPr>
          <p:spPr>
            <a:xfrm>
              <a:off x="5524600" y="3424225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76" y="0"/>
                  </a:moveTo>
                  <a:cubicBezTo>
                    <a:pt x="50" y="0"/>
                    <a:pt x="25" y="0"/>
                    <a:pt x="0" y="25"/>
                  </a:cubicBezTo>
                  <a:cubicBezTo>
                    <a:pt x="0" y="25"/>
                    <a:pt x="0" y="75"/>
                    <a:pt x="25" y="75"/>
                  </a:cubicBezTo>
                  <a:cubicBezTo>
                    <a:pt x="33" y="83"/>
                    <a:pt x="40" y="86"/>
                    <a:pt x="47" y="86"/>
                  </a:cubicBezTo>
                  <a:cubicBezTo>
                    <a:pt x="63" y="86"/>
                    <a:pt x="76" y="68"/>
                    <a:pt x="76" y="50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5" name="Google Shape;36165;p44"/>
            <p:cNvSpPr/>
            <p:nvPr/>
          </p:nvSpPr>
          <p:spPr>
            <a:xfrm>
              <a:off x="5517700" y="3438625"/>
              <a:ext cx="3800" cy="12550"/>
            </a:xfrm>
            <a:custGeom>
              <a:avLst/>
              <a:gdLst/>
              <a:ahLst/>
              <a:cxnLst/>
              <a:rect l="l" t="t" r="r" b="b"/>
              <a:pathLst>
                <a:path w="152" h="502" fill="none" extrusionOk="0">
                  <a:moveTo>
                    <a:pt x="151" y="5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6" name="Google Shape;36166;p44"/>
            <p:cNvSpPr/>
            <p:nvPr/>
          </p:nvSpPr>
          <p:spPr>
            <a:xfrm>
              <a:off x="5520200" y="3450525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9" y="69"/>
                    <a:pt x="36" y="87"/>
                    <a:pt x="45" y="87"/>
                  </a:cubicBezTo>
                  <a:cubicBezTo>
                    <a:pt x="49" y="87"/>
                    <a:pt x="51" y="83"/>
                    <a:pt x="51" y="76"/>
                  </a:cubicBezTo>
                  <a:cubicBezTo>
                    <a:pt x="76" y="76"/>
                    <a:pt x="101" y="51"/>
                    <a:pt x="101" y="26"/>
                  </a:cubicBezTo>
                  <a:cubicBezTo>
                    <a:pt x="101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7" name="Google Shape;36167;p44"/>
            <p:cNvSpPr/>
            <p:nvPr/>
          </p:nvSpPr>
          <p:spPr>
            <a:xfrm>
              <a:off x="5517700" y="3438625"/>
              <a:ext cx="8800" cy="10050"/>
            </a:xfrm>
            <a:custGeom>
              <a:avLst/>
              <a:gdLst/>
              <a:ahLst/>
              <a:cxnLst/>
              <a:rect l="l" t="t" r="r" b="b"/>
              <a:pathLst>
                <a:path w="352" h="402" fill="none" extrusionOk="0">
                  <a:moveTo>
                    <a:pt x="352" y="4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8" name="Google Shape;36168;p44"/>
            <p:cNvSpPr/>
            <p:nvPr/>
          </p:nvSpPr>
          <p:spPr>
            <a:xfrm>
              <a:off x="5525225" y="3447750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51" y="1"/>
                  </a:moveTo>
                  <a:cubicBezTo>
                    <a:pt x="42" y="1"/>
                    <a:pt x="34" y="3"/>
                    <a:pt x="25" y="12"/>
                  </a:cubicBezTo>
                  <a:cubicBezTo>
                    <a:pt x="25" y="12"/>
                    <a:pt x="0" y="62"/>
                    <a:pt x="25" y="62"/>
                  </a:cubicBezTo>
                  <a:cubicBezTo>
                    <a:pt x="25" y="87"/>
                    <a:pt x="51" y="87"/>
                    <a:pt x="76" y="87"/>
                  </a:cubicBezTo>
                  <a:cubicBezTo>
                    <a:pt x="101" y="62"/>
                    <a:pt x="101" y="37"/>
                    <a:pt x="101" y="12"/>
                  </a:cubicBezTo>
                  <a:cubicBezTo>
                    <a:pt x="84" y="12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9" name="Google Shape;36169;p44"/>
            <p:cNvSpPr/>
            <p:nvPr/>
          </p:nvSpPr>
          <p:spPr>
            <a:xfrm>
              <a:off x="5515825" y="3439250"/>
              <a:ext cx="1900" cy="12575"/>
            </a:xfrm>
            <a:custGeom>
              <a:avLst/>
              <a:gdLst/>
              <a:ahLst/>
              <a:cxnLst/>
              <a:rect l="l" t="t" r="r" b="b"/>
              <a:pathLst>
                <a:path w="76" h="503" fill="none" extrusionOk="0">
                  <a:moveTo>
                    <a:pt x="0" y="502"/>
                  </a:moveTo>
                  <a:lnTo>
                    <a:pt x="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0" name="Google Shape;36170;p44"/>
            <p:cNvSpPr/>
            <p:nvPr/>
          </p:nvSpPr>
          <p:spPr>
            <a:xfrm>
              <a:off x="5515200" y="3451175"/>
              <a:ext cx="1900" cy="2150"/>
            </a:xfrm>
            <a:custGeom>
              <a:avLst/>
              <a:gdLst/>
              <a:ahLst/>
              <a:cxnLst/>
              <a:rect l="l" t="t" r="r" b="b"/>
              <a:pathLst>
                <a:path w="76" h="86" extrusionOk="0">
                  <a:moveTo>
                    <a:pt x="25" y="0"/>
                  </a:moveTo>
                  <a:cubicBezTo>
                    <a:pt x="0" y="0"/>
                    <a:pt x="0" y="25"/>
                    <a:pt x="0" y="50"/>
                  </a:cubicBezTo>
                  <a:cubicBezTo>
                    <a:pt x="0" y="68"/>
                    <a:pt x="0" y="86"/>
                    <a:pt x="9" y="86"/>
                  </a:cubicBezTo>
                  <a:cubicBezTo>
                    <a:pt x="13" y="86"/>
                    <a:pt x="18" y="83"/>
                    <a:pt x="25" y="75"/>
                  </a:cubicBezTo>
                  <a:cubicBezTo>
                    <a:pt x="51" y="75"/>
                    <a:pt x="76" y="75"/>
                    <a:pt x="76" y="50"/>
                  </a:cubicBezTo>
                  <a:cubicBezTo>
                    <a:pt x="76" y="25"/>
                    <a:pt x="51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1" name="Google Shape;36171;p44"/>
            <p:cNvSpPr/>
            <p:nvPr/>
          </p:nvSpPr>
          <p:spPr>
            <a:xfrm>
              <a:off x="5518325" y="3436750"/>
              <a:ext cx="12550" cy="25"/>
            </a:xfrm>
            <a:custGeom>
              <a:avLst/>
              <a:gdLst/>
              <a:ahLst/>
              <a:cxnLst/>
              <a:rect l="l" t="t" r="r" b="b"/>
              <a:pathLst>
                <a:path w="502" h="1" fill="none" extrusionOk="0">
                  <a:moveTo>
                    <a:pt x="502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2" name="Google Shape;36172;p44"/>
            <p:cNvSpPr/>
            <p:nvPr/>
          </p:nvSpPr>
          <p:spPr>
            <a:xfrm>
              <a:off x="5530225" y="3435500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51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51"/>
                    <a:pt x="26" y="76"/>
                    <a:pt x="51" y="76"/>
                  </a:cubicBezTo>
                  <a:cubicBezTo>
                    <a:pt x="76" y="76"/>
                    <a:pt x="101" y="76"/>
                    <a:pt x="101" y="51"/>
                  </a:cubicBezTo>
                  <a:cubicBezTo>
                    <a:pt x="101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3" name="Google Shape;36173;p44"/>
            <p:cNvSpPr/>
            <p:nvPr/>
          </p:nvSpPr>
          <p:spPr>
            <a:xfrm>
              <a:off x="5518325" y="3431100"/>
              <a:ext cx="11300" cy="5675"/>
            </a:xfrm>
            <a:custGeom>
              <a:avLst/>
              <a:gdLst/>
              <a:ahLst/>
              <a:cxnLst/>
              <a:rect l="l" t="t" r="r" b="b"/>
              <a:pathLst>
                <a:path w="452" h="227" fill="none" extrusionOk="0">
                  <a:moveTo>
                    <a:pt x="452" y="1"/>
                  </a:moveTo>
                  <a:lnTo>
                    <a:pt x="1" y="2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4" name="Google Shape;36174;p44"/>
            <p:cNvSpPr/>
            <p:nvPr/>
          </p:nvSpPr>
          <p:spPr>
            <a:xfrm>
              <a:off x="5528975" y="3429850"/>
              <a:ext cx="2550" cy="2175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26" y="1"/>
                  </a:moveTo>
                  <a:cubicBezTo>
                    <a:pt x="1" y="1"/>
                    <a:pt x="1" y="26"/>
                    <a:pt x="1" y="51"/>
                  </a:cubicBezTo>
                  <a:cubicBezTo>
                    <a:pt x="1" y="69"/>
                    <a:pt x="13" y="86"/>
                    <a:pt x="30" y="86"/>
                  </a:cubicBezTo>
                  <a:cubicBezTo>
                    <a:pt x="36" y="86"/>
                    <a:pt x="44" y="83"/>
                    <a:pt x="51" y="76"/>
                  </a:cubicBezTo>
                  <a:cubicBezTo>
                    <a:pt x="76" y="76"/>
                    <a:pt x="101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5" name="Google Shape;36175;p44"/>
            <p:cNvSpPr/>
            <p:nvPr/>
          </p:nvSpPr>
          <p:spPr>
            <a:xfrm>
              <a:off x="5518325" y="3436750"/>
              <a:ext cx="11925" cy="5050"/>
            </a:xfrm>
            <a:custGeom>
              <a:avLst/>
              <a:gdLst/>
              <a:ahLst/>
              <a:cxnLst/>
              <a:rect l="l" t="t" r="r" b="b"/>
              <a:pathLst>
                <a:path w="477" h="202" fill="none" extrusionOk="0">
                  <a:moveTo>
                    <a:pt x="477" y="20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6" name="Google Shape;36176;p44"/>
            <p:cNvSpPr/>
            <p:nvPr/>
          </p:nvSpPr>
          <p:spPr>
            <a:xfrm>
              <a:off x="5529600" y="34411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51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51" y="76"/>
                    <a:pt x="76" y="76"/>
                    <a:pt x="76" y="51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7" name="Google Shape;36177;p44"/>
            <p:cNvSpPr/>
            <p:nvPr/>
          </p:nvSpPr>
          <p:spPr>
            <a:xfrm>
              <a:off x="5505800" y="3438000"/>
              <a:ext cx="10050" cy="7550"/>
            </a:xfrm>
            <a:custGeom>
              <a:avLst/>
              <a:gdLst/>
              <a:ahLst/>
              <a:cxnLst/>
              <a:rect l="l" t="t" r="r" b="b"/>
              <a:pathLst>
                <a:path w="402" h="302" fill="none" extrusionOk="0">
                  <a:moveTo>
                    <a:pt x="0" y="301"/>
                  </a:moveTo>
                  <a:lnTo>
                    <a:pt x="4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8" name="Google Shape;36178;p44"/>
            <p:cNvSpPr/>
            <p:nvPr/>
          </p:nvSpPr>
          <p:spPr>
            <a:xfrm>
              <a:off x="5503925" y="3445050"/>
              <a:ext cx="2525" cy="2225"/>
            </a:xfrm>
            <a:custGeom>
              <a:avLst/>
              <a:gdLst/>
              <a:ahLst/>
              <a:cxnLst/>
              <a:rect l="l" t="t" r="r" b="b"/>
              <a:pathLst>
                <a:path w="101" h="89" extrusionOk="0">
                  <a:moveTo>
                    <a:pt x="41" y="1"/>
                  </a:moveTo>
                  <a:cubicBezTo>
                    <a:pt x="32" y="1"/>
                    <a:pt x="25" y="7"/>
                    <a:pt x="25" y="19"/>
                  </a:cubicBezTo>
                  <a:cubicBezTo>
                    <a:pt x="0" y="19"/>
                    <a:pt x="0" y="70"/>
                    <a:pt x="25" y="70"/>
                  </a:cubicBezTo>
                  <a:cubicBezTo>
                    <a:pt x="25" y="82"/>
                    <a:pt x="38" y="88"/>
                    <a:pt x="50" y="88"/>
                  </a:cubicBezTo>
                  <a:cubicBezTo>
                    <a:pt x="63" y="88"/>
                    <a:pt x="75" y="82"/>
                    <a:pt x="75" y="70"/>
                  </a:cubicBezTo>
                  <a:cubicBezTo>
                    <a:pt x="101" y="70"/>
                    <a:pt x="101" y="19"/>
                    <a:pt x="75" y="19"/>
                  </a:cubicBezTo>
                  <a:cubicBezTo>
                    <a:pt x="63" y="7"/>
                    <a:pt x="50" y="1"/>
                    <a:pt x="4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9" name="Google Shape;36179;p44"/>
            <p:cNvSpPr/>
            <p:nvPr/>
          </p:nvSpPr>
          <p:spPr>
            <a:xfrm>
              <a:off x="5503300" y="3438000"/>
              <a:ext cx="12550" cy="2525"/>
            </a:xfrm>
            <a:custGeom>
              <a:avLst/>
              <a:gdLst/>
              <a:ahLst/>
              <a:cxnLst/>
              <a:rect l="l" t="t" r="r" b="b"/>
              <a:pathLst>
                <a:path w="502" h="101" fill="none" extrusionOk="0">
                  <a:moveTo>
                    <a:pt x="0" y="101"/>
                  </a:moveTo>
                  <a:lnTo>
                    <a:pt x="5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0" name="Google Shape;36180;p44"/>
            <p:cNvSpPr/>
            <p:nvPr/>
          </p:nvSpPr>
          <p:spPr>
            <a:xfrm>
              <a:off x="5501425" y="343987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5" y="1"/>
                  </a:moveTo>
                  <a:cubicBezTo>
                    <a:pt x="0" y="1"/>
                    <a:pt x="0" y="26"/>
                    <a:pt x="0" y="51"/>
                  </a:cubicBezTo>
                  <a:cubicBezTo>
                    <a:pt x="18" y="69"/>
                    <a:pt x="35" y="86"/>
                    <a:pt x="44" y="86"/>
                  </a:cubicBezTo>
                  <a:cubicBezTo>
                    <a:pt x="48" y="86"/>
                    <a:pt x="50" y="83"/>
                    <a:pt x="50" y="76"/>
                  </a:cubicBezTo>
                  <a:cubicBezTo>
                    <a:pt x="75" y="76"/>
                    <a:pt x="100" y="51"/>
                    <a:pt x="75" y="26"/>
                  </a:cubicBezTo>
                  <a:cubicBezTo>
                    <a:pt x="75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1" name="Google Shape;36181;p44"/>
            <p:cNvSpPr/>
            <p:nvPr/>
          </p:nvSpPr>
          <p:spPr>
            <a:xfrm>
              <a:off x="5509550" y="3438000"/>
              <a:ext cx="6300" cy="11300"/>
            </a:xfrm>
            <a:custGeom>
              <a:avLst/>
              <a:gdLst/>
              <a:ahLst/>
              <a:cxnLst/>
              <a:rect l="l" t="t" r="r" b="b"/>
              <a:pathLst>
                <a:path w="252" h="452" fill="none" extrusionOk="0">
                  <a:moveTo>
                    <a:pt x="1" y="452"/>
                  </a:moveTo>
                  <a:lnTo>
                    <a:pt x="2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2" name="Google Shape;36182;p44"/>
            <p:cNvSpPr/>
            <p:nvPr/>
          </p:nvSpPr>
          <p:spPr>
            <a:xfrm>
              <a:off x="5508300" y="3448650"/>
              <a:ext cx="2525" cy="2375"/>
            </a:xfrm>
            <a:custGeom>
              <a:avLst/>
              <a:gdLst/>
              <a:ahLst/>
              <a:cxnLst/>
              <a:rect l="l" t="t" r="r" b="b"/>
              <a:pathLst>
                <a:path w="101" h="95" extrusionOk="0">
                  <a:moveTo>
                    <a:pt x="76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51"/>
                    <a:pt x="1" y="76"/>
                    <a:pt x="26" y="76"/>
                  </a:cubicBezTo>
                  <a:cubicBezTo>
                    <a:pt x="38" y="88"/>
                    <a:pt x="51" y="95"/>
                    <a:pt x="60" y="95"/>
                  </a:cubicBezTo>
                  <a:cubicBezTo>
                    <a:pt x="70" y="95"/>
                    <a:pt x="76" y="88"/>
                    <a:pt x="76" y="76"/>
                  </a:cubicBezTo>
                  <a:cubicBezTo>
                    <a:pt x="101" y="51"/>
                    <a:pt x="7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3" name="Google Shape;36183;p44"/>
            <p:cNvSpPr/>
            <p:nvPr/>
          </p:nvSpPr>
          <p:spPr>
            <a:xfrm>
              <a:off x="5503925" y="3429850"/>
              <a:ext cx="11300" cy="6300"/>
            </a:xfrm>
            <a:custGeom>
              <a:avLst/>
              <a:gdLst/>
              <a:ahLst/>
              <a:cxnLst/>
              <a:rect l="l" t="t" r="r" b="b"/>
              <a:pathLst>
                <a:path w="452" h="252" fill="none" extrusionOk="0">
                  <a:moveTo>
                    <a:pt x="0" y="1"/>
                  </a:moveTo>
                  <a:lnTo>
                    <a:pt x="451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4" name="Google Shape;36184;p44"/>
            <p:cNvSpPr/>
            <p:nvPr/>
          </p:nvSpPr>
          <p:spPr>
            <a:xfrm>
              <a:off x="5502675" y="3428350"/>
              <a:ext cx="1900" cy="2150"/>
            </a:xfrm>
            <a:custGeom>
              <a:avLst/>
              <a:gdLst/>
              <a:ahLst/>
              <a:cxnLst/>
              <a:rect l="l" t="t" r="r" b="b"/>
              <a:pathLst>
                <a:path w="76" h="86" extrusionOk="0">
                  <a:moveTo>
                    <a:pt x="29" y="0"/>
                  </a:moveTo>
                  <a:cubicBezTo>
                    <a:pt x="13" y="0"/>
                    <a:pt x="0" y="18"/>
                    <a:pt x="0" y="36"/>
                  </a:cubicBezTo>
                  <a:cubicBezTo>
                    <a:pt x="0" y="61"/>
                    <a:pt x="0" y="86"/>
                    <a:pt x="25" y="86"/>
                  </a:cubicBezTo>
                  <a:cubicBezTo>
                    <a:pt x="50" y="86"/>
                    <a:pt x="75" y="86"/>
                    <a:pt x="75" y="61"/>
                  </a:cubicBezTo>
                  <a:cubicBezTo>
                    <a:pt x="75" y="36"/>
                    <a:pt x="75" y="11"/>
                    <a:pt x="50" y="11"/>
                  </a:cubicBezTo>
                  <a:cubicBezTo>
                    <a:pt x="43" y="3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5" name="Google Shape;36185;p44"/>
            <p:cNvSpPr/>
            <p:nvPr/>
          </p:nvSpPr>
          <p:spPr>
            <a:xfrm>
              <a:off x="5507675" y="3425475"/>
              <a:ext cx="7550" cy="10675"/>
            </a:xfrm>
            <a:custGeom>
              <a:avLst/>
              <a:gdLst/>
              <a:ahLst/>
              <a:cxnLst/>
              <a:rect l="l" t="t" r="r" b="b"/>
              <a:pathLst>
                <a:path w="302" h="427" fill="none" extrusionOk="0">
                  <a:moveTo>
                    <a:pt x="1" y="0"/>
                  </a:moveTo>
                  <a:lnTo>
                    <a:pt x="301" y="4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6" name="Google Shape;36186;p44"/>
            <p:cNvSpPr/>
            <p:nvPr/>
          </p:nvSpPr>
          <p:spPr>
            <a:xfrm>
              <a:off x="5506425" y="3424225"/>
              <a:ext cx="2525" cy="2175"/>
            </a:xfrm>
            <a:custGeom>
              <a:avLst/>
              <a:gdLst/>
              <a:ahLst/>
              <a:cxnLst/>
              <a:rect l="l" t="t" r="r" b="b"/>
              <a:pathLst>
                <a:path w="101" h="87" extrusionOk="0">
                  <a:moveTo>
                    <a:pt x="26" y="0"/>
                  </a:moveTo>
                  <a:cubicBezTo>
                    <a:pt x="1" y="25"/>
                    <a:pt x="1" y="50"/>
                    <a:pt x="26" y="75"/>
                  </a:cubicBezTo>
                  <a:cubicBezTo>
                    <a:pt x="26" y="75"/>
                    <a:pt x="37" y="87"/>
                    <a:pt x="52" y="87"/>
                  </a:cubicBezTo>
                  <a:cubicBezTo>
                    <a:pt x="59" y="87"/>
                    <a:pt x="67" y="84"/>
                    <a:pt x="76" y="75"/>
                  </a:cubicBezTo>
                  <a:cubicBezTo>
                    <a:pt x="101" y="50"/>
                    <a:pt x="101" y="25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7" name="Google Shape;36187;p44"/>
            <p:cNvSpPr/>
            <p:nvPr/>
          </p:nvSpPr>
          <p:spPr>
            <a:xfrm>
              <a:off x="5502050" y="3434875"/>
              <a:ext cx="13175" cy="1275"/>
            </a:xfrm>
            <a:custGeom>
              <a:avLst/>
              <a:gdLst/>
              <a:ahLst/>
              <a:cxnLst/>
              <a:rect l="l" t="t" r="r" b="b"/>
              <a:pathLst>
                <a:path w="527" h="51" fill="none" extrusionOk="0">
                  <a:moveTo>
                    <a:pt x="0" y="0"/>
                  </a:moveTo>
                  <a:lnTo>
                    <a:pt x="526" y="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8" name="Google Shape;36188;p44"/>
            <p:cNvSpPr/>
            <p:nvPr/>
          </p:nvSpPr>
          <p:spPr>
            <a:xfrm>
              <a:off x="5500775" y="3433625"/>
              <a:ext cx="1925" cy="2150"/>
            </a:xfrm>
            <a:custGeom>
              <a:avLst/>
              <a:gdLst/>
              <a:ahLst/>
              <a:cxnLst/>
              <a:rect l="l" t="t" r="r" b="b"/>
              <a:pathLst>
                <a:path w="77" h="86" extrusionOk="0">
                  <a:moveTo>
                    <a:pt x="51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50"/>
                    <a:pt x="1" y="75"/>
                    <a:pt x="26" y="75"/>
                  </a:cubicBezTo>
                  <a:cubicBezTo>
                    <a:pt x="33" y="83"/>
                    <a:pt x="41" y="86"/>
                    <a:pt x="47" y="86"/>
                  </a:cubicBezTo>
                  <a:cubicBezTo>
                    <a:pt x="64" y="86"/>
                    <a:pt x="76" y="68"/>
                    <a:pt x="76" y="50"/>
                  </a:cubicBezTo>
                  <a:cubicBezTo>
                    <a:pt x="76" y="25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9" name="Google Shape;36189;p44"/>
            <p:cNvSpPr/>
            <p:nvPr/>
          </p:nvSpPr>
          <p:spPr>
            <a:xfrm>
              <a:off x="5510800" y="3430650"/>
              <a:ext cx="13200" cy="12150"/>
            </a:xfrm>
            <a:custGeom>
              <a:avLst/>
              <a:gdLst/>
              <a:ahLst/>
              <a:cxnLst/>
              <a:rect l="l" t="t" r="r" b="b"/>
              <a:pathLst>
                <a:path w="528" h="486" extrusionOk="0">
                  <a:moveTo>
                    <a:pt x="255" y="0"/>
                  </a:moveTo>
                  <a:cubicBezTo>
                    <a:pt x="158" y="0"/>
                    <a:pt x="64" y="57"/>
                    <a:pt x="26" y="169"/>
                  </a:cubicBezTo>
                  <a:cubicBezTo>
                    <a:pt x="1" y="295"/>
                    <a:pt x="51" y="420"/>
                    <a:pt x="176" y="470"/>
                  </a:cubicBezTo>
                  <a:cubicBezTo>
                    <a:pt x="203" y="481"/>
                    <a:pt x="231" y="486"/>
                    <a:pt x="259" y="486"/>
                  </a:cubicBezTo>
                  <a:cubicBezTo>
                    <a:pt x="361" y="486"/>
                    <a:pt x="463" y="418"/>
                    <a:pt x="502" y="320"/>
                  </a:cubicBezTo>
                  <a:cubicBezTo>
                    <a:pt x="527" y="194"/>
                    <a:pt x="477" y="44"/>
                    <a:pt x="352" y="19"/>
                  </a:cubicBezTo>
                  <a:cubicBezTo>
                    <a:pt x="321" y="6"/>
                    <a:pt x="288" y="0"/>
                    <a:pt x="25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0" name="Google Shape;36190;p44"/>
            <p:cNvSpPr/>
            <p:nvPr/>
          </p:nvSpPr>
          <p:spPr>
            <a:xfrm>
              <a:off x="5530850" y="3162950"/>
              <a:ext cx="12575" cy="19450"/>
            </a:xfrm>
            <a:custGeom>
              <a:avLst/>
              <a:gdLst/>
              <a:ahLst/>
              <a:cxnLst/>
              <a:rect l="l" t="t" r="r" b="b"/>
              <a:pathLst>
                <a:path w="503" h="778" extrusionOk="0">
                  <a:moveTo>
                    <a:pt x="277" y="0"/>
                  </a:moveTo>
                  <a:cubicBezTo>
                    <a:pt x="176" y="25"/>
                    <a:pt x="76" y="150"/>
                    <a:pt x="51" y="326"/>
                  </a:cubicBezTo>
                  <a:cubicBezTo>
                    <a:pt x="1" y="551"/>
                    <a:pt x="151" y="777"/>
                    <a:pt x="151" y="777"/>
                  </a:cubicBezTo>
                  <a:cubicBezTo>
                    <a:pt x="151" y="777"/>
                    <a:pt x="377" y="677"/>
                    <a:pt x="452" y="451"/>
                  </a:cubicBezTo>
                  <a:cubicBezTo>
                    <a:pt x="502" y="276"/>
                    <a:pt x="477" y="100"/>
                    <a:pt x="427" y="25"/>
                  </a:cubicBezTo>
                  <a:cubicBezTo>
                    <a:pt x="327" y="100"/>
                    <a:pt x="277" y="276"/>
                    <a:pt x="277" y="276"/>
                  </a:cubicBezTo>
                  <a:cubicBezTo>
                    <a:pt x="277" y="276"/>
                    <a:pt x="327" y="10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1" name="Google Shape;36191;p44"/>
            <p:cNvSpPr/>
            <p:nvPr/>
          </p:nvSpPr>
          <p:spPr>
            <a:xfrm>
              <a:off x="5517075" y="3169000"/>
              <a:ext cx="16950" cy="14675"/>
            </a:xfrm>
            <a:custGeom>
              <a:avLst/>
              <a:gdLst/>
              <a:ahLst/>
              <a:cxnLst/>
              <a:rect l="l" t="t" r="r" b="b"/>
              <a:pathLst>
                <a:path w="678" h="587" extrusionOk="0">
                  <a:moveTo>
                    <a:pt x="178" y="0"/>
                  </a:moveTo>
                  <a:cubicBezTo>
                    <a:pt x="150" y="0"/>
                    <a:pt x="123" y="3"/>
                    <a:pt x="101" y="9"/>
                  </a:cubicBezTo>
                  <a:cubicBezTo>
                    <a:pt x="151" y="109"/>
                    <a:pt x="276" y="234"/>
                    <a:pt x="276" y="234"/>
                  </a:cubicBezTo>
                  <a:cubicBezTo>
                    <a:pt x="276" y="234"/>
                    <a:pt x="126" y="109"/>
                    <a:pt x="26" y="109"/>
                  </a:cubicBezTo>
                  <a:cubicBezTo>
                    <a:pt x="1" y="209"/>
                    <a:pt x="76" y="360"/>
                    <a:pt x="226" y="460"/>
                  </a:cubicBezTo>
                  <a:cubicBezTo>
                    <a:pt x="358" y="573"/>
                    <a:pt x="546" y="587"/>
                    <a:pt x="631" y="587"/>
                  </a:cubicBezTo>
                  <a:cubicBezTo>
                    <a:pt x="660" y="587"/>
                    <a:pt x="677" y="585"/>
                    <a:pt x="677" y="585"/>
                  </a:cubicBezTo>
                  <a:cubicBezTo>
                    <a:pt x="677" y="585"/>
                    <a:pt x="677" y="309"/>
                    <a:pt x="502" y="134"/>
                  </a:cubicBezTo>
                  <a:cubicBezTo>
                    <a:pt x="405" y="37"/>
                    <a:pt x="277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2" name="Google Shape;36192;p44"/>
            <p:cNvSpPr/>
            <p:nvPr/>
          </p:nvSpPr>
          <p:spPr>
            <a:xfrm>
              <a:off x="5531500" y="3183000"/>
              <a:ext cx="13800" cy="18825"/>
            </a:xfrm>
            <a:custGeom>
              <a:avLst/>
              <a:gdLst/>
              <a:ahLst/>
              <a:cxnLst/>
              <a:rect l="l" t="t" r="r" b="b"/>
              <a:pathLst>
                <a:path w="552" h="753" extrusionOk="0">
                  <a:moveTo>
                    <a:pt x="125" y="0"/>
                  </a:moveTo>
                  <a:cubicBezTo>
                    <a:pt x="125" y="0"/>
                    <a:pt x="0" y="226"/>
                    <a:pt x="75" y="451"/>
                  </a:cubicBezTo>
                  <a:cubicBezTo>
                    <a:pt x="150" y="627"/>
                    <a:pt x="251" y="727"/>
                    <a:pt x="351" y="752"/>
                  </a:cubicBezTo>
                  <a:cubicBezTo>
                    <a:pt x="376" y="627"/>
                    <a:pt x="326" y="476"/>
                    <a:pt x="326" y="476"/>
                  </a:cubicBezTo>
                  <a:lnTo>
                    <a:pt x="326" y="476"/>
                  </a:lnTo>
                  <a:cubicBezTo>
                    <a:pt x="326" y="476"/>
                    <a:pt x="401" y="627"/>
                    <a:pt x="501" y="702"/>
                  </a:cubicBezTo>
                  <a:cubicBezTo>
                    <a:pt x="551" y="627"/>
                    <a:pt x="551" y="451"/>
                    <a:pt x="476" y="276"/>
                  </a:cubicBezTo>
                  <a:cubicBezTo>
                    <a:pt x="376" y="75"/>
                    <a:pt x="125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3" name="Google Shape;36193;p44"/>
            <p:cNvSpPr/>
            <p:nvPr/>
          </p:nvSpPr>
          <p:spPr>
            <a:xfrm>
              <a:off x="5517075" y="3182425"/>
              <a:ext cx="17575" cy="13750"/>
            </a:xfrm>
            <a:custGeom>
              <a:avLst/>
              <a:gdLst/>
              <a:ahLst/>
              <a:cxnLst/>
              <a:rect l="l" t="t" r="r" b="b"/>
              <a:pathLst>
                <a:path w="703" h="550" extrusionOk="0">
                  <a:moveTo>
                    <a:pt x="527" y="1"/>
                  </a:moveTo>
                  <a:cubicBezTo>
                    <a:pt x="444" y="1"/>
                    <a:pt x="342" y="16"/>
                    <a:pt x="251" y="73"/>
                  </a:cubicBezTo>
                  <a:cubicBezTo>
                    <a:pt x="76" y="174"/>
                    <a:pt x="1" y="324"/>
                    <a:pt x="1" y="424"/>
                  </a:cubicBezTo>
                  <a:cubicBezTo>
                    <a:pt x="125" y="424"/>
                    <a:pt x="250" y="325"/>
                    <a:pt x="251" y="324"/>
                  </a:cubicBezTo>
                  <a:lnTo>
                    <a:pt x="251" y="324"/>
                  </a:lnTo>
                  <a:cubicBezTo>
                    <a:pt x="250" y="325"/>
                    <a:pt x="126" y="425"/>
                    <a:pt x="76" y="524"/>
                  </a:cubicBezTo>
                  <a:cubicBezTo>
                    <a:pt x="109" y="541"/>
                    <a:pt x="148" y="549"/>
                    <a:pt x="191" y="549"/>
                  </a:cubicBezTo>
                  <a:cubicBezTo>
                    <a:pt x="276" y="549"/>
                    <a:pt x="377" y="516"/>
                    <a:pt x="477" y="449"/>
                  </a:cubicBezTo>
                  <a:cubicBezTo>
                    <a:pt x="677" y="299"/>
                    <a:pt x="702" y="23"/>
                    <a:pt x="702" y="23"/>
                  </a:cubicBezTo>
                  <a:cubicBezTo>
                    <a:pt x="702" y="23"/>
                    <a:pt x="628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4" name="Google Shape;36194;p44"/>
            <p:cNvSpPr/>
            <p:nvPr/>
          </p:nvSpPr>
          <p:spPr>
            <a:xfrm>
              <a:off x="5535250" y="3175450"/>
              <a:ext cx="19450" cy="11400"/>
            </a:xfrm>
            <a:custGeom>
              <a:avLst/>
              <a:gdLst/>
              <a:ahLst/>
              <a:cxnLst/>
              <a:rect l="l" t="t" r="r" b="b"/>
              <a:pathLst>
                <a:path w="778" h="456" extrusionOk="0">
                  <a:moveTo>
                    <a:pt x="515" y="0"/>
                  </a:moveTo>
                  <a:cubicBezTo>
                    <a:pt x="461" y="0"/>
                    <a:pt x="405" y="9"/>
                    <a:pt x="351" y="26"/>
                  </a:cubicBezTo>
                  <a:cubicBezTo>
                    <a:pt x="126" y="102"/>
                    <a:pt x="0" y="327"/>
                    <a:pt x="0" y="327"/>
                  </a:cubicBezTo>
                  <a:cubicBezTo>
                    <a:pt x="0" y="327"/>
                    <a:pt x="171" y="455"/>
                    <a:pt x="395" y="455"/>
                  </a:cubicBezTo>
                  <a:cubicBezTo>
                    <a:pt x="413" y="455"/>
                    <a:pt x="432" y="454"/>
                    <a:pt x="452" y="453"/>
                  </a:cubicBezTo>
                  <a:cubicBezTo>
                    <a:pt x="627" y="402"/>
                    <a:pt x="752" y="302"/>
                    <a:pt x="777" y="202"/>
                  </a:cubicBezTo>
                  <a:cubicBezTo>
                    <a:pt x="744" y="194"/>
                    <a:pt x="702" y="191"/>
                    <a:pt x="661" y="191"/>
                  </a:cubicBezTo>
                  <a:cubicBezTo>
                    <a:pt x="580" y="191"/>
                    <a:pt x="502" y="202"/>
                    <a:pt x="502" y="202"/>
                  </a:cubicBezTo>
                  <a:cubicBezTo>
                    <a:pt x="502" y="202"/>
                    <a:pt x="677" y="152"/>
                    <a:pt x="752" y="77"/>
                  </a:cubicBezTo>
                  <a:cubicBezTo>
                    <a:pt x="704" y="28"/>
                    <a:pt x="613" y="0"/>
                    <a:pt x="5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5" name="Google Shape;36195;p44"/>
            <p:cNvSpPr/>
            <p:nvPr/>
          </p:nvSpPr>
          <p:spPr>
            <a:xfrm>
              <a:off x="5530225" y="317422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6" y="0"/>
                  </a:moveTo>
                  <a:cubicBezTo>
                    <a:pt x="1" y="50"/>
                    <a:pt x="1" y="126"/>
                    <a:pt x="26" y="201"/>
                  </a:cubicBezTo>
                  <a:cubicBezTo>
                    <a:pt x="76" y="301"/>
                    <a:pt x="176" y="351"/>
                    <a:pt x="176" y="351"/>
                  </a:cubicBezTo>
                  <a:cubicBezTo>
                    <a:pt x="176" y="351"/>
                    <a:pt x="252" y="251"/>
                    <a:pt x="226" y="126"/>
                  </a:cubicBezTo>
                  <a:cubicBezTo>
                    <a:pt x="201" y="50"/>
                    <a:pt x="151" y="0"/>
                    <a:pt x="101" y="0"/>
                  </a:cubicBezTo>
                  <a:cubicBezTo>
                    <a:pt x="76" y="50"/>
                    <a:pt x="101" y="126"/>
                    <a:pt x="101" y="126"/>
                  </a:cubicBezTo>
                  <a:cubicBezTo>
                    <a:pt x="101" y="126"/>
                    <a:pt x="76" y="50"/>
                    <a:pt x="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6" name="Google Shape;36196;p44"/>
            <p:cNvSpPr/>
            <p:nvPr/>
          </p:nvSpPr>
          <p:spPr>
            <a:xfrm>
              <a:off x="5525850" y="3180225"/>
              <a:ext cx="8800" cy="5300"/>
            </a:xfrm>
            <a:custGeom>
              <a:avLst/>
              <a:gdLst/>
              <a:ahLst/>
              <a:cxnLst/>
              <a:rect l="l" t="t" r="r" b="b"/>
              <a:pathLst>
                <a:path w="352" h="212" extrusionOk="0">
                  <a:moveTo>
                    <a:pt x="111" y="0"/>
                  </a:moveTo>
                  <a:cubicBezTo>
                    <a:pt x="61" y="0"/>
                    <a:pt x="18" y="18"/>
                    <a:pt x="0" y="36"/>
                  </a:cubicBezTo>
                  <a:cubicBezTo>
                    <a:pt x="51" y="86"/>
                    <a:pt x="126" y="86"/>
                    <a:pt x="126" y="86"/>
                  </a:cubicBezTo>
                  <a:cubicBezTo>
                    <a:pt x="126" y="86"/>
                    <a:pt x="26" y="86"/>
                    <a:pt x="0" y="111"/>
                  </a:cubicBezTo>
                  <a:cubicBezTo>
                    <a:pt x="0" y="161"/>
                    <a:pt x="76" y="186"/>
                    <a:pt x="151" y="211"/>
                  </a:cubicBezTo>
                  <a:cubicBezTo>
                    <a:pt x="251" y="211"/>
                    <a:pt x="351" y="136"/>
                    <a:pt x="351" y="136"/>
                  </a:cubicBezTo>
                  <a:cubicBezTo>
                    <a:pt x="351" y="136"/>
                    <a:pt x="301" y="11"/>
                    <a:pt x="176" y="11"/>
                  </a:cubicBezTo>
                  <a:cubicBezTo>
                    <a:pt x="154" y="4"/>
                    <a:pt x="132" y="0"/>
                    <a:pt x="11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7" name="Google Shape;36197;p44"/>
            <p:cNvSpPr/>
            <p:nvPr/>
          </p:nvSpPr>
          <p:spPr>
            <a:xfrm>
              <a:off x="5535250" y="3182825"/>
              <a:ext cx="7550" cy="6450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63" y="1"/>
                  </a:moveTo>
                  <a:cubicBezTo>
                    <a:pt x="25" y="1"/>
                    <a:pt x="0" y="7"/>
                    <a:pt x="0" y="7"/>
                  </a:cubicBezTo>
                  <a:cubicBezTo>
                    <a:pt x="0" y="7"/>
                    <a:pt x="0" y="132"/>
                    <a:pt x="76" y="208"/>
                  </a:cubicBezTo>
                  <a:cubicBezTo>
                    <a:pt x="151" y="258"/>
                    <a:pt x="226" y="258"/>
                    <a:pt x="276" y="258"/>
                  </a:cubicBezTo>
                  <a:cubicBezTo>
                    <a:pt x="251" y="208"/>
                    <a:pt x="202" y="158"/>
                    <a:pt x="201" y="158"/>
                  </a:cubicBezTo>
                  <a:lnTo>
                    <a:pt x="201" y="158"/>
                  </a:lnTo>
                  <a:cubicBezTo>
                    <a:pt x="202" y="158"/>
                    <a:pt x="251" y="208"/>
                    <a:pt x="301" y="208"/>
                  </a:cubicBezTo>
                  <a:cubicBezTo>
                    <a:pt x="301" y="158"/>
                    <a:pt x="276" y="82"/>
                    <a:pt x="201" y="32"/>
                  </a:cubicBezTo>
                  <a:cubicBezTo>
                    <a:pt x="151" y="7"/>
                    <a:pt x="101" y="1"/>
                    <a:pt x="6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8" name="Google Shape;36198;p44"/>
            <p:cNvSpPr/>
            <p:nvPr/>
          </p:nvSpPr>
          <p:spPr>
            <a:xfrm>
              <a:off x="5529600" y="3183000"/>
              <a:ext cx="6925" cy="8775"/>
            </a:xfrm>
            <a:custGeom>
              <a:avLst/>
              <a:gdLst/>
              <a:ahLst/>
              <a:cxnLst/>
              <a:rect l="l" t="t" r="r" b="b"/>
              <a:pathLst>
                <a:path w="277" h="351" extrusionOk="0">
                  <a:moveTo>
                    <a:pt x="226" y="0"/>
                  </a:moveTo>
                  <a:cubicBezTo>
                    <a:pt x="226" y="0"/>
                    <a:pt x="101" y="50"/>
                    <a:pt x="51" y="151"/>
                  </a:cubicBezTo>
                  <a:cubicBezTo>
                    <a:pt x="1" y="201"/>
                    <a:pt x="26" y="301"/>
                    <a:pt x="51" y="326"/>
                  </a:cubicBezTo>
                  <a:cubicBezTo>
                    <a:pt x="76" y="301"/>
                    <a:pt x="126" y="226"/>
                    <a:pt x="126" y="226"/>
                  </a:cubicBezTo>
                  <a:lnTo>
                    <a:pt x="126" y="226"/>
                  </a:lnTo>
                  <a:cubicBezTo>
                    <a:pt x="126" y="226"/>
                    <a:pt x="101" y="301"/>
                    <a:pt x="101" y="351"/>
                  </a:cubicBezTo>
                  <a:cubicBezTo>
                    <a:pt x="151" y="351"/>
                    <a:pt x="201" y="301"/>
                    <a:pt x="226" y="226"/>
                  </a:cubicBezTo>
                  <a:cubicBezTo>
                    <a:pt x="277" y="125"/>
                    <a:pt x="226" y="0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9" name="Google Shape;36199;p44"/>
            <p:cNvSpPr/>
            <p:nvPr/>
          </p:nvSpPr>
          <p:spPr>
            <a:xfrm>
              <a:off x="5535250" y="3176100"/>
              <a:ext cx="6925" cy="7025"/>
            </a:xfrm>
            <a:custGeom>
              <a:avLst/>
              <a:gdLst/>
              <a:ahLst/>
              <a:cxnLst/>
              <a:rect l="l" t="t" r="r" b="b"/>
              <a:pathLst>
                <a:path w="277" h="281" extrusionOk="0">
                  <a:moveTo>
                    <a:pt x="226" y="0"/>
                  </a:moveTo>
                  <a:cubicBezTo>
                    <a:pt x="176" y="0"/>
                    <a:pt x="101" y="25"/>
                    <a:pt x="51" y="76"/>
                  </a:cubicBezTo>
                  <a:cubicBezTo>
                    <a:pt x="0" y="151"/>
                    <a:pt x="0" y="276"/>
                    <a:pt x="0" y="276"/>
                  </a:cubicBezTo>
                  <a:cubicBezTo>
                    <a:pt x="0" y="276"/>
                    <a:pt x="20" y="280"/>
                    <a:pt x="49" y="280"/>
                  </a:cubicBezTo>
                  <a:cubicBezTo>
                    <a:pt x="93" y="280"/>
                    <a:pt x="156" y="271"/>
                    <a:pt x="201" y="226"/>
                  </a:cubicBezTo>
                  <a:cubicBezTo>
                    <a:pt x="251" y="151"/>
                    <a:pt x="276" y="76"/>
                    <a:pt x="276" y="51"/>
                  </a:cubicBezTo>
                  <a:cubicBezTo>
                    <a:pt x="226" y="51"/>
                    <a:pt x="176" y="101"/>
                    <a:pt x="176" y="101"/>
                  </a:cubicBezTo>
                  <a:cubicBezTo>
                    <a:pt x="176" y="101"/>
                    <a:pt x="226" y="51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0" name="Google Shape;36200;p44"/>
            <p:cNvSpPr/>
            <p:nvPr/>
          </p:nvSpPr>
          <p:spPr>
            <a:xfrm>
              <a:off x="5534625" y="3176100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6" y="0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1" name="Google Shape;36201;p44"/>
            <p:cNvSpPr/>
            <p:nvPr/>
          </p:nvSpPr>
          <p:spPr>
            <a:xfrm>
              <a:off x="5535875" y="31754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6" y="25"/>
                  </a:cubicBezTo>
                  <a:lnTo>
                    <a:pt x="51" y="25"/>
                  </a:ln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2" name="Google Shape;36202;p44"/>
            <p:cNvSpPr/>
            <p:nvPr/>
          </p:nvSpPr>
          <p:spPr>
            <a:xfrm>
              <a:off x="5534000" y="3176100"/>
              <a:ext cx="650" cy="5025"/>
            </a:xfrm>
            <a:custGeom>
              <a:avLst/>
              <a:gdLst/>
              <a:ahLst/>
              <a:cxnLst/>
              <a:rect l="l" t="t" r="r" b="b"/>
              <a:pathLst>
                <a:path w="26" h="201" fill="none" extrusionOk="0">
                  <a:moveTo>
                    <a:pt x="0" y="0"/>
                  </a:moveTo>
                  <a:lnTo>
                    <a:pt x="25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3" name="Google Shape;36203;p44"/>
            <p:cNvSpPr/>
            <p:nvPr/>
          </p:nvSpPr>
          <p:spPr>
            <a:xfrm>
              <a:off x="5533375" y="31752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0"/>
                  </a:moveTo>
                  <a:cubicBezTo>
                    <a:pt x="28" y="0"/>
                    <a:pt x="25" y="3"/>
                    <a:pt x="25" y="11"/>
                  </a:cubicBezTo>
                  <a:lnTo>
                    <a:pt x="0" y="11"/>
                  </a:lnTo>
                  <a:cubicBezTo>
                    <a:pt x="0" y="36"/>
                    <a:pt x="25" y="36"/>
                    <a:pt x="25" y="36"/>
                  </a:cubicBezTo>
                  <a:cubicBezTo>
                    <a:pt x="25" y="36"/>
                    <a:pt x="50" y="36"/>
                    <a:pt x="50" y="11"/>
                  </a:cubicBezTo>
                  <a:cubicBezTo>
                    <a:pt x="50" y="11"/>
                    <a:pt x="39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4" name="Google Shape;36204;p44"/>
            <p:cNvSpPr/>
            <p:nvPr/>
          </p:nvSpPr>
          <p:spPr>
            <a:xfrm>
              <a:off x="5535250" y="31767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26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5" name="Google Shape;36205;p44"/>
            <p:cNvSpPr/>
            <p:nvPr/>
          </p:nvSpPr>
          <p:spPr>
            <a:xfrm>
              <a:off x="5537750" y="31762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9" y="1"/>
                  </a:moveTo>
                  <a:cubicBezTo>
                    <a:pt x="26" y="1"/>
                    <a:pt x="26" y="7"/>
                    <a:pt x="26" y="19"/>
                  </a:cubicBezTo>
                  <a:cubicBezTo>
                    <a:pt x="1" y="19"/>
                    <a:pt x="26" y="45"/>
                    <a:pt x="26" y="45"/>
                  </a:cubicBezTo>
                  <a:lnTo>
                    <a:pt x="51" y="45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6" name="Google Shape;36206;p44"/>
            <p:cNvSpPr/>
            <p:nvPr/>
          </p:nvSpPr>
          <p:spPr>
            <a:xfrm>
              <a:off x="5535250" y="3182375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1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7" name="Google Shape;36207;p44"/>
            <p:cNvSpPr/>
            <p:nvPr/>
          </p:nvSpPr>
          <p:spPr>
            <a:xfrm>
              <a:off x="5536500" y="31873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51"/>
                    <a:pt x="1" y="51"/>
                    <a:pt x="26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8" name="Google Shape;36208;p44"/>
            <p:cNvSpPr/>
            <p:nvPr/>
          </p:nvSpPr>
          <p:spPr>
            <a:xfrm>
              <a:off x="5535250" y="318300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1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9" name="Google Shape;36209;p44"/>
            <p:cNvSpPr/>
            <p:nvPr/>
          </p:nvSpPr>
          <p:spPr>
            <a:xfrm>
              <a:off x="5538375" y="31864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8" y="0"/>
                  </a:moveTo>
                  <a:cubicBezTo>
                    <a:pt x="15" y="0"/>
                    <a:pt x="9" y="3"/>
                    <a:pt x="1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12"/>
                    <a:pt x="26" y="12"/>
                  </a:cubicBezTo>
                  <a:cubicBezTo>
                    <a:pt x="26" y="12"/>
                    <a:pt x="26" y="0"/>
                    <a:pt x="1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0" name="Google Shape;36210;p44"/>
            <p:cNvSpPr/>
            <p:nvPr/>
          </p:nvSpPr>
          <p:spPr>
            <a:xfrm>
              <a:off x="5534625" y="3183000"/>
              <a:ext cx="650" cy="5025"/>
            </a:xfrm>
            <a:custGeom>
              <a:avLst/>
              <a:gdLst/>
              <a:ahLst/>
              <a:cxnLst/>
              <a:rect l="l" t="t" r="r" b="b"/>
              <a:pathLst>
                <a:path w="26" h="201" fill="none" extrusionOk="0">
                  <a:moveTo>
                    <a:pt x="0" y="201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1" name="Google Shape;36211;p44"/>
            <p:cNvSpPr/>
            <p:nvPr/>
          </p:nvSpPr>
          <p:spPr>
            <a:xfrm>
              <a:off x="5534000" y="31880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2" name="Google Shape;36212;p44"/>
            <p:cNvSpPr/>
            <p:nvPr/>
          </p:nvSpPr>
          <p:spPr>
            <a:xfrm>
              <a:off x="5535250" y="318172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3" name="Google Shape;36213;p44"/>
            <p:cNvSpPr/>
            <p:nvPr/>
          </p:nvSpPr>
          <p:spPr>
            <a:xfrm>
              <a:off x="5540250" y="3181100"/>
              <a:ext cx="1300" cy="1300"/>
            </a:xfrm>
            <a:custGeom>
              <a:avLst/>
              <a:gdLst/>
              <a:ahLst/>
              <a:cxnLst/>
              <a:rect l="l" t="t" r="r" b="b"/>
              <a:pathLst>
                <a:path w="52" h="52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4" name="Google Shape;36214;p44"/>
            <p:cNvSpPr/>
            <p:nvPr/>
          </p:nvSpPr>
          <p:spPr>
            <a:xfrm>
              <a:off x="5535250" y="3179225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5" name="Google Shape;36215;p44"/>
            <p:cNvSpPr/>
            <p:nvPr/>
          </p:nvSpPr>
          <p:spPr>
            <a:xfrm>
              <a:off x="5539625" y="3178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26"/>
                    <a:pt x="26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6" name="Google Shape;36216;p44"/>
            <p:cNvSpPr/>
            <p:nvPr/>
          </p:nvSpPr>
          <p:spPr>
            <a:xfrm>
              <a:off x="5535250" y="3181725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201" y="1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7" name="Google Shape;36217;p44"/>
            <p:cNvSpPr/>
            <p:nvPr/>
          </p:nvSpPr>
          <p:spPr>
            <a:xfrm>
              <a:off x="5540250" y="31836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8" name="Google Shape;36218;p44"/>
            <p:cNvSpPr/>
            <p:nvPr/>
          </p:nvSpPr>
          <p:spPr>
            <a:xfrm>
              <a:off x="5529600" y="3182375"/>
              <a:ext cx="4425" cy="3150"/>
            </a:xfrm>
            <a:custGeom>
              <a:avLst/>
              <a:gdLst/>
              <a:ahLst/>
              <a:cxnLst/>
              <a:rect l="l" t="t" r="r" b="b"/>
              <a:pathLst>
                <a:path w="177" h="126" fill="none" extrusionOk="0">
                  <a:moveTo>
                    <a:pt x="1" y="125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9" name="Google Shape;36219;p44"/>
            <p:cNvSpPr/>
            <p:nvPr/>
          </p:nvSpPr>
          <p:spPr>
            <a:xfrm>
              <a:off x="5528975" y="31855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0"/>
                    <a:pt x="1" y="25"/>
                    <a:pt x="26" y="25"/>
                  </a:cubicBezTo>
                  <a:lnTo>
                    <a:pt x="51" y="25"/>
                  </a:ln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0" name="Google Shape;36220;p44"/>
            <p:cNvSpPr/>
            <p:nvPr/>
          </p:nvSpPr>
          <p:spPr>
            <a:xfrm>
              <a:off x="5528975" y="3182375"/>
              <a:ext cx="5050" cy="1275"/>
            </a:xfrm>
            <a:custGeom>
              <a:avLst/>
              <a:gdLst/>
              <a:ahLst/>
              <a:cxnLst/>
              <a:rect l="l" t="t" r="r" b="b"/>
              <a:pathLst>
                <a:path w="202" h="51" fill="none" extrusionOk="0">
                  <a:moveTo>
                    <a:pt x="1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1" name="Google Shape;36221;p44"/>
            <p:cNvSpPr/>
            <p:nvPr/>
          </p:nvSpPr>
          <p:spPr>
            <a:xfrm>
              <a:off x="5528350" y="31830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2" name="Google Shape;36222;p44"/>
            <p:cNvSpPr/>
            <p:nvPr/>
          </p:nvSpPr>
          <p:spPr>
            <a:xfrm>
              <a:off x="5531500" y="3182375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0" y="201"/>
                  </a:moveTo>
                  <a:lnTo>
                    <a:pt x="10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3" name="Google Shape;36223;p44"/>
            <p:cNvSpPr/>
            <p:nvPr/>
          </p:nvSpPr>
          <p:spPr>
            <a:xfrm>
              <a:off x="5530850" y="3186750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51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26" y="51"/>
                    <a:pt x="51" y="26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4" name="Google Shape;36224;p44"/>
            <p:cNvSpPr/>
            <p:nvPr/>
          </p:nvSpPr>
          <p:spPr>
            <a:xfrm>
              <a:off x="5528975" y="3178600"/>
              <a:ext cx="5050" cy="3150"/>
            </a:xfrm>
            <a:custGeom>
              <a:avLst/>
              <a:gdLst/>
              <a:ahLst/>
              <a:cxnLst/>
              <a:rect l="l" t="t" r="r" b="b"/>
              <a:pathLst>
                <a:path w="202" h="126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5" name="Google Shape;36225;p44"/>
            <p:cNvSpPr/>
            <p:nvPr/>
          </p:nvSpPr>
          <p:spPr>
            <a:xfrm>
              <a:off x="5528350" y="3177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6" name="Google Shape;36226;p44"/>
            <p:cNvSpPr/>
            <p:nvPr/>
          </p:nvSpPr>
          <p:spPr>
            <a:xfrm>
              <a:off x="5530850" y="3176725"/>
              <a:ext cx="3175" cy="5025"/>
            </a:xfrm>
            <a:custGeom>
              <a:avLst/>
              <a:gdLst/>
              <a:ahLst/>
              <a:cxnLst/>
              <a:rect l="l" t="t" r="r" b="b"/>
              <a:pathLst>
                <a:path w="127" h="201" fill="none" extrusionOk="0">
                  <a:moveTo>
                    <a:pt x="1" y="0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7" name="Google Shape;36227;p44"/>
            <p:cNvSpPr/>
            <p:nvPr/>
          </p:nvSpPr>
          <p:spPr>
            <a:xfrm>
              <a:off x="5530225" y="3176250"/>
              <a:ext cx="1300" cy="1125"/>
            </a:xfrm>
            <a:custGeom>
              <a:avLst/>
              <a:gdLst/>
              <a:ahLst/>
              <a:cxnLst/>
              <a:rect l="l" t="t" r="r" b="b"/>
              <a:pathLst>
                <a:path w="52" h="45" extrusionOk="0">
                  <a:moveTo>
                    <a:pt x="23" y="1"/>
                  </a:moveTo>
                  <a:cubicBezTo>
                    <a:pt x="20" y="1"/>
                    <a:pt x="13" y="7"/>
                    <a:pt x="1" y="19"/>
                  </a:cubicBezTo>
                  <a:cubicBezTo>
                    <a:pt x="1" y="19"/>
                    <a:pt x="1" y="19"/>
                    <a:pt x="1" y="45"/>
                  </a:cubicBezTo>
                  <a:lnTo>
                    <a:pt x="26" y="45"/>
                  </a:lnTo>
                  <a:cubicBezTo>
                    <a:pt x="51" y="19"/>
                    <a:pt x="51" y="19"/>
                    <a:pt x="26" y="19"/>
                  </a:cubicBezTo>
                  <a:cubicBezTo>
                    <a:pt x="26" y="7"/>
                    <a:pt x="26" y="1"/>
                    <a:pt x="2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8" name="Google Shape;36228;p44"/>
            <p:cNvSpPr/>
            <p:nvPr/>
          </p:nvSpPr>
          <p:spPr>
            <a:xfrm>
              <a:off x="5528350" y="318110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9" name="Google Shape;36229;p44"/>
            <p:cNvSpPr/>
            <p:nvPr/>
          </p:nvSpPr>
          <p:spPr>
            <a:xfrm>
              <a:off x="5527725" y="31804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0" name="Google Shape;36230;p44"/>
            <p:cNvSpPr/>
            <p:nvPr/>
          </p:nvSpPr>
          <p:spPr>
            <a:xfrm>
              <a:off x="5532125" y="3179000"/>
              <a:ext cx="5650" cy="5425"/>
            </a:xfrm>
            <a:custGeom>
              <a:avLst/>
              <a:gdLst/>
              <a:ahLst/>
              <a:cxnLst/>
              <a:rect l="l" t="t" r="r" b="b"/>
              <a:pathLst>
                <a:path w="226" h="217" extrusionOk="0">
                  <a:moveTo>
                    <a:pt x="110" y="0"/>
                  </a:moveTo>
                  <a:cubicBezTo>
                    <a:pt x="67" y="0"/>
                    <a:pt x="25" y="29"/>
                    <a:pt x="25" y="85"/>
                  </a:cubicBezTo>
                  <a:cubicBezTo>
                    <a:pt x="0" y="135"/>
                    <a:pt x="25" y="185"/>
                    <a:pt x="75" y="210"/>
                  </a:cubicBezTo>
                  <a:cubicBezTo>
                    <a:pt x="84" y="215"/>
                    <a:pt x="95" y="217"/>
                    <a:pt x="105" y="217"/>
                  </a:cubicBezTo>
                  <a:cubicBezTo>
                    <a:pt x="150" y="217"/>
                    <a:pt x="201" y="176"/>
                    <a:pt x="201" y="135"/>
                  </a:cubicBezTo>
                  <a:cubicBezTo>
                    <a:pt x="226" y="85"/>
                    <a:pt x="201" y="35"/>
                    <a:pt x="150" y="10"/>
                  </a:cubicBezTo>
                  <a:cubicBezTo>
                    <a:pt x="138" y="3"/>
                    <a:pt x="124" y="0"/>
                    <a:pt x="11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1" name="Google Shape;36231;p44"/>
            <p:cNvSpPr/>
            <p:nvPr/>
          </p:nvSpPr>
          <p:spPr>
            <a:xfrm>
              <a:off x="5495775" y="3067075"/>
              <a:ext cx="13175" cy="20075"/>
            </a:xfrm>
            <a:custGeom>
              <a:avLst/>
              <a:gdLst/>
              <a:ahLst/>
              <a:cxnLst/>
              <a:rect l="l" t="t" r="r" b="b"/>
              <a:pathLst>
                <a:path w="527" h="803" extrusionOk="0">
                  <a:moveTo>
                    <a:pt x="276" y="1"/>
                  </a:moveTo>
                  <a:cubicBezTo>
                    <a:pt x="201" y="51"/>
                    <a:pt x="76" y="176"/>
                    <a:pt x="51" y="351"/>
                  </a:cubicBezTo>
                  <a:cubicBezTo>
                    <a:pt x="0" y="577"/>
                    <a:pt x="151" y="803"/>
                    <a:pt x="151" y="803"/>
                  </a:cubicBezTo>
                  <a:cubicBezTo>
                    <a:pt x="151" y="803"/>
                    <a:pt x="401" y="677"/>
                    <a:pt x="477" y="452"/>
                  </a:cubicBezTo>
                  <a:cubicBezTo>
                    <a:pt x="527" y="276"/>
                    <a:pt x="502" y="126"/>
                    <a:pt x="427" y="51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26" y="126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2" name="Google Shape;36232;p44"/>
            <p:cNvSpPr/>
            <p:nvPr/>
          </p:nvSpPr>
          <p:spPr>
            <a:xfrm>
              <a:off x="5482000" y="3073175"/>
              <a:ext cx="16925" cy="14800"/>
            </a:xfrm>
            <a:custGeom>
              <a:avLst/>
              <a:gdLst/>
              <a:ahLst/>
              <a:cxnLst/>
              <a:rect l="l" t="t" r="r" b="b"/>
              <a:pathLst>
                <a:path w="677" h="592" extrusionOk="0">
                  <a:moveTo>
                    <a:pt x="179" y="1"/>
                  </a:moveTo>
                  <a:cubicBezTo>
                    <a:pt x="160" y="1"/>
                    <a:pt x="142" y="3"/>
                    <a:pt x="125" y="7"/>
                  </a:cubicBezTo>
                  <a:cubicBezTo>
                    <a:pt x="150" y="132"/>
                    <a:pt x="276" y="258"/>
                    <a:pt x="276" y="258"/>
                  </a:cubicBezTo>
                  <a:cubicBezTo>
                    <a:pt x="276" y="258"/>
                    <a:pt x="125" y="132"/>
                    <a:pt x="25" y="132"/>
                  </a:cubicBezTo>
                  <a:cubicBezTo>
                    <a:pt x="0" y="233"/>
                    <a:pt x="75" y="383"/>
                    <a:pt x="226" y="483"/>
                  </a:cubicBezTo>
                  <a:cubicBezTo>
                    <a:pt x="331" y="574"/>
                    <a:pt x="472" y="592"/>
                    <a:pt x="568" y="592"/>
                  </a:cubicBezTo>
                  <a:cubicBezTo>
                    <a:pt x="633" y="592"/>
                    <a:pt x="677" y="584"/>
                    <a:pt x="677" y="584"/>
                  </a:cubicBezTo>
                  <a:cubicBezTo>
                    <a:pt x="677" y="584"/>
                    <a:pt x="677" y="333"/>
                    <a:pt x="501" y="158"/>
                  </a:cubicBezTo>
                  <a:cubicBezTo>
                    <a:pt x="397" y="53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3" name="Google Shape;36233;p44"/>
            <p:cNvSpPr/>
            <p:nvPr/>
          </p:nvSpPr>
          <p:spPr>
            <a:xfrm>
              <a:off x="5496400" y="3087125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126" y="1"/>
                  </a:moveTo>
                  <a:cubicBezTo>
                    <a:pt x="126" y="1"/>
                    <a:pt x="1" y="251"/>
                    <a:pt x="76" y="477"/>
                  </a:cubicBezTo>
                  <a:cubicBezTo>
                    <a:pt x="151" y="627"/>
                    <a:pt x="276" y="752"/>
                    <a:pt x="376" y="777"/>
                  </a:cubicBezTo>
                  <a:cubicBezTo>
                    <a:pt x="376" y="652"/>
                    <a:pt x="326" y="502"/>
                    <a:pt x="326" y="502"/>
                  </a:cubicBezTo>
                  <a:lnTo>
                    <a:pt x="326" y="502"/>
                  </a:lnTo>
                  <a:cubicBezTo>
                    <a:pt x="326" y="502"/>
                    <a:pt x="402" y="652"/>
                    <a:pt x="502" y="727"/>
                  </a:cubicBezTo>
                  <a:cubicBezTo>
                    <a:pt x="552" y="627"/>
                    <a:pt x="552" y="452"/>
                    <a:pt x="477" y="301"/>
                  </a:cubicBezTo>
                  <a:cubicBezTo>
                    <a:pt x="376" y="101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4" name="Google Shape;36234;p44"/>
            <p:cNvSpPr/>
            <p:nvPr/>
          </p:nvSpPr>
          <p:spPr>
            <a:xfrm>
              <a:off x="5482000" y="3087200"/>
              <a:ext cx="17550" cy="13725"/>
            </a:xfrm>
            <a:custGeom>
              <a:avLst/>
              <a:gdLst/>
              <a:ahLst/>
              <a:cxnLst/>
              <a:rect l="l" t="t" r="r" b="b"/>
              <a:pathLst>
                <a:path w="702" h="549" extrusionOk="0">
                  <a:moveTo>
                    <a:pt x="527" y="0"/>
                  </a:moveTo>
                  <a:cubicBezTo>
                    <a:pt x="443" y="0"/>
                    <a:pt x="342" y="16"/>
                    <a:pt x="251" y="73"/>
                  </a:cubicBezTo>
                  <a:cubicBezTo>
                    <a:pt x="100" y="173"/>
                    <a:pt x="0" y="298"/>
                    <a:pt x="0" y="399"/>
                  </a:cubicBezTo>
                  <a:cubicBezTo>
                    <a:pt x="125" y="399"/>
                    <a:pt x="276" y="323"/>
                    <a:pt x="276" y="323"/>
                  </a:cubicBezTo>
                  <a:lnTo>
                    <a:pt x="276" y="323"/>
                  </a:lnTo>
                  <a:cubicBezTo>
                    <a:pt x="276" y="323"/>
                    <a:pt x="125" y="424"/>
                    <a:pt x="75" y="524"/>
                  </a:cubicBezTo>
                  <a:cubicBezTo>
                    <a:pt x="107" y="540"/>
                    <a:pt x="146" y="548"/>
                    <a:pt x="189" y="548"/>
                  </a:cubicBezTo>
                  <a:cubicBezTo>
                    <a:pt x="282" y="548"/>
                    <a:pt x="391" y="509"/>
                    <a:pt x="476" y="424"/>
                  </a:cubicBezTo>
                  <a:cubicBezTo>
                    <a:pt x="677" y="298"/>
                    <a:pt x="702" y="23"/>
                    <a:pt x="702" y="23"/>
                  </a:cubicBezTo>
                  <a:cubicBezTo>
                    <a:pt x="702" y="23"/>
                    <a:pt x="627" y="0"/>
                    <a:pt x="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5" name="Google Shape;36235;p44"/>
            <p:cNvSpPr/>
            <p:nvPr/>
          </p:nvSpPr>
          <p:spPr>
            <a:xfrm>
              <a:off x="5500150" y="3079925"/>
              <a:ext cx="20075" cy="11250"/>
            </a:xfrm>
            <a:custGeom>
              <a:avLst/>
              <a:gdLst/>
              <a:ahLst/>
              <a:cxnLst/>
              <a:rect l="l" t="t" r="r" b="b"/>
              <a:pathLst>
                <a:path w="803" h="450" extrusionOk="0">
                  <a:moveTo>
                    <a:pt x="524" y="1"/>
                  </a:moveTo>
                  <a:cubicBezTo>
                    <a:pt x="471" y="1"/>
                    <a:pt x="413" y="12"/>
                    <a:pt x="352" y="38"/>
                  </a:cubicBezTo>
                  <a:cubicBezTo>
                    <a:pt x="126" y="88"/>
                    <a:pt x="1" y="339"/>
                    <a:pt x="1" y="339"/>
                  </a:cubicBezTo>
                  <a:cubicBezTo>
                    <a:pt x="1" y="339"/>
                    <a:pt x="148" y="449"/>
                    <a:pt x="348" y="449"/>
                  </a:cubicBezTo>
                  <a:cubicBezTo>
                    <a:pt x="381" y="449"/>
                    <a:pt x="416" y="446"/>
                    <a:pt x="452" y="439"/>
                  </a:cubicBezTo>
                  <a:cubicBezTo>
                    <a:pt x="627" y="414"/>
                    <a:pt x="753" y="314"/>
                    <a:pt x="803" y="213"/>
                  </a:cubicBezTo>
                  <a:cubicBezTo>
                    <a:pt x="761" y="205"/>
                    <a:pt x="714" y="202"/>
                    <a:pt x="669" y="202"/>
                  </a:cubicBezTo>
                  <a:cubicBezTo>
                    <a:pt x="580" y="202"/>
                    <a:pt x="502" y="213"/>
                    <a:pt x="502" y="213"/>
                  </a:cubicBezTo>
                  <a:cubicBezTo>
                    <a:pt x="502" y="213"/>
                    <a:pt x="678" y="163"/>
                    <a:pt x="753" y="88"/>
                  </a:cubicBezTo>
                  <a:cubicBezTo>
                    <a:pt x="704" y="39"/>
                    <a:pt x="623" y="1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6" name="Google Shape;36236;p44"/>
            <p:cNvSpPr/>
            <p:nvPr/>
          </p:nvSpPr>
          <p:spPr>
            <a:xfrm>
              <a:off x="5495150" y="3078350"/>
              <a:ext cx="6275" cy="9425"/>
            </a:xfrm>
            <a:custGeom>
              <a:avLst/>
              <a:gdLst/>
              <a:ahLst/>
              <a:cxnLst/>
              <a:rect l="l" t="t" r="r" b="b"/>
              <a:pathLst>
                <a:path w="251" h="377" extrusionOk="0">
                  <a:moveTo>
                    <a:pt x="101" y="1"/>
                  </a:moveTo>
                  <a:cubicBezTo>
                    <a:pt x="101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51" y="26"/>
                  </a:cubicBezTo>
                  <a:cubicBezTo>
                    <a:pt x="0" y="76"/>
                    <a:pt x="0" y="151"/>
                    <a:pt x="25" y="226"/>
                  </a:cubicBezTo>
                  <a:cubicBezTo>
                    <a:pt x="76" y="326"/>
                    <a:pt x="176" y="377"/>
                    <a:pt x="176" y="377"/>
                  </a:cubicBezTo>
                  <a:cubicBezTo>
                    <a:pt x="176" y="377"/>
                    <a:pt x="251" y="251"/>
                    <a:pt x="226" y="151"/>
                  </a:cubicBezTo>
                  <a:cubicBezTo>
                    <a:pt x="201" y="76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7" name="Google Shape;36237;p44"/>
            <p:cNvSpPr/>
            <p:nvPr/>
          </p:nvSpPr>
          <p:spPr>
            <a:xfrm>
              <a:off x="5490750" y="3084625"/>
              <a:ext cx="8800" cy="5125"/>
            </a:xfrm>
            <a:custGeom>
              <a:avLst/>
              <a:gdLst/>
              <a:ahLst/>
              <a:cxnLst/>
              <a:rect l="l" t="t" r="r" b="b"/>
              <a:pathLst>
                <a:path w="352" h="205" extrusionOk="0">
                  <a:moveTo>
                    <a:pt x="176" y="0"/>
                  </a:moveTo>
                  <a:cubicBezTo>
                    <a:pt x="101" y="0"/>
                    <a:pt x="26" y="25"/>
                    <a:pt x="1" y="50"/>
                  </a:cubicBezTo>
                  <a:cubicBezTo>
                    <a:pt x="51" y="101"/>
                    <a:pt x="126" y="101"/>
                    <a:pt x="126" y="101"/>
                  </a:cubicBezTo>
                  <a:cubicBezTo>
                    <a:pt x="126" y="101"/>
                    <a:pt x="51" y="101"/>
                    <a:pt x="1" y="126"/>
                  </a:cubicBezTo>
                  <a:cubicBezTo>
                    <a:pt x="26" y="151"/>
                    <a:pt x="76" y="201"/>
                    <a:pt x="151" y="201"/>
                  </a:cubicBezTo>
                  <a:cubicBezTo>
                    <a:pt x="165" y="204"/>
                    <a:pt x="179" y="205"/>
                    <a:pt x="191" y="205"/>
                  </a:cubicBezTo>
                  <a:cubicBezTo>
                    <a:pt x="292" y="205"/>
                    <a:pt x="352" y="126"/>
                    <a:pt x="352" y="126"/>
                  </a:cubicBezTo>
                  <a:cubicBezTo>
                    <a:pt x="352" y="126"/>
                    <a:pt x="302" y="25"/>
                    <a:pt x="1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8" name="Google Shape;36238;p44"/>
            <p:cNvSpPr/>
            <p:nvPr/>
          </p:nvSpPr>
          <p:spPr>
            <a:xfrm>
              <a:off x="5500150" y="3087600"/>
              <a:ext cx="7550" cy="6450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73" y="0"/>
                  </a:moveTo>
                  <a:cubicBezTo>
                    <a:pt x="32" y="0"/>
                    <a:pt x="1" y="7"/>
                    <a:pt x="1" y="7"/>
                  </a:cubicBezTo>
                  <a:cubicBezTo>
                    <a:pt x="1" y="7"/>
                    <a:pt x="1" y="132"/>
                    <a:pt x="101" y="207"/>
                  </a:cubicBezTo>
                  <a:cubicBezTo>
                    <a:pt x="151" y="257"/>
                    <a:pt x="226" y="257"/>
                    <a:pt x="277" y="257"/>
                  </a:cubicBezTo>
                  <a:cubicBezTo>
                    <a:pt x="252" y="207"/>
                    <a:pt x="201" y="157"/>
                    <a:pt x="201" y="157"/>
                  </a:cubicBezTo>
                  <a:lnTo>
                    <a:pt x="201" y="157"/>
                  </a:lnTo>
                  <a:cubicBezTo>
                    <a:pt x="201" y="157"/>
                    <a:pt x="252" y="182"/>
                    <a:pt x="302" y="207"/>
                  </a:cubicBezTo>
                  <a:cubicBezTo>
                    <a:pt x="302" y="157"/>
                    <a:pt x="277" y="82"/>
                    <a:pt x="201" y="32"/>
                  </a:cubicBezTo>
                  <a:cubicBezTo>
                    <a:pt x="164" y="7"/>
                    <a:pt x="114" y="0"/>
                    <a:pt x="7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9" name="Google Shape;36239;p44"/>
            <p:cNvSpPr/>
            <p:nvPr/>
          </p:nvSpPr>
          <p:spPr>
            <a:xfrm>
              <a:off x="5495150" y="308775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1"/>
                  </a:moveTo>
                  <a:cubicBezTo>
                    <a:pt x="201" y="1"/>
                    <a:pt x="76" y="26"/>
                    <a:pt x="25" y="126"/>
                  </a:cubicBezTo>
                  <a:cubicBezTo>
                    <a:pt x="0" y="201"/>
                    <a:pt x="0" y="276"/>
                    <a:pt x="25" y="326"/>
                  </a:cubicBezTo>
                  <a:cubicBezTo>
                    <a:pt x="75" y="302"/>
                    <a:pt x="100" y="227"/>
                    <a:pt x="101" y="226"/>
                  </a:cubicBezTo>
                  <a:lnTo>
                    <a:pt x="101" y="226"/>
                  </a:lnTo>
                  <a:cubicBezTo>
                    <a:pt x="100" y="227"/>
                    <a:pt x="76" y="302"/>
                    <a:pt x="76" y="351"/>
                  </a:cubicBezTo>
                  <a:cubicBezTo>
                    <a:pt x="126" y="351"/>
                    <a:pt x="176" y="301"/>
                    <a:pt x="201" y="226"/>
                  </a:cubicBezTo>
                  <a:cubicBezTo>
                    <a:pt x="251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0" name="Google Shape;36240;p44"/>
            <p:cNvSpPr/>
            <p:nvPr/>
          </p:nvSpPr>
          <p:spPr>
            <a:xfrm>
              <a:off x="5500150" y="3080625"/>
              <a:ext cx="7550" cy="7150"/>
            </a:xfrm>
            <a:custGeom>
              <a:avLst/>
              <a:gdLst/>
              <a:ahLst/>
              <a:cxnLst/>
              <a:rect l="l" t="t" r="r" b="b"/>
              <a:pathLst>
                <a:path w="302" h="286" extrusionOk="0">
                  <a:moveTo>
                    <a:pt x="199" y="0"/>
                  </a:moveTo>
                  <a:cubicBezTo>
                    <a:pt x="165" y="0"/>
                    <a:pt x="114" y="29"/>
                    <a:pt x="76" y="85"/>
                  </a:cubicBezTo>
                  <a:cubicBezTo>
                    <a:pt x="1" y="160"/>
                    <a:pt x="1" y="286"/>
                    <a:pt x="1" y="286"/>
                  </a:cubicBezTo>
                  <a:cubicBezTo>
                    <a:pt x="1" y="286"/>
                    <a:pt x="126" y="286"/>
                    <a:pt x="201" y="210"/>
                  </a:cubicBezTo>
                  <a:cubicBezTo>
                    <a:pt x="277" y="160"/>
                    <a:pt x="302" y="85"/>
                    <a:pt x="277" y="35"/>
                  </a:cubicBezTo>
                  <a:lnTo>
                    <a:pt x="277" y="35"/>
                  </a:lnTo>
                  <a:cubicBezTo>
                    <a:pt x="226" y="60"/>
                    <a:pt x="176" y="110"/>
                    <a:pt x="176" y="110"/>
                  </a:cubicBezTo>
                  <a:cubicBezTo>
                    <a:pt x="176" y="110"/>
                    <a:pt x="226" y="60"/>
                    <a:pt x="226" y="10"/>
                  </a:cubicBezTo>
                  <a:cubicBezTo>
                    <a:pt x="220" y="4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1" name="Google Shape;36241;p44"/>
            <p:cNvSpPr/>
            <p:nvPr/>
          </p:nvSpPr>
          <p:spPr>
            <a:xfrm>
              <a:off x="5500150" y="3080850"/>
              <a:ext cx="1275" cy="5050"/>
            </a:xfrm>
            <a:custGeom>
              <a:avLst/>
              <a:gdLst/>
              <a:ahLst/>
              <a:cxnLst/>
              <a:rect l="l" t="t" r="r" b="b"/>
              <a:pathLst>
                <a:path w="51" h="202" fill="none" extrusionOk="0">
                  <a:moveTo>
                    <a:pt x="51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2" name="Google Shape;36242;p44"/>
            <p:cNvSpPr/>
            <p:nvPr/>
          </p:nvSpPr>
          <p:spPr>
            <a:xfrm>
              <a:off x="5500775" y="3079950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25" y="1"/>
                  </a:moveTo>
                  <a:cubicBezTo>
                    <a:pt x="23" y="1"/>
                    <a:pt x="18" y="12"/>
                    <a:pt x="1" y="12"/>
                  </a:cubicBezTo>
                  <a:cubicBezTo>
                    <a:pt x="1" y="12"/>
                    <a:pt x="1" y="37"/>
                    <a:pt x="26" y="37"/>
                  </a:cubicBezTo>
                  <a:lnTo>
                    <a:pt x="51" y="37"/>
                  </a:lnTo>
                  <a:cubicBezTo>
                    <a:pt x="51" y="12"/>
                    <a:pt x="51" y="12"/>
                    <a:pt x="26" y="12"/>
                  </a:cubicBezTo>
                  <a:cubicBezTo>
                    <a:pt x="26" y="3"/>
                    <a:pt x="26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3" name="Google Shape;36243;p44"/>
            <p:cNvSpPr/>
            <p:nvPr/>
          </p:nvSpPr>
          <p:spPr>
            <a:xfrm>
              <a:off x="5498900" y="3080225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1" y="1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4" name="Google Shape;36244;p44"/>
            <p:cNvSpPr/>
            <p:nvPr/>
          </p:nvSpPr>
          <p:spPr>
            <a:xfrm>
              <a:off x="5498275" y="3079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26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5" name="Google Shape;36245;p44"/>
            <p:cNvSpPr/>
            <p:nvPr/>
          </p:nvSpPr>
          <p:spPr>
            <a:xfrm>
              <a:off x="5500150" y="3081475"/>
              <a:ext cx="3175" cy="4425"/>
            </a:xfrm>
            <a:custGeom>
              <a:avLst/>
              <a:gdLst/>
              <a:ahLst/>
              <a:cxnLst/>
              <a:rect l="l" t="t" r="r" b="b"/>
              <a:pathLst>
                <a:path w="127" h="177" fill="none" extrusionOk="0">
                  <a:moveTo>
                    <a:pt x="126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6" name="Google Shape;36246;p44"/>
            <p:cNvSpPr/>
            <p:nvPr/>
          </p:nvSpPr>
          <p:spPr>
            <a:xfrm>
              <a:off x="5503300" y="3080850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26"/>
                    <a:pt x="0" y="26"/>
                    <a:pt x="0" y="51"/>
                  </a:cubicBezTo>
                  <a:cubicBezTo>
                    <a:pt x="0" y="51"/>
                    <a:pt x="25" y="51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7" name="Google Shape;36247;p44"/>
            <p:cNvSpPr/>
            <p:nvPr/>
          </p:nvSpPr>
          <p:spPr>
            <a:xfrm>
              <a:off x="5500150" y="3087125"/>
              <a:ext cx="1925" cy="5675"/>
            </a:xfrm>
            <a:custGeom>
              <a:avLst/>
              <a:gdLst/>
              <a:ahLst/>
              <a:cxnLst/>
              <a:rect l="l" t="t" r="r" b="b"/>
              <a:pathLst>
                <a:path w="77" h="227" fill="none" extrusionOk="0">
                  <a:moveTo>
                    <a:pt x="76" y="2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8" name="Google Shape;36248;p44"/>
            <p:cNvSpPr/>
            <p:nvPr/>
          </p:nvSpPr>
          <p:spPr>
            <a:xfrm>
              <a:off x="5501425" y="30921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9" name="Google Shape;36249;p44"/>
            <p:cNvSpPr/>
            <p:nvPr/>
          </p:nvSpPr>
          <p:spPr>
            <a:xfrm>
              <a:off x="5500150" y="3087125"/>
              <a:ext cx="3800" cy="4400"/>
            </a:xfrm>
            <a:custGeom>
              <a:avLst/>
              <a:gdLst/>
              <a:ahLst/>
              <a:cxnLst/>
              <a:rect l="l" t="t" r="r" b="b"/>
              <a:pathLst>
                <a:path w="152" h="176" fill="none" extrusionOk="0">
                  <a:moveTo>
                    <a:pt x="151" y="1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0" name="Google Shape;36250;p44"/>
            <p:cNvSpPr/>
            <p:nvPr/>
          </p:nvSpPr>
          <p:spPr>
            <a:xfrm>
              <a:off x="5503300" y="309087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51"/>
                    <a:pt x="25" y="51"/>
                    <a:pt x="50" y="51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1" name="Google Shape;36251;p44"/>
            <p:cNvSpPr/>
            <p:nvPr/>
          </p:nvSpPr>
          <p:spPr>
            <a:xfrm>
              <a:off x="5499525" y="308712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2" name="Google Shape;36252;p44"/>
            <p:cNvSpPr/>
            <p:nvPr/>
          </p:nvSpPr>
          <p:spPr>
            <a:xfrm>
              <a:off x="5498900" y="30927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3" name="Google Shape;36253;p44"/>
            <p:cNvSpPr/>
            <p:nvPr/>
          </p:nvSpPr>
          <p:spPr>
            <a:xfrm>
              <a:off x="5500150" y="3086500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fill="none" extrusionOk="0">
                  <a:moveTo>
                    <a:pt x="226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4" name="Google Shape;36254;p44"/>
            <p:cNvSpPr/>
            <p:nvPr/>
          </p:nvSpPr>
          <p:spPr>
            <a:xfrm>
              <a:off x="5505800" y="30858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5" name="Google Shape;36255;p44"/>
            <p:cNvSpPr/>
            <p:nvPr/>
          </p:nvSpPr>
          <p:spPr>
            <a:xfrm>
              <a:off x="5500150" y="308400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0"/>
                  </a:moveTo>
                  <a:lnTo>
                    <a:pt x="1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6" name="Google Shape;36256;p44"/>
            <p:cNvSpPr/>
            <p:nvPr/>
          </p:nvSpPr>
          <p:spPr>
            <a:xfrm>
              <a:off x="5505175" y="30833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7" name="Google Shape;36257;p44"/>
            <p:cNvSpPr/>
            <p:nvPr/>
          </p:nvSpPr>
          <p:spPr>
            <a:xfrm>
              <a:off x="5500150" y="3086500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6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8" name="Google Shape;36258;p44"/>
            <p:cNvSpPr/>
            <p:nvPr/>
          </p:nvSpPr>
          <p:spPr>
            <a:xfrm>
              <a:off x="5505175" y="30883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51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9" name="Google Shape;36259;p44"/>
            <p:cNvSpPr/>
            <p:nvPr/>
          </p:nvSpPr>
          <p:spPr>
            <a:xfrm>
              <a:off x="5495150" y="3087125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0" name="Google Shape;36260;p44"/>
            <p:cNvSpPr/>
            <p:nvPr/>
          </p:nvSpPr>
          <p:spPr>
            <a:xfrm>
              <a:off x="5494525" y="3089800"/>
              <a:ext cx="650" cy="1100"/>
            </a:xfrm>
            <a:custGeom>
              <a:avLst/>
              <a:gdLst/>
              <a:ahLst/>
              <a:cxnLst/>
              <a:rect l="l" t="t" r="r" b="b"/>
              <a:pathLst>
                <a:path w="26" h="44" extrusionOk="0">
                  <a:moveTo>
                    <a:pt x="13" y="0"/>
                  </a:moveTo>
                  <a:cubicBezTo>
                    <a:pt x="7" y="0"/>
                    <a:pt x="0" y="6"/>
                    <a:pt x="0" y="19"/>
                  </a:cubicBezTo>
                  <a:cubicBezTo>
                    <a:pt x="0" y="19"/>
                    <a:pt x="0" y="19"/>
                    <a:pt x="0" y="44"/>
                  </a:cubicBezTo>
                  <a:lnTo>
                    <a:pt x="25" y="44"/>
                  </a:lnTo>
                  <a:cubicBezTo>
                    <a:pt x="25" y="19"/>
                    <a:pt x="25" y="19"/>
                    <a:pt x="25" y="19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1" name="Google Shape;36261;p44"/>
            <p:cNvSpPr/>
            <p:nvPr/>
          </p:nvSpPr>
          <p:spPr>
            <a:xfrm>
              <a:off x="5493900" y="3087125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2" name="Google Shape;36262;p44"/>
            <p:cNvSpPr/>
            <p:nvPr/>
          </p:nvSpPr>
          <p:spPr>
            <a:xfrm>
              <a:off x="5493275" y="308775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11" y="37"/>
                    <a:pt x="19" y="37"/>
                  </a:cubicBezTo>
                  <a:cubicBezTo>
                    <a:pt x="22" y="37"/>
                    <a:pt x="25" y="34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3" name="Google Shape;36263;p44"/>
            <p:cNvSpPr/>
            <p:nvPr/>
          </p:nvSpPr>
          <p:spPr>
            <a:xfrm>
              <a:off x="5496400" y="30871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" y="176"/>
                  </a:moveTo>
                  <a:lnTo>
                    <a:pt x="1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4" name="Google Shape;36264;p44"/>
            <p:cNvSpPr/>
            <p:nvPr/>
          </p:nvSpPr>
          <p:spPr>
            <a:xfrm>
              <a:off x="5495775" y="30915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26" y="1"/>
                  </a:moveTo>
                  <a:cubicBezTo>
                    <a:pt x="0" y="26"/>
                    <a:pt x="26" y="26"/>
                    <a:pt x="26" y="26"/>
                  </a:cubicBezTo>
                  <a:cubicBezTo>
                    <a:pt x="26" y="34"/>
                    <a:pt x="28" y="37"/>
                    <a:pt x="32" y="37"/>
                  </a:cubicBezTo>
                  <a:cubicBezTo>
                    <a:pt x="39" y="37"/>
                    <a:pt x="51" y="26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5" name="Google Shape;36265;p44"/>
            <p:cNvSpPr/>
            <p:nvPr/>
          </p:nvSpPr>
          <p:spPr>
            <a:xfrm>
              <a:off x="5494525" y="3083375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0"/>
                  </a:moveTo>
                  <a:lnTo>
                    <a:pt x="176" y="1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6" name="Google Shape;36266;p44"/>
            <p:cNvSpPr/>
            <p:nvPr/>
          </p:nvSpPr>
          <p:spPr>
            <a:xfrm>
              <a:off x="5493900" y="30827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25"/>
                    <a:pt x="0" y="50"/>
                  </a:cubicBezTo>
                  <a:cubicBezTo>
                    <a:pt x="0" y="50"/>
                    <a:pt x="25" y="50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7" name="Google Shape;36267;p44"/>
            <p:cNvSpPr/>
            <p:nvPr/>
          </p:nvSpPr>
          <p:spPr>
            <a:xfrm>
              <a:off x="5495775" y="308147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0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8" name="Google Shape;36268;p44"/>
            <p:cNvSpPr/>
            <p:nvPr/>
          </p:nvSpPr>
          <p:spPr>
            <a:xfrm>
              <a:off x="5495150" y="308085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51"/>
                    <a:pt x="25" y="51"/>
                    <a:pt x="51" y="51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9" name="Google Shape;36269;p44"/>
            <p:cNvSpPr/>
            <p:nvPr/>
          </p:nvSpPr>
          <p:spPr>
            <a:xfrm>
              <a:off x="5493275" y="3085250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0"/>
                  </a:moveTo>
                  <a:lnTo>
                    <a:pt x="226" y="5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0" name="Google Shape;36270;p44"/>
            <p:cNvSpPr/>
            <p:nvPr/>
          </p:nvSpPr>
          <p:spPr>
            <a:xfrm>
              <a:off x="5492650" y="30852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25" y="25"/>
                    <a:pt x="25" y="25"/>
                  </a:cubicBezTo>
                  <a:lnTo>
                    <a:pt x="50" y="25"/>
                  </a:ln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1" name="Google Shape;36271;p44"/>
            <p:cNvSpPr/>
            <p:nvPr/>
          </p:nvSpPr>
          <p:spPr>
            <a:xfrm>
              <a:off x="5497025" y="3083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1" y="0"/>
                  </a:moveTo>
                  <a:cubicBezTo>
                    <a:pt x="76" y="0"/>
                    <a:pt x="44" y="24"/>
                    <a:pt x="26" y="60"/>
                  </a:cubicBezTo>
                  <a:cubicBezTo>
                    <a:pt x="1" y="110"/>
                    <a:pt x="26" y="186"/>
                    <a:pt x="76" y="211"/>
                  </a:cubicBezTo>
                  <a:cubicBezTo>
                    <a:pt x="151" y="211"/>
                    <a:pt x="201" y="186"/>
                    <a:pt x="226" y="136"/>
                  </a:cubicBezTo>
                  <a:cubicBezTo>
                    <a:pt x="226" y="85"/>
                    <a:pt x="201" y="35"/>
                    <a:pt x="151" y="10"/>
                  </a:cubicBezTo>
                  <a:cubicBezTo>
                    <a:pt x="138" y="3"/>
                    <a:pt x="124" y="0"/>
                    <a:pt x="11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2" name="Google Shape;36272;p44"/>
            <p:cNvSpPr/>
            <p:nvPr/>
          </p:nvSpPr>
          <p:spPr>
            <a:xfrm>
              <a:off x="5450650" y="2912950"/>
              <a:ext cx="12575" cy="20075"/>
            </a:xfrm>
            <a:custGeom>
              <a:avLst/>
              <a:gdLst/>
              <a:ahLst/>
              <a:cxnLst/>
              <a:rect l="l" t="t" r="r" b="b"/>
              <a:pathLst>
                <a:path w="503" h="803" extrusionOk="0">
                  <a:moveTo>
                    <a:pt x="277" y="0"/>
                  </a:moveTo>
                  <a:cubicBezTo>
                    <a:pt x="176" y="25"/>
                    <a:pt x="76" y="150"/>
                    <a:pt x="26" y="351"/>
                  </a:cubicBezTo>
                  <a:cubicBezTo>
                    <a:pt x="1" y="577"/>
                    <a:pt x="126" y="802"/>
                    <a:pt x="126" y="802"/>
                  </a:cubicBezTo>
                  <a:cubicBezTo>
                    <a:pt x="126" y="802"/>
                    <a:pt x="377" y="677"/>
                    <a:pt x="452" y="451"/>
                  </a:cubicBezTo>
                  <a:cubicBezTo>
                    <a:pt x="502" y="276"/>
                    <a:pt x="477" y="100"/>
                    <a:pt x="402" y="25"/>
                  </a:cubicBezTo>
                  <a:cubicBezTo>
                    <a:pt x="327" y="125"/>
                    <a:pt x="277" y="276"/>
                    <a:pt x="277" y="276"/>
                  </a:cubicBezTo>
                  <a:cubicBezTo>
                    <a:pt x="277" y="276"/>
                    <a:pt x="302" y="10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3" name="Google Shape;36273;p44"/>
            <p:cNvSpPr/>
            <p:nvPr/>
          </p:nvSpPr>
          <p:spPr>
            <a:xfrm>
              <a:off x="5436875" y="2919050"/>
              <a:ext cx="16950" cy="14650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155" y="0"/>
                  </a:moveTo>
                  <a:cubicBezTo>
                    <a:pt x="136" y="0"/>
                    <a:pt x="118" y="3"/>
                    <a:pt x="101" y="7"/>
                  </a:cubicBezTo>
                  <a:cubicBezTo>
                    <a:pt x="126" y="132"/>
                    <a:pt x="251" y="232"/>
                    <a:pt x="251" y="232"/>
                  </a:cubicBezTo>
                  <a:cubicBezTo>
                    <a:pt x="251" y="232"/>
                    <a:pt x="126" y="132"/>
                    <a:pt x="1" y="107"/>
                  </a:cubicBezTo>
                  <a:lnTo>
                    <a:pt x="1" y="107"/>
                  </a:lnTo>
                  <a:cubicBezTo>
                    <a:pt x="1" y="207"/>
                    <a:pt x="76" y="358"/>
                    <a:pt x="201" y="483"/>
                  </a:cubicBezTo>
                  <a:cubicBezTo>
                    <a:pt x="344" y="572"/>
                    <a:pt x="513" y="585"/>
                    <a:pt x="598" y="585"/>
                  </a:cubicBezTo>
                  <a:cubicBezTo>
                    <a:pt x="632" y="585"/>
                    <a:pt x="652" y="583"/>
                    <a:pt x="652" y="583"/>
                  </a:cubicBezTo>
                  <a:cubicBezTo>
                    <a:pt x="652" y="583"/>
                    <a:pt x="677" y="307"/>
                    <a:pt x="502" y="157"/>
                  </a:cubicBezTo>
                  <a:cubicBezTo>
                    <a:pt x="376" y="53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4" name="Google Shape;36274;p44"/>
            <p:cNvSpPr/>
            <p:nvPr/>
          </p:nvSpPr>
          <p:spPr>
            <a:xfrm>
              <a:off x="5450650" y="2933000"/>
              <a:ext cx="14450" cy="18800"/>
            </a:xfrm>
            <a:custGeom>
              <a:avLst/>
              <a:gdLst/>
              <a:ahLst/>
              <a:cxnLst/>
              <a:rect l="l" t="t" r="r" b="b"/>
              <a:pathLst>
                <a:path w="578" h="752" extrusionOk="0">
                  <a:moveTo>
                    <a:pt x="126" y="0"/>
                  </a:moveTo>
                  <a:cubicBezTo>
                    <a:pt x="126" y="0"/>
                    <a:pt x="1" y="226"/>
                    <a:pt x="101" y="451"/>
                  </a:cubicBezTo>
                  <a:cubicBezTo>
                    <a:pt x="151" y="627"/>
                    <a:pt x="277" y="752"/>
                    <a:pt x="377" y="752"/>
                  </a:cubicBezTo>
                  <a:cubicBezTo>
                    <a:pt x="402" y="652"/>
                    <a:pt x="352" y="476"/>
                    <a:pt x="352" y="476"/>
                  </a:cubicBezTo>
                  <a:lnTo>
                    <a:pt x="352" y="476"/>
                  </a:lnTo>
                  <a:cubicBezTo>
                    <a:pt x="352" y="476"/>
                    <a:pt x="427" y="652"/>
                    <a:pt x="502" y="702"/>
                  </a:cubicBezTo>
                  <a:cubicBezTo>
                    <a:pt x="577" y="627"/>
                    <a:pt x="577" y="451"/>
                    <a:pt x="502" y="301"/>
                  </a:cubicBezTo>
                  <a:cubicBezTo>
                    <a:pt x="377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5" name="Google Shape;36275;p44"/>
            <p:cNvSpPr/>
            <p:nvPr/>
          </p:nvSpPr>
          <p:spPr>
            <a:xfrm>
              <a:off x="5436250" y="2933050"/>
              <a:ext cx="18200" cy="13350"/>
            </a:xfrm>
            <a:custGeom>
              <a:avLst/>
              <a:gdLst/>
              <a:ahLst/>
              <a:cxnLst/>
              <a:rect l="l" t="t" r="r" b="b"/>
              <a:pathLst>
                <a:path w="728" h="534" extrusionOk="0">
                  <a:moveTo>
                    <a:pt x="538" y="1"/>
                  </a:moveTo>
                  <a:cubicBezTo>
                    <a:pt x="449" y="1"/>
                    <a:pt x="342" y="16"/>
                    <a:pt x="251" y="73"/>
                  </a:cubicBezTo>
                  <a:cubicBezTo>
                    <a:pt x="101" y="148"/>
                    <a:pt x="0" y="299"/>
                    <a:pt x="0" y="399"/>
                  </a:cubicBezTo>
                  <a:cubicBezTo>
                    <a:pt x="126" y="399"/>
                    <a:pt x="276" y="324"/>
                    <a:pt x="276" y="324"/>
                  </a:cubicBezTo>
                  <a:lnTo>
                    <a:pt x="276" y="324"/>
                  </a:lnTo>
                  <a:cubicBezTo>
                    <a:pt x="276" y="324"/>
                    <a:pt x="126" y="424"/>
                    <a:pt x="101" y="524"/>
                  </a:cubicBezTo>
                  <a:cubicBezTo>
                    <a:pt x="118" y="530"/>
                    <a:pt x="142" y="533"/>
                    <a:pt x="169" y="533"/>
                  </a:cubicBezTo>
                  <a:cubicBezTo>
                    <a:pt x="257" y="533"/>
                    <a:pt x="387" y="501"/>
                    <a:pt x="502" y="424"/>
                  </a:cubicBezTo>
                  <a:cubicBezTo>
                    <a:pt x="677" y="274"/>
                    <a:pt x="727" y="23"/>
                    <a:pt x="727" y="23"/>
                  </a:cubicBezTo>
                  <a:cubicBezTo>
                    <a:pt x="727" y="23"/>
                    <a:pt x="645" y="1"/>
                    <a:pt x="5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6" name="Google Shape;36276;p44"/>
            <p:cNvSpPr/>
            <p:nvPr/>
          </p:nvSpPr>
          <p:spPr>
            <a:xfrm>
              <a:off x="5454425" y="2925450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3" y="0"/>
                  </a:moveTo>
                  <a:cubicBezTo>
                    <a:pt x="475" y="0"/>
                    <a:pt x="413" y="9"/>
                    <a:pt x="351" y="26"/>
                  </a:cubicBezTo>
                  <a:cubicBezTo>
                    <a:pt x="126" y="102"/>
                    <a:pt x="0" y="327"/>
                    <a:pt x="0" y="327"/>
                  </a:cubicBezTo>
                  <a:cubicBezTo>
                    <a:pt x="0" y="327"/>
                    <a:pt x="173" y="461"/>
                    <a:pt x="367" y="461"/>
                  </a:cubicBezTo>
                  <a:cubicBezTo>
                    <a:pt x="395" y="461"/>
                    <a:pt x="423" y="459"/>
                    <a:pt x="451" y="452"/>
                  </a:cubicBezTo>
                  <a:cubicBezTo>
                    <a:pt x="627" y="427"/>
                    <a:pt x="777" y="302"/>
                    <a:pt x="802" y="227"/>
                  </a:cubicBezTo>
                  <a:cubicBezTo>
                    <a:pt x="740" y="202"/>
                    <a:pt x="671" y="196"/>
                    <a:pt x="617" y="196"/>
                  </a:cubicBezTo>
                  <a:cubicBezTo>
                    <a:pt x="564" y="196"/>
                    <a:pt x="527" y="202"/>
                    <a:pt x="527" y="202"/>
                  </a:cubicBezTo>
                  <a:cubicBezTo>
                    <a:pt x="527" y="202"/>
                    <a:pt x="702" y="152"/>
                    <a:pt x="777" y="77"/>
                  </a:cubicBezTo>
                  <a:cubicBezTo>
                    <a:pt x="729" y="28"/>
                    <a:pt x="638" y="0"/>
                    <a:pt x="5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7" name="Google Shape;36277;p44"/>
            <p:cNvSpPr/>
            <p:nvPr/>
          </p:nvSpPr>
          <p:spPr>
            <a:xfrm>
              <a:off x="5449400" y="292422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0"/>
                  </a:moveTo>
                  <a:cubicBezTo>
                    <a:pt x="101" y="50"/>
                    <a:pt x="126" y="126"/>
                    <a:pt x="126" y="126"/>
                  </a:cubicBezTo>
                  <a:cubicBezTo>
                    <a:pt x="126" y="126"/>
                    <a:pt x="101" y="50"/>
                    <a:pt x="51" y="25"/>
                  </a:cubicBezTo>
                  <a:cubicBezTo>
                    <a:pt x="26" y="50"/>
                    <a:pt x="1" y="126"/>
                    <a:pt x="51" y="201"/>
                  </a:cubicBezTo>
                  <a:cubicBezTo>
                    <a:pt x="76" y="301"/>
                    <a:pt x="201" y="351"/>
                    <a:pt x="201" y="351"/>
                  </a:cubicBezTo>
                  <a:cubicBezTo>
                    <a:pt x="201" y="351"/>
                    <a:pt x="251" y="251"/>
                    <a:pt x="226" y="151"/>
                  </a:cubicBezTo>
                  <a:cubicBezTo>
                    <a:pt x="201" y="75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8" name="Google Shape;36278;p44"/>
            <p:cNvSpPr/>
            <p:nvPr/>
          </p:nvSpPr>
          <p:spPr>
            <a:xfrm>
              <a:off x="5445025" y="2930225"/>
              <a:ext cx="9425" cy="5300"/>
            </a:xfrm>
            <a:custGeom>
              <a:avLst/>
              <a:gdLst/>
              <a:ahLst/>
              <a:cxnLst/>
              <a:rect l="l" t="t" r="r" b="b"/>
              <a:pathLst>
                <a:path w="377" h="212" extrusionOk="0">
                  <a:moveTo>
                    <a:pt x="141" y="1"/>
                  </a:moveTo>
                  <a:cubicBezTo>
                    <a:pt x="89" y="1"/>
                    <a:pt x="44" y="24"/>
                    <a:pt x="25" y="61"/>
                  </a:cubicBezTo>
                  <a:cubicBezTo>
                    <a:pt x="50" y="86"/>
                    <a:pt x="126" y="111"/>
                    <a:pt x="126" y="111"/>
                  </a:cubicBezTo>
                  <a:cubicBezTo>
                    <a:pt x="126" y="111"/>
                    <a:pt x="92" y="100"/>
                    <a:pt x="55" y="100"/>
                  </a:cubicBezTo>
                  <a:cubicBezTo>
                    <a:pt x="37" y="100"/>
                    <a:pt x="17" y="103"/>
                    <a:pt x="0" y="111"/>
                  </a:cubicBezTo>
                  <a:cubicBezTo>
                    <a:pt x="25" y="161"/>
                    <a:pt x="76" y="211"/>
                    <a:pt x="176" y="211"/>
                  </a:cubicBezTo>
                  <a:cubicBezTo>
                    <a:pt x="276" y="211"/>
                    <a:pt x="376" y="136"/>
                    <a:pt x="376" y="136"/>
                  </a:cubicBezTo>
                  <a:cubicBezTo>
                    <a:pt x="376" y="136"/>
                    <a:pt x="301" y="36"/>
                    <a:pt x="201" y="11"/>
                  </a:cubicBezTo>
                  <a:cubicBezTo>
                    <a:pt x="181" y="4"/>
                    <a:pt x="161" y="1"/>
                    <a:pt x="14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9" name="Google Shape;36279;p44"/>
            <p:cNvSpPr/>
            <p:nvPr/>
          </p:nvSpPr>
          <p:spPr>
            <a:xfrm>
              <a:off x="5454425" y="2932900"/>
              <a:ext cx="8175" cy="6625"/>
            </a:xfrm>
            <a:custGeom>
              <a:avLst/>
              <a:gdLst/>
              <a:ahLst/>
              <a:cxnLst/>
              <a:rect l="l" t="t" r="r" b="b"/>
              <a:pathLst>
                <a:path w="327" h="265" extrusionOk="0">
                  <a:moveTo>
                    <a:pt x="51" y="0"/>
                  </a:moveTo>
                  <a:cubicBezTo>
                    <a:pt x="20" y="0"/>
                    <a:pt x="0" y="4"/>
                    <a:pt x="0" y="4"/>
                  </a:cubicBezTo>
                  <a:cubicBezTo>
                    <a:pt x="0" y="4"/>
                    <a:pt x="25" y="129"/>
                    <a:pt x="101" y="205"/>
                  </a:cubicBezTo>
                  <a:cubicBezTo>
                    <a:pt x="156" y="241"/>
                    <a:pt x="211" y="265"/>
                    <a:pt x="246" y="265"/>
                  </a:cubicBezTo>
                  <a:cubicBezTo>
                    <a:pt x="259" y="265"/>
                    <a:pt x="269" y="261"/>
                    <a:pt x="276" y="255"/>
                  </a:cubicBezTo>
                  <a:cubicBezTo>
                    <a:pt x="276" y="205"/>
                    <a:pt x="202" y="155"/>
                    <a:pt x="201" y="154"/>
                  </a:cubicBezTo>
                  <a:lnTo>
                    <a:pt x="201" y="154"/>
                  </a:lnTo>
                  <a:cubicBezTo>
                    <a:pt x="202" y="155"/>
                    <a:pt x="276" y="205"/>
                    <a:pt x="326" y="205"/>
                  </a:cubicBezTo>
                  <a:cubicBezTo>
                    <a:pt x="326" y="154"/>
                    <a:pt x="276" y="79"/>
                    <a:pt x="226" y="54"/>
                  </a:cubicBezTo>
                  <a:cubicBezTo>
                    <a:pt x="166" y="9"/>
                    <a:pt x="97" y="0"/>
                    <a:pt x="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0" name="Google Shape;36280;p44"/>
            <p:cNvSpPr/>
            <p:nvPr/>
          </p:nvSpPr>
          <p:spPr>
            <a:xfrm>
              <a:off x="5449400" y="2933625"/>
              <a:ext cx="6300" cy="8150"/>
            </a:xfrm>
            <a:custGeom>
              <a:avLst/>
              <a:gdLst/>
              <a:ahLst/>
              <a:cxnLst/>
              <a:rect l="l" t="t" r="r" b="b"/>
              <a:pathLst>
                <a:path w="252" h="326" extrusionOk="0">
                  <a:moveTo>
                    <a:pt x="201" y="0"/>
                  </a:moveTo>
                  <a:cubicBezTo>
                    <a:pt x="201" y="0"/>
                    <a:pt x="101" y="25"/>
                    <a:pt x="51" y="125"/>
                  </a:cubicBezTo>
                  <a:cubicBezTo>
                    <a:pt x="1" y="201"/>
                    <a:pt x="1" y="276"/>
                    <a:pt x="26" y="301"/>
                  </a:cubicBezTo>
                  <a:cubicBezTo>
                    <a:pt x="76" y="276"/>
                    <a:pt x="101" y="226"/>
                    <a:pt x="101" y="226"/>
                  </a:cubicBezTo>
                  <a:lnTo>
                    <a:pt x="101" y="226"/>
                  </a:lnTo>
                  <a:cubicBezTo>
                    <a:pt x="101" y="226"/>
                    <a:pt x="76" y="301"/>
                    <a:pt x="101" y="326"/>
                  </a:cubicBezTo>
                  <a:cubicBezTo>
                    <a:pt x="126" y="326"/>
                    <a:pt x="201" y="276"/>
                    <a:pt x="226" y="201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1" name="Google Shape;36281;p44"/>
            <p:cNvSpPr/>
            <p:nvPr/>
          </p:nvSpPr>
          <p:spPr>
            <a:xfrm>
              <a:off x="5454425" y="2926100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1" y="0"/>
                  </a:moveTo>
                  <a:cubicBezTo>
                    <a:pt x="201" y="0"/>
                    <a:pt x="126" y="25"/>
                    <a:pt x="75" y="76"/>
                  </a:cubicBezTo>
                  <a:cubicBezTo>
                    <a:pt x="0" y="176"/>
                    <a:pt x="25" y="301"/>
                    <a:pt x="25" y="301"/>
                  </a:cubicBezTo>
                  <a:cubicBezTo>
                    <a:pt x="25" y="301"/>
                    <a:pt x="151" y="301"/>
                    <a:pt x="226" y="226"/>
                  </a:cubicBezTo>
                  <a:cubicBezTo>
                    <a:pt x="276" y="176"/>
                    <a:pt x="301" y="101"/>
                    <a:pt x="301" y="51"/>
                  </a:cubicBezTo>
                  <a:cubicBezTo>
                    <a:pt x="251" y="51"/>
                    <a:pt x="176" y="126"/>
                    <a:pt x="176" y="126"/>
                  </a:cubicBezTo>
                  <a:cubicBezTo>
                    <a:pt x="176" y="126"/>
                    <a:pt x="226" y="51"/>
                    <a:pt x="2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2" name="Google Shape;36282;p44"/>
            <p:cNvSpPr/>
            <p:nvPr/>
          </p:nvSpPr>
          <p:spPr>
            <a:xfrm>
              <a:off x="5454425" y="2926100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0" y="0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3" name="Google Shape;36283;p44"/>
            <p:cNvSpPr/>
            <p:nvPr/>
          </p:nvSpPr>
          <p:spPr>
            <a:xfrm>
              <a:off x="5455675" y="29254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9" y="34"/>
                    <a:pt x="14" y="37"/>
                    <a:pt x="18" y="37"/>
                  </a:cubicBezTo>
                  <a:cubicBezTo>
                    <a:pt x="25" y="37"/>
                    <a:pt x="25" y="25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4" name="Google Shape;36284;p44"/>
            <p:cNvSpPr/>
            <p:nvPr/>
          </p:nvSpPr>
          <p:spPr>
            <a:xfrm>
              <a:off x="5453800" y="292610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0"/>
                  </a:moveTo>
                  <a:lnTo>
                    <a:pt x="25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5" name="Google Shape;36285;p44"/>
            <p:cNvSpPr/>
            <p:nvPr/>
          </p:nvSpPr>
          <p:spPr>
            <a:xfrm>
              <a:off x="5453175" y="29254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6" name="Google Shape;36286;p44"/>
            <p:cNvSpPr/>
            <p:nvPr/>
          </p:nvSpPr>
          <p:spPr>
            <a:xfrm>
              <a:off x="5454425" y="2927350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1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7" name="Google Shape;36287;p44"/>
            <p:cNvSpPr/>
            <p:nvPr/>
          </p:nvSpPr>
          <p:spPr>
            <a:xfrm>
              <a:off x="5457550" y="29267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0"/>
                  </a:moveTo>
                  <a:cubicBezTo>
                    <a:pt x="1" y="0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8" name="Google Shape;36288;p44"/>
            <p:cNvSpPr/>
            <p:nvPr/>
          </p:nvSpPr>
          <p:spPr>
            <a:xfrm>
              <a:off x="5454425" y="2933000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5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9" name="Google Shape;36289;p44"/>
            <p:cNvSpPr/>
            <p:nvPr/>
          </p:nvSpPr>
          <p:spPr>
            <a:xfrm>
              <a:off x="5455675" y="29380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25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0" name="Google Shape;36290;p44"/>
            <p:cNvSpPr/>
            <p:nvPr/>
          </p:nvSpPr>
          <p:spPr>
            <a:xfrm>
              <a:off x="5454425" y="293300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15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1" name="Google Shape;36291;p44"/>
            <p:cNvSpPr/>
            <p:nvPr/>
          </p:nvSpPr>
          <p:spPr>
            <a:xfrm>
              <a:off x="5458175" y="29367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2" name="Google Shape;36292;p44"/>
            <p:cNvSpPr/>
            <p:nvPr/>
          </p:nvSpPr>
          <p:spPr>
            <a:xfrm>
              <a:off x="5453800" y="293300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226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3" name="Google Shape;36293;p44"/>
            <p:cNvSpPr/>
            <p:nvPr/>
          </p:nvSpPr>
          <p:spPr>
            <a:xfrm>
              <a:off x="5453800" y="29380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51"/>
                    <a:pt x="0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26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4" name="Google Shape;36294;p44"/>
            <p:cNvSpPr/>
            <p:nvPr/>
          </p:nvSpPr>
          <p:spPr>
            <a:xfrm>
              <a:off x="5455050" y="2931725"/>
              <a:ext cx="5025" cy="25"/>
            </a:xfrm>
            <a:custGeom>
              <a:avLst/>
              <a:gdLst/>
              <a:ahLst/>
              <a:cxnLst/>
              <a:rect l="l" t="t" r="r" b="b"/>
              <a:pathLst>
                <a:path w="201" h="1" fill="none" extrusionOk="0">
                  <a:moveTo>
                    <a:pt x="201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5" name="Google Shape;36295;p44"/>
            <p:cNvSpPr/>
            <p:nvPr/>
          </p:nvSpPr>
          <p:spPr>
            <a:xfrm>
              <a:off x="5460050" y="293145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8" y="1"/>
                  </a:moveTo>
                  <a:cubicBezTo>
                    <a:pt x="1" y="1"/>
                    <a:pt x="1" y="12"/>
                    <a:pt x="1" y="12"/>
                  </a:cubicBezTo>
                  <a:cubicBezTo>
                    <a:pt x="1" y="37"/>
                    <a:pt x="1" y="37"/>
                    <a:pt x="26" y="37"/>
                  </a:cubicBezTo>
                  <a:cubicBezTo>
                    <a:pt x="26" y="37"/>
                    <a:pt x="26" y="37"/>
                    <a:pt x="26" y="12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6" name="Google Shape;36296;p44"/>
            <p:cNvSpPr/>
            <p:nvPr/>
          </p:nvSpPr>
          <p:spPr>
            <a:xfrm>
              <a:off x="5455050" y="2929850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1"/>
                  </a:moveTo>
                  <a:lnTo>
                    <a:pt x="0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7" name="Google Shape;36297;p44"/>
            <p:cNvSpPr/>
            <p:nvPr/>
          </p:nvSpPr>
          <p:spPr>
            <a:xfrm>
              <a:off x="5459425" y="29292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8" name="Google Shape;36298;p44"/>
            <p:cNvSpPr/>
            <p:nvPr/>
          </p:nvSpPr>
          <p:spPr>
            <a:xfrm>
              <a:off x="5455050" y="2932375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9" name="Google Shape;36299;p44"/>
            <p:cNvSpPr/>
            <p:nvPr/>
          </p:nvSpPr>
          <p:spPr>
            <a:xfrm>
              <a:off x="5459425" y="29336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26" y="0"/>
                    <a:pt x="1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26" y="50"/>
                    <a:pt x="51" y="50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0" name="Google Shape;36300;p44"/>
            <p:cNvSpPr/>
            <p:nvPr/>
          </p:nvSpPr>
          <p:spPr>
            <a:xfrm>
              <a:off x="5449400" y="2932375"/>
              <a:ext cx="4425" cy="3775"/>
            </a:xfrm>
            <a:custGeom>
              <a:avLst/>
              <a:gdLst/>
              <a:ahLst/>
              <a:cxnLst/>
              <a:rect l="l" t="t" r="r" b="b"/>
              <a:pathLst>
                <a:path w="177" h="151" fill="none" extrusionOk="0">
                  <a:moveTo>
                    <a:pt x="1" y="150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1" name="Google Shape;36301;p44"/>
            <p:cNvSpPr/>
            <p:nvPr/>
          </p:nvSpPr>
          <p:spPr>
            <a:xfrm>
              <a:off x="5448775" y="29355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3" y="38"/>
                    <a:pt x="20" y="44"/>
                    <a:pt x="23" y="44"/>
                  </a:cubicBezTo>
                  <a:cubicBezTo>
                    <a:pt x="26" y="44"/>
                    <a:pt x="26" y="38"/>
                    <a:pt x="26" y="25"/>
                  </a:cubicBezTo>
                  <a:cubicBezTo>
                    <a:pt x="51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2" name="Google Shape;36302;p44"/>
            <p:cNvSpPr/>
            <p:nvPr/>
          </p:nvSpPr>
          <p:spPr>
            <a:xfrm>
              <a:off x="5448150" y="2932375"/>
              <a:ext cx="5675" cy="1275"/>
            </a:xfrm>
            <a:custGeom>
              <a:avLst/>
              <a:gdLst/>
              <a:ahLst/>
              <a:cxnLst/>
              <a:rect l="l" t="t" r="r" b="b"/>
              <a:pathLst>
                <a:path w="227" h="51" fill="none" extrusionOk="0">
                  <a:moveTo>
                    <a:pt x="1" y="50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3" name="Google Shape;36303;p44"/>
            <p:cNvSpPr/>
            <p:nvPr/>
          </p:nvSpPr>
          <p:spPr>
            <a:xfrm>
              <a:off x="5447525" y="2933325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32" y="1"/>
                  </a:moveTo>
                  <a:cubicBezTo>
                    <a:pt x="28" y="1"/>
                    <a:pt x="26" y="4"/>
                    <a:pt x="26" y="12"/>
                  </a:cubicBezTo>
                  <a:lnTo>
                    <a:pt x="1" y="12"/>
                  </a:lnTo>
                  <a:cubicBezTo>
                    <a:pt x="26" y="37"/>
                    <a:pt x="26" y="37"/>
                    <a:pt x="26" y="37"/>
                  </a:cubicBezTo>
                  <a:cubicBezTo>
                    <a:pt x="51" y="37"/>
                    <a:pt x="51" y="12"/>
                    <a:pt x="51" y="12"/>
                  </a:cubicBezTo>
                  <a:cubicBezTo>
                    <a:pt x="51" y="12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4" name="Google Shape;36304;p44"/>
            <p:cNvSpPr/>
            <p:nvPr/>
          </p:nvSpPr>
          <p:spPr>
            <a:xfrm>
              <a:off x="5451275" y="2932375"/>
              <a:ext cx="2550" cy="5025"/>
            </a:xfrm>
            <a:custGeom>
              <a:avLst/>
              <a:gdLst/>
              <a:ahLst/>
              <a:cxnLst/>
              <a:rect l="l" t="t" r="r" b="b"/>
              <a:pathLst>
                <a:path w="102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5" name="Google Shape;36305;p44"/>
            <p:cNvSpPr/>
            <p:nvPr/>
          </p:nvSpPr>
          <p:spPr>
            <a:xfrm>
              <a:off x="5450650" y="2937100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19" y="0"/>
                  </a:moveTo>
                  <a:cubicBezTo>
                    <a:pt x="12" y="0"/>
                    <a:pt x="1" y="12"/>
                    <a:pt x="1" y="12"/>
                  </a:cubicBezTo>
                  <a:cubicBezTo>
                    <a:pt x="1" y="12"/>
                    <a:pt x="1" y="37"/>
                    <a:pt x="1" y="37"/>
                  </a:cubicBezTo>
                  <a:lnTo>
                    <a:pt x="26" y="37"/>
                  </a:lnTo>
                  <a:cubicBezTo>
                    <a:pt x="51" y="12"/>
                    <a:pt x="51" y="12"/>
                    <a:pt x="26" y="12"/>
                  </a:cubicBezTo>
                  <a:cubicBezTo>
                    <a:pt x="26" y="3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6" name="Google Shape;36306;p44"/>
            <p:cNvSpPr/>
            <p:nvPr/>
          </p:nvSpPr>
          <p:spPr>
            <a:xfrm>
              <a:off x="5448775" y="292922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1" y="1"/>
                  </a:moveTo>
                  <a:lnTo>
                    <a:pt x="20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7" name="Google Shape;36307;p44"/>
            <p:cNvSpPr/>
            <p:nvPr/>
          </p:nvSpPr>
          <p:spPr>
            <a:xfrm>
              <a:off x="5448150" y="29286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8" name="Google Shape;36308;p44"/>
            <p:cNvSpPr/>
            <p:nvPr/>
          </p:nvSpPr>
          <p:spPr>
            <a:xfrm>
              <a:off x="5450650" y="2927350"/>
              <a:ext cx="3175" cy="4400"/>
            </a:xfrm>
            <a:custGeom>
              <a:avLst/>
              <a:gdLst/>
              <a:ahLst/>
              <a:cxnLst/>
              <a:rect l="l" t="t" r="r" b="b"/>
              <a:pathLst>
                <a:path w="127" h="176" fill="none" extrusionOk="0">
                  <a:moveTo>
                    <a:pt x="1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9" name="Google Shape;36309;p44"/>
            <p:cNvSpPr/>
            <p:nvPr/>
          </p:nvSpPr>
          <p:spPr>
            <a:xfrm>
              <a:off x="5450025" y="29267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0" name="Google Shape;36310;p44"/>
            <p:cNvSpPr/>
            <p:nvPr/>
          </p:nvSpPr>
          <p:spPr>
            <a:xfrm>
              <a:off x="5448150" y="293110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1" name="Google Shape;36311;p44"/>
            <p:cNvSpPr/>
            <p:nvPr/>
          </p:nvSpPr>
          <p:spPr>
            <a:xfrm>
              <a:off x="5447525" y="29304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2" name="Google Shape;36312;p44"/>
            <p:cNvSpPr/>
            <p:nvPr/>
          </p:nvSpPr>
          <p:spPr>
            <a:xfrm>
              <a:off x="5451925" y="2929225"/>
              <a:ext cx="5650" cy="5300"/>
            </a:xfrm>
            <a:custGeom>
              <a:avLst/>
              <a:gdLst/>
              <a:ahLst/>
              <a:cxnLst/>
              <a:rect l="l" t="t" r="r" b="b"/>
              <a:pathLst>
                <a:path w="226" h="212" extrusionOk="0">
                  <a:moveTo>
                    <a:pt x="150" y="1"/>
                  </a:moveTo>
                  <a:cubicBezTo>
                    <a:pt x="75" y="1"/>
                    <a:pt x="25" y="26"/>
                    <a:pt x="0" y="76"/>
                  </a:cubicBezTo>
                  <a:cubicBezTo>
                    <a:pt x="0" y="126"/>
                    <a:pt x="25" y="176"/>
                    <a:pt x="75" y="201"/>
                  </a:cubicBezTo>
                  <a:cubicBezTo>
                    <a:pt x="89" y="208"/>
                    <a:pt x="102" y="211"/>
                    <a:pt x="115" y="211"/>
                  </a:cubicBezTo>
                  <a:cubicBezTo>
                    <a:pt x="150" y="211"/>
                    <a:pt x="182" y="188"/>
                    <a:pt x="201" y="151"/>
                  </a:cubicBezTo>
                  <a:cubicBezTo>
                    <a:pt x="226" y="76"/>
                    <a:pt x="201" y="26"/>
                    <a:pt x="1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3" name="Google Shape;36313;p44"/>
            <p:cNvSpPr/>
            <p:nvPr/>
          </p:nvSpPr>
          <p:spPr>
            <a:xfrm>
              <a:off x="5577225" y="3018200"/>
              <a:ext cx="13175" cy="20075"/>
            </a:xfrm>
            <a:custGeom>
              <a:avLst/>
              <a:gdLst/>
              <a:ahLst/>
              <a:cxnLst/>
              <a:rect l="l" t="t" r="r" b="b"/>
              <a:pathLst>
                <a:path w="527" h="803" extrusionOk="0">
                  <a:moveTo>
                    <a:pt x="301" y="1"/>
                  </a:moveTo>
                  <a:cubicBezTo>
                    <a:pt x="201" y="26"/>
                    <a:pt x="76" y="151"/>
                    <a:pt x="51" y="351"/>
                  </a:cubicBezTo>
                  <a:cubicBezTo>
                    <a:pt x="1" y="577"/>
                    <a:pt x="151" y="803"/>
                    <a:pt x="151" y="803"/>
                  </a:cubicBezTo>
                  <a:cubicBezTo>
                    <a:pt x="151" y="803"/>
                    <a:pt x="402" y="677"/>
                    <a:pt x="477" y="452"/>
                  </a:cubicBezTo>
                  <a:cubicBezTo>
                    <a:pt x="527" y="276"/>
                    <a:pt x="502" y="101"/>
                    <a:pt x="427" y="26"/>
                  </a:cubicBezTo>
                  <a:cubicBezTo>
                    <a:pt x="351" y="126"/>
                    <a:pt x="301" y="276"/>
                    <a:pt x="301" y="276"/>
                  </a:cubicBezTo>
                  <a:cubicBezTo>
                    <a:pt x="301" y="276"/>
                    <a:pt x="326" y="10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4" name="Google Shape;36314;p44"/>
            <p:cNvSpPr/>
            <p:nvPr/>
          </p:nvSpPr>
          <p:spPr>
            <a:xfrm>
              <a:off x="5564075" y="3024300"/>
              <a:ext cx="16925" cy="14650"/>
            </a:xfrm>
            <a:custGeom>
              <a:avLst/>
              <a:gdLst/>
              <a:ahLst/>
              <a:cxnLst/>
              <a:rect l="l" t="t" r="r" b="b"/>
              <a:pathLst>
                <a:path w="677" h="586" extrusionOk="0">
                  <a:moveTo>
                    <a:pt x="155" y="1"/>
                  </a:moveTo>
                  <a:cubicBezTo>
                    <a:pt x="135" y="1"/>
                    <a:pt x="117" y="3"/>
                    <a:pt x="101" y="7"/>
                  </a:cubicBezTo>
                  <a:cubicBezTo>
                    <a:pt x="126" y="133"/>
                    <a:pt x="251" y="233"/>
                    <a:pt x="251" y="233"/>
                  </a:cubicBezTo>
                  <a:cubicBezTo>
                    <a:pt x="251" y="233"/>
                    <a:pt x="126" y="133"/>
                    <a:pt x="0" y="107"/>
                  </a:cubicBezTo>
                  <a:lnTo>
                    <a:pt x="0" y="107"/>
                  </a:lnTo>
                  <a:cubicBezTo>
                    <a:pt x="0" y="208"/>
                    <a:pt x="50" y="358"/>
                    <a:pt x="201" y="483"/>
                  </a:cubicBezTo>
                  <a:cubicBezTo>
                    <a:pt x="344" y="573"/>
                    <a:pt x="513" y="586"/>
                    <a:pt x="598" y="586"/>
                  </a:cubicBezTo>
                  <a:cubicBezTo>
                    <a:pt x="631" y="586"/>
                    <a:pt x="652" y="584"/>
                    <a:pt x="652" y="584"/>
                  </a:cubicBezTo>
                  <a:cubicBezTo>
                    <a:pt x="652" y="584"/>
                    <a:pt x="677" y="308"/>
                    <a:pt x="502" y="158"/>
                  </a:cubicBezTo>
                  <a:cubicBezTo>
                    <a:pt x="376" y="53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5" name="Google Shape;36315;p44"/>
            <p:cNvSpPr/>
            <p:nvPr/>
          </p:nvSpPr>
          <p:spPr>
            <a:xfrm>
              <a:off x="5577850" y="3038250"/>
              <a:ext cx="14450" cy="18825"/>
            </a:xfrm>
            <a:custGeom>
              <a:avLst/>
              <a:gdLst/>
              <a:ahLst/>
              <a:cxnLst/>
              <a:rect l="l" t="t" r="r" b="b"/>
              <a:pathLst>
                <a:path w="578" h="753" extrusionOk="0">
                  <a:moveTo>
                    <a:pt x="126" y="1"/>
                  </a:moveTo>
                  <a:cubicBezTo>
                    <a:pt x="126" y="1"/>
                    <a:pt x="1" y="226"/>
                    <a:pt x="101" y="452"/>
                  </a:cubicBezTo>
                  <a:cubicBezTo>
                    <a:pt x="151" y="627"/>
                    <a:pt x="276" y="753"/>
                    <a:pt x="377" y="753"/>
                  </a:cubicBezTo>
                  <a:cubicBezTo>
                    <a:pt x="402" y="653"/>
                    <a:pt x="352" y="479"/>
                    <a:pt x="352" y="477"/>
                  </a:cubicBezTo>
                  <a:lnTo>
                    <a:pt x="352" y="477"/>
                  </a:lnTo>
                  <a:cubicBezTo>
                    <a:pt x="352" y="479"/>
                    <a:pt x="402" y="653"/>
                    <a:pt x="502" y="702"/>
                  </a:cubicBezTo>
                  <a:cubicBezTo>
                    <a:pt x="552" y="627"/>
                    <a:pt x="577" y="452"/>
                    <a:pt x="502" y="301"/>
                  </a:cubicBezTo>
                  <a:cubicBezTo>
                    <a:pt x="377" y="76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6" name="Google Shape;36316;p44"/>
            <p:cNvSpPr/>
            <p:nvPr/>
          </p:nvSpPr>
          <p:spPr>
            <a:xfrm>
              <a:off x="5563450" y="3038325"/>
              <a:ext cx="18200" cy="13325"/>
            </a:xfrm>
            <a:custGeom>
              <a:avLst/>
              <a:gdLst/>
              <a:ahLst/>
              <a:cxnLst/>
              <a:rect l="l" t="t" r="r" b="b"/>
              <a:pathLst>
                <a:path w="728" h="533" extrusionOk="0">
                  <a:moveTo>
                    <a:pt x="538" y="0"/>
                  </a:moveTo>
                  <a:cubicBezTo>
                    <a:pt x="449" y="0"/>
                    <a:pt x="342" y="16"/>
                    <a:pt x="251" y="73"/>
                  </a:cubicBezTo>
                  <a:cubicBezTo>
                    <a:pt x="100" y="148"/>
                    <a:pt x="0" y="298"/>
                    <a:pt x="0" y="399"/>
                  </a:cubicBezTo>
                  <a:cubicBezTo>
                    <a:pt x="125" y="399"/>
                    <a:pt x="276" y="324"/>
                    <a:pt x="276" y="323"/>
                  </a:cubicBezTo>
                  <a:lnTo>
                    <a:pt x="276" y="323"/>
                  </a:lnTo>
                  <a:cubicBezTo>
                    <a:pt x="276" y="324"/>
                    <a:pt x="126" y="424"/>
                    <a:pt x="75" y="524"/>
                  </a:cubicBezTo>
                  <a:cubicBezTo>
                    <a:pt x="99" y="530"/>
                    <a:pt x="127" y="533"/>
                    <a:pt x="158" y="533"/>
                  </a:cubicBezTo>
                  <a:cubicBezTo>
                    <a:pt x="257" y="533"/>
                    <a:pt x="387" y="500"/>
                    <a:pt x="501" y="424"/>
                  </a:cubicBezTo>
                  <a:cubicBezTo>
                    <a:pt x="677" y="273"/>
                    <a:pt x="727" y="23"/>
                    <a:pt x="727" y="23"/>
                  </a:cubicBezTo>
                  <a:cubicBezTo>
                    <a:pt x="727" y="23"/>
                    <a:pt x="645" y="0"/>
                    <a:pt x="5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7" name="Google Shape;36317;p44"/>
            <p:cNvSpPr/>
            <p:nvPr/>
          </p:nvSpPr>
          <p:spPr>
            <a:xfrm>
              <a:off x="5581625" y="3030700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3" y="1"/>
                  </a:moveTo>
                  <a:cubicBezTo>
                    <a:pt x="475" y="1"/>
                    <a:pt x="413" y="9"/>
                    <a:pt x="351" y="27"/>
                  </a:cubicBezTo>
                  <a:cubicBezTo>
                    <a:pt x="125" y="102"/>
                    <a:pt x="0" y="328"/>
                    <a:pt x="0" y="328"/>
                  </a:cubicBezTo>
                  <a:cubicBezTo>
                    <a:pt x="0" y="328"/>
                    <a:pt x="173" y="462"/>
                    <a:pt x="367" y="462"/>
                  </a:cubicBezTo>
                  <a:cubicBezTo>
                    <a:pt x="395" y="462"/>
                    <a:pt x="423" y="459"/>
                    <a:pt x="451" y="453"/>
                  </a:cubicBezTo>
                  <a:cubicBezTo>
                    <a:pt x="627" y="428"/>
                    <a:pt x="777" y="303"/>
                    <a:pt x="802" y="227"/>
                  </a:cubicBezTo>
                  <a:cubicBezTo>
                    <a:pt x="739" y="202"/>
                    <a:pt x="670" y="196"/>
                    <a:pt x="617" y="196"/>
                  </a:cubicBezTo>
                  <a:cubicBezTo>
                    <a:pt x="564" y="196"/>
                    <a:pt x="526" y="202"/>
                    <a:pt x="526" y="202"/>
                  </a:cubicBezTo>
                  <a:cubicBezTo>
                    <a:pt x="526" y="202"/>
                    <a:pt x="702" y="152"/>
                    <a:pt x="777" y="77"/>
                  </a:cubicBezTo>
                  <a:cubicBezTo>
                    <a:pt x="728" y="29"/>
                    <a:pt x="638" y="1"/>
                    <a:pt x="5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8" name="Google Shape;36318;p44"/>
            <p:cNvSpPr/>
            <p:nvPr/>
          </p:nvSpPr>
          <p:spPr>
            <a:xfrm>
              <a:off x="5576600" y="302947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1"/>
                  </a:moveTo>
                  <a:cubicBezTo>
                    <a:pt x="101" y="51"/>
                    <a:pt x="126" y="126"/>
                    <a:pt x="126" y="126"/>
                  </a:cubicBezTo>
                  <a:cubicBezTo>
                    <a:pt x="126" y="126"/>
                    <a:pt x="101" y="51"/>
                    <a:pt x="51" y="26"/>
                  </a:cubicBezTo>
                  <a:cubicBezTo>
                    <a:pt x="26" y="51"/>
                    <a:pt x="1" y="126"/>
                    <a:pt x="51" y="201"/>
                  </a:cubicBezTo>
                  <a:cubicBezTo>
                    <a:pt x="76" y="301"/>
                    <a:pt x="201" y="352"/>
                    <a:pt x="201" y="352"/>
                  </a:cubicBezTo>
                  <a:cubicBezTo>
                    <a:pt x="201" y="352"/>
                    <a:pt x="251" y="251"/>
                    <a:pt x="226" y="151"/>
                  </a:cubicBezTo>
                  <a:cubicBezTo>
                    <a:pt x="201" y="76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9" name="Google Shape;36319;p44"/>
            <p:cNvSpPr/>
            <p:nvPr/>
          </p:nvSpPr>
          <p:spPr>
            <a:xfrm>
              <a:off x="5572225" y="3035500"/>
              <a:ext cx="9425" cy="5275"/>
            </a:xfrm>
            <a:custGeom>
              <a:avLst/>
              <a:gdLst/>
              <a:ahLst/>
              <a:cxnLst/>
              <a:rect l="l" t="t" r="r" b="b"/>
              <a:pathLst>
                <a:path w="377" h="211" extrusionOk="0">
                  <a:moveTo>
                    <a:pt x="141" y="1"/>
                  </a:moveTo>
                  <a:cubicBezTo>
                    <a:pt x="87" y="1"/>
                    <a:pt x="37" y="24"/>
                    <a:pt x="0" y="60"/>
                  </a:cubicBezTo>
                  <a:cubicBezTo>
                    <a:pt x="50" y="86"/>
                    <a:pt x="125" y="111"/>
                    <a:pt x="125" y="111"/>
                  </a:cubicBezTo>
                  <a:cubicBezTo>
                    <a:pt x="125" y="111"/>
                    <a:pt x="92" y="99"/>
                    <a:pt x="55" y="99"/>
                  </a:cubicBezTo>
                  <a:cubicBezTo>
                    <a:pt x="36" y="99"/>
                    <a:pt x="17" y="102"/>
                    <a:pt x="0" y="111"/>
                  </a:cubicBezTo>
                  <a:cubicBezTo>
                    <a:pt x="25" y="161"/>
                    <a:pt x="75" y="211"/>
                    <a:pt x="176" y="211"/>
                  </a:cubicBezTo>
                  <a:cubicBezTo>
                    <a:pt x="276" y="211"/>
                    <a:pt x="376" y="136"/>
                    <a:pt x="376" y="136"/>
                  </a:cubicBezTo>
                  <a:cubicBezTo>
                    <a:pt x="376" y="136"/>
                    <a:pt x="301" y="35"/>
                    <a:pt x="201" y="10"/>
                  </a:cubicBezTo>
                  <a:cubicBezTo>
                    <a:pt x="180" y="4"/>
                    <a:pt x="160" y="1"/>
                    <a:pt x="14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0" name="Google Shape;36320;p44"/>
            <p:cNvSpPr/>
            <p:nvPr/>
          </p:nvSpPr>
          <p:spPr>
            <a:xfrm>
              <a:off x="5581625" y="3038475"/>
              <a:ext cx="8150" cy="6325"/>
            </a:xfrm>
            <a:custGeom>
              <a:avLst/>
              <a:gdLst/>
              <a:ahLst/>
              <a:cxnLst/>
              <a:rect l="l" t="t" r="r" b="b"/>
              <a:pathLst>
                <a:path w="326" h="253" extrusionOk="0">
                  <a:moveTo>
                    <a:pt x="95" y="0"/>
                  </a:moveTo>
                  <a:cubicBezTo>
                    <a:pt x="41" y="0"/>
                    <a:pt x="0" y="17"/>
                    <a:pt x="0" y="17"/>
                  </a:cubicBezTo>
                  <a:cubicBezTo>
                    <a:pt x="0" y="17"/>
                    <a:pt x="0" y="117"/>
                    <a:pt x="100" y="192"/>
                  </a:cubicBezTo>
                  <a:cubicBezTo>
                    <a:pt x="137" y="229"/>
                    <a:pt x="187" y="252"/>
                    <a:pt x="231" y="252"/>
                  </a:cubicBezTo>
                  <a:cubicBezTo>
                    <a:pt x="247" y="252"/>
                    <a:pt x="262" y="249"/>
                    <a:pt x="276" y="242"/>
                  </a:cubicBezTo>
                  <a:cubicBezTo>
                    <a:pt x="251" y="192"/>
                    <a:pt x="201" y="142"/>
                    <a:pt x="201" y="142"/>
                  </a:cubicBezTo>
                  <a:lnTo>
                    <a:pt x="201" y="142"/>
                  </a:lnTo>
                  <a:cubicBezTo>
                    <a:pt x="201" y="142"/>
                    <a:pt x="276" y="192"/>
                    <a:pt x="326" y="192"/>
                  </a:cubicBezTo>
                  <a:cubicBezTo>
                    <a:pt x="326" y="142"/>
                    <a:pt x="276" y="92"/>
                    <a:pt x="226" y="42"/>
                  </a:cubicBezTo>
                  <a:cubicBezTo>
                    <a:pt x="183" y="10"/>
                    <a:pt x="135" y="0"/>
                    <a:pt x="9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1" name="Google Shape;36321;p44"/>
            <p:cNvSpPr/>
            <p:nvPr/>
          </p:nvSpPr>
          <p:spPr>
            <a:xfrm>
              <a:off x="5576600" y="3038875"/>
              <a:ext cx="6300" cy="8175"/>
            </a:xfrm>
            <a:custGeom>
              <a:avLst/>
              <a:gdLst/>
              <a:ahLst/>
              <a:cxnLst/>
              <a:rect l="l" t="t" r="r" b="b"/>
              <a:pathLst>
                <a:path w="252" h="327" extrusionOk="0">
                  <a:moveTo>
                    <a:pt x="201" y="1"/>
                  </a:moveTo>
                  <a:cubicBezTo>
                    <a:pt x="201" y="1"/>
                    <a:pt x="76" y="26"/>
                    <a:pt x="51" y="126"/>
                  </a:cubicBezTo>
                  <a:cubicBezTo>
                    <a:pt x="1" y="201"/>
                    <a:pt x="1" y="276"/>
                    <a:pt x="26" y="301"/>
                  </a:cubicBezTo>
                  <a:cubicBezTo>
                    <a:pt x="76" y="276"/>
                    <a:pt x="101" y="226"/>
                    <a:pt x="101" y="226"/>
                  </a:cubicBezTo>
                  <a:lnTo>
                    <a:pt x="101" y="226"/>
                  </a:lnTo>
                  <a:cubicBezTo>
                    <a:pt x="101" y="226"/>
                    <a:pt x="76" y="301"/>
                    <a:pt x="76" y="326"/>
                  </a:cubicBezTo>
                  <a:cubicBezTo>
                    <a:pt x="126" y="326"/>
                    <a:pt x="201" y="276"/>
                    <a:pt x="226" y="201"/>
                  </a:cubicBezTo>
                  <a:cubicBezTo>
                    <a:pt x="251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2" name="Google Shape;36322;p44"/>
            <p:cNvSpPr/>
            <p:nvPr/>
          </p:nvSpPr>
          <p:spPr>
            <a:xfrm>
              <a:off x="5581625" y="3031350"/>
              <a:ext cx="7525" cy="7550"/>
            </a:xfrm>
            <a:custGeom>
              <a:avLst/>
              <a:gdLst/>
              <a:ahLst/>
              <a:cxnLst/>
              <a:rect l="l" t="t" r="r" b="b"/>
              <a:pathLst>
                <a:path w="301" h="302" extrusionOk="0">
                  <a:moveTo>
                    <a:pt x="251" y="1"/>
                  </a:moveTo>
                  <a:cubicBezTo>
                    <a:pt x="201" y="1"/>
                    <a:pt x="125" y="26"/>
                    <a:pt x="75" y="76"/>
                  </a:cubicBezTo>
                  <a:cubicBezTo>
                    <a:pt x="0" y="176"/>
                    <a:pt x="25" y="302"/>
                    <a:pt x="25" y="302"/>
                  </a:cubicBezTo>
                  <a:cubicBezTo>
                    <a:pt x="25" y="302"/>
                    <a:pt x="125" y="302"/>
                    <a:pt x="226" y="226"/>
                  </a:cubicBezTo>
                  <a:cubicBezTo>
                    <a:pt x="276" y="176"/>
                    <a:pt x="301" y="101"/>
                    <a:pt x="301" y="51"/>
                  </a:cubicBezTo>
                  <a:lnTo>
                    <a:pt x="301" y="51"/>
                  </a:lnTo>
                  <a:cubicBezTo>
                    <a:pt x="226" y="76"/>
                    <a:pt x="175" y="126"/>
                    <a:pt x="175" y="126"/>
                  </a:cubicBezTo>
                  <a:cubicBezTo>
                    <a:pt x="175" y="126"/>
                    <a:pt x="226" y="5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3" name="Google Shape;36323;p44"/>
            <p:cNvSpPr/>
            <p:nvPr/>
          </p:nvSpPr>
          <p:spPr>
            <a:xfrm>
              <a:off x="5581625" y="3031350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0" y="1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4" name="Google Shape;36324;p44"/>
            <p:cNvSpPr/>
            <p:nvPr/>
          </p:nvSpPr>
          <p:spPr>
            <a:xfrm>
              <a:off x="5582875" y="30307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26"/>
                    <a:pt x="0" y="51"/>
                  </a:cubicBezTo>
                  <a:cubicBezTo>
                    <a:pt x="0" y="51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5" name="Google Shape;36325;p44"/>
            <p:cNvSpPr/>
            <p:nvPr/>
          </p:nvSpPr>
          <p:spPr>
            <a:xfrm>
              <a:off x="5580350" y="3031350"/>
              <a:ext cx="1300" cy="5675"/>
            </a:xfrm>
            <a:custGeom>
              <a:avLst/>
              <a:gdLst/>
              <a:ahLst/>
              <a:cxnLst/>
              <a:rect l="l" t="t" r="r" b="b"/>
              <a:pathLst>
                <a:path w="52" h="227" fill="none" extrusionOk="0">
                  <a:moveTo>
                    <a:pt x="1" y="1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6" name="Google Shape;36326;p44"/>
            <p:cNvSpPr/>
            <p:nvPr/>
          </p:nvSpPr>
          <p:spPr>
            <a:xfrm>
              <a:off x="5580350" y="30307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7" name="Google Shape;36327;p44"/>
            <p:cNvSpPr/>
            <p:nvPr/>
          </p:nvSpPr>
          <p:spPr>
            <a:xfrm>
              <a:off x="5581625" y="303262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0" y="0"/>
                  </a:moveTo>
                  <a:lnTo>
                    <a:pt x="0" y="1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8" name="Google Shape;36328;p44"/>
            <p:cNvSpPr/>
            <p:nvPr/>
          </p:nvSpPr>
          <p:spPr>
            <a:xfrm>
              <a:off x="5584750" y="3031975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9" name="Google Shape;36329;p44"/>
            <p:cNvSpPr/>
            <p:nvPr/>
          </p:nvSpPr>
          <p:spPr>
            <a:xfrm>
              <a:off x="5581625" y="3038250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5" y="2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0" name="Google Shape;36330;p44"/>
            <p:cNvSpPr/>
            <p:nvPr/>
          </p:nvSpPr>
          <p:spPr>
            <a:xfrm>
              <a:off x="5582875" y="3043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1" name="Google Shape;36331;p44"/>
            <p:cNvSpPr/>
            <p:nvPr/>
          </p:nvSpPr>
          <p:spPr>
            <a:xfrm>
              <a:off x="5581625" y="303825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0" y="1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2" name="Google Shape;36332;p44"/>
            <p:cNvSpPr/>
            <p:nvPr/>
          </p:nvSpPr>
          <p:spPr>
            <a:xfrm>
              <a:off x="5585375" y="3042000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3" name="Google Shape;36333;p44"/>
            <p:cNvSpPr/>
            <p:nvPr/>
          </p:nvSpPr>
          <p:spPr>
            <a:xfrm>
              <a:off x="5580975" y="3038250"/>
              <a:ext cx="675" cy="5675"/>
            </a:xfrm>
            <a:custGeom>
              <a:avLst/>
              <a:gdLst/>
              <a:ahLst/>
              <a:cxnLst/>
              <a:rect l="l" t="t" r="r" b="b"/>
              <a:pathLst>
                <a:path w="27" h="227" fill="none" extrusionOk="0">
                  <a:moveTo>
                    <a:pt x="1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4" name="Google Shape;36334;p44"/>
            <p:cNvSpPr/>
            <p:nvPr/>
          </p:nvSpPr>
          <p:spPr>
            <a:xfrm>
              <a:off x="5580350" y="30432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51" y="50"/>
                    <a:pt x="51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5" name="Google Shape;36335;p44"/>
            <p:cNvSpPr/>
            <p:nvPr/>
          </p:nvSpPr>
          <p:spPr>
            <a:xfrm>
              <a:off x="5582250" y="3037000"/>
              <a:ext cx="5025" cy="25"/>
            </a:xfrm>
            <a:custGeom>
              <a:avLst/>
              <a:gdLst/>
              <a:ahLst/>
              <a:cxnLst/>
              <a:rect l="l" t="t" r="r" b="b"/>
              <a:pathLst>
                <a:path w="201" h="1" fill="none" extrusionOk="0">
                  <a:moveTo>
                    <a:pt x="201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6" name="Google Shape;36336;p44"/>
            <p:cNvSpPr/>
            <p:nvPr/>
          </p:nvSpPr>
          <p:spPr>
            <a:xfrm>
              <a:off x="5587250" y="303672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8" y="0"/>
                  </a:moveTo>
                  <a:cubicBezTo>
                    <a:pt x="1" y="0"/>
                    <a:pt x="1" y="11"/>
                    <a:pt x="1" y="11"/>
                  </a:cubicBezTo>
                  <a:cubicBezTo>
                    <a:pt x="1" y="37"/>
                    <a:pt x="1" y="37"/>
                    <a:pt x="26" y="37"/>
                  </a:cubicBezTo>
                  <a:cubicBezTo>
                    <a:pt x="26" y="37"/>
                    <a:pt x="26" y="37"/>
                    <a:pt x="26" y="11"/>
                  </a:cubicBezTo>
                  <a:cubicBezTo>
                    <a:pt x="17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7" name="Google Shape;36337;p44"/>
            <p:cNvSpPr/>
            <p:nvPr/>
          </p:nvSpPr>
          <p:spPr>
            <a:xfrm>
              <a:off x="5582250" y="3035125"/>
              <a:ext cx="4400" cy="1900"/>
            </a:xfrm>
            <a:custGeom>
              <a:avLst/>
              <a:gdLst/>
              <a:ahLst/>
              <a:cxnLst/>
              <a:rect l="l" t="t" r="r" b="b"/>
              <a:pathLst>
                <a:path w="176" h="76" fill="none" extrusionOk="0">
                  <a:moveTo>
                    <a:pt x="176" y="0"/>
                  </a:moveTo>
                  <a:lnTo>
                    <a:pt x="0" y="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8" name="Google Shape;36338;p44"/>
            <p:cNvSpPr/>
            <p:nvPr/>
          </p:nvSpPr>
          <p:spPr>
            <a:xfrm>
              <a:off x="5586625" y="30345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51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9" name="Google Shape;36339;p44"/>
            <p:cNvSpPr/>
            <p:nvPr/>
          </p:nvSpPr>
          <p:spPr>
            <a:xfrm>
              <a:off x="5582250" y="3037625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0" name="Google Shape;36340;p44"/>
            <p:cNvSpPr/>
            <p:nvPr/>
          </p:nvSpPr>
          <p:spPr>
            <a:xfrm>
              <a:off x="5586625" y="30388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1" name="Google Shape;36341;p44"/>
            <p:cNvSpPr/>
            <p:nvPr/>
          </p:nvSpPr>
          <p:spPr>
            <a:xfrm>
              <a:off x="5576600" y="3037625"/>
              <a:ext cx="4400" cy="3775"/>
            </a:xfrm>
            <a:custGeom>
              <a:avLst/>
              <a:gdLst/>
              <a:ahLst/>
              <a:cxnLst/>
              <a:rect l="l" t="t" r="r" b="b"/>
              <a:pathLst>
                <a:path w="176" h="151" fill="none" extrusionOk="0">
                  <a:moveTo>
                    <a:pt x="1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2" name="Google Shape;36342;p44"/>
            <p:cNvSpPr/>
            <p:nvPr/>
          </p:nvSpPr>
          <p:spPr>
            <a:xfrm>
              <a:off x="5575975" y="30407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3" y="38"/>
                    <a:pt x="19" y="45"/>
                    <a:pt x="22" y="45"/>
                  </a:cubicBezTo>
                  <a:cubicBezTo>
                    <a:pt x="26" y="45"/>
                    <a:pt x="26" y="38"/>
                    <a:pt x="26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3" name="Google Shape;36343;p44"/>
            <p:cNvSpPr/>
            <p:nvPr/>
          </p:nvSpPr>
          <p:spPr>
            <a:xfrm>
              <a:off x="5575350" y="3037625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4" name="Google Shape;36344;p44"/>
            <p:cNvSpPr/>
            <p:nvPr/>
          </p:nvSpPr>
          <p:spPr>
            <a:xfrm>
              <a:off x="5574725" y="30386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2" y="1"/>
                  </a:moveTo>
                  <a:cubicBezTo>
                    <a:pt x="28" y="1"/>
                    <a:pt x="25" y="3"/>
                    <a:pt x="25" y="12"/>
                  </a:cubicBezTo>
                  <a:cubicBezTo>
                    <a:pt x="0" y="12"/>
                    <a:pt x="0" y="12"/>
                    <a:pt x="0" y="37"/>
                  </a:cubicBezTo>
                  <a:lnTo>
                    <a:pt x="25" y="37"/>
                  </a:lnTo>
                  <a:cubicBezTo>
                    <a:pt x="50" y="37"/>
                    <a:pt x="50" y="12"/>
                    <a:pt x="50" y="12"/>
                  </a:cubicBezTo>
                  <a:cubicBezTo>
                    <a:pt x="50" y="12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5" name="Google Shape;36345;p44"/>
            <p:cNvSpPr/>
            <p:nvPr/>
          </p:nvSpPr>
          <p:spPr>
            <a:xfrm>
              <a:off x="5578475" y="3037625"/>
              <a:ext cx="2525" cy="5050"/>
            </a:xfrm>
            <a:custGeom>
              <a:avLst/>
              <a:gdLst/>
              <a:ahLst/>
              <a:cxnLst/>
              <a:rect l="l" t="t" r="r" b="b"/>
              <a:pathLst>
                <a:path w="101" h="202" fill="none" extrusionOk="0">
                  <a:moveTo>
                    <a:pt x="1" y="201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6" name="Google Shape;36346;p44"/>
            <p:cNvSpPr/>
            <p:nvPr/>
          </p:nvSpPr>
          <p:spPr>
            <a:xfrm>
              <a:off x="5577850" y="304235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19" y="1"/>
                  </a:moveTo>
                  <a:cubicBezTo>
                    <a:pt x="12" y="1"/>
                    <a:pt x="1" y="12"/>
                    <a:pt x="1" y="12"/>
                  </a:cubicBezTo>
                  <a:cubicBezTo>
                    <a:pt x="1" y="12"/>
                    <a:pt x="1" y="37"/>
                    <a:pt x="1" y="37"/>
                  </a:cubicBezTo>
                  <a:lnTo>
                    <a:pt x="26" y="37"/>
                  </a:lnTo>
                  <a:cubicBezTo>
                    <a:pt x="51" y="12"/>
                    <a:pt x="26" y="12"/>
                    <a:pt x="26" y="12"/>
                  </a:cubicBezTo>
                  <a:cubicBezTo>
                    <a:pt x="26" y="4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7" name="Google Shape;36347;p44"/>
            <p:cNvSpPr/>
            <p:nvPr/>
          </p:nvSpPr>
          <p:spPr>
            <a:xfrm>
              <a:off x="5575975" y="303450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0" y="0"/>
                  </a:moveTo>
                  <a:lnTo>
                    <a:pt x="201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8" name="Google Shape;36348;p44"/>
            <p:cNvSpPr/>
            <p:nvPr/>
          </p:nvSpPr>
          <p:spPr>
            <a:xfrm>
              <a:off x="5575350" y="30338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lnTo>
                    <a:pt x="25" y="25"/>
                  </a:lnTo>
                  <a:cubicBezTo>
                    <a:pt x="51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9" name="Google Shape;36349;p44"/>
            <p:cNvSpPr/>
            <p:nvPr/>
          </p:nvSpPr>
          <p:spPr>
            <a:xfrm>
              <a:off x="5577850" y="30326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" y="0"/>
                  </a:moveTo>
                  <a:lnTo>
                    <a:pt x="126" y="17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0" name="Google Shape;36350;p44"/>
            <p:cNvSpPr/>
            <p:nvPr/>
          </p:nvSpPr>
          <p:spPr>
            <a:xfrm>
              <a:off x="5577225" y="3031975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1" name="Google Shape;36351;p44"/>
            <p:cNvSpPr/>
            <p:nvPr/>
          </p:nvSpPr>
          <p:spPr>
            <a:xfrm>
              <a:off x="5575350" y="3036375"/>
              <a:ext cx="5025" cy="650"/>
            </a:xfrm>
            <a:custGeom>
              <a:avLst/>
              <a:gdLst/>
              <a:ahLst/>
              <a:cxnLst/>
              <a:rect l="l" t="t" r="r" b="b"/>
              <a:pathLst>
                <a:path w="201" h="26" fill="none" extrusionOk="0">
                  <a:moveTo>
                    <a:pt x="0" y="0"/>
                  </a:moveTo>
                  <a:lnTo>
                    <a:pt x="20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2" name="Google Shape;36352;p44"/>
            <p:cNvSpPr/>
            <p:nvPr/>
          </p:nvSpPr>
          <p:spPr>
            <a:xfrm>
              <a:off x="5574725" y="30357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0"/>
                    <a:pt x="0" y="50"/>
                  </a:cubicBezTo>
                  <a:cubicBezTo>
                    <a:pt x="25" y="50"/>
                    <a:pt x="25" y="50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3" name="Google Shape;36353;p44"/>
            <p:cNvSpPr/>
            <p:nvPr/>
          </p:nvSpPr>
          <p:spPr>
            <a:xfrm>
              <a:off x="5578475" y="3034500"/>
              <a:ext cx="6300" cy="5275"/>
            </a:xfrm>
            <a:custGeom>
              <a:avLst/>
              <a:gdLst/>
              <a:ahLst/>
              <a:cxnLst/>
              <a:rect l="l" t="t" r="r" b="b"/>
              <a:pathLst>
                <a:path w="252" h="211" extrusionOk="0">
                  <a:moveTo>
                    <a:pt x="151" y="0"/>
                  </a:moveTo>
                  <a:cubicBezTo>
                    <a:pt x="101" y="0"/>
                    <a:pt x="51" y="25"/>
                    <a:pt x="26" y="75"/>
                  </a:cubicBezTo>
                  <a:cubicBezTo>
                    <a:pt x="1" y="126"/>
                    <a:pt x="51" y="176"/>
                    <a:pt x="101" y="201"/>
                  </a:cubicBezTo>
                  <a:cubicBezTo>
                    <a:pt x="114" y="207"/>
                    <a:pt x="128" y="211"/>
                    <a:pt x="141" y="211"/>
                  </a:cubicBezTo>
                  <a:cubicBezTo>
                    <a:pt x="176" y="211"/>
                    <a:pt x="208" y="187"/>
                    <a:pt x="226" y="151"/>
                  </a:cubicBezTo>
                  <a:cubicBezTo>
                    <a:pt x="251" y="75"/>
                    <a:pt x="226" y="25"/>
                    <a:pt x="1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4" name="Google Shape;36354;p44"/>
            <p:cNvSpPr/>
            <p:nvPr/>
          </p:nvSpPr>
          <p:spPr>
            <a:xfrm>
              <a:off x="5357300" y="2959300"/>
              <a:ext cx="13175" cy="20075"/>
            </a:xfrm>
            <a:custGeom>
              <a:avLst/>
              <a:gdLst/>
              <a:ahLst/>
              <a:cxnLst/>
              <a:rect l="l" t="t" r="r" b="b"/>
              <a:pathLst>
                <a:path w="527" h="803" extrusionOk="0">
                  <a:moveTo>
                    <a:pt x="276" y="1"/>
                  </a:moveTo>
                  <a:cubicBezTo>
                    <a:pt x="201" y="26"/>
                    <a:pt x="76" y="151"/>
                    <a:pt x="51" y="352"/>
                  </a:cubicBezTo>
                  <a:cubicBezTo>
                    <a:pt x="1" y="577"/>
                    <a:pt x="151" y="803"/>
                    <a:pt x="151" y="803"/>
                  </a:cubicBezTo>
                  <a:cubicBezTo>
                    <a:pt x="151" y="803"/>
                    <a:pt x="402" y="677"/>
                    <a:pt x="477" y="452"/>
                  </a:cubicBezTo>
                  <a:cubicBezTo>
                    <a:pt x="527" y="276"/>
                    <a:pt x="502" y="101"/>
                    <a:pt x="427" y="26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26" y="10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5" name="Google Shape;36355;p44"/>
            <p:cNvSpPr/>
            <p:nvPr/>
          </p:nvSpPr>
          <p:spPr>
            <a:xfrm>
              <a:off x="5343525" y="2965425"/>
              <a:ext cx="16925" cy="14625"/>
            </a:xfrm>
            <a:custGeom>
              <a:avLst/>
              <a:gdLst/>
              <a:ahLst/>
              <a:cxnLst/>
              <a:rect l="l" t="t" r="r" b="b"/>
              <a:pathLst>
                <a:path w="677" h="585" extrusionOk="0">
                  <a:moveTo>
                    <a:pt x="179" y="0"/>
                  </a:moveTo>
                  <a:cubicBezTo>
                    <a:pt x="160" y="0"/>
                    <a:pt x="142" y="2"/>
                    <a:pt x="126" y="6"/>
                  </a:cubicBezTo>
                  <a:cubicBezTo>
                    <a:pt x="151" y="132"/>
                    <a:pt x="276" y="232"/>
                    <a:pt x="276" y="232"/>
                  </a:cubicBezTo>
                  <a:cubicBezTo>
                    <a:pt x="276" y="232"/>
                    <a:pt x="126" y="132"/>
                    <a:pt x="25" y="107"/>
                  </a:cubicBezTo>
                  <a:lnTo>
                    <a:pt x="25" y="107"/>
                  </a:lnTo>
                  <a:cubicBezTo>
                    <a:pt x="0" y="207"/>
                    <a:pt x="75" y="382"/>
                    <a:pt x="226" y="483"/>
                  </a:cubicBezTo>
                  <a:cubicBezTo>
                    <a:pt x="351" y="572"/>
                    <a:pt x="528" y="585"/>
                    <a:pt x="618" y="585"/>
                  </a:cubicBezTo>
                  <a:cubicBezTo>
                    <a:pt x="654" y="585"/>
                    <a:pt x="677" y="583"/>
                    <a:pt x="677" y="583"/>
                  </a:cubicBezTo>
                  <a:cubicBezTo>
                    <a:pt x="677" y="583"/>
                    <a:pt x="677" y="307"/>
                    <a:pt x="501" y="157"/>
                  </a:cubicBezTo>
                  <a:cubicBezTo>
                    <a:pt x="397" y="5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6" name="Google Shape;36356;p44"/>
            <p:cNvSpPr/>
            <p:nvPr/>
          </p:nvSpPr>
          <p:spPr>
            <a:xfrm>
              <a:off x="5357925" y="2979350"/>
              <a:ext cx="13825" cy="18825"/>
            </a:xfrm>
            <a:custGeom>
              <a:avLst/>
              <a:gdLst/>
              <a:ahLst/>
              <a:cxnLst/>
              <a:rect l="l" t="t" r="r" b="b"/>
              <a:pathLst>
                <a:path w="553" h="753" extrusionOk="0">
                  <a:moveTo>
                    <a:pt x="126" y="1"/>
                  </a:moveTo>
                  <a:cubicBezTo>
                    <a:pt x="126" y="1"/>
                    <a:pt x="1" y="226"/>
                    <a:pt x="76" y="452"/>
                  </a:cubicBezTo>
                  <a:cubicBezTo>
                    <a:pt x="151" y="627"/>
                    <a:pt x="276" y="753"/>
                    <a:pt x="377" y="753"/>
                  </a:cubicBezTo>
                  <a:cubicBezTo>
                    <a:pt x="377" y="652"/>
                    <a:pt x="327" y="477"/>
                    <a:pt x="326" y="477"/>
                  </a:cubicBezTo>
                  <a:lnTo>
                    <a:pt x="326" y="477"/>
                  </a:lnTo>
                  <a:cubicBezTo>
                    <a:pt x="327" y="477"/>
                    <a:pt x="402" y="652"/>
                    <a:pt x="502" y="702"/>
                  </a:cubicBezTo>
                  <a:cubicBezTo>
                    <a:pt x="552" y="627"/>
                    <a:pt x="552" y="452"/>
                    <a:pt x="477" y="301"/>
                  </a:cubicBezTo>
                  <a:cubicBezTo>
                    <a:pt x="377" y="76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7" name="Google Shape;36357;p44"/>
            <p:cNvSpPr/>
            <p:nvPr/>
          </p:nvSpPr>
          <p:spPr>
            <a:xfrm>
              <a:off x="5343525" y="2979425"/>
              <a:ext cx="17550" cy="13350"/>
            </a:xfrm>
            <a:custGeom>
              <a:avLst/>
              <a:gdLst/>
              <a:ahLst/>
              <a:cxnLst/>
              <a:rect l="l" t="t" r="r" b="b"/>
              <a:pathLst>
                <a:path w="702" h="534" extrusionOk="0">
                  <a:moveTo>
                    <a:pt x="527" y="0"/>
                  </a:moveTo>
                  <a:cubicBezTo>
                    <a:pt x="443" y="0"/>
                    <a:pt x="342" y="16"/>
                    <a:pt x="251" y="73"/>
                  </a:cubicBezTo>
                  <a:cubicBezTo>
                    <a:pt x="100" y="148"/>
                    <a:pt x="0" y="298"/>
                    <a:pt x="0" y="399"/>
                  </a:cubicBezTo>
                  <a:cubicBezTo>
                    <a:pt x="125" y="399"/>
                    <a:pt x="276" y="324"/>
                    <a:pt x="276" y="324"/>
                  </a:cubicBezTo>
                  <a:lnTo>
                    <a:pt x="276" y="324"/>
                  </a:lnTo>
                  <a:cubicBezTo>
                    <a:pt x="276" y="324"/>
                    <a:pt x="125" y="424"/>
                    <a:pt x="75" y="524"/>
                  </a:cubicBezTo>
                  <a:cubicBezTo>
                    <a:pt x="99" y="530"/>
                    <a:pt x="127" y="533"/>
                    <a:pt x="157" y="533"/>
                  </a:cubicBezTo>
                  <a:cubicBezTo>
                    <a:pt x="256" y="533"/>
                    <a:pt x="381" y="500"/>
                    <a:pt x="476" y="424"/>
                  </a:cubicBezTo>
                  <a:cubicBezTo>
                    <a:pt x="677" y="273"/>
                    <a:pt x="702" y="23"/>
                    <a:pt x="702" y="23"/>
                  </a:cubicBezTo>
                  <a:cubicBezTo>
                    <a:pt x="702" y="23"/>
                    <a:pt x="627" y="0"/>
                    <a:pt x="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8" name="Google Shape;36358;p44"/>
            <p:cNvSpPr/>
            <p:nvPr/>
          </p:nvSpPr>
          <p:spPr>
            <a:xfrm>
              <a:off x="5361700" y="2971800"/>
              <a:ext cx="20075" cy="11575"/>
            </a:xfrm>
            <a:custGeom>
              <a:avLst/>
              <a:gdLst/>
              <a:ahLst/>
              <a:cxnLst/>
              <a:rect l="l" t="t" r="r" b="b"/>
              <a:pathLst>
                <a:path w="803" h="463" extrusionOk="0">
                  <a:moveTo>
                    <a:pt x="526" y="1"/>
                  </a:moveTo>
                  <a:cubicBezTo>
                    <a:pt x="472" y="1"/>
                    <a:pt x="413" y="9"/>
                    <a:pt x="351" y="27"/>
                  </a:cubicBezTo>
                  <a:cubicBezTo>
                    <a:pt x="125" y="102"/>
                    <a:pt x="0" y="328"/>
                    <a:pt x="0" y="328"/>
                  </a:cubicBezTo>
                  <a:cubicBezTo>
                    <a:pt x="0" y="328"/>
                    <a:pt x="154" y="462"/>
                    <a:pt x="360" y="462"/>
                  </a:cubicBezTo>
                  <a:cubicBezTo>
                    <a:pt x="389" y="462"/>
                    <a:pt x="420" y="459"/>
                    <a:pt x="451" y="453"/>
                  </a:cubicBezTo>
                  <a:cubicBezTo>
                    <a:pt x="627" y="428"/>
                    <a:pt x="752" y="303"/>
                    <a:pt x="802" y="228"/>
                  </a:cubicBezTo>
                  <a:cubicBezTo>
                    <a:pt x="739" y="202"/>
                    <a:pt x="664" y="196"/>
                    <a:pt x="605" y="196"/>
                  </a:cubicBezTo>
                  <a:cubicBezTo>
                    <a:pt x="545" y="196"/>
                    <a:pt x="501" y="202"/>
                    <a:pt x="501" y="202"/>
                  </a:cubicBezTo>
                  <a:cubicBezTo>
                    <a:pt x="501" y="202"/>
                    <a:pt x="677" y="152"/>
                    <a:pt x="752" y="77"/>
                  </a:cubicBezTo>
                  <a:cubicBezTo>
                    <a:pt x="703" y="29"/>
                    <a:pt x="623" y="1"/>
                    <a:pt x="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9" name="Google Shape;36359;p44"/>
            <p:cNvSpPr/>
            <p:nvPr/>
          </p:nvSpPr>
          <p:spPr>
            <a:xfrm>
              <a:off x="5356675" y="297057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1"/>
                  </a:moveTo>
                  <a:cubicBezTo>
                    <a:pt x="101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51" y="26"/>
                  </a:cubicBezTo>
                  <a:cubicBezTo>
                    <a:pt x="1" y="51"/>
                    <a:pt x="1" y="126"/>
                    <a:pt x="26" y="201"/>
                  </a:cubicBezTo>
                  <a:cubicBezTo>
                    <a:pt x="76" y="302"/>
                    <a:pt x="176" y="352"/>
                    <a:pt x="176" y="352"/>
                  </a:cubicBezTo>
                  <a:cubicBezTo>
                    <a:pt x="176" y="352"/>
                    <a:pt x="251" y="251"/>
                    <a:pt x="226" y="151"/>
                  </a:cubicBezTo>
                  <a:cubicBezTo>
                    <a:pt x="201" y="76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0" name="Google Shape;36360;p44"/>
            <p:cNvSpPr/>
            <p:nvPr/>
          </p:nvSpPr>
          <p:spPr>
            <a:xfrm>
              <a:off x="5352300" y="2976600"/>
              <a:ext cx="8775" cy="5275"/>
            </a:xfrm>
            <a:custGeom>
              <a:avLst/>
              <a:gdLst/>
              <a:ahLst/>
              <a:cxnLst/>
              <a:rect l="l" t="t" r="r" b="b"/>
              <a:pathLst>
                <a:path w="351" h="211" extrusionOk="0">
                  <a:moveTo>
                    <a:pt x="116" y="1"/>
                  </a:moveTo>
                  <a:cubicBezTo>
                    <a:pt x="64" y="1"/>
                    <a:pt x="18" y="24"/>
                    <a:pt x="0" y="61"/>
                  </a:cubicBezTo>
                  <a:cubicBezTo>
                    <a:pt x="50" y="86"/>
                    <a:pt x="125" y="111"/>
                    <a:pt x="125" y="111"/>
                  </a:cubicBezTo>
                  <a:cubicBezTo>
                    <a:pt x="125" y="111"/>
                    <a:pt x="92" y="100"/>
                    <a:pt x="55" y="100"/>
                  </a:cubicBezTo>
                  <a:cubicBezTo>
                    <a:pt x="36" y="100"/>
                    <a:pt x="17" y="102"/>
                    <a:pt x="0" y="111"/>
                  </a:cubicBezTo>
                  <a:cubicBezTo>
                    <a:pt x="0" y="161"/>
                    <a:pt x="75" y="211"/>
                    <a:pt x="150" y="211"/>
                  </a:cubicBezTo>
                  <a:cubicBezTo>
                    <a:pt x="276" y="211"/>
                    <a:pt x="351" y="136"/>
                    <a:pt x="351" y="136"/>
                  </a:cubicBezTo>
                  <a:cubicBezTo>
                    <a:pt x="351" y="136"/>
                    <a:pt x="301" y="36"/>
                    <a:pt x="176" y="10"/>
                  </a:cubicBezTo>
                  <a:cubicBezTo>
                    <a:pt x="155" y="4"/>
                    <a:pt x="135" y="1"/>
                    <a:pt x="11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1" name="Google Shape;36361;p44"/>
            <p:cNvSpPr/>
            <p:nvPr/>
          </p:nvSpPr>
          <p:spPr>
            <a:xfrm>
              <a:off x="5361700" y="2979250"/>
              <a:ext cx="7525" cy="6650"/>
            </a:xfrm>
            <a:custGeom>
              <a:avLst/>
              <a:gdLst/>
              <a:ahLst/>
              <a:cxnLst/>
              <a:rect l="l" t="t" r="r" b="b"/>
              <a:pathLst>
                <a:path w="301" h="266" extrusionOk="0">
                  <a:moveTo>
                    <a:pt x="49" y="1"/>
                  </a:moveTo>
                  <a:cubicBezTo>
                    <a:pt x="20" y="1"/>
                    <a:pt x="0" y="5"/>
                    <a:pt x="0" y="5"/>
                  </a:cubicBezTo>
                  <a:cubicBezTo>
                    <a:pt x="0" y="5"/>
                    <a:pt x="0" y="130"/>
                    <a:pt x="100" y="205"/>
                  </a:cubicBezTo>
                  <a:cubicBezTo>
                    <a:pt x="137" y="242"/>
                    <a:pt x="187" y="265"/>
                    <a:pt x="231" y="265"/>
                  </a:cubicBezTo>
                  <a:cubicBezTo>
                    <a:pt x="247" y="265"/>
                    <a:pt x="262" y="262"/>
                    <a:pt x="276" y="255"/>
                  </a:cubicBezTo>
                  <a:cubicBezTo>
                    <a:pt x="251" y="206"/>
                    <a:pt x="201" y="156"/>
                    <a:pt x="201" y="155"/>
                  </a:cubicBezTo>
                  <a:lnTo>
                    <a:pt x="201" y="155"/>
                  </a:lnTo>
                  <a:cubicBezTo>
                    <a:pt x="201" y="156"/>
                    <a:pt x="251" y="205"/>
                    <a:pt x="301" y="205"/>
                  </a:cubicBezTo>
                  <a:cubicBezTo>
                    <a:pt x="301" y="155"/>
                    <a:pt x="276" y="105"/>
                    <a:pt x="201" y="55"/>
                  </a:cubicBezTo>
                  <a:cubicBezTo>
                    <a:pt x="155" y="10"/>
                    <a:pt x="92" y="1"/>
                    <a:pt x="4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2" name="Google Shape;36362;p44"/>
            <p:cNvSpPr/>
            <p:nvPr/>
          </p:nvSpPr>
          <p:spPr>
            <a:xfrm>
              <a:off x="5356675" y="2979975"/>
              <a:ext cx="6300" cy="8175"/>
            </a:xfrm>
            <a:custGeom>
              <a:avLst/>
              <a:gdLst/>
              <a:ahLst/>
              <a:cxnLst/>
              <a:rect l="l" t="t" r="r" b="b"/>
              <a:pathLst>
                <a:path w="252" h="327" extrusionOk="0">
                  <a:moveTo>
                    <a:pt x="201" y="1"/>
                  </a:moveTo>
                  <a:cubicBezTo>
                    <a:pt x="201" y="1"/>
                    <a:pt x="76" y="26"/>
                    <a:pt x="26" y="126"/>
                  </a:cubicBezTo>
                  <a:cubicBezTo>
                    <a:pt x="1" y="201"/>
                    <a:pt x="1" y="276"/>
                    <a:pt x="26" y="302"/>
                  </a:cubicBezTo>
                  <a:cubicBezTo>
                    <a:pt x="76" y="276"/>
                    <a:pt x="101" y="226"/>
                    <a:pt x="101" y="226"/>
                  </a:cubicBezTo>
                  <a:lnTo>
                    <a:pt x="101" y="226"/>
                  </a:lnTo>
                  <a:cubicBezTo>
                    <a:pt x="101" y="226"/>
                    <a:pt x="76" y="302"/>
                    <a:pt x="76" y="327"/>
                  </a:cubicBezTo>
                  <a:cubicBezTo>
                    <a:pt x="126" y="327"/>
                    <a:pt x="176" y="276"/>
                    <a:pt x="201" y="201"/>
                  </a:cubicBezTo>
                  <a:cubicBezTo>
                    <a:pt x="251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3" name="Google Shape;36363;p44"/>
            <p:cNvSpPr/>
            <p:nvPr/>
          </p:nvSpPr>
          <p:spPr>
            <a:xfrm>
              <a:off x="5361700" y="2972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26" y="0"/>
                  </a:moveTo>
                  <a:cubicBezTo>
                    <a:pt x="201" y="0"/>
                    <a:pt x="125" y="25"/>
                    <a:pt x="75" y="100"/>
                  </a:cubicBezTo>
                  <a:cubicBezTo>
                    <a:pt x="0" y="175"/>
                    <a:pt x="0" y="301"/>
                    <a:pt x="0" y="301"/>
                  </a:cubicBezTo>
                  <a:cubicBezTo>
                    <a:pt x="0" y="301"/>
                    <a:pt x="125" y="301"/>
                    <a:pt x="201" y="226"/>
                  </a:cubicBezTo>
                  <a:cubicBezTo>
                    <a:pt x="276" y="175"/>
                    <a:pt x="301" y="100"/>
                    <a:pt x="276" y="50"/>
                  </a:cubicBezTo>
                  <a:cubicBezTo>
                    <a:pt x="226" y="50"/>
                    <a:pt x="175" y="125"/>
                    <a:pt x="175" y="125"/>
                  </a:cubicBezTo>
                  <a:cubicBezTo>
                    <a:pt x="175" y="125"/>
                    <a:pt x="226" y="50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4" name="Google Shape;36364;p44"/>
            <p:cNvSpPr/>
            <p:nvPr/>
          </p:nvSpPr>
          <p:spPr>
            <a:xfrm>
              <a:off x="5361700" y="2972475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0" y="0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5" name="Google Shape;36365;p44"/>
            <p:cNvSpPr/>
            <p:nvPr/>
          </p:nvSpPr>
          <p:spPr>
            <a:xfrm>
              <a:off x="5362325" y="2971825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25" y="1"/>
                    <a:pt x="25" y="1"/>
                    <a:pt x="0" y="26"/>
                  </a:cubicBezTo>
                  <a:cubicBezTo>
                    <a:pt x="0" y="26"/>
                    <a:pt x="0" y="26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6" name="Google Shape;36366;p44"/>
            <p:cNvSpPr/>
            <p:nvPr/>
          </p:nvSpPr>
          <p:spPr>
            <a:xfrm>
              <a:off x="5360425" y="2972475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1" y="0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7" name="Google Shape;36367;p44"/>
            <p:cNvSpPr/>
            <p:nvPr/>
          </p:nvSpPr>
          <p:spPr>
            <a:xfrm>
              <a:off x="5359800" y="2971825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8" name="Google Shape;36368;p44"/>
            <p:cNvSpPr/>
            <p:nvPr/>
          </p:nvSpPr>
          <p:spPr>
            <a:xfrm>
              <a:off x="5361700" y="29737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25" y="0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9" name="Google Shape;36369;p44"/>
            <p:cNvSpPr/>
            <p:nvPr/>
          </p:nvSpPr>
          <p:spPr>
            <a:xfrm>
              <a:off x="5364825" y="29731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0" name="Google Shape;36370;p44"/>
            <p:cNvSpPr/>
            <p:nvPr/>
          </p:nvSpPr>
          <p:spPr>
            <a:xfrm>
              <a:off x="5361700" y="2979350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5" y="20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1" name="Google Shape;36371;p44"/>
            <p:cNvSpPr/>
            <p:nvPr/>
          </p:nvSpPr>
          <p:spPr>
            <a:xfrm>
              <a:off x="5362950" y="29843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lnTo>
                    <a:pt x="25" y="25"/>
                  </a:ln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2" name="Google Shape;36372;p44"/>
            <p:cNvSpPr/>
            <p:nvPr/>
          </p:nvSpPr>
          <p:spPr>
            <a:xfrm>
              <a:off x="5361700" y="2979350"/>
              <a:ext cx="3775" cy="3800"/>
            </a:xfrm>
            <a:custGeom>
              <a:avLst/>
              <a:gdLst/>
              <a:ahLst/>
              <a:cxnLst/>
              <a:rect l="l" t="t" r="r" b="b"/>
              <a:pathLst>
                <a:path w="151" h="152" fill="none" extrusionOk="0">
                  <a:moveTo>
                    <a:pt x="150" y="15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3" name="Google Shape;36373;p44"/>
            <p:cNvSpPr/>
            <p:nvPr/>
          </p:nvSpPr>
          <p:spPr>
            <a:xfrm>
              <a:off x="5364825" y="29831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0"/>
                  </a:moveTo>
                  <a:cubicBezTo>
                    <a:pt x="0" y="0"/>
                    <a:pt x="0" y="25"/>
                    <a:pt x="0" y="25"/>
                  </a:cubicBezTo>
                  <a:lnTo>
                    <a:pt x="50" y="25"/>
                  </a:ln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4" name="Google Shape;36374;p44"/>
            <p:cNvSpPr/>
            <p:nvPr/>
          </p:nvSpPr>
          <p:spPr>
            <a:xfrm>
              <a:off x="5361050" y="2979350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5" name="Google Shape;36375;p44"/>
            <p:cNvSpPr/>
            <p:nvPr/>
          </p:nvSpPr>
          <p:spPr>
            <a:xfrm>
              <a:off x="5360425" y="2984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6" name="Google Shape;36376;p44"/>
            <p:cNvSpPr/>
            <p:nvPr/>
          </p:nvSpPr>
          <p:spPr>
            <a:xfrm>
              <a:off x="5361700" y="297810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7" name="Google Shape;36377;p44"/>
            <p:cNvSpPr/>
            <p:nvPr/>
          </p:nvSpPr>
          <p:spPr>
            <a:xfrm>
              <a:off x="5367325" y="29781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8" name="Google Shape;36378;p44"/>
            <p:cNvSpPr/>
            <p:nvPr/>
          </p:nvSpPr>
          <p:spPr>
            <a:xfrm>
              <a:off x="5361700" y="2976225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0"/>
                  </a:moveTo>
                  <a:lnTo>
                    <a:pt x="0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9" name="Google Shape;36379;p44"/>
            <p:cNvSpPr/>
            <p:nvPr/>
          </p:nvSpPr>
          <p:spPr>
            <a:xfrm>
              <a:off x="5366700" y="29756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0" name="Google Shape;36380;p44"/>
            <p:cNvSpPr/>
            <p:nvPr/>
          </p:nvSpPr>
          <p:spPr>
            <a:xfrm>
              <a:off x="5361700" y="2978725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1" name="Google Shape;36381;p44"/>
            <p:cNvSpPr/>
            <p:nvPr/>
          </p:nvSpPr>
          <p:spPr>
            <a:xfrm>
              <a:off x="5366700" y="2979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2" name="Google Shape;36382;p44"/>
            <p:cNvSpPr/>
            <p:nvPr/>
          </p:nvSpPr>
          <p:spPr>
            <a:xfrm>
              <a:off x="5356675" y="2978725"/>
              <a:ext cx="4400" cy="3800"/>
            </a:xfrm>
            <a:custGeom>
              <a:avLst/>
              <a:gdLst/>
              <a:ahLst/>
              <a:cxnLst/>
              <a:rect l="l" t="t" r="r" b="b"/>
              <a:pathLst>
                <a:path w="176" h="152" fill="none" extrusionOk="0">
                  <a:moveTo>
                    <a:pt x="1" y="151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3" name="Google Shape;36383;p44"/>
            <p:cNvSpPr/>
            <p:nvPr/>
          </p:nvSpPr>
          <p:spPr>
            <a:xfrm>
              <a:off x="5356050" y="298185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39"/>
                    <a:pt x="7" y="45"/>
                    <a:pt x="13" y="45"/>
                  </a:cubicBezTo>
                  <a:cubicBezTo>
                    <a:pt x="19" y="45"/>
                    <a:pt x="26" y="39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4" name="Google Shape;36384;p44"/>
            <p:cNvSpPr/>
            <p:nvPr/>
          </p:nvSpPr>
          <p:spPr>
            <a:xfrm>
              <a:off x="5355425" y="2978725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1"/>
                  </a:moveTo>
                  <a:lnTo>
                    <a:pt x="2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5" name="Google Shape;36385;p44"/>
            <p:cNvSpPr/>
            <p:nvPr/>
          </p:nvSpPr>
          <p:spPr>
            <a:xfrm>
              <a:off x="5354800" y="297970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8" y="1"/>
                  </a:moveTo>
                  <a:cubicBezTo>
                    <a:pt x="14" y="1"/>
                    <a:pt x="9" y="3"/>
                    <a:pt x="0" y="12"/>
                  </a:cubicBezTo>
                  <a:cubicBezTo>
                    <a:pt x="0" y="12"/>
                    <a:pt x="0" y="12"/>
                    <a:pt x="0" y="37"/>
                  </a:cubicBezTo>
                  <a:lnTo>
                    <a:pt x="25" y="37"/>
                  </a:lnTo>
                  <a:cubicBezTo>
                    <a:pt x="25" y="37"/>
                    <a:pt x="25" y="12"/>
                    <a:pt x="25" y="12"/>
                  </a:cubicBezTo>
                  <a:cubicBezTo>
                    <a:pt x="25" y="12"/>
                    <a:pt x="25" y="1"/>
                    <a:pt x="1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6" name="Google Shape;36386;p44"/>
            <p:cNvSpPr/>
            <p:nvPr/>
          </p:nvSpPr>
          <p:spPr>
            <a:xfrm>
              <a:off x="5357925" y="2978725"/>
              <a:ext cx="3150" cy="5050"/>
            </a:xfrm>
            <a:custGeom>
              <a:avLst/>
              <a:gdLst/>
              <a:ahLst/>
              <a:cxnLst/>
              <a:rect l="l" t="t" r="r" b="b"/>
              <a:pathLst>
                <a:path w="126" h="202" fill="none" extrusionOk="0">
                  <a:moveTo>
                    <a:pt x="1" y="201"/>
                  </a:moveTo>
                  <a:lnTo>
                    <a:pt x="1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7" name="Google Shape;36387;p44"/>
            <p:cNvSpPr/>
            <p:nvPr/>
          </p:nvSpPr>
          <p:spPr>
            <a:xfrm>
              <a:off x="5357300" y="29834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3" y="0"/>
                  </a:moveTo>
                  <a:cubicBezTo>
                    <a:pt x="26" y="0"/>
                    <a:pt x="26" y="11"/>
                    <a:pt x="26" y="11"/>
                  </a:cubicBezTo>
                  <a:cubicBezTo>
                    <a:pt x="1" y="11"/>
                    <a:pt x="26" y="36"/>
                    <a:pt x="26" y="36"/>
                  </a:cubicBezTo>
                  <a:lnTo>
                    <a:pt x="51" y="36"/>
                  </a:lnTo>
                  <a:cubicBezTo>
                    <a:pt x="51" y="11"/>
                    <a:pt x="51" y="11"/>
                    <a:pt x="51" y="11"/>
                  </a:cubicBezTo>
                  <a:cubicBezTo>
                    <a:pt x="42" y="3"/>
                    <a:pt x="37" y="0"/>
                    <a:pt x="3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8" name="Google Shape;36388;p44"/>
            <p:cNvSpPr/>
            <p:nvPr/>
          </p:nvSpPr>
          <p:spPr>
            <a:xfrm>
              <a:off x="5356050" y="2975600"/>
              <a:ext cx="4400" cy="2525"/>
            </a:xfrm>
            <a:custGeom>
              <a:avLst/>
              <a:gdLst/>
              <a:ahLst/>
              <a:cxnLst/>
              <a:rect l="l" t="t" r="r" b="b"/>
              <a:pathLst>
                <a:path w="176" h="101" fill="none" extrusionOk="0">
                  <a:moveTo>
                    <a:pt x="0" y="0"/>
                  </a:moveTo>
                  <a:lnTo>
                    <a:pt x="176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9" name="Google Shape;36389;p44"/>
            <p:cNvSpPr/>
            <p:nvPr/>
          </p:nvSpPr>
          <p:spPr>
            <a:xfrm>
              <a:off x="5355425" y="297497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lnTo>
                    <a:pt x="25" y="25"/>
                  </a:lnTo>
                  <a:cubicBezTo>
                    <a:pt x="25" y="0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0" name="Google Shape;36390;p44"/>
            <p:cNvSpPr/>
            <p:nvPr/>
          </p:nvSpPr>
          <p:spPr>
            <a:xfrm>
              <a:off x="5357300" y="2973725"/>
              <a:ext cx="3150" cy="4400"/>
            </a:xfrm>
            <a:custGeom>
              <a:avLst/>
              <a:gdLst/>
              <a:ahLst/>
              <a:cxnLst/>
              <a:rect l="l" t="t" r="r" b="b"/>
              <a:pathLst>
                <a:path w="126" h="176" fill="none" extrusionOk="0">
                  <a:moveTo>
                    <a:pt x="1" y="0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1" name="Google Shape;36391;p44"/>
            <p:cNvSpPr/>
            <p:nvPr/>
          </p:nvSpPr>
          <p:spPr>
            <a:xfrm>
              <a:off x="5356675" y="29731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1" y="0"/>
                    <a:pt x="1" y="25"/>
                    <a:pt x="26" y="25"/>
                  </a:cubicBezTo>
                  <a:lnTo>
                    <a:pt x="51" y="25"/>
                  </a:lnTo>
                  <a:cubicBezTo>
                    <a:pt x="51" y="25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2" name="Google Shape;36392;p44"/>
            <p:cNvSpPr/>
            <p:nvPr/>
          </p:nvSpPr>
          <p:spPr>
            <a:xfrm>
              <a:off x="5354800" y="2977475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3" name="Google Shape;36393;p44"/>
            <p:cNvSpPr/>
            <p:nvPr/>
          </p:nvSpPr>
          <p:spPr>
            <a:xfrm>
              <a:off x="5354175" y="29768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0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4" name="Google Shape;36394;p44"/>
            <p:cNvSpPr/>
            <p:nvPr/>
          </p:nvSpPr>
          <p:spPr>
            <a:xfrm>
              <a:off x="5358550" y="297560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51" y="0"/>
                  </a:moveTo>
                  <a:cubicBezTo>
                    <a:pt x="101" y="0"/>
                    <a:pt x="51" y="25"/>
                    <a:pt x="26" y="76"/>
                  </a:cubicBezTo>
                  <a:cubicBezTo>
                    <a:pt x="1" y="126"/>
                    <a:pt x="26" y="176"/>
                    <a:pt x="76" y="201"/>
                  </a:cubicBezTo>
                  <a:cubicBezTo>
                    <a:pt x="96" y="208"/>
                    <a:pt x="114" y="211"/>
                    <a:pt x="131" y="211"/>
                  </a:cubicBezTo>
                  <a:cubicBezTo>
                    <a:pt x="176" y="211"/>
                    <a:pt x="208" y="187"/>
                    <a:pt x="226" y="151"/>
                  </a:cubicBezTo>
                  <a:cubicBezTo>
                    <a:pt x="226" y="76"/>
                    <a:pt x="201" y="25"/>
                    <a:pt x="1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5" name="Google Shape;36395;p44"/>
            <p:cNvSpPr/>
            <p:nvPr/>
          </p:nvSpPr>
          <p:spPr>
            <a:xfrm>
              <a:off x="5342900" y="2779475"/>
              <a:ext cx="13175" cy="19450"/>
            </a:xfrm>
            <a:custGeom>
              <a:avLst/>
              <a:gdLst/>
              <a:ahLst/>
              <a:cxnLst/>
              <a:rect l="l" t="t" r="r" b="b"/>
              <a:pathLst>
                <a:path w="527" h="778" extrusionOk="0">
                  <a:moveTo>
                    <a:pt x="301" y="1"/>
                  </a:moveTo>
                  <a:cubicBezTo>
                    <a:pt x="201" y="26"/>
                    <a:pt x="75" y="151"/>
                    <a:pt x="50" y="327"/>
                  </a:cubicBezTo>
                  <a:cubicBezTo>
                    <a:pt x="0" y="552"/>
                    <a:pt x="151" y="778"/>
                    <a:pt x="151" y="778"/>
                  </a:cubicBezTo>
                  <a:cubicBezTo>
                    <a:pt x="151" y="778"/>
                    <a:pt x="401" y="677"/>
                    <a:pt x="476" y="427"/>
                  </a:cubicBezTo>
                  <a:cubicBezTo>
                    <a:pt x="526" y="276"/>
                    <a:pt x="501" y="101"/>
                    <a:pt x="426" y="26"/>
                  </a:cubicBezTo>
                  <a:cubicBezTo>
                    <a:pt x="351" y="101"/>
                    <a:pt x="276" y="276"/>
                    <a:pt x="276" y="276"/>
                  </a:cubicBezTo>
                  <a:cubicBezTo>
                    <a:pt x="276" y="276"/>
                    <a:pt x="326" y="10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6" name="Google Shape;36396;p44"/>
            <p:cNvSpPr/>
            <p:nvPr/>
          </p:nvSpPr>
          <p:spPr>
            <a:xfrm>
              <a:off x="5329725" y="2785275"/>
              <a:ext cx="16325" cy="14950"/>
            </a:xfrm>
            <a:custGeom>
              <a:avLst/>
              <a:gdLst/>
              <a:ahLst/>
              <a:cxnLst/>
              <a:rect l="l" t="t" r="r" b="b"/>
              <a:pathLst>
                <a:path w="653" h="598" extrusionOk="0">
                  <a:moveTo>
                    <a:pt x="187" y="0"/>
                  </a:moveTo>
                  <a:cubicBezTo>
                    <a:pt x="156" y="0"/>
                    <a:pt x="127" y="6"/>
                    <a:pt x="101" y="19"/>
                  </a:cubicBezTo>
                  <a:cubicBezTo>
                    <a:pt x="126" y="120"/>
                    <a:pt x="251" y="245"/>
                    <a:pt x="251" y="245"/>
                  </a:cubicBezTo>
                  <a:cubicBezTo>
                    <a:pt x="251" y="245"/>
                    <a:pt x="126" y="120"/>
                    <a:pt x="1" y="120"/>
                  </a:cubicBezTo>
                  <a:cubicBezTo>
                    <a:pt x="1" y="220"/>
                    <a:pt x="51" y="370"/>
                    <a:pt x="201" y="470"/>
                  </a:cubicBezTo>
                  <a:cubicBezTo>
                    <a:pt x="352" y="583"/>
                    <a:pt x="530" y="597"/>
                    <a:pt x="610" y="597"/>
                  </a:cubicBezTo>
                  <a:cubicBezTo>
                    <a:pt x="637" y="597"/>
                    <a:pt x="652" y="596"/>
                    <a:pt x="652" y="596"/>
                  </a:cubicBezTo>
                  <a:cubicBezTo>
                    <a:pt x="652" y="596"/>
                    <a:pt x="652" y="320"/>
                    <a:pt x="477" y="145"/>
                  </a:cubicBezTo>
                  <a:cubicBezTo>
                    <a:pt x="384" y="52"/>
                    <a:pt x="277" y="0"/>
                    <a:pt x="1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7" name="Google Shape;36397;p44"/>
            <p:cNvSpPr/>
            <p:nvPr/>
          </p:nvSpPr>
          <p:spPr>
            <a:xfrm>
              <a:off x="5343525" y="2798900"/>
              <a:ext cx="14425" cy="19450"/>
            </a:xfrm>
            <a:custGeom>
              <a:avLst/>
              <a:gdLst/>
              <a:ahLst/>
              <a:cxnLst/>
              <a:rect l="l" t="t" r="r" b="b"/>
              <a:pathLst>
                <a:path w="577" h="778" extrusionOk="0">
                  <a:moveTo>
                    <a:pt x="126" y="1"/>
                  </a:moveTo>
                  <a:cubicBezTo>
                    <a:pt x="126" y="1"/>
                    <a:pt x="0" y="251"/>
                    <a:pt x="100" y="477"/>
                  </a:cubicBezTo>
                  <a:cubicBezTo>
                    <a:pt x="151" y="652"/>
                    <a:pt x="276" y="753"/>
                    <a:pt x="376" y="778"/>
                  </a:cubicBezTo>
                  <a:cubicBezTo>
                    <a:pt x="401" y="653"/>
                    <a:pt x="352" y="503"/>
                    <a:pt x="351" y="502"/>
                  </a:cubicBezTo>
                  <a:lnTo>
                    <a:pt x="351" y="502"/>
                  </a:lnTo>
                  <a:cubicBezTo>
                    <a:pt x="352" y="503"/>
                    <a:pt x="402" y="653"/>
                    <a:pt x="501" y="727"/>
                  </a:cubicBezTo>
                  <a:cubicBezTo>
                    <a:pt x="552" y="627"/>
                    <a:pt x="577" y="477"/>
                    <a:pt x="501" y="301"/>
                  </a:cubicBezTo>
                  <a:cubicBezTo>
                    <a:pt x="376" y="101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8" name="Google Shape;36398;p44"/>
            <p:cNvSpPr/>
            <p:nvPr/>
          </p:nvSpPr>
          <p:spPr>
            <a:xfrm>
              <a:off x="5329100" y="2798975"/>
              <a:ext cx="17575" cy="13750"/>
            </a:xfrm>
            <a:custGeom>
              <a:avLst/>
              <a:gdLst/>
              <a:ahLst/>
              <a:cxnLst/>
              <a:rect l="l" t="t" r="r" b="b"/>
              <a:pathLst>
                <a:path w="703" h="550" extrusionOk="0">
                  <a:moveTo>
                    <a:pt x="528" y="0"/>
                  </a:moveTo>
                  <a:cubicBezTo>
                    <a:pt x="444" y="0"/>
                    <a:pt x="343" y="16"/>
                    <a:pt x="251" y="73"/>
                  </a:cubicBezTo>
                  <a:cubicBezTo>
                    <a:pt x="101" y="173"/>
                    <a:pt x="1" y="323"/>
                    <a:pt x="1" y="424"/>
                  </a:cubicBezTo>
                  <a:cubicBezTo>
                    <a:pt x="125" y="424"/>
                    <a:pt x="275" y="324"/>
                    <a:pt x="276" y="323"/>
                  </a:cubicBezTo>
                  <a:lnTo>
                    <a:pt x="276" y="323"/>
                  </a:lnTo>
                  <a:cubicBezTo>
                    <a:pt x="275" y="324"/>
                    <a:pt x="126" y="424"/>
                    <a:pt x="76" y="524"/>
                  </a:cubicBezTo>
                  <a:cubicBezTo>
                    <a:pt x="109" y="541"/>
                    <a:pt x="151" y="549"/>
                    <a:pt x="198" y="549"/>
                  </a:cubicBezTo>
                  <a:cubicBezTo>
                    <a:pt x="290" y="549"/>
                    <a:pt x="402" y="516"/>
                    <a:pt x="502" y="449"/>
                  </a:cubicBezTo>
                  <a:cubicBezTo>
                    <a:pt x="677" y="298"/>
                    <a:pt x="703" y="23"/>
                    <a:pt x="703" y="23"/>
                  </a:cubicBezTo>
                  <a:cubicBezTo>
                    <a:pt x="703" y="23"/>
                    <a:pt x="628" y="0"/>
                    <a:pt x="5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9" name="Google Shape;36399;p44"/>
            <p:cNvSpPr/>
            <p:nvPr/>
          </p:nvSpPr>
          <p:spPr>
            <a:xfrm>
              <a:off x="5347275" y="2791975"/>
              <a:ext cx="20075" cy="11400"/>
            </a:xfrm>
            <a:custGeom>
              <a:avLst/>
              <a:gdLst/>
              <a:ahLst/>
              <a:cxnLst/>
              <a:rect l="l" t="t" r="r" b="b"/>
              <a:pathLst>
                <a:path w="803" h="456" extrusionOk="0">
                  <a:moveTo>
                    <a:pt x="532" y="1"/>
                  </a:moveTo>
                  <a:cubicBezTo>
                    <a:pt x="476" y="1"/>
                    <a:pt x="414" y="9"/>
                    <a:pt x="351" y="27"/>
                  </a:cubicBezTo>
                  <a:cubicBezTo>
                    <a:pt x="126" y="102"/>
                    <a:pt x="1" y="328"/>
                    <a:pt x="1" y="328"/>
                  </a:cubicBezTo>
                  <a:cubicBezTo>
                    <a:pt x="1" y="328"/>
                    <a:pt x="193" y="456"/>
                    <a:pt x="400" y="456"/>
                  </a:cubicBezTo>
                  <a:cubicBezTo>
                    <a:pt x="417" y="456"/>
                    <a:pt x="434" y="455"/>
                    <a:pt x="452" y="453"/>
                  </a:cubicBezTo>
                  <a:cubicBezTo>
                    <a:pt x="627" y="403"/>
                    <a:pt x="752" y="303"/>
                    <a:pt x="803" y="202"/>
                  </a:cubicBezTo>
                  <a:cubicBezTo>
                    <a:pt x="761" y="194"/>
                    <a:pt x="716" y="191"/>
                    <a:pt x="675" y="191"/>
                  </a:cubicBezTo>
                  <a:cubicBezTo>
                    <a:pt x="594" y="191"/>
                    <a:pt x="527" y="202"/>
                    <a:pt x="527" y="202"/>
                  </a:cubicBezTo>
                  <a:cubicBezTo>
                    <a:pt x="527" y="202"/>
                    <a:pt x="702" y="152"/>
                    <a:pt x="752" y="77"/>
                  </a:cubicBezTo>
                  <a:cubicBezTo>
                    <a:pt x="720" y="29"/>
                    <a:pt x="635" y="1"/>
                    <a:pt x="5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0" name="Google Shape;36400;p44"/>
            <p:cNvSpPr/>
            <p:nvPr/>
          </p:nvSpPr>
          <p:spPr>
            <a:xfrm>
              <a:off x="5342275" y="279075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50" y="1"/>
                  </a:moveTo>
                  <a:cubicBezTo>
                    <a:pt x="25" y="51"/>
                    <a:pt x="0" y="126"/>
                    <a:pt x="50" y="201"/>
                  </a:cubicBezTo>
                  <a:cubicBezTo>
                    <a:pt x="75" y="302"/>
                    <a:pt x="201" y="352"/>
                    <a:pt x="201" y="352"/>
                  </a:cubicBezTo>
                  <a:cubicBezTo>
                    <a:pt x="201" y="352"/>
                    <a:pt x="251" y="251"/>
                    <a:pt x="226" y="126"/>
                  </a:cubicBezTo>
                  <a:cubicBezTo>
                    <a:pt x="201" y="51"/>
                    <a:pt x="150" y="1"/>
                    <a:pt x="100" y="1"/>
                  </a:cubicBezTo>
                  <a:cubicBezTo>
                    <a:pt x="100" y="51"/>
                    <a:pt x="125" y="126"/>
                    <a:pt x="125" y="126"/>
                  </a:cubicBezTo>
                  <a:cubicBezTo>
                    <a:pt x="125" y="126"/>
                    <a:pt x="75" y="51"/>
                    <a:pt x="5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1" name="Google Shape;36401;p44"/>
            <p:cNvSpPr/>
            <p:nvPr/>
          </p:nvSpPr>
          <p:spPr>
            <a:xfrm>
              <a:off x="5337875" y="2796775"/>
              <a:ext cx="9425" cy="4775"/>
            </a:xfrm>
            <a:custGeom>
              <a:avLst/>
              <a:gdLst/>
              <a:ahLst/>
              <a:cxnLst/>
              <a:rect l="l" t="t" r="r" b="b"/>
              <a:pathLst>
                <a:path w="377" h="191" extrusionOk="0">
                  <a:moveTo>
                    <a:pt x="136" y="0"/>
                  </a:moveTo>
                  <a:cubicBezTo>
                    <a:pt x="84" y="0"/>
                    <a:pt x="36" y="18"/>
                    <a:pt x="1" y="36"/>
                  </a:cubicBezTo>
                  <a:cubicBezTo>
                    <a:pt x="51" y="86"/>
                    <a:pt x="126" y="86"/>
                    <a:pt x="126" y="86"/>
                  </a:cubicBezTo>
                  <a:cubicBezTo>
                    <a:pt x="126" y="86"/>
                    <a:pt x="51" y="86"/>
                    <a:pt x="1" y="111"/>
                  </a:cubicBezTo>
                  <a:cubicBezTo>
                    <a:pt x="26" y="161"/>
                    <a:pt x="76" y="186"/>
                    <a:pt x="176" y="186"/>
                  </a:cubicBezTo>
                  <a:cubicBezTo>
                    <a:pt x="190" y="189"/>
                    <a:pt x="205" y="191"/>
                    <a:pt x="219" y="191"/>
                  </a:cubicBezTo>
                  <a:cubicBezTo>
                    <a:pt x="303" y="191"/>
                    <a:pt x="377" y="136"/>
                    <a:pt x="377" y="136"/>
                  </a:cubicBezTo>
                  <a:cubicBezTo>
                    <a:pt x="377" y="136"/>
                    <a:pt x="301" y="10"/>
                    <a:pt x="201" y="10"/>
                  </a:cubicBezTo>
                  <a:cubicBezTo>
                    <a:pt x="179" y="3"/>
                    <a:pt x="157" y="0"/>
                    <a:pt x="13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2" name="Google Shape;36402;p44"/>
            <p:cNvSpPr/>
            <p:nvPr/>
          </p:nvSpPr>
          <p:spPr>
            <a:xfrm>
              <a:off x="5347275" y="2799375"/>
              <a:ext cx="8175" cy="6450"/>
            </a:xfrm>
            <a:custGeom>
              <a:avLst/>
              <a:gdLst/>
              <a:ahLst/>
              <a:cxnLst/>
              <a:rect l="l" t="t" r="r" b="b"/>
              <a:pathLst>
                <a:path w="327" h="258" extrusionOk="0">
                  <a:moveTo>
                    <a:pt x="76" y="0"/>
                  </a:moveTo>
                  <a:cubicBezTo>
                    <a:pt x="32" y="0"/>
                    <a:pt x="1" y="7"/>
                    <a:pt x="1" y="7"/>
                  </a:cubicBezTo>
                  <a:cubicBezTo>
                    <a:pt x="1" y="7"/>
                    <a:pt x="1" y="132"/>
                    <a:pt x="101" y="207"/>
                  </a:cubicBezTo>
                  <a:cubicBezTo>
                    <a:pt x="151" y="257"/>
                    <a:pt x="226" y="257"/>
                    <a:pt x="276" y="257"/>
                  </a:cubicBezTo>
                  <a:cubicBezTo>
                    <a:pt x="251" y="207"/>
                    <a:pt x="201" y="157"/>
                    <a:pt x="201" y="157"/>
                  </a:cubicBezTo>
                  <a:lnTo>
                    <a:pt x="201" y="157"/>
                  </a:lnTo>
                  <a:cubicBezTo>
                    <a:pt x="201" y="157"/>
                    <a:pt x="276" y="207"/>
                    <a:pt x="326" y="207"/>
                  </a:cubicBezTo>
                  <a:cubicBezTo>
                    <a:pt x="326" y="157"/>
                    <a:pt x="276" y="82"/>
                    <a:pt x="226" y="32"/>
                  </a:cubicBezTo>
                  <a:cubicBezTo>
                    <a:pt x="176" y="7"/>
                    <a:pt x="120" y="0"/>
                    <a:pt x="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3" name="Google Shape;36403;p44"/>
            <p:cNvSpPr/>
            <p:nvPr/>
          </p:nvSpPr>
          <p:spPr>
            <a:xfrm>
              <a:off x="5342275" y="279952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1"/>
                  </a:moveTo>
                  <a:cubicBezTo>
                    <a:pt x="201" y="1"/>
                    <a:pt x="75" y="51"/>
                    <a:pt x="25" y="126"/>
                  </a:cubicBezTo>
                  <a:cubicBezTo>
                    <a:pt x="0" y="201"/>
                    <a:pt x="0" y="276"/>
                    <a:pt x="25" y="327"/>
                  </a:cubicBezTo>
                  <a:cubicBezTo>
                    <a:pt x="75" y="302"/>
                    <a:pt x="100" y="227"/>
                    <a:pt x="100" y="226"/>
                  </a:cubicBezTo>
                  <a:lnTo>
                    <a:pt x="100" y="226"/>
                  </a:lnTo>
                  <a:cubicBezTo>
                    <a:pt x="100" y="227"/>
                    <a:pt x="75" y="302"/>
                    <a:pt x="75" y="352"/>
                  </a:cubicBezTo>
                  <a:cubicBezTo>
                    <a:pt x="125" y="352"/>
                    <a:pt x="201" y="301"/>
                    <a:pt x="226" y="226"/>
                  </a:cubicBezTo>
                  <a:cubicBezTo>
                    <a:pt x="251" y="126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4" name="Google Shape;36404;p44"/>
            <p:cNvSpPr/>
            <p:nvPr/>
          </p:nvSpPr>
          <p:spPr>
            <a:xfrm>
              <a:off x="5347275" y="2792475"/>
              <a:ext cx="7550" cy="7175"/>
            </a:xfrm>
            <a:custGeom>
              <a:avLst/>
              <a:gdLst/>
              <a:ahLst/>
              <a:cxnLst/>
              <a:rect l="l" t="t" r="r" b="b"/>
              <a:pathLst>
                <a:path w="302" h="287" extrusionOk="0">
                  <a:moveTo>
                    <a:pt x="221" y="0"/>
                  </a:moveTo>
                  <a:cubicBezTo>
                    <a:pt x="174" y="0"/>
                    <a:pt x="117" y="41"/>
                    <a:pt x="76" y="82"/>
                  </a:cubicBezTo>
                  <a:cubicBezTo>
                    <a:pt x="1" y="157"/>
                    <a:pt x="1" y="283"/>
                    <a:pt x="1" y="283"/>
                  </a:cubicBezTo>
                  <a:cubicBezTo>
                    <a:pt x="1" y="283"/>
                    <a:pt x="21" y="287"/>
                    <a:pt x="51" y="287"/>
                  </a:cubicBezTo>
                  <a:cubicBezTo>
                    <a:pt x="97" y="287"/>
                    <a:pt x="166" y="278"/>
                    <a:pt x="226" y="233"/>
                  </a:cubicBezTo>
                  <a:cubicBezTo>
                    <a:pt x="276" y="157"/>
                    <a:pt x="301" y="82"/>
                    <a:pt x="276" y="57"/>
                  </a:cubicBezTo>
                  <a:cubicBezTo>
                    <a:pt x="226" y="57"/>
                    <a:pt x="176" y="107"/>
                    <a:pt x="176" y="107"/>
                  </a:cubicBezTo>
                  <a:cubicBezTo>
                    <a:pt x="176" y="107"/>
                    <a:pt x="226" y="57"/>
                    <a:pt x="251" y="7"/>
                  </a:cubicBezTo>
                  <a:cubicBezTo>
                    <a:pt x="242" y="2"/>
                    <a:pt x="232" y="0"/>
                    <a:pt x="22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5" name="Google Shape;36405;p44"/>
            <p:cNvSpPr/>
            <p:nvPr/>
          </p:nvSpPr>
          <p:spPr>
            <a:xfrm>
              <a:off x="5347275" y="27926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1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6" name="Google Shape;36406;p44"/>
            <p:cNvSpPr/>
            <p:nvPr/>
          </p:nvSpPr>
          <p:spPr>
            <a:xfrm>
              <a:off x="5347900" y="27920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1" y="26"/>
                    <a:pt x="26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7" name="Google Shape;36407;p44"/>
            <p:cNvSpPr/>
            <p:nvPr/>
          </p:nvSpPr>
          <p:spPr>
            <a:xfrm>
              <a:off x="5346025" y="27926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0" y="0"/>
                  </a:moveTo>
                  <a:lnTo>
                    <a:pt x="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8" name="Google Shape;36408;p44"/>
            <p:cNvSpPr/>
            <p:nvPr/>
          </p:nvSpPr>
          <p:spPr>
            <a:xfrm>
              <a:off x="5346025" y="27913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9" name="Google Shape;36409;p44"/>
            <p:cNvSpPr/>
            <p:nvPr/>
          </p:nvSpPr>
          <p:spPr>
            <a:xfrm>
              <a:off x="5347275" y="2793275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1" y="0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0" name="Google Shape;36410;p44"/>
            <p:cNvSpPr/>
            <p:nvPr/>
          </p:nvSpPr>
          <p:spPr>
            <a:xfrm>
              <a:off x="5350400" y="2792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0"/>
                    <a:pt x="1" y="50"/>
                  </a:cubicBezTo>
                  <a:cubicBezTo>
                    <a:pt x="26" y="50"/>
                    <a:pt x="26" y="50"/>
                    <a:pt x="26" y="25"/>
                  </a:cubicBezTo>
                  <a:cubicBezTo>
                    <a:pt x="51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1" name="Google Shape;36411;p44"/>
            <p:cNvSpPr/>
            <p:nvPr/>
          </p:nvSpPr>
          <p:spPr>
            <a:xfrm>
              <a:off x="5347275" y="2798900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6" y="2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2" name="Google Shape;36412;p44"/>
            <p:cNvSpPr/>
            <p:nvPr/>
          </p:nvSpPr>
          <p:spPr>
            <a:xfrm>
              <a:off x="5348525" y="28039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3" name="Google Shape;36413;p44"/>
            <p:cNvSpPr/>
            <p:nvPr/>
          </p:nvSpPr>
          <p:spPr>
            <a:xfrm>
              <a:off x="5347275" y="2798900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1" y="1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4" name="Google Shape;36414;p44"/>
            <p:cNvSpPr/>
            <p:nvPr/>
          </p:nvSpPr>
          <p:spPr>
            <a:xfrm>
              <a:off x="5351025" y="280282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0"/>
                  </a:moveTo>
                  <a:cubicBezTo>
                    <a:pt x="7" y="0"/>
                    <a:pt x="1" y="7"/>
                    <a:pt x="1" y="19"/>
                  </a:cubicBezTo>
                  <a:cubicBezTo>
                    <a:pt x="1" y="19"/>
                    <a:pt x="1" y="19"/>
                    <a:pt x="1" y="44"/>
                  </a:cubicBezTo>
                  <a:lnTo>
                    <a:pt x="26" y="44"/>
                  </a:lnTo>
                  <a:cubicBezTo>
                    <a:pt x="26" y="44"/>
                    <a:pt x="26" y="19"/>
                    <a:pt x="26" y="19"/>
                  </a:cubicBezTo>
                  <a:cubicBezTo>
                    <a:pt x="26" y="7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5" name="Google Shape;36415;p44"/>
            <p:cNvSpPr/>
            <p:nvPr/>
          </p:nvSpPr>
          <p:spPr>
            <a:xfrm>
              <a:off x="5346650" y="2799525"/>
              <a:ext cx="650" cy="5050"/>
            </a:xfrm>
            <a:custGeom>
              <a:avLst/>
              <a:gdLst/>
              <a:ahLst/>
              <a:cxnLst/>
              <a:rect l="l" t="t" r="r" b="b"/>
              <a:pathLst>
                <a:path w="26" h="202" fill="none" extrusionOk="0">
                  <a:moveTo>
                    <a:pt x="1" y="201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6" name="Google Shape;36416;p44"/>
            <p:cNvSpPr/>
            <p:nvPr/>
          </p:nvSpPr>
          <p:spPr>
            <a:xfrm>
              <a:off x="5346025" y="28045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0" y="0"/>
                    <a:pt x="0" y="25"/>
                  </a:cubicBezTo>
                  <a:lnTo>
                    <a:pt x="51" y="25"/>
                  </a:ln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7" name="Google Shape;36417;p44"/>
            <p:cNvSpPr/>
            <p:nvPr/>
          </p:nvSpPr>
          <p:spPr>
            <a:xfrm>
              <a:off x="5347900" y="2798275"/>
              <a:ext cx="5050" cy="25"/>
            </a:xfrm>
            <a:custGeom>
              <a:avLst/>
              <a:gdLst/>
              <a:ahLst/>
              <a:cxnLst/>
              <a:rect l="l" t="t" r="r" b="b"/>
              <a:pathLst>
                <a:path w="202" h="1" fill="none" extrusionOk="0">
                  <a:moveTo>
                    <a:pt x="201" y="1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8" name="Google Shape;36418;p44"/>
            <p:cNvSpPr/>
            <p:nvPr/>
          </p:nvSpPr>
          <p:spPr>
            <a:xfrm>
              <a:off x="5352925" y="27976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9" name="Google Shape;36419;p44"/>
            <p:cNvSpPr/>
            <p:nvPr/>
          </p:nvSpPr>
          <p:spPr>
            <a:xfrm>
              <a:off x="5347900" y="2795775"/>
              <a:ext cx="4425" cy="2525"/>
            </a:xfrm>
            <a:custGeom>
              <a:avLst/>
              <a:gdLst/>
              <a:ahLst/>
              <a:cxnLst/>
              <a:rect l="l" t="t" r="r" b="b"/>
              <a:pathLst>
                <a:path w="177" h="101" fill="none" extrusionOk="0">
                  <a:moveTo>
                    <a:pt x="176" y="0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0" name="Google Shape;36420;p44"/>
            <p:cNvSpPr/>
            <p:nvPr/>
          </p:nvSpPr>
          <p:spPr>
            <a:xfrm>
              <a:off x="5352300" y="27951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25" y="50"/>
                    <a:pt x="25" y="50"/>
                  </a:cubicBezTo>
                  <a:cubicBezTo>
                    <a:pt x="25" y="50"/>
                    <a:pt x="50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1" name="Google Shape;36421;p44"/>
            <p:cNvSpPr/>
            <p:nvPr/>
          </p:nvSpPr>
          <p:spPr>
            <a:xfrm>
              <a:off x="5347900" y="2798275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2" name="Google Shape;36422;p44"/>
            <p:cNvSpPr/>
            <p:nvPr/>
          </p:nvSpPr>
          <p:spPr>
            <a:xfrm>
              <a:off x="5352300" y="28001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3" name="Google Shape;36423;p44"/>
            <p:cNvSpPr/>
            <p:nvPr/>
          </p:nvSpPr>
          <p:spPr>
            <a:xfrm>
              <a:off x="5342275" y="279890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4" name="Google Shape;36424;p44"/>
            <p:cNvSpPr/>
            <p:nvPr/>
          </p:nvSpPr>
          <p:spPr>
            <a:xfrm>
              <a:off x="5341650" y="2802025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5" name="Google Shape;36425;p44"/>
            <p:cNvSpPr/>
            <p:nvPr/>
          </p:nvSpPr>
          <p:spPr>
            <a:xfrm>
              <a:off x="5341000" y="2798900"/>
              <a:ext cx="5675" cy="1275"/>
            </a:xfrm>
            <a:custGeom>
              <a:avLst/>
              <a:gdLst/>
              <a:ahLst/>
              <a:cxnLst/>
              <a:rect l="l" t="t" r="r" b="b"/>
              <a:pathLst>
                <a:path w="227" h="51" fill="none" extrusionOk="0">
                  <a:moveTo>
                    <a:pt x="1" y="51"/>
                  </a:moveTo>
                  <a:lnTo>
                    <a:pt x="2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6" name="Google Shape;36426;p44"/>
            <p:cNvSpPr/>
            <p:nvPr/>
          </p:nvSpPr>
          <p:spPr>
            <a:xfrm>
              <a:off x="5340375" y="27995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7" name="Google Shape;36427;p44"/>
            <p:cNvSpPr/>
            <p:nvPr/>
          </p:nvSpPr>
          <p:spPr>
            <a:xfrm>
              <a:off x="5344150" y="2798900"/>
              <a:ext cx="2525" cy="5050"/>
            </a:xfrm>
            <a:custGeom>
              <a:avLst/>
              <a:gdLst/>
              <a:ahLst/>
              <a:cxnLst/>
              <a:rect l="l" t="t" r="r" b="b"/>
              <a:pathLst>
                <a:path w="101" h="202" fill="none" extrusionOk="0">
                  <a:moveTo>
                    <a:pt x="0" y="201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8" name="Google Shape;36428;p44"/>
            <p:cNvSpPr/>
            <p:nvPr/>
          </p:nvSpPr>
          <p:spPr>
            <a:xfrm>
              <a:off x="5343525" y="2803300"/>
              <a:ext cx="650" cy="1100"/>
            </a:xfrm>
            <a:custGeom>
              <a:avLst/>
              <a:gdLst/>
              <a:ahLst/>
              <a:cxnLst/>
              <a:rect l="l" t="t" r="r" b="b"/>
              <a:pathLst>
                <a:path w="26" h="44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38"/>
                    <a:pt x="6" y="44"/>
                    <a:pt x="13" y="44"/>
                  </a:cubicBezTo>
                  <a:cubicBezTo>
                    <a:pt x="19" y="44"/>
                    <a:pt x="25" y="38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9" name="Google Shape;36429;p44"/>
            <p:cNvSpPr/>
            <p:nvPr/>
          </p:nvSpPr>
          <p:spPr>
            <a:xfrm>
              <a:off x="5341650" y="279515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0"/>
                  </a:moveTo>
                  <a:lnTo>
                    <a:pt x="175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0" name="Google Shape;36430;p44"/>
            <p:cNvSpPr/>
            <p:nvPr/>
          </p:nvSpPr>
          <p:spPr>
            <a:xfrm>
              <a:off x="5341000" y="27945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0"/>
                    <a:pt x="1" y="50"/>
                  </a:cubicBezTo>
                  <a:cubicBezTo>
                    <a:pt x="26" y="50"/>
                    <a:pt x="26" y="50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1" name="Google Shape;36431;p44"/>
            <p:cNvSpPr/>
            <p:nvPr/>
          </p:nvSpPr>
          <p:spPr>
            <a:xfrm>
              <a:off x="5343525" y="2793275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0" y="0"/>
                  </a:moveTo>
                  <a:lnTo>
                    <a:pt x="10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2" name="Google Shape;36432;p44"/>
            <p:cNvSpPr/>
            <p:nvPr/>
          </p:nvSpPr>
          <p:spPr>
            <a:xfrm>
              <a:off x="5342900" y="279280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0"/>
                  </a:moveTo>
                  <a:cubicBezTo>
                    <a:pt x="6" y="0"/>
                    <a:pt x="0" y="7"/>
                    <a:pt x="0" y="19"/>
                  </a:cubicBezTo>
                  <a:cubicBezTo>
                    <a:pt x="0" y="19"/>
                    <a:pt x="0" y="19"/>
                    <a:pt x="0" y="44"/>
                  </a:cubicBezTo>
                  <a:lnTo>
                    <a:pt x="25" y="44"/>
                  </a:lnTo>
                  <a:cubicBezTo>
                    <a:pt x="25" y="19"/>
                    <a:pt x="25" y="19"/>
                    <a:pt x="25" y="19"/>
                  </a:cubicBezTo>
                  <a:cubicBezTo>
                    <a:pt x="25" y="7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3" name="Google Shape;36433;p44"/>
            <p:cNvSpPr/>
            <p:nvPr/>
          </p:nvSpPr>
          <p:spPr>
            <a:xfrm>
              <a:off x="5341000" y="2797650"/>
              <a:ext cx="5050" cy="650"/>
            </a:xfrm>
            <a:custGeom>
              <a:avLst/>
              <a:gdLst/>
              <a:ahLst/>
              <a:cxnLst/>
              <a:rect l="l" t="t" r="r" b="b"/>
              <a:pathLst>
                <a:path w="202" h="26" fill="none" extrusionOk="0">
                  <a:moveTo>
                    <a:pt x="1" y="1"/>
                  </a:moveTo>
                  <a:lnTo>
                    <a:pt x="20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4" name="Google Shape;36434;p44"/>
            <p:cNvSpPr/>
            <p:nvPr/>
          </p:nvSpPr>
          <p:spPr>
            <a:xfrm>
              <a:off x="5340375" y="27970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6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5" name="Google Shape;36435;p44"/>
            <p:cNvSpPr/>
            <p:nvPr/>
          </p:nvSpPr>
          <p:spPr>
            <a:xfrm>
              <a:off x="5344150" y="2795525"/>
              <a:ext cx="6275" cy="5275"/>
            </a:xfrm>
            <a:custGeom>
              <a:avLst/>
              <a:gdLst/>
              <a:ahLst/>
              <a:cxnLst/>
              <a:rect l="l" t="t" r="r" b="b"/>
              <a:pathLst>
                <a:path w="251" h="211" extrusionOk="0">
                  <a:moveTo>
                    <a:pt x="111" y="0"/>
                  </a:moveTo>
                  <a:cubicBezTo>
                    <a:pt x="75" y="0"/>
                    <a:pt x="44" y="24"/>
                    <a:pt x="25" y="60"/>
                  </a:cubicBezTo>
                  <a:cubicBezTo>
                    <a:pt x="0" y="136"/>
                    <a:pt x="50" y="186"/>
                    <a:pt x="101" y="211"/>
                  </a:cubicBezTo>
                  <a:cubicBezTo>
                    <a:pt x="151" y="211"/>
                    <a:pt x="201" y="186"/>
                    <a:pt x="226" y="136"/>
                  </a:cubicBezTo>
                  <a:cubicBezTo>
                    <a:pt x="251" y="86"/>
                    <a:pt x="226" y="35"/>
                    <a:pt x="151" y="10"/>
                  </a:cubicBezTo>
                  <a:cubicBezTo>
                    <a:pt x="137" y="4"/>
                    <a:pt x="124" y="0"/>
                    <a:pt x="11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6" name="Google Shape;36436;p44"/>
            <p:cNvSpPr/>
            <p:nvPr/>
          </p:nvSpPr>
          <p:spPr>
            <a:xfrm>
              <a:off x="5463825" y="2596525"/>
              <a:ext cx="12550" cy="20075"/>
            </a:xfrm>
            <a:custGeom>
              <a:avLst/>
              <a:gdLst/>
              <a:ahLst/>
              <a:cxnLst/>
              <a:rect l="l" t="t" r="r" b="b"/>
              <a:pathLst>
                <a:path w="502" h="803" extrusionOk="0">
                  <a:moveTo>
                    <a:pt x="276" y="0"/>
                  </a:moveTo>
                  <a:cubicBezTo>
                    <a:pt x="176" y="25"/>
                    <a:pt x="75" y="151"/>
                    <a:pt x="25" y="351"/>
                  </a:cubicBezTo>
                  <a:cubicBezTo>
                    <a:pt x="0" y="577"/>
                    <a:pt x="151" y="802"/>
                    <a:pt x="151" y="802"/>
                  </a:cubicBezTo>
                  <a:cubicBezTo>
                    <a:pt x="151" y="802"/>
                    <a:pt x="376" y="677"/>
                    <a:pt x="451" y="451"/>
                  </a:cubicBezTo>
                  <a:cubicBezTo>
                    <a:pt x="502" y="276"/>
                    <a:pt x="476" y="101"/>
                    <a:pt x="401" y="25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01" y="101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7" name="Google Shape;36437;p44"/>
            <p:cNvSpPr/>
            <p:nvPr/>
          </p:nvSpPr>
          <p:spPr>
            <a:xfrm>
              <a:off x="5450025" y="2602625"/>
              <a:ext cx="16950" cy="14800"/>
            </a:xfrm>
            <a:custGeom>
              <a:avLst/>
              <a:gdLst/>
              <a:ahLst/>
              <a:cxnLst/>
              <a:rect l="l" t="t" r="r" b="b"/>
              <a:pathLst>
                <a:path w="678" h="592" extrusionOk="0">
                  <a:moveTo>
                    <a:pt x="157" y="1"/>
                  </a:moveTo>
                  <a:cubicBezTo>
                    <a:pt x="137" y="1"/>
                    <a:pt x="118" y="3"/>
                    <a:pt x="101" y="7"/>
                  </a:cubicBezTo>
                  <a:cubicBezTo>
                    <a:pt x="151" y="132"/>
                    <a:pt x="251" y="233"/>
                    <a:pt x="251" y="233"/>
                  </a:cubicBezTo>
                  <a:cubicBezTo>
                    <a:pt x="251" y="233"/>
                    <a:pt x="126" y="132"/>
                    <a:pt x="26" y="107"/>
                  </a:cubicBezTo>
                  <a:lnTo>
                    <a:pt x="26" y="107"/>
                  </a:lnTo>
                  <a:cubicBezTo>
                    <a:pt x="1" y="207"/>
                    <a:pt x="76" y="383"/>
                    <a:pt x="201" y="483"/>
                  </a:cubicBezTo>
                  <a:cubicBezTo>
                    <a:pt x="322" y="573"/>
                    <a:pt x="460" y="591"/>
                    <a:pt x="551" y="591"/>
                  </a:cubicBezTo>
                  <a:cubicBezTo>
                    <a:pt x="612" y="591"/>
                    <a:pt x="652" y="583"/>
                    <a:pt x="652" y="583"/>
                  </a:cubicBezTo>
                  <a:cubicBezTo>
                    <a:pt x="652" y="583"/>
                    <a:pt x="678" y="308"/>
                    <a:pt x="502" y="157"/>
                  </a:cubicBezTo>
                  <a:cubicBezTo>
                    <a:pt x="398" y="53"/>
                    <a:pt x="258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8" name="Google Shape;36438;p44"/>
            <p:cNvSpPr/>
            <p:nvPr/>
          </p:nvSpPr>
          <p:spPr>
            <a:xfrm>
              <a:off x="5464450" y="2616575"/>
              <a:ext cx="13800" cy="18825"/>
            </a:xfrm>
            <a:custGeom>
              <a:avLst/>
              <a:gdLst/>
              <a:ahLst/>
              <a:cxnLst/>
              <a:rect l="l" t="t" r="r" b="b"/>
              <a:pathLst>
                <a:path w="552" h="753" extrusionOk="0">
                  <a:moveTo>
                    <a:pt x="126" y="0"/>
                  </a:moveTo>
                  <a:cubicBezTo>
                    <a:pt x="126" y="0"/>
                    <a:pt x="0" y="226"/>
                    <a:pt x="75" y="451"/>
                  </a:cubicBezTo>
                  <a:cubicBezTo>
                    <a:pt x="126" y="627"/>
                    <a:pt x="251" y="752"/>
                    <a:pt x="351" y="752"/>
                  </a:cubicBezTo>
                  <a:cubicBezTo>
                    <a:pt x="376" y="652"/>
                    <a:pt x="326" y="477"/>
                    <a:pt x="326" y="477"/>
                  </a:cubicBezTo>
                  <a:lnTo>
                    <a:pt x="326" y="477"/>
                  </a:lnTo>
                  <a:cubicBezTo>
                    <a:pt x="326" y="477"/>
                    <a:pt x="401" y="652"/>
                    <a:pt x="477" y="702"/>
                  </a:cubicBezTo>
                  <a:cubicBezTo>
                    <a:pt x="552" y="627"/>
                    <a:pt x="552" y="451"/>
                    <a:pt x="477" y="301"/>
                  </a:cubicBezTo>
                  <a:cubicBezTo>
                    <a:pt x="376" y="76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9" name="Google Shape;36439;p44"/>
            <p:cNvSpPr/>
            <p:nvPr/>
          </p:nvSpPr>
          <p:spPr>
            <a:xfrm>
              <a:off x="5450025" y="2616650"/>
              <a:ext cx="17575" cy="13325"/>
            </a:xfrm>
            <a:custGeom>
              <a:avLst/>
              <a:gdLst/>
              <a:ahLst/>
              <a:cxnLst/>
              <a:rect l="l" t="t" r="r" b="b"/>
              <a:pathLst>
                <a:path w="703" h="533" extrusionOk="0">
                  <a:moveTo>
                    <a:pt x="524" y="0"/>
                  </a:moveTo>
                  <a:cubicBezTo>
                    <a:pt x="437" y="0"/>
                    <a:pt x="329" y="16"/>
                    <a:pt x="226" y="73"/>
                  </a:cubicBezTo>
                  <a:cubicBezTo>
                    <a:pt x="76" y="148"/>
                    <a:pt x="1" y="298"/>
                    <a:pt x="1" y="398"/>
                  </a:cubicBezTo>
                  <a:cubicBezTo>
                    <a:pt x="101" y="398"/>
                    <a:pt x="251" y="323"/>
                    <a:pt x="251" y="323"/>
                  </a:cubicBezTo>
                  <a:lnTo>
                    <a:pt x="251" y="323"/>
                  </a:lnTo>
                  <a:cubicBezTo>
                    <a:pt x="251" y="323"/>
                    <a:pt x="101" y="423"/>
                    <a:pt x="76" y="524"/>
                  </a:cubicBezTo>
                  <a:cubicBezTo>
                    <a:pt x="94" y="530"/>
                    <a:pt x="117" y="533"/>
                    <a:pt x="144" y="533"/>
                  </a:cubicBezTo>
                  <a:cubicBezTo>
                    <a:pt x="233" y="533"/>
                    <a:pt x="362" y="500"/>
                    <a:pt x="477" y="423"/>
                  </a:cubicBezTo>
                  <a:cubicBezTo>
                    <a:pt x="652" y="273"/>
                    <a:pt x="703" y="22"/>
                    <a:pt x="703" y="22"/>
                  </a:cubicBezTo>
                  <a:cubicBezTo>
                    <a:pt x="703" y="22"/>
                    <a:pt x="628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0" name="Google Shape;36440;p44"/>
            <p:cNvSpPr/>
            <p:nvPr/>
          </p:nvSpPr>
          <p:spPr>
            <a:xfrm>
              <a:off x="5467575" y="2609025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3" y="1"/>
                  </a:moveTo>
                  <a:cubicBezTo>
                    <a:pt x="476" y="1"/>
                    <a:pt x="414" y="9"/>
                    <a:pt x="352" y="27"/>
                  </a:cubicBezTo>
                  <a:cubicBezTo>
                    <a:pt x="126" y="102"/>
                    <a:pt x="1" y="327"/>
                    <a:pt x="1" y="327"/>
                  </a:cubicBezTo>
                  <a:cubicBezTo>
                    <a:pt x="1" y="327"/>
                    <a:pt x="173" y="462"/>
                    <a:pt x="368" y="462"/>
                  </a:cubicBezTo>
                  <a:cubicBezTo>
                    <a:pt x="395" y="462"/>
                    <a:pt x="424" y="459"/>
                    <a:pt x="452" y="453"/>
                  </a:cubicBezTo>
                  <a:cubicBezTo>
                    <a:pt x="627" y="428"/>
                    <a:pt x="778" y="327"/>
                    <a:pt x="803" y="227"/>
                  </a:cubicBezTo>
                  <a:cubicBezTo>
                    <a:pt x="753" y="202"/>
                    <a:pt x="684" y="196"/>
                    <a:pt x="627" y="196"/>
                  </a:cubicBezTo>
                  <a:cubicBezTo>
                    <a:pt x="571" y="196"/>
                    <a:pt x="527" y="202"/>
                    <a:pt x="527" y="202"/>
                  </a:cubicBezTo>
                  <a:cubicBezTo>
                    <a:pt x="527" y="202"/>
                    <a:pt x="702" y="177"/>
                    <a:pt x="778" y="77"/>
                  </a:cubicBezTo>
                  <a:cubicBezTo>
                    <a:pt x="729" y="28"/>
                    <a:pt x="639" y="1"/>
                    <a:pt x="5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1" name="Google Shape;36441;p44"/>
            <p:cNvSpPr/>
            <p:nvPr/>
          </p:nvSpPr>
          <p:spPr>
            <a:xfrm>
              <a:off x="5463200" y="260780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100" y="0"/>
                  </a:moveTo>
                  <a:cubicBezTo>
                    <a:pt x="75" y="51"/>
                    <a:pt x="100" y="126"/>
                    <a:pt x="100" y="126"/>
                  </a:cubicBezTo>
                  <a:cubicBezTo>
                    <a:pt x="100" y="126"/>
                    <a:pt x="75" y="51"/>
                    <a:pt x="25" y="26"/>
                  </a:cubicBezTo>
                  <a:cubicBezTo>
                    <a:pt x="0" y="51"/>
                    <a:pt x="0" y="126"/>
                    <a:pt x="25" y="201"/>
                  </a:cubicBezTo>
                  <a:cubicBezTo>
                    <a:pt x="75" y="301"/>
                    <a:pt x="176" y="351"/>
                    <a:pt x="176" y="351"/>
                  </a:cubicBezTo>
                  <a:cubicBezTo>
                    <a:pt x="176" y="351"/>
                    <a:pt x="251" y="251"/>
                    <a:pt x="201" y="151"/>
                  </a:cubicBezTo>
                  <a:cubicBezTo>
                    <a:pt x="201" y="76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2" name="Google Shape;36442;p44"/>
            <p:cNvSpPr/>
            <p:nvPr/>
          </p:nvSpPr>
          <p:spPr>
            <a:xfrm>
              <a:off x="5458175" y="2613825"/>
              <a:ext cx="9425" cy="5275"/>
            </a:xfrm>
            <a:custGeom>
              <a:avLst/>
              <a:gdLst/>
              <a:ahLst/>
              <a:cxnLst/>
              <a:rect l="l" t="t" r="r" b="b"/>
              <a:pathLst>
                <a:path w="377" h="211" extrusionOk="0">
                  <a:moveTo>
                    <a:pt x="142" y="0"/>
                  </a:moveTo>
                  <a:cubicBezTo>
                    <a:pt x="89" y="0"/>
                    <a:pt x="44" y="24"/>
                    <a:pt x="26" y="60"/>
                  </a:cubicBezTo>
                  <a:cubicBezTo>
                    <a:pt x="51" y="85"/>
                    <a:pt x="126" y="110"/>
                    <a:pt x="126" y="110"/>
                  </a:cubicBezTo>
                  <a:cubicBezTo>
                    <a:pt x="126" y="110"/>
                    <a:pt x="93" y="99"/>
                    <a:pt x="55" y="99"/>
                  </a:cubicBezTo>
                  <a:cubicBezTo>
                    <a:pt x="37" y="99"/>
                    <a:pt x="17" y="102"/>
                    <a:pt x="1" y="110"/>
                  </a:cubicBezTo>
                  <a:cubicBezTo>
                    <a:pt x="26" y="160"/>
                    <a:pt x="101" y="211"/>
                    <a:pt x="176" y="211"/>
                  </a:cubicBezTo>
                  <a:cubicBezTo>
                    <a:pt x="276" y="211"/>
                    <a:pt x="377" y="135"/>
                    <a:pt x="377" y="135"/>
                  </a:cubicBezTo>
                  <a:cubicBezTo>
                    <a:pt x="377" y="135"/>
                    <a:pt x="301" y="35"/>
                    <a:pt x="201" y="10"/>
                  </a:cubicBezTo>
                  <a:cubicBezTo>
                    <a:pt x="181" y="3"/>
                    <a:pt x="161" y="0"/>
                    <a:pt x="1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3" name="Google Shape;36443;p44"/>
            <p:cNvSpPr/>
            <p:nvPr/>
          </p:nvSpPr>
          <p:spPr>
            <a:xfrm>
              <a:off x="5467575" y="2616800"/>
              <a:ext cx="8175" cy="6300"/>
            </a:xfrm>
            <a:custGeom>
              <a:avLst/>
              <a:gdLst/>
              <a:ahLst/>
              <a:cxnLst/>
              <a:rect l="l" t="t" r="r" b="b"/>
              <a:pathLst>
                <a:path w="327" h="252" extrusionOk="0">
                  <a:moveTo>
                    <a:pt x="95" y="0"/>
                  </a:moveTo>
                  <a:cubicBezTo>
                    <a:pt x="42" y="0"/>
                    <a:pt x="1" y="16"/>
                    <a:pt x="1" y="16"/>
                  </a:cubicBezTo>
                  <a:cubicBezTo>
                    <a:pt x="1" y="16"/>
                    <a:pt x="26" y="117"/>
                    <a:pt x="101" y="192"/>
                  </a:cubicBezTo>
                  <a:cubicBezTo>
                    <a:pt x="156" y="229"/>
                    <a:pt x="211" y="252"/>
                    <a:pt x="246" y="252"/>
                  </a:cubicBezTo>
                  <a:cubicBezTo>
                    <a:pt x="259" y="252"/>
                    <a:pt x="270" y="249"/>
                    <a:pt x="276" y="242"/>
                  </a:cubicBezTo>
                  <a:cubicBezTo>
                    <a:pt x="276" y="192"/>
                    <a:pt x="202" y="142"/>
                    <a:pt x="201" y="142"/>
                  </a:cubicBezTo>
                  <a:lnTo>
                    <a:pt x="201" y="142"/>
                  </a:lnTo>
                  <a:cubicBezTo>
                    <a:pt x="202" y="142"/>
                    <a:pt x="277" y="192"/>
                    <a:pt x="326" y="192"/>
                  </a:cubicBezTo>
                  <a:cubicBezTo>
                    <a:pt x="326" y="142"/>
                    <a:pt x="301" y="92"/>
                    <a:pt x="226" y="41"/>
                  </a:cubicBezTo>
                  <a:cubicBezTo>
                    <a:pt x="183" y="9"/>
                    <a:pt x="136" y="0"/>
                    <a:pt x="95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4" name="Google Shape;36444;p44"/>
            <p:cNvSpPr/>
            <p:nvPr/>
          </p:nvSpPr>
          <p:spPr>
            <a:xfrm>
              <a:off x="5462575" y="261720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0"/>
                  </a:moveTo>
                  <a:cubicBezTo>
                    <a:pt x="201" y="0"/>
                    <a:pt x="100" y="25"/>
                    <a:pt x="50" y="126"/>
                  </a:cubicBezTo>
                  <a:cubicBezTo>
                    <a:pt x="0" y="201"/>
                    <a:pt x="0" y="276"/>
                    <a:pt x="25" y="326"/>
                  </a:cubicBezTo>
                  <a:cubicBezTo>
                    <a:pt x="75" y="276"/>
                    <a:pt x="125" y="226"/>
                    <a:pt x="125" y="226"/>
                  </a:cubicBezTo>
                  <a:lnTo>
                    <a:pt x="125" y="226"/>
                  </a:lnTo>
                  <a:cubicBezTo>
                    <a:pt x="125" y="226"/>
                    <a:pt x="75" y="301"/>
                    <a:pt x="100" y="351"/>
                  </a:cubicBezTo>
                  <a:cubicBezTo>
                    <a:pt x="125" y="326"/>
                    <a:pt x="201" y="276"/>
                    <a:pt x="226" y="201"/>
                  </a:cubicBezTo>
                  <a:cubicBezTo>
                    <a:pt x="251" y="101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5" name="Google Shape;36445;p44"/>
            <p:cNvSpPr/>
            <p:nvPr/>
          </p:nvSpPr>
          <p:spPr>
            <a:xfrm>
              <a:off x="5467575" y="260967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1" y="1"/>
                  </a:moveTo>
                  <a:cubicBezTo>
                    <a:pt x="201" y="1"/>
                    <a:pt x="126" y="26"/>
                    <a:pt x="76" y="101"/>
                  </a:cubicBezTo>
                  <a:cubicBezTo>
                    <a:pt x="1" y="176"/>
                    <a:pt x="26" y="301"/>
                    <a:pt x="26" y="301"/>
                  </a:cubicBezTo>
                  <a:cubicBezTo>
                    <a:pt x="26" y="301"/>
                    <a:pt x="151" y="301"/>
                    <a:pt x="226" y="226"/>
                  </a:cubicBezTo>
                  <a:cubicBezTo>
                    <a:pt x="276" y="176"/>
                    <a:pt x="301" y="101"/>
                    <a:pt x="301" y="51"/>
                  </a:cubicBezTo>
                  <a:lnTo>
                    <a:pt x="301" y="51"/>
                  </a:lnTo>
                  <a:cubicBezTo>
                    <a:pt x="251" y="76"/>
                    <a:pt x="176" y="126"/>
                    <a:pt x="176" y="126"/>
                  </a:cubicBezTo>
                  <a:cubicBezTo>
                    <a:pt x="176" y="126"/>
                    <a:pt x="251" y="5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6" name="Google Shape;36446;p44"/>
            <p:cNvSpPr/>
            <p:nvPr/>
          </p:nvSpPr>
          <p:spPr>
            <a:xfrm>
              <a:off x="5467575" y="2609675"/>
              <a:ext cx="1900" cy="5675"/>
            </a:xfrm>
            <a:custGeom>
              <a:avLst/>
              <a:gdLst/>
              <a:ahLst/>
              <a:cxnLst/>
              <a:rect l="l" t="t" r="r" b="b"/>
              <a:pathLst>
                <a:path w="76" h="227" fill="none" extrusionOk="0">
                  <a:moveTo>
                    <a:pt x="76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7" name="Google Shape;36447;p44"/>
            <p:cNvSpPr/>
            <p:nvPr/>
          </p:nvSpPr>
          <p:spPr>
            <a:xfrm>
              <a:off x="5468825" y="26090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1" y="26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8" name="Google Shape;36448;p44"/>
            <p:cNvSpPr/>
            <p:nvPr/>
          </p:nvSpPr>
          <p:spPr>
            <a:xfrm>
              <a:off x="5466950" y="260967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1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9" name="Google Shape;36449;p44"/>
            <p:cNvSpPr/>
            <p:nvPr/>
          </p:nvSpPr>
          <p:spPr>
            <a:xfrm>
              <a:off x="5466325" y="26090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0" name="Google Shape;36450;p44"/>
            <p:cNvSpPr/>
            <p:nvPr/>
          </p:nvSpPr>
          <p:spPr>
            <a:xfrm>
              <a:off x="5467575" y="2610925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1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1" name="Google Shape;36451;p44"/>
            <p:cNvSpPr/>
            <p:nvPr/>
          </p:nvSpPr>
          <p:spPr>
            <a:xfrm>
              <a:off x="5470700" y="2610300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2" name="Google Shape;36452;p44"/>
            <p:cNvSpPr/>
            <p:nvPr/>
          </p:nvSpPr>
          <p:spPr>
            <a:xfrm>
              <a:off x="5468200" y="2616575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1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3" name="Google Shape;36453;p44"/>
            <p:cNvSpPr/>
            <p:nvPr/>
          </p:nvSpPr>
          <p:spPr>
            <a:xfrm>
              <a:off x="5468825" y="26215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4" name="Google Shape;36454;p44"/>
            <p:cNvSpPr/>
            <p:nvPr/>
          </p:nvSpPr>
          <p:spPr>
            <a:xfrm>
              <a:off x="5468200" y="2616575"/>
              <a:ext cx="3150" cy="3775"/>
            </a:xfrm>
            <a:custGeom>
              <a:avLst/>
              <a:gdLst/>
              <a:ahLst/>
              <a:cxnLst/>
              <a:rect l="l" t="t" r="r" b="b"/>
              <a:pathLst>
                <a:path w="126" h="151" fill="none" extrusionOk="0">
                  <a:moveTo>
                    <a:pt x="126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5" name="Google Shape;36455;p44"/>
            <p:cNvSpPr/>
            <p:nvPr/>
          </p:nvSpPr>
          <p:spPr>
            <a:xfrm>
              <a:off x="5471325" y="2620325"/>
              <a:ext cx="675" cy="925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12" y="37"/>
                    <a:pt x="20" y="37"/>
                  </a:cubicBezTo>
                  <a:cubicBezTo>
                    <a:pt x="23" y="37"/>
                    <a:pt x="26" y="34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6" name="Google Shape;36456;p44"/>
            <p:cNvSpPr/>
            <p:nvPr/>
          </p:nvSpPr>
          <p:spPr>
            <a:xfrm>
              <a:off x="5466950" y="261657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7" name="Google Shape;36457;p44"/>
            <p:cNvSpPr/>
            <p:nvPr/>
          </p:nvSpPr>
          <p:spPr>
            <a:xfrm>
              <a:off x="5466950" y="26215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8" name="Google Shape;36458;p44"/>
            <p:cNvSpPr/>
            <p:nvPr/>
          </p:nvSpPr>
          <p:spPr>
            <a:xfrm>
              <a:off x="5468200" y="2615325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226" y="0"/>
                  </a:moveTo>
                  <a:lnTo>
                    <a:pt x="1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9" name="Google Shape;36459;p44"/>
            <p:cNvSpPr/>
            <p:nvPr/>
          </p:nvSpPr>
          <p:spPr>
            <a:xfrm>
              <a:off x="5473225" y="26153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5" y="25"/>
                  </a:cubicBezTo>
                  <a:cubicBezTo>
                    <a:pt x="25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0" name="Google Shape;36460;p44"/>
            <p:cNvSpPr/>
            <p:nvPr/>
          </p:nvSpPr>
          <p:spPr>
            <a:xfrm>
              <a:off x="5468200" y="261345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0"/>
                  </a:moveTo>
                  <a:lnTo>
                    <a:pt x="1" y="10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1" name="Google Shape;36461;p44"/>
            <p:cNvSpPr/>
            <p:nvPr/>
          </p:nvSpPr>
          <p:spPr>
            <a:xfrm>
              <a:off x="5472600" y="26128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2" name="Google Shape;36462;p44"/>
            <p:cNvSpPr/>
            <p:nvPr/>
          </p:nvSpPr>
          <p:spPr>
            <a:xfrm>
              <a:off x="5468200" y="2615950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fill="none" extrusionOk="0">
                  <a:moveTo>
                    <a:pt x="201" y="75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3" name="Google Shape;36463;p44"/>
            <p:cNvSpPr/>
            <p:nvPr/>
          </p:nvSpPr>
          <p:spPr>
            <a:xfrm>
              <a:off x="5472600" y="2617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25" y="25"/>
                    <a:pt x="25" y="25"/>
                  </a:cubicBezTo>
                  <a:cubicBezTo>
                    <a:pt x="0" y="25"/>
                    <a:pt x="25" y="51"/>
                    <a:pt x="25" y="51"/>
                  </a:cubicBezTo>
                  <a:cubicBezTo>
                    <a:pt x="25" y="51"/>
                    <a:pt x="50" y="51"/>
                    <a:pt x="50" y="25"/>
                  </a:cubicBez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4" name="Google Shape;36464;p44"/>
            <p:cNvSpPr/>
            <p:nvPr/>
          </p:nvSpPr>
          <p:spPr>
            <a:xfrm>
              <a:off x="5462575" y="2615950"/>
              <a:ext cx="4400" cy="3775"/>
            </a:xfrm>
            <a:custGeom>
              <a:avLst/>
              <a:gdLst/>
              <a:ahLst/>
              <a:cxnLst/>
              <a:rect l="l" t="t" r="r" b="b"/>
              <a:pathLst>
                <a:path w="176" h="151" fill="none" extrusionOk="0">
                  <a:moveTo>
                    <a:pt x="0" y="151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5" name="Google Shape;36465;p44"/>
            <p:cNvSpPr/>
            <p:nvPr/>
          </p:nvSpPr>
          <p:spPr>
            <a:xfrm>
              <a:off x="5461950" y="26190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3" y="38"/>
                    <a:pt x="19" y="44"/>
                    <a:pt x="25" y="44"/>
                  </a:cubicBezTo>
                  <a:cubicBezTo>
                    <a:pt x="31" y="44"/>
                    <a:pt x="38" y="38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6" name="Google Shape;36466;p44"/>
            <p:cNvSpPr/>
            <p:nvPr/>
          </p:nvSpPr>
          <p:spPr>
            <a:xfrm>
              <a:off x="5461950" y="2615950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7" name="Google Shape;36467;p44"/>
            <p:cNvSpPr/>
            <p:nvPr/>
          </p:nvSpPr>
          <p:spPr>
            <a:xfrm>
              <a:off x="5460675" y="2616925"/>
              <a:ext cx="1300" cy="925"/>
            </a:xfrm>
            <a:custGeom>
              <a:avLst/>
              <a:gdLst/>
              <a:ahLst/>
              <a:cxnLst/>
              <a:rect l="l" t="t" r="r" b="b"/>
              <a:pathLst>
                <a:path w="52" h="37" extrusionOk="0">
                  <a:moveTo>
                    <a:pt x="32" y="0"/>
                  </a:moveTo>
                  <a:cubicBezTo>
                    <a:pt x="29" y="0"/>
                    <a:pt x="26" y="3"/>
                    <a:pt x="26" y="11"/>
                  </a:cubicBezTo>
                  <a:cubicBezTo>
                    <a:pt x="26" y="11"/>
                    <a:pt x="1" y="11"/>
                    <a:pt x="26" y="36"/>
                  </a:cubicBezTo>
                  <a:cubicBezTo>
                    <a:pt x="51" y="36"/>
                    <a:pt x="51" y="11"/>
                    <a:pt x="51" y="11"/>
                  </a:cubicBezTo>
                  <a:cubicBezTo>
                    <a:pt x="51" y="11"/>
                    <a:pt x="40" y="0"/>
                    <a:pt x="32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8" name="Google Shape;36468;p44"/>
            <p:cNvSpPr/>
            <p:nvPr/>
          </p:nvSpPr>
          <p:spPr>
            <a:xfrm>
              <a:off x="5464450" y="261595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0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9" name="Google Shape;36469;p44"/>
            <p:cNvSpPr/>
            <p:nvPr/>
          </p:nvSpPr>
          <p:spPr>
            <a:xfrm>
              <a:off x="5463825" y="26209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0" name="Google Shape;36470;p44"/>
            <p:cNvSpPr/>
            <p:nvPr/>
          </p:nvSpPr>
          <p:spPr>
            <a:xfrm>
              <a:off x="5461950" y="2612800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0" y="1"/>
                  </a:moveTo>
                  <a:lnTo>
                    <a:pt x="20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1" name="Google Shape;36471;p44"/>
            <p:cNvSpPr/>
            <p:nvPr/>
          </p:nvSpPr>
          <p:spPr>
            <a:xfrm>
              <a:off x="5461300" y="2612175"/>
              <a:ext cx="1300" cy="650"/>
            </a:xfrm>
            <a:custGeom>
              <a:avLst/>
              <a:gdLst/>
              <a:ahLst/>
              <a:cxnLst/>
              <a:rect l="l" t="t" r="r" b="b"/>
              <a:pathLst>
                <a:path w="52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2" name="Google Shape;36472;p44"/>
            <p:cNvSpPr/>
            <p:nvPr/>
          </p:nvSpPr>
          <p:spPr>
            <a:xfrm>
              <a:off x="5463825" y="261092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0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3" name="Google Shape;36473;p44"/>
            <p:cNvSpPr/>
            <p:nvPr/>
          </p:nvSpPr>
          <p:spPr>
            <a:xfrm>
              <a:off x="5463200" y="26103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4" name="Google Shape;36474;p44"/>
            <p:cNvSpPr/>
            <p:nvPr/>
          </p:nvSpPr>
          <p:spPr>
            <a:xfrm>
              <a:off x="5461300" y="261470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0"/>
                  </a:moveTo>
                  <a:lnTo>
                    <a:pt x="227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5" name="Google Shape;36475;p44"/>
            <p:cNvSpPr/>
            <p:nvPr/>
          </p:nvSpPr>
          <p:spPr>
            <a:xfrm>
              <a:off x="5460675" y="26140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25"/>
                    <a:pt x="1" y="50"/>
                    <a:pt x="1" y="50"/>
                  </a:cubicBezTo>
                  <a:cubicBezTo>
                    <a:pt x="26" y="50"/>
                    <a:pt x="26" y="50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6" name="Google Shape;36476;p44"/>
            <p:cNvSpPr/>
            <p:nvPr/>
          </p:nvSpPr>
          <p:spPr>
            <a:xfrm>
              <a:off x="5465075" y="2612800"/>
              <a:ext cx="5650" cy="5300"/>
            </a:xfrm>
            <a:custGeom>
              <a:avLst/>
              <a:gdLst/>
              <a:ahLst/>
              <a:cxnLst/>
              <a:rect l="l" t="t" r="r" b="b"/>
              <a:pathLst>
                <a:path w="226" h="212" extrusionOk="0">
                  <a:moveTo>
                    <a:pt x="151" y="1"/>
                  </a:moveTo>
                  <a:cubicBezTo>
                    <a:pt x="101" y="1"/>
                    <a:pt x="25" y="26"/>
                    <a:pt x="0" y="76"/>
                  </a:cubicBezTo>
                  <a:cubicBezTo>
                    <a:pt x="0" y="126"/>
                    <a:pt x="25" y="176"/>
                    <a:pt x="76" y="201"/>
                  </a:cubicBezTo>
                  <a:cubicBezTo>
                    <a:pt x="89" y="208"/>
                    <a:pt x="104" y="211"/>
                    <a:pt x="119" y="211"/>
                  </a:cubicBezTo>
                  <a:cubicBezTo>
                    <a:pt x="161" y="211"/>
                    <a:pt x="201" y="188"/>
                    <a:pt x="201" y="151"/>
                  </a:cubicBezTo>
                  <a:cubicBezTo>
                    <a:pt x="226" y="76"/>
                    <a:pt x="201" y="26"/>
                    <a:pt x="1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7" name="Google Shape;36477;p44"/>
            <p:cNvSpPr/>
            <p:nvPr/>
          </p:nvSpPr>
          <p:spPr>
            <a:xfrm>
              <a:off x="5422475" y="2775100"/>
              <a:ext cx="13175" cy="19450"/>
            </a:xfrm>
            <a:custGeom>
              <a:avLst/>
              <a:gdLst/>
              <a:ahLst/>
              <a:cxnLst/>
              <a:rect l="l" t="t" r="r" b="b"/>
              <a:pathLst>
                <a:path w="527" h="778" extrusionOk="0">
                  <a:moveTo>
                    <a:pt x="276" y="0"/>
                  </a:moveTo>
                  <a:cubicBezTo>
                    <a:pt x="176" y="25"/>
                    <a:pt x="75" y="151"/>
                    <a:pt x="50" y="326"/>
                  </a:cubicBezTo>
                  <a:cubicBezTo>
                    <a:pt x="0" y="552"/>
                    <a:pt x="150" y="777"/>
                    <a:pt x="150" y="777"/>
                  </a:cubicBezTo>
                  <a:cubicBezTo>
                    <a:pt x="150" y="777"/>
                    <a:pt x="401" y="677"/>
                    <a:pt x="451" y="451"/>
                  </a:cubicBezTo>
                  <a:cubicBezTo>
                    <a:pt x="526" y="276"/>
                    <a:pt x="476" y="100"/>
                    <a:pt x="426" y="25"/>
                  </a:cubicBezTo>
                  <a:cubicBezTo>
                    <a:pt x="326" y="100"/>
                    <a:pt x="276" y="276"/>
                    <a:pt x="276" y="276"/>
                  </a:cubicBezTo>
                  <a:cubicBezTo>
                    <a:pt x="276" y="276"/>
                    <a:pt x="326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8" name="Google Shape;36478;p44"/>
            <p:cNvSpPr/>
            <p:nvPr/>
          </p:nvSpPr>
          <p:spPr>
            <a:xfrm>
              <a:off x="5408675" y="2781150"/>
              <a:ext cx="16950" cy="14675"/>
            </a:xfrm>
            <a:custGeom>
              <a:avLst/>
              <a:gdLst/>
              <a:ahLst/>
              <a:cxnLst/>
              <a:rect l="l" t="t" r="r" b="b"/>
              <a:pathLst>
                <a:path w="678" h="587" extrusionOk="0">
                  <a:moveTo>
                    <a:pt x="200" y="0"/>
                  </a:moveTo>
                  <a:cubicBezTo>
                    <a:pt x="174" y="0"/>
                    <a:pt x="149" y="3"/>
                    <a:pt x="126" y="9"/>
                  </a:cubicBezTo>
                  <a:cubicBezTo>
                    <a:pt x="151" y="109"/>
                    <a:pt x="276" y="234"/>
                    <a:pt x="276" y="234"/>
                  </a:cubicBezTo>
                  <a:cubicBezTo>
                    <a:pt x="276" y="234"/>
                    <a:pt x="126" y="109"/>
                    <a:pt x="26" y="109"/>
                  </a:cubicBezTo>
                  <a:cubicBezTo>
                    <a:pt x="1" y="209"/>
                    <a:pt x="76" y="360"/>
                    <a:pt x="226" y="460"/>
                  </a:cubicBezTo>
                  <a:cubicBezTo>
                    <a:pt x="358" y="573"/>
                    <a:pt x="546" y="587"/>
                    <a:pt x="632" y="587"/>
                  </a:cubicBezTo>
                  <a:cubicBezTo>
                    <a:pt x="660" y="587"/>
                    <a:pt x="677" y="585"/>
                    <a:pt x="677" y="585"/>
                  </a:cubicBezTo>
                  <a:cubicBezTo>
                    <a:pt x="677" y="585"/>
                    <a:pt x="677" y="310"/>
                    <a:pt x="502" y="134"/>
                  </a:cubicBezTo>
                  <a:cubicBezTo>
                    <a:pt x="405" y="37"/>
                    <a:pt x="293" y="0"/>
                    <a:pt x="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9" name="Google Shape;36479;p44"/>
            <p:cNvSpPr/>
            <p:nvPr/>
          </p:nvSpPr>
          <p:spPr>
            <a:xfrm>
              <a:off x="5423100" y="2795150"/>
              <a:ext cx="13800" cy="18825"/>
            </a:xfrm>
            <a:custGeom>
              <a:avLst/>
              <a:gdLst/>
              <a:ahLst/>
              <a:cxnLst/>
              <a:rect l="l" t="t" r="r" b="b"/>
              <a:pathLst>
                <a:path w="552" h="753" extrusionOk="0">
                  <a:moveTo>
                    <a:pt x="125" y="0"/>
                  </a:moveTo>
                  <a:cubicBezTo>
                    <a:pt x="125" y="0"/>
                    <a:pt x="0" y="226"/>
                    <a:pt x="75" y="451"/>
                  </a:cubicBezTo>
                  <a:cubicBezTo>
                    <a:pt x="151" y="627"/>
                    <a:pt x="276" y="727"/>
                    <a:pt x="376" y="752"/>
                  </a:cubicBezTo>
                  <a:cubicBezTo>
                    <a:pt x="376" y="627"/>
                    <a:pt x="326" y="477"/>
                    <a:pt x="326" y="476"/>
                  </a:cubicBezTo>
                  <a:lnTo>
                    <a:pt x="326" y="476"/>
                  </a:lnTo>
                  <a:cubicBezTo>
                    <a:pt x="326" y="477"/>
                    <a:pt x="401" y="652"/>
                    <a:pt x="501" y="702"/>
                  </a:cubicBezTo>
                  <a:cubicBezTo>
                    <a:pt x="552" y="627"/>
                    <a:pt x="552" y="451"/>
                    <a:pt x="476" y="276"/>
                  </a:cubicBezTo>
                  <a:cubicBezTo>
                    <a:pt x="376" y="75"/>
                    <a:pt x="125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0" name="Google Shape;36480;p44"/>
            <p:cNvSpPr/>
            <p:nvPr/>
          </p:nvSpPr>
          <p:spPr>
            <a:xfrm>
              <a:off x="5408675" y="2794575"/>
              <a:ext cx="17575" cy="13750"/>
            </a:xfrm>
            <a:custGeom>
              <a:avLst/>
              <a:gdLst/>
              <a:ahLst/>
              <a:cxnLst/>
              <a:rect l="l" t="t" r="r" b="b"/>
              <a:pathLst>
                <a:path w="703" h="550" extrusionOk="0">
                  <a:moveTo>
                    <a:pt x="528" y="1"/>
                  </a:moveTo>
                  <a:cubicBezTo>
                    <a:pt x="444" y="1"/>
                    <a:pt x="342" y="16"/>
                    <a:pt x="251" y="73"/>
                  </a:cubicBezTo>
                  <a:cubicBezTo>
                    <a:pt x="101" y="174"/>
                    <a:pt x="1" y="324"/>
                    <a:pt x="1" y="424"/>
                  </a:cubicBezTo>
                  <a:cubicBezTo>
                    <a:pt x="125" y="424"/>
                    <a:pt x="275" y="325"/>
                    <a:pt x="276" y="324"/>
                  </a:cubicBezTo>
                  <a:lnTo>
                    <a:pt x="276" y="324"/>
                  </a:lnTo>
                  <a:cubicBezTo>
                    <a:pt x="275" y="325"/>
                    <a:pt x="126" y="425"/>
                    <a:pt x="76" y="525"/>
                  </a:cubicBezTo>
                  <a:cubicBezTo>
                    <a:pt x="109" y="541"/>
                    <a:pt x="151" y="550"/>
                    <a:pt x="197" y="550"/>
                  </a:cubicBezTo>
                  <a:cubicBezTo>
                    <a:pt x="288" y="550"/>
                    <a:pt x="393" y="516"/>
                    <a:pt x="477" y="449"/>
                  </a:cubicBezTo>
                  <a:cubicBezTo>
                    <a:pt x="677" y="299"/>
                    <a:pt x="702" y="23"/>
                    <a:pt x="702" y="23"/>
                  </a:cubicBezTo>
                  <a:cubicBezTo>
                    <a:pt x="702" y="23"/>
                    <a:pt x="628" y="1"/>
                    <a:pt x="5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1" name="Google Shape;36481;p44"/>
            <p:cNvSpPr/>
            <p:nvPr/>
          </p:nvSpPr>
          <p:spPr>
            <a:xfrm>
              <a:off x="5426850" y="2787600"/>
              <a:ext cx="19450" cy="11400"/>
            </a:xfrm>
            <a:custGeom>
              <a:avLst/>
              <a:gdLst/>
              <a:ahLst/>
              <a:cxnLst/>
              <a:rect l="l" t="t" r="r" b="b"/>
              <a:pathLst>
                <a:path w="778" h="456" extrusionOk="0">
                  <a:moveTo>
                    <a:pt x="526" y="0"/>
                  </a:moveTo>
                  <a:cubicBezTo>
                    <a:pt x="473" y="0"/>
                    <a:pt x="414" y="9"/>
                    <a:pt x="351" y="27"/>
                  </a:cubicBezTo>
                  <a:cubicBezTo>
                    <a:pt x="126" y="102"/>
                    <a:pt x="1" y="327"/>
                    <a:pt x="1" y="327"/>
                  </a:cubicBezTo>
                  <a:cubicBezTo>
                    <a:pt x="1" y="327"/>
                    <a:pt x="171" y="455"/>
                    <a:pt x="395" y="455"/>
                  </a:cubicBezTo>
                  <a:cubicBezTo>
                    <a:pt x="413" y="455"/>
                    <a:pt x="432" y="455"/>
                    <a:pt x="452" y="453"/>
                  </a:cubicBezTo>
                  <a:cubicBezTo>
                    <a:pt x="627" y="403"/>
                    <a:pt x="752" y="302"/>
                    <a:pt x="777" y="202"/>
                  </a:cubicBezTo>
                  <a:cubicBezTo>
                    <a:pt x="744" y="194"/>
                    <a:pt x="702" y="191"/>
                    <a:pt x="661" y="191"/>
                  </a:cubicBezTo>
                  <a:cubicBezTo>
                    <a:pt x="580" y="191"/>
                    <a:pt x="502" y="202"/>
                    <a:pt x="502" y="202"/>
                  </a:cubicBezTo>
                  <a:cubicBezTo>
                    <a:pt x="502" y="202"/>
                    <a:pt x="677" y="152"/>
                    <a:pt x="752" y="77"/>
                  </a:cubicBezTo>
                  <a:cubicBezTo>
                    <a:pt x="704" y="28"/>
                    <a:pt x="624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2" name="Google Shape;36482;p44"/>
            <p:cNvSpPr/>
            <p:nvPr/>
          </p:nvSpPr>
          <p:spPr>
            <a:xfrm>
              <a:off x="5421850" y="2786375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50" y="0"/>
                  </a:moveTo>
                  <a:cubicBezTo>
                    <a:pt x="0" y="51"/>
                    <a:pt x="0" y="126"/>
                    <a:pt x="25" y="201"/>
                  </a:cubicBezTo>
                  <a:cubicBezTo>
                    <a:pt x="75" y="301"/>
                    <a:pt x="175" y="351"/>
                    <a:pt x="175" y="351"/>
                  </a:cubicBezTo>
                  <a:cubicBezTo>
                    <a:pt x="175" y="351"/>
                    <a:pt x="251" y="251"/>
                    <a:pt x="226" y="151"/>
                  </a:cubicBezTo>
                  <a:cubicBezTo>
                    <a:pt x="201" y="51"/>
                    <a:pt x="150" y="0"/>
                    <a:pt x="100" y="0"/>
                  </a:cubicBezTo>
                  <a:cubicBezTo>
                    <a:pt x="75" y="51"/>
                    <a:pt x="100" y="126"/>
                    <a:pt x="100" y="126"/>
                  </a:cubicBezTo>
                  <a:cubicBezTo>
                    <a:pt x="100" y="126"/>
                    <a:pt x="75" y="51"/>
                    <a:pt x="5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3" name="Google Shape;36483;p44"/>
            <p:cNvSpPr/>
            <p:nvPr/>
          </p:nvSpPr>
          <p:spPr>
            <a:xfrm>
              <a:off x="5417450" y="2792375"/>
              <a:ext cx="8800" cy="5300"/>
            </a:xfrm>
            <a:custGeom>
              <a:avLst/>
              <a:gdLst/>
              <a:ahLst/>
              <a:cxnLst/>
              <a:rect l="l" t="t" r="r" b="b"/>
              <a:pathLst>
                <a:path w="352" h="212" extrusionOk="0">
                  <a:moveTo>
                    <a:pt x="111" y="1"/>
                  </a:moveTo>
                  <a:cubicBezTo>
                    <a:pt x="61" y="1"/>
                    <a:pt x="18" y="18"/>
                    <a:pt x="1" y="36"/>
                  </a:cubicBezTo>
                  <a:cubicBezTo>
                    <a:pt x="51" y="86"/>
                    <a:pt x="126" y="86"/>
                    <a:pt x="126" y="86"/>
                  </a:cubicBezTo>
                  <a:cubicBezTo>
                    <a:pt x="126" y="86"/>
                    <a:pt x="26" y="86"/>
                    <a:pt x="1" y="111"/>
                  </a:cubicBezTo>
                  <a:cubicBezTo>
                    <a:pt x="1" y="161"/>
                    <a:pt x="76" y="186"/>
                    <a:pt x="151" y="212"/>
                  </a:cubicBezTo>
                  <a:cubicBezTo>
                    <a:pt x="276" y="212"/>
                    <a:pt x="351" y="136"/>
                    <a:pt x="351" y="136"/>
                  </a:cubicBezTo>
                  <a:cubicBezTo>
                    <a:pt x="351" y="136"/>
                    <a:pt x="301" y="36"/>
                    <a:pt x="176" y="11"/>
                  </a:cubicBezTo>
                  <a:cubicBezTo>
                    <a:pt x="154" y="4"/>
                    <a:pt x="132" y="1"/>
                    <a:pt x="11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4" name="Google Shape;36484;p44"/>
            <p:cNvSpPr/>
            <p:nvPr/>
          </p:nvSpPr>
          <p:spPr>
            <a:xfrm>
              <a:off x="5426850" y="2794975"/>
              <a:ext cx="7550" cy="6700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73" y="1"/>
                  </a:moveTo>
                  <a:cubicBezTo>
                    <a:pt x="32" y="1"/>
                    <a:pt x="1" y="7"/>
                    <a:pt x="1" y="7"/>
                  </a:cubicBezTo>
                  <a:cubicBezTo>
                    <a:pt x="1" y="7"/>
                    <a:pt x="1" y="133"/>
                    <a:pt x="76" y="208"/>
                  </a:cubicBezTo>
                  <a:cubicBezTo>
                    <a:pt x="131" y="244"/>
                    <a:pt x="186" y="268"/>
                    <a:pt x="231" y="268"/>
                  </a:cubicBezTo>
                  <a:cubicBezTo>
                    <a:pt x="248" y="268"/>
                    <a:pt x="263" y="265"/>
                    <a:pt x="276" y="258"/>
                  </a:cubicBezTo>
                  <a:cubicBezTo>
                    <a:pt x="251" y="208"/>
                    <a:pt x="202" y="158"/>
                    <a:pt x="201" y="158"/>
                  </a:cubicBezTo>
                  <a:lnTo>
                    <a:pt x="201" y="158"/>
                  </a:lnTo>
                  <a:cubicBezTo>
                    <a:pt x="202" y="158"/>
                    <a:pt x="252" y="208"/>
                    <a:pt x="301" y="208"/>
                  </a:cubicBezTo>
                  <a:cubicBezTo>
                    <a:pt x="301" y="158"/>
                    <a:pt x="276" y="82"/>
                    <a:pt x="201" y="32"/>
                  </a:cubicBezTo>
                  <a:cubicBezTo>
                    <a:pt x="163" y="7"/>
                    <a:pt x="113" y="1"/>
                    <a:pt x="7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5" name="Google Shape;36485;p44"/>
            <p:cNvSpPr/>
            <p:nvPr/>
          </p:nvSpPr>
          <p:spPr>
            <a:xfrm>
              <a:off x="5421850" y="279515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201" y="0"/>
                  </a:moveTo>
                  <a:cubicBezTo>
                    <a:pt x="201" y="0"/>
                    <a:pt x="75" y="50"/>
                    <a:pt x="25" y="151"/>
                  </a:cubicBezTo>
                  <a:cubicBezTo>
                    <a:pt x="0" y="226"/>
                    <a:pt x="0" y="301"/>
                    <a:pt x="25" y="326"/>
                  </a:cubicBezTo>
                  <a:cubicBezTo>
                    <a:pt x="75" y="301"/>
                    <a:pt x="100" y="227"/>
                    <a:pt x="100" y="226"/>
                  </a:cubicBezTo>
                  <a:lnTo>
                    <a:pt x="100" y="226"/>
                  </a:lnTo>
                  <a:cubicBezTo>
                    <a:pt x="100" y="227"/>
                    <a:pt x="75" y="301"/>
                    <a:pt x="75" y="351"/>
                  </a:cubicBezTo>
                  <a:cubicBezTo>
                    <a:pt x="125" y="351"/>
                    <a:pt x="175" y="301"/>
                    <a:pt x="201" y="226"/>
                  </a:cubicBezTo>
                  <a:cubicBezTo>
                    <a:pt x="251" y="126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6" name="Google Shape;36486;p44"/>
            <p:cNvSpPr/>
            <p:nvPr/>
          </p:nvSpPr>
          <p:spPr>
            <a:xfrm>
              <a:off x="5426850" y="2788250"/>
              <a:ext cx="7550" cy="7025"/>
            </a:xfrm>
            <a:custGeom>
              <a:avLst/>
              <a:gdLst/>
              <a:ahLst/>
              <a:cxnLst/>
              <a:rect l="l" t="t" r="r" b="b"/>
              <a:pathLst>
                <a:path w="302" h="281" extrusionOk="0">
                  <a:moveTo>
                    <a:pt x="226" y="1"/>
                  </a:moveTo>
                  <a:cubicBezTo>
                    <a:pt x="176" y="1"/>
                    <a:pt x="126" y="26"/>
                    <a:pt x="51" y="76"/>
                  </a:cubicBezTo>
                  <a:cubicBezTo>
                    <a:pt x="1" y="176"/>
                    <a:pt x="1" y="276"/>
                    <a:pt x="1" y="276"/>
                  </a:cubicBezTo>
                  <a:cubicBezTo>
                    <a:pt x="1" y="276"/>
                    <a:pt x="21" y="280"/>
                    <a:pt x="49" y="280"/>
                  </a:cubicBezTo>
                  <a:cubicBezTo>
                    <a:pt x="93" y="280"/>
                    <a:pt x="156" y="271"/>
                    <a:pt x="201" y="226"/>
                  </a:cubicBezTo>
                  <a:cubicBezTo>
                    <a:pt x="276" y="151"/>
                    <a:pt x="301" y="76"/>
                    <a:pt x="276" y="51"/>
                  </a:cubicBezTo>
                  <a:cubicBezTo>
                    <a:pt x="226" y="51"/>
                    <a:pt x="176" y="101"/>
                    <a:pt x="176" y="101"/>
                  </a:cubicBezTo>
                  <a:cubicBezTo>
                    <a:pt x="176" y="101"/>
                    <a:pt x="226" y="51"/>
                    <a:pt x="2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7" name="Google Shape;36487;p44"/>
            <p:cNvSpPr/>
            <p:nvPr/>
          </p:nvSpPr>
          <p:spPr>
            <a:xfrm>
              <a:off x="5426850" y="2788250"/>
              <a:ext cx="1275" cy="5050"/>
            </a:xfrm>
            <a:custGeom>
              <a:avLst/>
              <a:gdLst/>
              <a:ahLst/>
              <a:cxnLst/>
              <a:rect l="l" t="t" r="r" b="b"/>
              <a:pathLst>
                <a:path w="51" h="202" fill="none" extrusionOk="0">
                  <a:moveTo>
                    <a:pt x="51" y="1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8" name="Google Shape;36488;p44"/>
            <p:cNvSpPr/>
            <p:nvPr/>
          </p:nvSpPr>
          <p:spPr>
            <a:xfrm>
              <a:off x="5427475" y="27876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9" name="Google Shape;36489;p44"/>
            <p:cNvSpPr/>
            <p:nvPr/>
          </p:nvSpPr>
          <p:spPr>
            <a:xfrm>
              <a:off x="5425600" y="2788250"/>
              <a:ext cx="1275" cy="5050"/>
            </a:xfrm>
            <a:custGeom>
              <a:avLst/>
              <a:gdLst/>
              <a:ahLst/>
              <a:cxnLst/>
              <a:rect l="l" t="t" r="r" b="b"/>
              <a:pathLst>
                <a:path w="51" h="202" fill="none" extrusionOk="0">
                  <a:moveTo>
                    <a:pt x="0" y="1"/>
                  </a:moveTo>
                  <a:lnTo>
                    <a:pt x="5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0" name="Google Shape;36490;p44"/>
            <p:cNvSpPr/>
            <p:nvPr/>
          </p:nvSpPr>
          <p:spPr>
            <a:xfrm>
              <a:off x="5424975" y="27876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25" y="26"/>
                    <a:pt x="25" y="26"/>
                  </a:cubicBezTo>
                  <a:cubicBezTo>
                    <a:pt x="25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1" name="Google Shape;36491;p44"/>
            <p:cNvSpPr/>
            <p:nvPr/>
          </p:nvSpPr>
          <p:spPr>
            <a:xfrm>
              <a:off x="5426850" y="278887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26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2" name="Google Shape;36492;p44"/>
            <p:cNvSpPr/>
            <p:nvPr/>
          </p:nvSpPr>
          <p:spPr>
            <a:xfrm>
              <a:off x="5429975" y="278840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4" y="1"/>
                  </a:moveTo>
                  <a:cubicBezTo>
                    <a:pt x="1" y="1"/>
                    <a:pt x="1" y="7"/>
                    <a:pt x="1" y="20"/>
                  </a:cubicBezTo>
                  <a:cubicBezTo>
                    <a:pt x="1" y="20"/>
                    <a:pt x="1" y="45"/>
                    <a:pt x="1" y="45"/>
                  </a:cubicBezTo>
                  <a:lnTo>
                    <a:pt x="26" y="45"/>
                  </a:lnTo>
                  <a:cubicBezTo>
                    <a:pt x="26" y="20"/>
                    <a:pt x="26" y="20"/>
                    <a:pt x="26" y="20"/>
                  </a:cubicBezTo>
                  <a:cubicBezTo>
                    <a:pt x="13" y="7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3" name="Google Shape;36493;p44"/>
            <p:cNvSpPr/>
            <p:nvPr/>
          </p:nvSpPr>
          <p:spPr>
            <a:xfrm>
              <a:off x="5426850" y="2795150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1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4" name="Google Shape;36494;p44"/>
            <p:cNvSpPr/>
            <p:nvPr/>
          </p:nvSpPr>
          <p:spPr>
            <a:xfrm>
              <a:off x="5428100" y="279952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51"/>
                    <a:pt x="1" y="51"/>
                    <a:pt x="26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26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5" name="Google Shape;36495;p44"/>
            <p:cNvSpPr/>
            <p:nvPr/>
          </p:nvSpPr>
          <p:spPr>
            <a:xfrm>
              <a:off x="5426850" y="2795150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6" name="Google Shape;36496;p44"/>
            <p:cNvSpPr/>
            <p:nvPr/>
          </p:nvSpPr>
          <p:spPr>
            <a:xfrm>
              <a:off x="5429975" y="27986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7" y="0"/>
                  </a:moveTo>
                  <a:cubicBezTo>
                    <a:pt x="26" y="0"/>
                    <a:pt x="26" y="3"/>
                    <a:pt x="26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51" y="37"/>
                    <a:pt x="51" y="12"/>
                    <a:pt x="51" y="12"/>
                  </a:cubicBezTo>
                  <a:cubicBezTo>
                    <a:pt x="34" y="12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7" name="Google Shape;36497;p44"/>
            <p:cNvSpPr/>
            <p:nvPr/>
          </p:nvSpPr>
          <p:spPr>
            <a:xfrm>
              <a:off x="5426225" y="2795150"/>
              <a:ext cx="650" cy="5025"/>
            </a:xfrm>
            <a:custGeom>
              <a:avLst/>
              <a:gdLst/>
              <a:ahLst/>
              <a:cxnLst/>
              <a:rect l="l" t="t" r="r" b="b"/>
              <a:pathLst>
                <a:path w="26" h="201" fill="none" extrusionOk="0">
                  <a:moveTo>
                    <a:pt x="0" y="201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8" name="Google Shape;36498;p44"/>
            <p:cNvSpPr/>
            <p:nvPr/>
          </p:nvSpPr>
          <p:spPr>
            <a:xfrm>
              <a:off x="5425600" y="28001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9" name="Google Shape;36499;p44"/>
            <p:cNvSpPr/>
            <p:nvPr/>
          </p:nvSpPr>
          <p:spPr>
            <a:xfrm>
              <a:off x="5426850" y="2793900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fill="none" extrusionOk="0">
                  <a:moveTo>
                    <a:pt x="226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0" name="Google Shape;36500;p44"/>
            <p:cNvSpPr/>
            <p:nvPr/>
          </p:nvSpPr>
          <p:spPr>
            <a:xfrm>
              <a:off x="5431875" y="27932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25" y="0"/>
                    <a:pt x="25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1" name="Google Shape;36501;p44"/>
            <p:cNvSpPr/>
            <p:nvPr/>
          </p:nvSpPr>
          <p:spPr>
            <a:xfrm>
              <a:off x="5426850" y="2791375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2" name="Google Shape;36502;p44"/>
            <p:cNvSpPr/>
            <p:nvPr/>
          </p:nvSpPr>
          <p:spPr>
            <a:xfrm>
              <a:off x="5431875" y="27907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3" name="Google Shape;36503;p44"/>
            <p:cNvSpPr/>
            <p:nvPr/>
          </p:nvSpPr>
          <p:spPr>
            <a:xfrm>
              <a:off x="5426850" y="279390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4" name="Google Shape;36504;p44"/>
            <p:cNvSpPr/>
            <p:nvPr/>
          </p:nvSpPr>
          <p:spPr>
            <a:xfrm>
              <a:off x="5431875" y="27957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8" y="34"/>
                    <a:pt x="14" y="37"/>
                    <a:pt x="18" y="37"/>
                  </a:cubicBezTo>
                  <a:cubicBezTo>
                    <a:pt x="25" y="37"/>
                    <a:pt x="25" y="25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5" name="Google Shape;36505;p44"/>
            <p:cNvSpPr/>
            <p:nvPr/>
          </p:nvSpPr>
          <p:spPr>
            <a:xfrm>
              <a:off x="5421850" y="2794525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fill="none" extrusionOk="0">
                  <a:moveTo>
                    <a:pt x="0" y="126"/>
                  </a:moveTo>
                  <a:lnTo>
                    <a:pt x="15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6" name="Google Shape;36506;p44"/>
            <p:cNvSpPr/>
            <p:nvPr/>
          </p:nvSpPr>
          <p:spPr>
            <a:xfrm>
              <a:off x="5421200" y="2797650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1"/>
                  </a:moveTo>
                  <a:cubicBezTo>
                    <a:pt x="1" y="1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7" name="Google Shape;36507;p44"/>
            <p:cNvSpPr/>
            <p:nvPr/>
          </p:nvSpPr>
          <p:spPr>
            <a:xfrm>
              <a:off x="5420575" y="2794525"/>
              <a:ext cx="5050" cy="1275"/>
            </a:xfrm>
            <a:custGeom>
              <a:avLst/>
              <a:gdLst/>
              <a:ahLst/>
              <a:cxnLst/>
              <a:rect l="l" t="t" r="r" b="b"/>
              <a:pathLst>
                <a:path w="202" h="51" fill="none" extrusionOk="0">
                  <a:moveTo>
                    <a:pt x="1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8" name="Google Shape;36508;p44"/>
            <p:cNvSpPr/>
            <p:nvPr/>
          </p:nvSpPr>
          <p:spPr>
            <a:xfrm>
              <a:off x="5419950" y="27951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9" name="Google Shape;36509;p44"/>
            <p:cNvSpPr/>
            <p:nvPr/>
          </p:nvSpPr>
          <p:spPr>
            <a:xfrm>
              <a:off x="5423100" y="2794525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0" y="201"/>
                  </a:moveTo>
                  <a:lnTo>
                    <a:pt x="1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0" name="Google Shape;36510;p44"/>
            <p:cNvSpPr/>
            <p:nvPr/>
          </p:nvSpPr>
          <p:spPr>
            <a:xfrm>
              <a:off x="5422475" y="27989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0" y="1"/>
                  </a:moveTo>
                  <a:cubicBezTo>
                    <a:pt x="25" y="1"/>
                    <a:pt x="25" y="1"/>
                    <a:pt x="25" y="26"/>
                  </a:cubicBezTo>
                  <a:cubicBezTo>
                    <a:pt x="0" y="26"/>
                    <a:pt x="25" y="26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1" name="Google Shape;36511;p44"/>
            <p:cNvSpPr/>
            <p:nvPr/>
          </p:nvSpPr>
          <p:spPr>
            <a:xfrm>
              <a:off x="5421200" y="2790750"/>
              <a:ext cx="4425" cy="3175"/>
            </a:xfrm>
            <a:custGeom>
              <a:avLst/>
              <a:gdLst/>
              <a:ahLst/>
              <a:cxnLst/>
              <a:rect l="l" t="t" r="r" b="b"/>
              <a:pathLst>
                <a:path w="177" h="127" fill="none" extrusionOk="0">
                  <a:moveTo>
                    <a:pt x="1" y="1"/>
                  </a:moveTo>
                  <a:lnTo>
                    <a:pt x="17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2" name="Google Shape;36512;p44"/>
            <p:cNvSpPr/>
            <p:nvPr/>
          </p:nvSpPr>
          <p:spPr>
            <a:xfrm>
              <a:off x="5419950" y="27901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1"/>
                  </a:moveTo>
                  <a:cubicBezTo>
                    <a:pt x="26" y="1"/>
                    <a:pt x="26" y="1"/>
                    <a:pt x="26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3" name="Google Shape;36513;p44"/>
            <p:cNvSpPr/>
            <p:nvPr/>
          </p:nvSpPr>
          <p:spPr>
            <a:xfrm>
              <a:off x="5422475" y="2788875"/>
              <a:ext cx="3150" cy="5050"/>
            </a:xfrm>
            <a:custGeom>
              <a:avLst/>
              <a:gdLst/>
              <a:ahLst/>
              <a:cxnLst/>
              <a:rect l="l" t="t" r="r" b="b"/>
              <a:pathLst>
                <a:path w="126" h="202" fill="none" extrusionOk="0">
                  <a:moveTo>
                    <a:pt x="0" y="1"/>
                  </a:moveTo>
                  <a:lnTo>
                    <a:pt x="125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4" name="Google Shape;36514;p44"/>
            <p:cNvSpPr/>
            <p:nvPr/>
          </p:nvSpPr>
          <p:spPr>
            <a:xfrm>
              <a:off x="5421850" y="278840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8" y="1"/>
                  </a:moveTo>
                  <a:cubicBezTo>
                    <a:pt x="25" y="1"/>
                    <a:pt x="25" y="7"/>
                    <a:pt x="25" y="20"/>
                  </a:cubicBezTo>
                  <a:cubicBezTo>
                    <a:pt x="0" y="20"/>
                    <a:pt x="0" y="20"/>
                    <a:pt x="0" y="45"/>
                  </a:cubicBezTo>
                  <a:lnTo>
                    <a:pt x="25" y="45"/>
                  </a:lnTo>
                  <a:cubicBezTo>
                    <a:pt x="50" y="20"/>
                    <a:pt x="50" y="20"/>
                    <a:pt x="50" y="20"/>
                  </a:cubicBezTo>
                  <a:cubicBezTo>
                    <a:pt x="38" y="7"/>
                    <a:pt x="31" y="1"/>
                    <a:pt x="2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5" name="Google Shape;36515;p44"/>
            <p:cNvSpPr/>
            <p:nvPr/>
          </p:nvSpPr>
          <p:spPr>
            <a:xfrm>
              <a:off x="5419950" y="2793275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6" name="Google Shape;36516;p44"/>
            <p:cNvSpPr/>
            <p:nvPr/>
          </p:nvSpPr>
          <p:spPr>
            <a:xfrm>
              <a:off x="5419325" y="279265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26" y="33"/>
                    <a:pt x="29" y="36"/>
                    <a:pt x="32" y="36"/>
                  </a:cubicBezTo>
                  <a:cubicBezTo>
                    <a:pt x="40" y="36"/>
                    <a:pt x="51" y="25"/>
                    <a:pt x="51" y="25"/>
                  </a:cubicBez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7" name="Google Shape;36517;p44"/>
            <p:cNvSpPr/>
            <p:nvPr/>
          </p:nvSpPr>
          <p:spPr>
            <a:xfrm>
              <a:off x="5423725" y="2791150"/>
              <a:ext cx="5650" cy="5450"/>
            </a:xfrm>
            <a:custGeom>
              <a:avLst/>
              <a:gdLst/>
              <a:ahLst/>
              <a:cxnLst/>
              <a:rect l="l" t="t" r="r" b="b"/>
              <a:pathLst>
                <a:path w="226" h="218" extrusionOk="0">
                  <a:moveTo>
                    <a:pt x="113" y="0"/>
                  </a:moveTo>
                  <a:cubicBezTo>
                    <a:pt x="77" y="0"/>
                    <a:pt x="44" y="29"/>
                    <a:pt x="25" y="85"/>
                  </a:cubicBezTo>
                  <a:cubicBezTo>
                    <a:pt x="0" y="135"/>
                    <a:pt x="25" y="185"/>
                    <a:pt x="75" y="210"/>
                  </a:cubicBezTo>
                  <a:cubicBezTo>
                    <a:pt x="89" y="215"/>
                    <a:pt x="102" y="217"/>
                    <a:pt x="114" y="217"/>
                  </a:cubicBezTo>
                  <a:cubicBezTo>
                    <a:pt x="168" y="217"/>
                    <a:pt x="205" y="176"/>
                    <a:pt x="226" y="135"/>
                  </a:cubicBezTo>
                  <a:cubicBezTo>
                    <a:pt x="226" y="85"/>
                    <a:pt x="201" y="35"/>
                    <a:pt x="151" y="10"/>
                  </a:cubicBezTo>
                  <a:cubicBezTo>
                    <a:pt x="138" y="4"/>
                    <a:pt x="126" y="0"/>
                    <a:pt x="11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8" name="Google Shape;36518;p44"/>
            <p:cNvSpPr/>
            <p:nvPr/>
          </p:nvSpPr>
          <p:spPr>
            <a:xfrm>
              <a:off x="5217575" y="2700525"/>
              <a:ext cx="12550" cy="20075"/>
            </a:xfrm>
            <a:custGeom>
              <a:avLst/>
              <a:gdLst/>
              <a:ahLst/>
              <a:cxnLst/>
              <a:rect l="l" t="t" r="r" b="b"/>
              <a:pathLst>
                <a:path w="502" h="803" extrusionOk="0">
                  <a:moveTo>
                    <a:pt x="276" y="1"/>
                  </a:moveTo>
                  <a:cubicBezTo>
                    <a:pt x="176" y="51"/>
                    <a:pt x="76" y="176"/>
                    <a:pt x="26" y="352"/>
                  </a:cubicBezTo>
                  <a:cubicBezTo>
                    <a:pt x="1" y="577"/>
                    <a:pt x="151" y="803"/>
                    <a:pt x="151" y="803"/>
                  </a:cubicBezTo>
                  <a:cubicBezTo>
                    <a:pt x="151" y="803"/>
                    <a:pt x="377" y="703"/>
                    <a:pt x="452" y="452"/>
                  </a:cubicBezTo>
                  <a:cubicBezTo>
                    <a:pt x="502" y="276"/>
                    <a:pt x="477" y="126"/>
                    <a:pt x="402" y="51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26" y="126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9" name="Google Shape;36519;p44"/>
            <p:cNvSpPr/>
            <p:nvPr/>
          </p:nvSpPr>
          <p:spPr>
            <a:xfrm>
              <a:off x="5203800" y="2706650"/>
              <a:ext cx="16925" cy="14775"/>
            </a:xfrm>
            <a:custGeom>
              <a:avLst/>
              <a:gdLst/>
              <a:ahLst/>
              <a:cxnLst/>
              <a:rect l="l" t="t" r="r" b="b"/>
              <a:pathLst>
                <a:path w="677" h="591" extrusionOk="0">
                  <a:moveTo>
                    <a:pt x="156" y="0"/>
                  </a:moveTo>
                  <a:cubicBezTo>
                    <a:pt x="136" y="0"/>
                    <a:pt x="117" y="2"/>
                    <a:pt x="100" y="6"/>
                  </a:cubicBezTo>
                  <a:cubicBezTo>
                    <a:pt x="151" y="132"/>
                    <a:pt x="251" y="257"/>
                    <a:pt x="251" y="257"/>
                  </a:cubicBezTo>
                  <a:cubicBezTo>
                    <a:pt x="251" y="257"/>
                    <a:pt x="126" y="132"/>
                    <a:pt x="25" y="132"/>
                  </a:cubicBezTo>
                  <a:cubicBezTo>
                    <a:pt x="0" y="232"/>
                    <a:pt x="75" y="382"/>
                    <a:pt x="226" y="483"/>
                  </a:cubicBezTo>
                  <a:cubicBezTo>
                    <a:pt x="331" y="573"/>
                    <a:pt x="472" y="591"/>
                    <a:pt x="569" y="591"/>
                  </a:cubicBezTo>
                  <a:cubicBezTo>
                    <a:pt x="633" y="591"/>
                    <a:pt x="677" y="583"/>
                    <a:pt x="677" y="583"/>
                  </a:cubicBezTo>
                  <a:cubicBezTo>
                    <a:pt x="677" y="583"/>
                    <a:pt x="677" y="332"/>
                    <a:pt x="501" y="157"/>
                  </a:cubicBezTo>
                  <a:cubicBezTo>
                    <a:pt x="397" y="52"/>
                    <a:pt x="258" y="0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0" name="Google Shape;36520;p44"/>
            <p:cNvSpPr/>
            <p:nvPr/>
          </p:nvSpPr>
          <p:spPr>
            <a:xfrm>
              <a:off x="5218200" y="2720575"/>
              <a:ext cx="13800" cy="19450"/>
            </a:xfrm>
            <a:custGeom>
              <a:avLst/>
              <a:gdLst/>
              <a:ahLst/>
              <a:cxnLst/>
              <a:rect l="l" t="t" r="r" b="b"/>
              <a:pathLst>
                <a:path w="552" h="778" extrusionOk="0">
                  <a:moveTo>
                    <a:pt x="126" y="1"/>
                  </a:moveTo>
                  <a:cubicBezTo>
                    <a:pt x="126" y="1"/>
                    <a:pt x="1" y="251"/>
                    <a:pt x="76" y="477"/>
                  </a:cubicBezTo>
                  <a:cubicBezTo>
                    <a:pt x="126" y="652"/>
                    <a:pt x="251" y="753"/>
                    <a:pt x="352" y="778"/>
                  </a:cubicBezTo>
                  <a:cubicBezTo>
                    <a:pt x="377" y="652"/>
                    <a:pt x="327" y="502"/>
                    <a:pt x="326" y="502"/>
                  </a:cubicBezTo>
                  <a:lnTo>
                    <a:pt x="326" y="502"/>
                  </a:lnTo>
                  <a:cubicBezTo>
                    <a:pt x="327" y="502"/>
                    <a:pt x="402" y="652"/>
                    <a:pt x="477" y="728"/>
                  </a:cubicBezTo>
                  <a:cubicBezTo>
                    <a:pt x="552" y="627"/>
                    <a:pt x="552" y="477"/>
                    <a:pt x="477" y="302"/>
                  </a:cubicBezTo>
                  <a:cubicBezTo>
                    <a:pt x="377" y="101"/>
                    <a:pt x="126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1" name="Google Shape;36521;p44"/>
            <p:cNvSpPr/>
            <p:nvPr/>
          </p:nvSpPr>
          <p:spPr>
            <a:xfrm>
              <a:off x="5203800" y="2720650"/>
              <a:ext cx="17550" cy="13725"/>
            </a:xfrm>
            <a:custGeom>
              <a:avLst/>
              <a:gdLst/>
              <a:ahLst/>
              <a:cxnLst/>
              <a:rect l="l" t="t" r="r" b="b"/>
              <a:pathLst>
                <a:path w="702" h="549" extrusionOk="0">
                  <a:moveTo>
                    <a:pt x="523" y="0"/>
                  </a:moveTo>
                  <a:cubicBezTo>
                    <a:pt x="436" y="0"/>
                    <a:pt x="328" y="16"/>
                    <a:pt x="226" y="73"/>
                  </a:cubicBezTo>
                  <a:cubicBezTo>
                    <a:pt x="75" y="173"/>
                    <a:pt x="0" y="299"/>
                    <a:pt x="0" y="399"/>
                  </a:cubicBezTo>
                  <a:cubicBezTo>
                    <a:pt x="100" y="399"/>
                    <a:pt x="251" y="324"/>
                    <a:pt x="251" y="324"/>
                  </a:cubicBezTo>
                  <a:lnTo>
                    <a:pt x="251" y="324"/>
                  </a:lnTo>
                  <a:cubicBezTo>
                    <a:pt x="251" y="324"/>
                    <a:pt x="100" y="424"/>
                    <a:pt x="75" y="524"/>
                  </a:cubicBezTo>
                  <a:cubicBezTo>
                    <a:pt x="107" y="540"/>
                    <a:pt x="144" y="548"/>
                    <a:pt x="184" y="548"/>
                  </a:cubicBezTo>
                  <a:cubicBezTo>
                    <a:pt x="271" y="548"/>
                    <a:pt x="374" y="509"/>
                    <a:pt x="476" y="424"/>
                  </a:cubicBezTo>
                  <a:cubicBezTo>
                    <a:pt x="652" y="299"/>
                    <a:pt x="702" y="23"/>
                    <a:pt x="702" y="23"/>
                  </a:cubicBezTo>
                  <a:cubicBezTo>
                    <a:pt x="702" y="23"/>
                    <a:pt x="627" y="0"/>
                    <a:pt x="5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2" name="Google Shape;36522;p44"/>
            <p:cNvSpPr/>
            <p:nvPr/>
          </p:nvSpPr>
          <p:spPr>
            <a:xfrm>
              <a:off x="5221975" y="2713375"/>
              <a:ext cx="19425" cy="11250"/>
            </a:xfrm>
            <a:custGeom>
              <a:avLst/>
              <a:gdLst/>
              <a:ahLst/>
              <a:cxnLst/>
              <a:rect l="l" t="t" r="r" b="b"/>
              <a:pathLst>
                <a:path w="777" h="450" extrusionOk="0">
                  <a:moveTo>
                    <a:pt x="505" y="1"/>
                  </a:moveTo>
                  <a:cubicBezTo>
                    <a:pt x="448" y="1"/>
                    <a:pt x="387" y="12"/>
                    <a:pt x="326" y="38"/>
                  </a:cubicBezTo>
                  <a:cubicBezTo>
                    <a:pt x="125" y="88"/>
                    <a:pt x="0" y="339"/>
                    <a:pt x="0" y="339"/>
                  </a:cubicBezTo>
                  <a:cubicBezTo>
                    <a:pt x="0" y="339"/>
                    <a:pt x="147" y="449"/>
                    <a:pt x="347" y="449"/>
                  </a:cubicBezTo>
                  <a:cubicBezTo>
                    <a:pt x="381" y="449"/>
                    <a:pt x="415" y="446"/>
                    <a:pt x="451" y="439"/>
                  </a:cubicBezTo>
                  <a:cubicBezTo>
                    <a:pt x="627" y="414"/>
                    <a:pt x="752" y="314"/>
                    <a:pt x="777" y="214"/>
                  </a:cubicBezTo>
                  <a:cubicBezTo>
                    <a:pt x="744" y="205"/>
                    <a:pt x="702" y="202"/>
                    <a:pt x="661" y="202"/>
                  </a:cubicBezTo>
                  <a:cubicBezTo>
                    <a:pt x="579" y="202"/>
                    <a:pt x="501" y="214"/>
                    <a:pt x="501" y="214"/>
                  </a:cubicBezTo>
                  <a:cubicBezTo>
                    <a:pt x="501" y="214"/>
                    <a:pt x="677" y="163"/>
                    <a:pt x="752" y="88"/>
                  </a:cubicBezTo>
                  <a:cubicBezTo>
                    <a:pt x="703" y="39"/>
                    <a:pt x="611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3" name="Google Shape;36523;p44"/>
            <p:cNvSpPr/>
            <p:nvPr/>
          </p:nvSpPr>
          <p:spPr>
            <a:xfrm>
              <a:off x="5216950" y="2711800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1"/>
                  </a:moveTo>
                  <a:cubicBezTo>
                    <a:pt x="76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26" y="26"/>
                  </a:cubicBezTo>
                  <a:cubicBezTo>
                    <a:pt x="1" y="76"/>
                    <a:pt x="1" y="151"/>
                    <a:pt x="26" y="226"/>
                  </a:cubicBezTo>
                  <a:cubicBezTo>
                    <a:pt x="76" y="327"/>
                    <a:pt x="176" y="377"/>
                    <a:pt x="176" y="377"/>
                  </a:cubicBezTo>
                  <a:cubicBezTo>
                    <a:pt x="176" y="377"/>
                    <a:pt x="251" y="277"/>
                    <a:pt x="226" y="151"/>
                  </a:cubicBezTo>
                  <a:cubicBezTo>
                    <a:pt x="201" y="76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4" name="Google Shape;36524;p44"/>
            <p:cNvSpPr/>
            <p:nvPr/>
          </p:nvSpPr>
          <p:spPr>
            <a:xfrm>
              <a:off x="5211950" y="2718450"/>
              <a:ext cx="9400" cy="4800"/>
            </a:xfrm>
            <a:custGeom>
              <a:avLst/>
              <a:gdLst/>
              <a:ahLst/>
              <a:cxnLst/>
              <a:rect l="l" t="t" r="r" b="b"/>
              <a:pathLst>
                <a:path w="376" h="192" extrusionOk="0">
                  <a:moveTo>
                    <a:pt x="136" y="0"/>
                  </a:moveTo>
                  <a:cubicBezTo>
                    <a:pt x="86" y="0"/>
                    <a:pt x="43" y="18"/>
                    <a:pt x="25" y="36"/>
                  </a:cubicBezTo>
                  <a:cubicBezTo>
                    <a:pt x="50" y="86"/>
                    <a:pt x="125" y="86"/>
                    <a:pt x="125" y="86"/>
                  </a:cubicBezTo>
                  <a:cubicBezTo>
                    <a:pt x="125" y="86"/>
                    <a:pt x="50" y="86"/>
                    <a:pt x="0" y="111"/>
                  </a:cubicBezTo>
                  <a:cubicBezTo>
                    <a:pt x="25" y="136"/>
                    <a:pt x="100" y="186"/>
                    <a:pt x="175" y="186"/>
                  </a:cubicBezTo>
                  <a:cubicBezTo>
                    <a:pt x="190" y="190"/>
                    <a:pt x="204" y="191"/>
                    <a:pt x="218" y="191"/>
                  </a:cubicBezTo>
                  <a:cubicBezTo>
                    <a:pt x="302" y="191"/>
                    <a:pt x="376" y="136"/>
                    <a:pt x="376" y="136"/>
                  </a:cubicBezTo>
                  <a:cubicBezTo>
                    <a:pt x="376" y="136"/>
                    <a:pt x="326" y="11"/>
                    <a:pt x="201" y="11"/>
                  </a:cubicBezTo>
                  <a:cubicBezTo>
                    <a:pt x="178" y="3"/>
                    <a:pt x="156" y="0"/>
                    <a:pt x="13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5" name="Google Shape;36525;p44"/>
            <p:cNvSpPr/>
            <p:nvPr/>
          </p:nvSpPr>
          <p:spPr>
            <a:xfrm>
              <a:off x="5221975" y="2721050"/>
              <a:ext cx="7525" cy="6450"/>
            </a:xfrm>
            <a:custGeom>
              <a:avLst/>
              <a:gdLst/>
              <a:ahLst/>
              <a:cxnLst/>
              <a:rect l="l" t="t" r="r" b="b"/>
              <a:pathLst>
                <a:path w="301" h="258" extrusionOk="0">
                  <a:moveTo>
                    <a:pt x="63" y="1"/>
                  </a:moveTo>
                  <a:cubicBezTo>
                    <a:pt x="25" y="1"/>
                    <a:pt x="0" y="7"/>
                    <a:pt x="0" y="7"/>
                  </a:cubicBezTo>
                  <a:cubicBezTo>
                    <a:pt x="0" y="7"/>
                    <a:pt x="0" y="132"/>
                    <a:pt x="75" y="207"/>
                  </a:cubicBezTo>
                  <a:cubicBezTo>
                    <a:pt x="150" y="257"/>
                    <a:pt x="226" y="257"/>
                    <a:pt x="276" y="257"/>
                  </a:cubicBezTo>
                  <a:cubicBezTo>
                    <a:pt x="251" y="208"/>
                    <a:pt x="176" y="158"/>
                    <a:pt x="175" y="157"/>
                  </a:cubicBezTo>
                  <a:lnTo>
                    <a:pt x="175" y="157"/>
                  </a:lnTo>
                  <a:cubicBezTo>
                    <a:pt x="176" y="158"/>
                    <a:pt x="251" y="207"/>
                    <a:pt x="301" y="207"/>
                  </a:cubicBezTo>
                  <a:cubicBezTo>
                    <a:pt x="301" y="157"/>
                    <a:pt x="276" y="82"/>
                    <a:pt x="201" y="32"/>
                  </a:cubicBezTo>
                  <a:cubicBezTo>
                    <a:pt x="150" y="7"/>
                    <a:pt x="100" y="1"/>
                    <a:pt x="6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6" name="Google Shape;36526;p44"/>
            <p:cNvSpPr/>
            <p:nvPr/>
          </p:nvSpPr>
          <p:spPr>
            <a:xfrm>
              <a:off x="5216325" y="2721200"/>
              <a:ext cx="6925" cy="8800"/>
            </a:xfrm>
            <a:custGeom>
              <a:avLst/>
              <a:gdLst/>
              <a:ahLst/>
              <a:cxnLst/>
              <a:rect l="l" t="t" r="r" b="b"/>
              <a:pathLst>
                <a:path w="277" h="352" extrusionOk="0">
                  <a:moveTo>
                    <a:pt x="201" y="1"/>
                  </a:moveTo>
                  <a:cubicBezTo>
                    <a:pt x="201" y="1"/>
                    <a:pt x="101" y="26"/>
                    <a:pt x="51" y="126"/>
                  </a:cubicBezTo>
                  <a:cubicBezTo>
                    <a:pt x="0" y="201"/>
                    <a:pt x="0" y="277"/>
                    <a:pt x="26" y="327"/>
                  </a:cubicBezTo>
                  <a:cubicBezTo>
                    <a:pt x="75" y="302"/>
                    <a:pt x="125" y="227"/>
                    <a:pt x="126" y="226"/>
                  </a:cubicBezTo>
                  <a:lnTo>
                    <a:pt x="126" y="226"/>
                  </a:lnTo>
                  <a:cubicBezTo>
                    <a:pt x="125" y="227"/>
                    <a:pt x="76" y="302"/>
                    <a:pt x="101" y="352"/>
                  </a:cubicBezTo>
                  <a:cubicBezTo>
                    <a:pt x="151" y="352"/>
                    <a:pt x="201" y="302"/>
                    <a:pt x="226" y="226"/>
                  </a:cubicBezTo>
                  <a:cubicBezTo>
                    <a:pt x="276" y="101"/>
                    <a:pt x="201" y="1"/>
                    <a:pt x="20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7" name="Google Shape;36527;p44"/>
            <p:cNvSpPr/>
            <p:nvPr/>
          </p:nvSpPr>
          <p:spPr>
            <a:xfrm>
              <a:off x="5221325" y="2714075"/>
              <a:ext cx="7550" cy="7225"/>
            </a:xfrm>
            <a:custGeom>
              <a:avLst/>
              <a:gdLst/>
              <a:ahLst/>
              <a:cxnLst/>
              <a:rect l="l" t="t" r="r" b="b"/>
              <a:pathLst>
                <a:path w="302" h="289" extrusionOk="0">
                  <a:moveTo>
                    <a:pt x="210" y="1"/>
                  </a:moveTo>
                  <a:cubicBezTo>
                    <a:pt x="165" y="1"/>
                    <a:pt x="114" y="29"/>
                    <a:pt x="76" y="85"/>
                  </a:cubicBezTo>
                  <a:cubicBezTo>
                    <a:pt x="1" y="161"/>
                    <a:pt x="26" y="286"/>
                    <a:pt x="26" y="286"/>
                  </a:cubicBezTo>
                  <a:cubicBezTo>
                    <a:pt x="26" y="286"/>
                    <a:pt x="40" y="289"/>
                    <a:pt x="61" y="289"/>
                  </a:cubicBezTo>
                  <a:cubicBezTo>
                    <a:pt x="104" y="289"/>
                    <a:pt x="176" y="277"/>
                    <a:pt x="227" y="211"/>
                  </a:cubicBezTo>
                  <a:cubicBezTo>
                    <a:pt x="277" y="161"/>
                    <a:pt x="302" y="85"/>
                    <a:pt x="302" y="35"/>
                  </a:cubicBezTo>
                  <a:lnTo>
                    <a:pt x="302" y="35"/>
                  </a:lnTo>
                  <a:cubicBezTo>
                    <a:pt x="252" y="60"/>
                    <a:pt x="176" y="110"/>
                    <a:pt x="176" y="110"/>
                  </a:cubicBezTo>
                  <a:cubicBezTo>
                    <a:pt x="176" y="110"/>
                    <a:pt x="252" y="60"/>
                    <a:pt x="252" y="10"/>
                  </a:cubicBezTo>
                  <a:cubicBezTo>
                    <a:pt x="239" y="4"/>
                    <a:pt x="225" y="1"/>
                    <a:pt x="21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8" name="Google Shape;36528;p44"/>
            <p:cNvSpPr/>
            <p:nvPr/>
          </p:nvSpPr>
          <p:spPr>
            <a:xfrm>
              <a:off x="5221325" y="2714325"/>
              <a:ext cx="1925" cy="5025"/>
            </a:xfrm>
            <a:custGeom>
              <a:avLst/>
              <a:gdLst/>
              <a:ahLst/>
              <a:cxnLst/>
              <a:rect l="l" t="t" r="r" b="b"/>
              <a:pathLst>
                <a:path w="77" h="201" fill="none" extrusionOk="0">
                  <a:moveTo>
                    <a:pt x="76" y="0"/>
                  </a:moveTo>
                  <a:lnTo>
                    <a:pt x="1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9" name="Google Shape;36529;p44"/>
            <p:cNvSpPr/>
            <p:nvPr/>
          </p:nvSpPr>
          <p:spPr>
            <a:xfrm>
              <a:off x="5222600" y="2713400"/>
              <a:ext cx="1275" cy="950"/>
            </a:xfrm>
            <a:custGeom>
              <a:avLst/>
              <a:gdLst/>
              <a:ahLst/>
              <a:cxnLst/>
              <a:rect l="l" t="t" r="r" b="b"/>
              <a:pathLst>
                <a:path w="51" h="38" extrusionOk="0">
                  <a:moveTo>
                    <a:pt x="19" y="1"/>
                  </a:moveTo>
                  <a:cubicBezTo>
                    <a:pt x="11" y="1"/>
                    <a:pt x="0" y="12"/>
                    <a:pt x="0" y="12"/>
                  </a:cubicBezTo>
                  <a:cubicBezTo>
                    <a:pt x="0" y="12"/>
                    <a:pt x="0" y="37"/>
                    <a:pt x="0" y="37"/>
                  </a:cubicBezTo>
                  <a:lnTo>
                    <a:pt x="25" y="37"/>
                  </a:lnTo>
                  <a:cubicBezTo>
                    <a:pt x="50" y="12"/>
                    <a:pt x="25" y="12"/>
                    <a:pt x="25" y="12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0" name="Google Shape;36530;p44"/>
            <p:cNvSpPr/>
            <p:nvPr/>
          </p:nvSpPr>
          <p:spPr>
            <a:xfrm>
              <a:off x="5220700" y="271370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0"/>
                  </a:moveTo>
                  <a:lnTo>
                    <a:pt x="26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1" name="Google Shape;36531;p44"/>
            <p:cNvSpPr/>
            <p:nvPr/>
          </p:nvSpPr>
          <p:spPr>
            <a:xfrm>
              <a:off x="5220075" y="27130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0"/>
                    <a:pt x="1" y="25"/>
                    <a:pt x="1" y="25"/>
                  </a:cubicBezTo>
                  <a:cubicBezTo>
                    <a:pt x="1" y="50"/>
                    <a:pt x="1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2" name="Google Shape;36532;p44"/>
            <p:cNvSpPr/>
            <p:nvPr/>
          </p:nvSpPr>
          <p:spPr>
            <a:xfrm>
              <a:off x="5221325" y="2714950"/>
              <a:ext cx="3800" cy="4400"/>
            </a:xfrm>
            <a:custGeom>
              <a:avLst/>
              <a:gdLst/>
              <a:ahLst/>
              <a:cxnLst/>
              <a:rect l="l" t="t" r="r" b="b"/>
              <a:pathLst>
                <a:path w="152" h="176" fill="none" extrusionOk="0">
                  <a:moveTo>
                    <a:pt x="151" y="0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3" name="Google Shape;36533;p44"/>
            <p:cNvSpPr/>
            <p:nvPr/>
          </p:nvSpPr>
          <p:spPr>
            <a:xfrm>
              <a:off x="5224475" y="2714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0" y="0"/>
                  </a:moveTo>
                  <a:cubicBezTo>
                    <a:pt x="25" y="0"/>
                    <a:pt x="25" y="0"/>
                    <a:pt x="25" y="25"/>
                  </a:cubicBezTo>
                  <a:cubicBezTo>
                    <a:pt x="0" y="25"/>
                    <a:pt x="0" y="25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50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4" name="Google Shape;36534;p44"/>
            <p:cNvSpPr/>
            <p:nvPr/>
          </p:nvSpPr>
          <p:spPr>
            <a:xfrm>
              <a:off x="5221975" y="2720575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0" y="22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5" name="Google Shape;36535;p44"/>
            <p:cNvSpPr/>
            <p:nvPr/>
          </p:nvSpPr>
          <p:spPr>
            <a:xfrm>
              <a:off x="5223225" y="272560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5" y="50"/>
                    <a:pt x="25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6" name="Google Shape;36536;p44"/>
            <p:cNvSpPr/>
            <p:nvPr/>
          </p:nvSpPr>
          <p:spPr>
            <a:xfrm>
              <a:off x="5221975" y="2720575"/>
              <a:ext cx="3775" cy="4425"/>
            </a:xfrm>
            <a:custGeom>
              <a:avLst/>
              <a:gdLst/>
              <a:ahLst/>
              <a:cxnLst/>
              <a:rect l="l" t="t" r="r" b="b"/>
              <a:pathLst>
                <a:path w="151" h="177" fill="none" extrusionOk="0">
                  <a:moveTo>
                    <a:pt x="150" y="1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7" name="Google Shape;36537;p44"/>
            <p:cNvSpPr/>
            <p:nvPr/>
          </p:nvSpPr>
          <p:spPr>
            <a:xfrm>
              <a:off x="5225100" y="2724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0" y="50"/>
                  </a:cubicBezTo>
                  <a:lnTo>
                    <a:pt x="25" y="50"/>
                  </a:lnTo>
                  <a:cubicBezTo>
                    <a:pt x="50" y="25"/>
                    <a:pt x="50" y="25"/>
                    <a:pt x="25" y="25"/>
                  </a:cubicBezTo>
                  <a:cubicBezTo>
                    <a:pt x="25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8" name="Google Shape;36538;p44"/>
            <p:cNvSpPr/>
            <p:nvPr/>
          </p:nvSpPr>
          <p:spPr>
            <a:xfrm>
              <a:off x="5221325" y="2720575"/>
              <a:ext cx="650" cy="5675"/>
            </a:xfrm>
            <a:custGeom>
              <a:avLst/>
              <a:gdLst/>
              <a:ahLst/>
              <a:cxnLst/>
              <a:rect l="l" t="t" r="r" b="b"/>
              <a:pathLst>
                <a:path w="26" h="227" fill="none" extrusionOk="0">
                  <a:moveTo>
                    <a:pt x="1" y="226"/>
                  </a:moveTo>
                  <a:lnTo>
                    <a:pt x="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9" name="Google Shape;36539;p44"/>
            <p:cNvSpPr/>
            <p:nvPr/>
          </p:nvSpPr>
          <p:spPr>
            <a:xfrm>
              <a:off x="5220700" y="27262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25"/>
                    <a:pt x="26" y="25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0" name="Google Shape;36540;p44"/>
            <p:cNvSpPr/>
            <p:nvPr/>
          </p:nvSpPr>
          <p:spPr>
            <a:xfrm>
              <a:off x="5221975" y="2719950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1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1" name="Google Shape;36541;p44"/>
            <p:cNvSpPr/>
            <p:nvPr/>
          </p:nvSpPr>
          <p:spPr>
            <a:xfrm>
              <a:off x="5226975" y="27193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51" y="26"/>
                  </a:lnTo>
                  <a:cubicBezTo>
                    <a:pt x="51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2" name="Google Shape;36542;p44"/>
            <p:cNvSpPr/>
            <p:nvPr/>
          </p:nvSpPr>
          <p:spPr>
            <a:xfrm>
              <a:off x="5221975" y="2717450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0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3" name="Google Shape;36543;p44"/>
            <p:cNvSpPr/>
            <p:nvPr/>
          </p:nvSpPr>
          <p:spPr>
            <a:xfrm>
              <a:off x="5226350" y="27168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26" y="25"/>
                    <a:pt x="26" y="51"/>
                    <a:pt x="26" y="5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4" name="Google Shape;36544;p44"/>
            <p:cNvSpPr/>
            <p:nvPr/>
          </p:nvSpPr>
          <p:spPr>
            <a:xfrm>
              <a:off x="5221975" y="2719950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6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5" name="Google Shape;36545;p44"/>
            <p:cNvSpPr/>
            <p:nvPr/>
          </p:nvSpPr>
          <p:spPr>
            <a:xfrm>
              <a:off x="5226975" y="27218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lnTo>
                    <a:pt x="26" y="26"/>
                  </a:ln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6" name="Google Shape;36546;p44"/>
            <p:cNvSpPr/>
            <p:nvPr/>
          </p:nvSpPr>
          <p:spPr>
            <a:xfrm>
              <a:off x="5216325" y="2720575"/>
              <a:ext cx="4400" cy="3175"/>
            </a:xfrm>
            <a:custGeom>
              <a:avLst/>
              <a:gdLst/>
              <a:ahLst/>
              <a:cxnLst/>
              <a:rect l="l" t="t" r="r" b="b"/>
              <a:pathLst>
                <a:path w="176" h="127" fill="none" extrusionOk="0">
                  <a:moveTo>
                    <a:pt x="0" y="126"/>
                  </a:moveTo>
                  <a:lnTo>
                    <a:pt x="17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7" name="Google Shape;36547;p44"/>
            <p:cNvSpPr/>
            <p:nvPr/>
          </p:nvSpPr>
          <p:spPr>
            <a:xfrm>
              <a:off x="5215700" y="2723250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9" y="0"/>
                  </a:moveTo>
                  <a:cubicBezTo>
                    <a:pt x="25" y="0"/>
                    <a:pt x="25" y="7"/>
                    <a:pt x="25" y="19"/>
                  </a:cubicBezTo>
                  <a:cubicBezTo>
                    <a:pt x="0" y="19"/>
                    <a:pt x="0" y="19"/>
                    <a:pt x="25" y="44"/>
                  </a:cubicBezTo>
                  <a:lnTo>
                    <a:pt x="51" y="44"/>
                  </a:lnTo>
                  <a:cubicBezTo>
                    <a:pt x="51" y="19"/>
                    <a:pt x="51" y="19"/>
                    <a:pt x="51" y="19"/>
                  </a:cubicBezTo>
                  <a:cubicBezTo>
                    <a:pt x="38" y="7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8" name="Google Shape;36548;p44"/>
            <p:cNvSpPr/>
            <p:nvPr/>
          </p:nvSpPr>
          <p:spPr>
            <a:xfrm>
              <a:off x="5215700" y="2720575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1"/>
                  </a:moveTo>
                  <a:lnTo>
                    <a:pt x="2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9" name="Google Shape;36549;p44"/>
            <p:cNvSpPr/>
            <p:nvPr/>
          </p:nvSpPr>
          <p:spPr>
            <a:xfrm>
              <a:off x="5215075" y="2721200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26"/>
                    <a:pt x="0" y="37"/>
                    <a:pt x="8" y="37"/>
                  </a:cubicBezTo>
                  <a:cubicBezTo>
                    <a:pt x="11" y="37"/>
                    <a:pt x="17" y="34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0" name="Google Shape;36550;p44"/>
            <p:cNvSpPr/>
            <p:nvPr/>
          </p:nvSpPr>
          <p:spPr>
            <a:xfrm>
              <a:off x="5218200" y="2720575"/>
              <a:ext cx="2525" cy="4425"/>
            </a:xfrm>
            <a:custGeom>
              <a:avLst/>
              <a:gdLst/>
              <a:ahLst/>
              <a:cxnLst/>
              <a:rect l="l" t="t" r="r" b="b"/>
              <a:pathLst>
                <a:path w="101" h="177" fill="none" extrusionOk="0">
                  <a:moveTo>
                    <a:pt x="1" y="176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1" name="Google Shape;36551;p44"/>
            <p:cNvSpPr/>
            <p:nvPr/>
          </p:nvSpPr>
          <p:spPr>
            <a:xfrm>
              <a:off x="5217575" y="27249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" y="0"/>
                  </a:moveTo>
                  <a:cubicBezTo>
                    <a:pt x="1" y="25"/>
                    <a:pt x="1" y="25"/>
                    <a:pt x="26" y="25"/>
                  </a:cubicBezTo>
                  <a:cubicBezTo>
                    <a:pt x="26" y="34"/>
                    <a:pt x="26" y="36"/>
                    <a:pt x="27" y="36"/>
                  </a:cubicBezTo>
                  <a:cubicBezTo>
                    <a:pt x="28" y="36"/>
                    <a:pt x="34" y="25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2" name="Google Shape;36552;p44"/>
            <p:cNvSpPr/>
            <p:nvPr/>
          </p:nvSpPr>
          <p:spPr>
            <a:xfrm>
              <a:off x="5215700" y="2716825"/>
              <a:ext cx="5025" cy="3150"/>
            </a:xfrm>
            <a:custGeom>
              <a:avLst/>
              <a:gdLst/>
              <a:ahLst/>
              <a:cxnLst/>
              <a:rect l="l" t="t" r="r" b="b"/>
              <a:pathLst>
                <a:path w="201" h="126" fill="none" extrusionOk="0">
                  <a:moveTo>
                    <a:pt x="0" y="0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3" name="Google Shape;36553;p44"/>
            <p:cNvSpPr/>
            <p:nvPr/>
          </p:nvSpPr>
          <p:spPr>
            <a:xfrm>
              <a:off x="5215075" y="2716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25" y="0"/>
                    <a:pt x="0" y="25"/>
                  </a:cubicBezTo>
                  <a:cubicBezTo>
                    <a:pt x="0" y="25"/>
                    <a:pt x="0" y="25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4" name="Google Shape;36554;p44"/>
            <p:cNvSpPr/>
            <p:nvPr/>
          </p:nvSpPr>
          <p:spPr>
            <a:xfrm>
              <a:off x="5217575" y="2714950"/>
              <a:ext cx="3150" cy="5025"/>
            </a:xfrm>
            <a:custGeom>
              <a:avLst/>
              <a:gdLst/>
              <a:ahLst/>
              <a:cxnLst/>
              <a:rect l="l" t="t" r="r" b="b"/>
              <a:pathLst>
                <a:path w="126" h="201" fill="none" extrusionOk="0">
                  <a:moveTo>
                    <a:pt x="1" y="0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5" name="Google Shape;36555;p44"/>
            <p:cNvSpPr/>
            <p:nvPr/>
          </p:nvSpPr>
          <p:spPr>
            <a:xfrm>
              <a:off x="5216950" y="2714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50"/>
                    <a:pt x="26" y="50"/>
                    <a:pt x="26" y="50"/>
                  </a:cubicBezTo>
                  <a:cubicBezTo>
                    <a:pt x="51" y="25"/>
                    <a:pt x="51" y="25"/>
                    <a:pt x="26" y="25"/>
                  </a:cubicBez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6" name="Google Shape;36556;p44"/>
            <p:cNvSpPr/>
            <p:nvPr/>
          </p:nvSpPr>
          <p:spPr>
            <a:xfrm>
              <a:off x="5215075" y="2719325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7" name="Google Shape;36557;p44"/>
            <p:cNvSpPr/>
            <p:nvPr/>
          </p:nvSpPr>
          <p:spPr>
            <a:xfrm>
              <a:off x="5214450" y="27187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50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8" name="Google Shape;36558;p44"/>
            <p:cNvSpPr/>
            <p:nvPr/>
          </p:nvSpPr>
          <p:spPr>
            <a:xfrm>
              <a:off x="5218825" y="271720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07" y="1"/>
                  </a:moveTo>
                  <a:cubicBezTo>
                    <a:pt x="66" y="1"/>
                    <a:pt x="26" y="24"/>
                    <a:pt x="26" y="61"/>
                  </a:cubicBezTo>
                  <a:cubicBezTo>
                    <a:pt x="1" y="136"/>
                    <a:pt x="26" y="186"/>
                    <a:pt x="76" y="211"/>
                  </a:cubicBezTo>
                  <a:cubicBezTo>
                    <a:pt x="126" y="211"/>
                    <a:pt x="201" y="186"/>
                    <a:pt x="201" y="136"/>
                  </a:cubicBezTo>
                  <a:cubicBezTo>
                    <a:pt x="226" y="86"/>
                    <a:pt x="201" y="36"/>
                    <a:pt x="151" y="10"/>
                  </a:cubicBezTo>
                  <a:cubicBezTo>
                    <a:pt x="138" y="4"/>
                    <a:pt x="122" y="1"/>
                    <a:pt x="107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9" name="Google Shape;36559;p44"/>
            <p:cNvSpPr/>
            <p:nvPr/>
          </p:nvSpPr>
          <p:spPr>
            <a:xfrm>
              <a:off x="5288375" y="2525100"/>
              <a:ext cx="13175" cy="20075"/>
            </a:xfrm>
            <a:custGeom>
              <a:avLst/>
              <a:gdLst/>
              <a:ahLst/>
              <a:cxnLst/>
              <a:rect l="l" t="t" r="r" b="b"/>
              <a:pathLst>
                <a:path w="527" h="803" extrusionOk="0">
                  <a:moveTo>
                    <a:pt x="276" y="0"/>
                  </a:moveTo>
                  <a:cubicBezTo>
                    <a:pt x="176" y="50"/>
                    <a:pt x="76" y="176"/>
                    <a:pt x="51" y="351"/>
                  </a:cubicBezTo>
                  <a:cubicBezTo>
                    <a:pt x="1" y="577"/>
                    <a:pt x="151" y="802"/>
                    <a:pt x="151" y="802"/>
                  </a:cubicBezTo>
                  <a:cubicBezTo>
                    <a:pt x="151" y="802"/>
                    <a:pt x="402" y="702"/>
                    <a:pt x="452" y="451"/>
                  </a:cubicBezTo>
                  <a:cubicBezTo>
                    <a:pt x="527" y="276"/>
                    <a:pt x="477" y="126"/>
                    <a:pt x="427" y="50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26" y="126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0" name="Google Shape;36560;p44"/>
            <p:cNvSpPr/>
            <p:nvPr/>
          </p:nvSpPr>
          <p:spPr>
            <a:xfrm>
              <a:off x="5274600" y="2531200"/>
              <a:ext cx="16925" cy="14800"/>
            </a:xfrm>
            <a:custGeom>
              <a:avLst/>
              <a:gdLst/>
              <a:ahLst/>
              <a:cxnLst/>
              <a:rect l="l" t="t" r="r" b="b"/>
              <a:pathLst>
                <a:path w="677" h="592" extrusionOk="0">
                  <a:moveTo>
                    <a:pt x="171" y="1"/>
                  </a:moveTo>
                  <a:cubicBezTo>
                    <a:pt x="153" y="1"/>
                    <a:pt x="138" y="3"/>
                    <a:pt x="126" y="7"/>
                  </a:cubicBezTo>
                  <a:cubicBezTo>
                    <a:pt x="151" y="132"/>
                    <a:pt x="276" y="257"/>
                    <a:pt x="276" y="257"/>
                  </a:cubicBezTo>
                  <a:cubicBezTo>
                    <a:pt x="276" y="257"/>
                    <a:pt x="126" y="132"/>
                    <a:pt x="25" y="132"/>
                  </a:cubicBezTo>
                  <a:cubicBezTo>
                    <a:pt x="0" y="232"/>
                    <a:pt x="75" y="383"/>
                    <a:pt x="226" y="483"/>
                  </a:cubicBezTo>
                  <a:cubicBezTo>
                    <a:pt x="331" y="573"/>
                    <a:pt x="472" y="591"/>
                    <a:pt x="569" y="591"/>
                  </a:cubicBezTo>
                  <a:cubicBezTo>
                    <a:pt x="633" y="591"/>
                    <a:pt x="677" y="583"/>
                    <a:pt x="677" y="583"/>
                  </a:cubicBezTo>
                  <a:cubicBezTo>
                    <a:pt x="677" y="583"/>
                    <a:pt x="677" y="333"/>
                    <a:pt x="502" y="157"/>
                  </a:cubicBezTo>
                  <a:cubicBezTo>
                    <a:pt x="397" y="53"/>
                    <a:pt x="258" y="1"/>
                    <a:pt x="1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1" name="Google Shape;36561;p44"/>
            <p:cNvSpPr/>
            <p:nvPr/>
          </p:nvSpPr>
          <p:spPr>
            <a:xfrm>
              <a:off x="5289000" y="2545150"/>
              <a:ext cx="13825" cy="19450"/>
            </a:xfrm>
            <a:custGeom>
              <a:avLst/>
              <a:gdLst/>
              <a:ahLst/>
              <a:cxnLst/>
              <a:rect l="l" t="t" r="r" b="b"/>
              <a:pathLst>
                <a:path w="553" h="778" extrusionOk="0">
                  <a:moveTo>
                    <a:pt x="126" y="0"/>
                  </a:moveTo>
                  <a:cubicBezTo>
                    <a:pt x="126" y="0"/>
                    <a:pt x="1" y="251"/>
                    <a:pt x="76" y="476"/>
                  </a:cubicBezTo>
                  <a:cubicBezTo>
                    <a:pt x="151" y="627"/>
                    <a:pt x="276" y="752"/>
                    <a:pt x="377" y="777"/>
                  </a:cubicBezTo>
                  <a:cubicBezTo>
                    <a:pt x="377" y="652"/>
                    <a:pt x="327" y="502"/>
                    <a:pt x="327" y="501"/>
                  </a:cubicBezTo>
                  <a:lnTo>
                    <a:pt x="327" y="501"/>
                  </a:lnTo>
                  <a:cubicBezTo>
                    <a:pt x="327" y="502"/>
                    <a:pt x="402" y="652"/>
                    <a:pt x="502" y="727"/>
                  </a:cubicBezTo>
                  <a:cubicBezTo>
                    <a:pt x="552" y="627"/>
                    <a:pt x="552" y="476"/>
                    <a:pt x="477" y="301"/>
                  </a:cubicBezTo>
                  <a:cubicBezTo>
                    <a:pt x="377" y="100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2" name="Google Shape;36562;p44"/>
            <p:cNvSpPr/>
            <p:nvPr/>
          </p:nvSpPr>
          <p:spPr>
            <a:xfrm>
              <a:off x="5274600" y="2545200"/>
              <a:ext cx="17575" cy="13725"/>
            </a:xfrm>
            <a:custGeom>
              <a:avLst/>
              <a:gdLst/>
              <a:ahLst/>
              <a:cxnLst/>
              <a:rect l="l" t="t" r="r" b="b"/>
              <a:pathLst>
                <a:path w="703" h="549" extrusionOk="0">
                  <a:moveTo>
                    <a:pt x="527" y="1"/>
                  </a:moveTo>
                  <a:cubicBezTo>
                    <a:pt x="444" y="1"/>
                    <a:pt x="342" y="16"/>
                    <a:pt x="251" y="73"/>
                  </a:cubicBezTo>
                  <a:cubicBezTo>
                    <a:pt x="75" y="174"/>
                    <a:pt x="0" y="299"/>
                    <a:pt x="0" y="399"/>
                  </a:cubicBezTo>
                  <a:cubicBezTo>
                    <a:pt x="126" y="399"/>
                    <a:pt x="276" y="324"/>
                    <a:pt x="276" y="324"/>
                  </a:cubicBezTo>
                  <a:lnTo>
                    <a:pt x="276" y="324"/>
                  </a:lnTo>
                  <a:cubicBezTo>
                    <a:pt x="276" y="324"/>
                    <a:pt x="126" y="424"/>
                    <a:pt x="75" y="525"/>
                  </a:cubicBezTo>
                  <a:cubicBezTo>
                    <a:pt x="107" y="540"/>
                    <a:pt x="144" y="549"/>
                    <a:pt x="184" y="549"/>
                  </a:cubicBezTo>
                  <a:cubicBezTo>
                    <a:pt x="271" y="549"/>
                    <a:pt x="374" y="510"/>
                    <a:pt x="476" y="424"/>
                  </a:cubicBezTo>
                  <a:cubicBezTo>
                    <a:pt x="677" y="299"/>
                    <a:pt x="702" y="23"/>
                    <a:pt x="702" y="23"/>
                  </a:cubicBezTo>
                  <a:cubicBezTo>
                    <a:pt x="702" y="23"/>
                    <a:pt x="627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3" name="Google Shape;36563;p44"/>
            <p:cNvSpPr/>
            <p:nvPr/>
          </p:nvSpPr>
          <p:spPr>
            <a:xfrm>
              <a:off x="5292775" y="2537950"/>
              <a:ext cx="19450" cy="11225"/>
            </a:xfrm>
            <a:custGeom>
              <a:avLst/>
              <a:gdLst/>
              <a:ahLst/>
              <a:cxnLst/>
              <a:rect l="l" t="t" r="r" b="b"/>
              <a:pathLst>
                <a:path w="778" h="449" extrusionOk="0">
                  <a:moveTo>
                    <a:pt x="523" y="0"/>
                  </a:moveTo>
                  <a:cubicBezTo>
                    <a:pt x="470" y="0"/>
                    <a:pt x="412" y="11"/>
                    <a:pt x="351" y="38"/>
                  </a:cubicBezTo>
                  <a:cubicBezTo>
                    <a:pt x="125" y="88"/>
                    <a:pt x="0" y="338"/>
                    <a:pt x="0" y="338"/>
                  </a:cubicBezTo>
                  <a:cubicBezTo>
                    <a:pt x="0" y="338"/>
                    <a:pt x="147" y="449"/>
                    <a:pt x="347" y="449"/>
                  </a:cubicBezTo>
                  <a:cubicBezTo>
                    <a:pt x="381" y="449"/>
                    <a:pt x="415" y="446"/>
                    <a:pt x="451" y="439"/>
                  </a:cubicBezTo>
                  <a:cubicBezTo>
                    <a:pt x="627" y="414"/>
                    <a:pt x="752" y="313"/>
                    <a:pt x="777" y="213"/>
                  </a:cubicBezTo>
                  <a:cubicBezTo>
                    <a:pt x="744" y="205"/>
                    <a:pt x="702" y="202"/>
                    <a:pt x="661" y="202"/>
                  </a:cubicBezTo>
                  <a:cubicBezTo>
                    <a:pt x="579" y="202"/>
                    <a:pt x="501" y="213"/>
                    <a:pt x="501" y="213"/>
                  </a:cubicBezTo>
                  <a:cubicBezTo>
                    <a:pt x="501" y="213"/>
                    <a:pt x="677" y="163"/>
                    <a:pt x="752" y="88"/>
                  </a:cubicBezTo>
                  <a:cubicBezTo>
                    <a:pt x="703" y="39"/>
                    <a:pt x="622" y="0"/>
                    <a:pt x="5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4" name="Google Shape;36564;p44"/>
            <p:cNvSpPr/>
            <p:nvPr/>
          </p:nvSpPr>
          <p:spPr>
            <a:xfrm>
              <a:off x="5287750" y="2536375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extrusionOk="0">
                  <a:moveTo>
                    <a:pt x="101" y="0"/>
                  </a:moveTo>
                  <a:cubicBezTo>
                    <a:pt x="76" y="50"/>
                    <a:pt x="101" y="126"/>
                    <a:pt x="101" y="126"/>
                  </a:cubicBezTo>
                  <a:cubicBezTo>
                    <a:pt x="101" y="126"/>
                    <a:pt x="76" y="50"/>
                    <a:pt x="51" y="25"/>
                  </a:cubicBezTo>
                  <a:cubicBezTo>
                    <a:pt x="1" y="76"/>
                    <a:pt x="1" y="151"/>
                    <a:pt x="26" y="226"/>
                  </a:cubicBezTo>
                  <a:cubicBezTo>
                    <a:pt x="76" y="326"/>
                    <a:pt x="176" y="376"/>
                    <a:pt x="176" y="376"/>
                  </a:cubicBezTo>
                  <a:cubicBezTo>
                    <a:pt x="176" y="376"/>
                    <a:pt x="251" y="251"/>
                    <a:pt x="226" y="151"/>
                  </a:cubicBezTo>
                  <a:cubicBezTo>
                    <a:pt x="201" y="76"/>
                    <a:pt x="151" y="25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5" name="Google Shape;36565;p44"/>
            <p:cNvSpPr/>
            <p:nvPr/>
          </p:nvSpPr>
          <p:spPr>
            <a:xfrm>
              <a:off x="5283375" y="2543000"/>
              <a:ext cx="8800" cy="4775"/>
            </a:xfrm>
            <a:custGeom>
              <a:avLst/>
              <a:gdLst/>
              <a:ahLst/>
              <a:cxnLst/>
              <a:rect l="l" t="t" r="r" b="b"/>
              <a:pathLst>
                <a:path w="352" h="191" extrusionOk="0">
                  <a:moveTo>
                    <a:pt x="111" y="1"/>
                  </a:moveTo>
                  <a:cubicBezTo>
                    <a:pt x="61" y="1"/>
                    <a:pt x="18" y="18"/>
                    <a:pt x="0" y="36"/>
                  </a:cubicBezTo>
                  <a:cubicBezTo>
                    <a:pt x="50" y="86"/>
                    <a:pt x="125" y="86"/>
                    <a:pt x="125" y="86"/>
                  </a:cubicBezTo>
                  <a:cubicBezTo>
                    <a:pt x="125" y="86"/>
                    <a:pt x="25" y="86"/>
                    <a:pt x="0" y="111"/>
                  </a:cubicBezTo>
                  <a:cubicBezTo>
                    <a:pt x="0" y="136"/>
                    <a:pt x="75" y="186"/>
                    <a:pt x="151" y="186"/>
                  </a:cubicBezTo>
                  <a:cubicBezTo>
                    <a:pt x="164" y="189"/>
                    <a:pt x="178" y="190"/>
                    <a:pt x="190" y="190"/>
                  </a:cubicBezTo>
                  <a:cubicBezTo>
                    <a:pt x="292" y="190"/>
                    <a:pt x="351" y="111"/>
                    <a:pt x="351" y="111"/>
                  </a:cubicBezTo>
                  <a:cubicBezTo>
                    <a:pt x="351" y="111"/>
                    <a:pt x="301" y="11"/>
                    <a:pt x="176" y="11"/>
                  </a:cubicBezTo>
                  <a:cubicBezTo>
                    <a:pt x="154" y="4"/>
                    <a:pt x="132" y="1"/>
                    <a:pt x="11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6" name="Google Shape;36566;p44"/>
            <p:cNvSpPr/>
            <p:nvPr/>
          </p:nvSpPr>
          <p:spPr>
            <a:xfrm>
              <a:off x="5292775" y="2545600"/>
              <a:ext cx="7525" cy="6450"/>
            </a:xfrm>
            <a:custGeom>
              <a:avLst/>
              <a:gdLst/>
              <a:ahLst/>
              <a:cxnLst/>
              <a:rect l="l" t="t" r="r" b="b"/>
              <a:pathLst>
                <a:path w="301" h="258" extrusionOk="0">
                  <a:moveTo>
                    <a:pt x="63" y="1"/>
                  </a:moveTo>
                  <a:cubicBezTo>
                    <a:pt x="25" y="1"/>
                    <a:pt x="0" y="7"/>
                    <a:pt x="0" y="7"/>
                  </a:cubicBezTo>
                  <a:cubicBezTo>
                    <a:pt x="0" y="7"/>
                    <a:pt x="0" y="133"/>
                    <a:pt x="75" y="208"/>
                  </a:cubicBezTo>
                  <a:cubicBezTo>
                    <a:pt x="150" y="258"/>
                    <a:pt x="226" y="258"/>
                    <a:pt x="276" y="258"/>
                  </a:cubicBezTo>
                  <a:cubicBezTo>
                    <a:pt x="251" y="208"/>
                    <a:pt x="201" y="158"/>
                    <a:pt x="201" y="158"/>
                  </a:cubicBezTo>
                  <a:lnTo>
                    <a:pt x="201" y="158"/>
                  </a:lnTo>
                  <a:cubicBezTo>
                    <a:pt x="201" y="158"/>
                    <a:pt x="251" y="208"/>
                    <a:pt x="301" y="208"/>
                  </a:cubicBezTo>
                  <a:cubicBezTo>
                    <a:pt x="301" y="158"/>
                    <a:pt x="276" y="82"/>
                    <a:pt x="201" y="32"/>
                  </a:cubicBezTo>
                  <a:cubicBezTo>
                    <a:pt x="150" y="7"/>
                    <a:pt x="100" y="1"/>
                    <a:pt x="6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7" name="Google Shape;36567;p44"/>
            <p:cNvSpPr/>
            <p:nvPr/>
          </p:nvSpPr>
          <p:spPr>
            <a:xfrm>
              <a:off x="5287750" y="254577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01" y="0"/>
                  </a:moveTo>
                  <a:cubicBezTo>
                    <a:pt x="201" y="0"/>
                    <a:pt x="76" y="25"/>
                    <a:pt x="26" y="126"/>
                  </a:cubicBezTo>
                  <a:cubicBezTo>
                    <a:pt x="1" y="201"/>
                    <a:pt x="1" y="276"/>
                    <a:pt x="26" y="326"/>
                  </a:cubicBezTo>
                  <a:cubicBezTo>
                    <a:pt x="51" y="301"/>
                    <a:pt x="101" y="226"/>
                    <a:pt x="101" y="226"/>
                  </a:cubicBezTo>
                  <a:lnTo>
                    <a:pt x="101" y="226"/>
                  </a:lnTo>
                  <a:cubicBezTo>
                    <a:pt x="101" y="226"/>
                    <a:pt x="76" y="301"/>
                    <a:pt x="76" y="351"/>
                  </a:cubicBezTo>
                  <a:cubicBezTo>
                    <a:pt x="126" y="351"/>
                    <a:pt x="176" y="301"/>
                    <a:pt x="201" y="226"/>
                  </a:cubicBezTo>
                  <a:cubicBezTo>
                    <a:pt x="251" y="101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8" name="Google Shape;36568;p44"/>
            <p:cNvSpPr/>
            <p:nvPr/>
          </p:nvSpPr>
          <p:spPr>
            <a:xfrm>
              <a:off x="5292775" y="2538650"/>
              <a:ext cx="7525" cy="7150"/>
            </a:xfrm>
            <a:custGeom>
              <a:avLst/>
              <a:gdLst/>
              <a:ahLst/>
              <a:cxnLst/>
              <a:rect l="l" t="t" r="r" b="b"/>
              <a:pathLst>
                <a:path w="301" h="286" extrusionOk="0">
                  <a:moveTo>
                    <a:pt x="184" y="0"/>
                  </a:moveTo>
                  <a:cubicBezTo>
                    <a:pt x="140" y="0"/>
                    <a:pt x="88" y="28"/>
                    <a:pt x="50" y="85"/>
                  </a:cubicBezTo>
                  <a:cubicBezTo>
                    <a:pt x="0" y="160"/>
                    <a:pt x="0" y="285"/>
                    <a:pt x="0" y="285"/>
                  </a:cubicBezTo>
                  <a:cubicBezTo>
                    <a:pt x="0" y="285"/>
                    <a:pt x="125" y="285"/>
                    <a:pt x="201" y="210"/>
                  </a:cubicBezTo>
                  <a:cubicBezTo>
                    <a:pt x="276" y="160"/>
                    <a:pt x="301" y="85"/>
                    <a:pt x="276" y="35"/>
                  </a:cubicBezTo>
                  <a:lnTo>
                    <a:pt x="276" y="35"/>
                  </a:lnTo>
                  <a:cubicBezTo>
                    <a:pt x="226" y="60"/>
                    <a:pt x="176" y="110"/>
                    <a:pt x="176" y="110"/>
                  </a:cubicBezTo>
                  <a:cubicBezTo>
                    <a:pt x="176" y="110"/>
                    <a:pt x="226" y="60"/>
                    <a:pt x="226" y="10"/>
                  </a:cubicBezTo>
                  <a:cubicBezTo>
                    <a:pt x="213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9" name="Google Shape;36569;p44"/>
            <p:cNvSpPr/>
            <p:nvPr/>
          </p:nvSpPr>
          <p:spPr>
            <a:xfrm>
              <a:off x="5292150" y="2538875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5" y="1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0" name="Google Shape;36570;p44"/>
            <p:cNvSpPr/>
            <p:nvPr/>
          </p:nvSpPr>
          <p:spPr>
            <a:xfrm>
              <a:off x="5293400" y="25379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19" y="0"/>
                  </a:moveTo>
                  <a:cubicBezTo>
                    <a:pt x="11" y="0"/>
                    <a:pt x="0" y="12"/>
                    <a:pt x="0" y="12"/>
                  </a:cubicBezTo>
                  <a:cubicBezTo>
                    <a:pt x="0" y="12"/>
                    <a:pt x="0" y="37"/>
                    <a:pt x="25" y="37"/>
                  </a:cubicBezTo>
                  <a:lnTo>
                    <a:pt x="50" y="37"/>
                  </a:lnTo>
                  <a:cubicBezTo>
                    <a:pt x="50" y="12"/>
                    <a:pt x="50" y="12"/>
                    <a:pt x="25" y="12"/>
                  </a:cubicBezTo>
                  <a:cubicBezTo>
                    <a:pt x="25" y="3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1" name="Google Shape;36571;p44"/>
            <p:cNvSpPr/>
            <p:nvPr/>
          </p:nvSpPr>
          <p:spPr>
            <a:xfrm>
              <a:off x="5291500" y="2538250"/>
              <a:ext cx="1300" cy="5675"/>
            </a:xfrm>
            <a:custGeom>
              <a:avLst/>
              <a:gdLst/>
              <a:ahLst/>
              <a:cxnLst/>
              <a:rect l="l" t="t" r="r" b="b"/>
              <a:pathLst>
                <a:path w="52" h="227" fill="none" extrusionOk="0">
                  <a:moveTo>
                    <a:pt x="1" y="1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2" name="Google Shape;36572;p44"/>
            <p:cNvSpPr/>
            <p:nvPr/>
          </p:nvSpPr>
          <p:spPr>
            <a:xfrm>
              <a:off x="5290875" y="253762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0"/>
                  </a:moveTo>
                  <a:cubicBezTo>
                    <a:pt x="26" y="0"/>
                    <a:pt x="1" y="26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26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3" name="Google Shape;36573;p44"/>
            <p:cNvSpPr/>
            <p:nvPr/>
          </p:nvSpPr>
          <p:spPr>
            <a:xfrm>
              <a:off x="5292775" y="2539500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25" y="1"/>
                  </a:moveTo>
                  <a:lnTo>
                    <a:pt x="0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4" name="Google Shape;36574;p44"/>
            <p:cNvSpPr/>
            <p:nvPr/>
          </p:nvSpPr>
          <p:spPr>
            <a:xfrm>
              <a:off x="5295900" y="25388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cubicBezTo>
                    <a:pt x="0" y="26"/>
                    <a:pt x="0" y="26"/>
                    <a:pt x="0" y="51"/>
                  </a:cubicBezTo>
                  <a:cubicBezTo>
                    <a:pt x="0" y="51"/>
                    <a:pt x="25" y="51"/>
                    <a:pt x="25" y="26"/>
                  </a:cubicBezTo>
                  <a:cubicBezTo>
                    <a:pt x="25" y="26"/>
                    <a:pt x="25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5" name="Google Shape;36575;p44"/>
            <p:cNvSpPr/>
            <p:nvPr/>
          </p:nvSpPr>
          <p:spPr>
            <a:xfrm>
              <a:off x="5292775" y="2545150"/>
              <a:ext cx="1275" cy="5650"/>
            </a:xfrm>
            <a:custGeom>
              <a:avLst/>
              <a:gdLst/>
              <a:ahLst/>
              <a:cxnLst/>
              <a:rect l="l" t="t" r="r" b="b"/>
              <a:pathLst>
                <a:path w="51" h="226" fill="none" extrusionOk="0">
                  <a:moveTo>
                    <a:pt x="50" y="2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6" name="Google Shape;36576;p44"/>
            <p:cNvSpPr/>
            <p:nvPr/>
          </p:nvSpPr>
          <p:spPr>
            <a:xfrm>
              <a:off x="5294025" y="2550150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1"/>
                    <a:pt x="25" y="26"/>
                    <a:pt x="25" y="26"/>
                  </a:cubicBez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7" name="Google Shape;36577;p44"/>
            <p:cNvSpPr/>
            <p:nvPr/>
          </p:nvSpPr>
          <p:spPr>
            <a:xfrm>
              <a:off x="5292775" y="2545150"/>
              <a:ext cx="3775" cy="4400"/>
            </a:xfrm>
            <a:custGeom>
              <a:avLst/>
              <a:gdLst/>
              <a:ahLst/>
              <a:cxnLst/>
              <a:rect l="l" t="t" r="r" b="b"/>
              <a:pathLst>
                <a:path w="151" h="176" fill="none" extrusionOk="0">
                  <a:moveTo>
                    <a:pt x="150" y="17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8" name="Google Shape;36578;p44"/>
            <p:cNvSpPr/>
            <p:nvPr/>
          </p:nvSpPr>
          <p:spPr>
            <a:xfrm>
              <a:off x="5295900" y="25489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9" name="Google Shape;36579;p44"/>
            <p:cNvSpPr/>
            <p:nvPr/>
          </p:nvSpPr>
          <p:spPr>
            <a:xfrm>
              <a:off x="5292150" y="2545150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0" y="226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0" name="Google Shape;36580;p44"/>
            <p:cNvSpPr/>
            <p:nvPr/>
          </p:nvSpPr>
          <p:spPr>
            <a:xfrm>
              <a:off x="5291500" y="2550775"/>
              <a:ext cx="675" cy="650"/>
            </a:xfrm>
            <a:custGeom>
              <a:avLst/>
              <a:gdLst/>
              <a:ahLst/>
              <a:cxnLst/>
              <a:rect l="l" t="t" r="r" b="b"/>
              <a:pathLst>
                <a:path w="27" h="26" extrusionOk="0">
                  <a:moveTo>
                    <a:pt x="1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1" name="Google Shape;36581;p44"/>
            <p:cNvSpPr/>
            <p:nvPr/>
          </p:nvSpPr>
          <p:spPr>
            <a:xfrm>
              <a:off x="5292775" y="254452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2" name="Google Shape;36582;p44"/>
            <p:cNvSpPr/>
            <p:nvPr/>
          </p:nvSpPr>
          <p:spPr>
            <a:xfrm>
              <a:off x="5298400" y="25439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3" name="Google Shape;36583;p44"/>
            <p:cNvSpPr/>
            <p:nvPr/>
          </p:nvSpPr>
          <p:spPr>
            <a:xfrm>
              <a:off x="5292775" y="2542000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4" name="Google Shape;36584;p44"/>
            <p:cNvSpPr/>
            <p:nvPr/>
          </p:nvSpPr>
          <p:spPr>
            <a:xfrm>
              <a:off x="5297150" y="2541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1" y="26"/>
                    <a:pt x="26" y="26"/>
                  </a:cubicBezTo>
                  <a:cubicBezTo>
                    <a:pt x="26" y="26"/>
                    <a:pt x="26" y="51"/>
                    <a:pt x="51" y="51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5" name="Google Shape;36585;p44"/>
            <p:cNvSpPr/>
            <p:nvPr/>
          </p:nvSpPr>
          <p:spPr>
            <a:xfrm>
              <a:off x="5292775" y="2544525"/>
              <a:ext cx="5025" cy="1900"/>
            </a:xfrm>
            <a:custGeom>
              <a:avLst/>
              <a:gdLst/>
              <a:ahLst/>
              <a:cxnLst/>
              <a:rect l="l" t="t" r="r" b="b"/>
              <a:pathLst>
                <a:path w="201" h="76" fill="none" extrusionOk="0">
                  <a:moveTo>
                    <a:pt x="201" y="75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6" name="Google Shape;36586;p44"/>
            <p:cNvSpPr/>
            <p:nvPr/>
          </p:nvSpPr>
          <p:spPr>
            <a:xfrm>
              <a:off x="5297775" y="25464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1" y="0"/>
                  </a:moveTo>
                  <a:cubicBezTo>
                    <a:pt x="1" y="25"/>
                    <a:pt x="1" y="25"/>
                    <a:pt x="1" y="25"/>
                  </a:cubicBezTo>
                  <a:lnTo>
                    <a:pt x="26" y="25"/>
                  </a:ln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7" name="Google Shape;36587;p44"/>
            <p:cNvSpPr/>
            <p:nvPr/>
          </p:nvSpPr>
          <p:spPr>
            <a:xfrm>
              <a:off x="5287750" y="2545150"/>
              <a:ext cx="3775" cy="3150"/>
            </a:xfrm>
            <a:custGeom>
              <a:avLst/>
              <a:gdLst/>
              <a:ahLst/>
              <a:cxnLst/>
              <a:rect l="l" t="t" r="r" b="b"/>
              <a:pathLst>
                <a:path w="151" h="126" fill="none" extrusionOk="0">
                  <a:moveTo>
                    <a:pt x="1" y="126"/>
                  </a:moveTo>
                  <a:lnTo>
                    <a:pt x="1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8" name="Google Shape;36588;p44"/>
            <p:cNvSpPr/>
            <p:nvPr/>
          </p:nvSpPr>
          <p:spPr>
            <a:xfrm>
              <a:off x="5287125" y="2547800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13" y="1"/>
                  </a:moveTo>
                  <a:cubicBezTo>
                    <a:pt x="7" y="1"/>
                    <a:pt x="1" y="7"/>
                    <a:pt x="1" y="20"/>
                  </a:cubicBezTo>
                  <a:cubicBezTo>
                    <a:pt x="1" y="20"/>
                    <a:pt x="1" y="20"/>
                    <a:pt x="1" y="45"/>
                  </a:cubicBezTo>
                  <a:lnTo>
                    <a:pt x="26" y="45"/>
                  </a:lnTo>
                  <a:cubicBezTo>
                    <a:pt x="26" y="20"/>
                    <a:pt x="26" y="20"/>
                    <a:pt x="26" y="20"/>
                  </a:cubicBezTo>
                  <a:cubicBezTo>
                    <a:pt x="26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9" name="Google Shape;36589;p44"/>
            <p:cNvSpPr/>
            <p:nvPr/>
          </p:nvSpPr>
          <p:spPr>
            <a:xfrm>
              <a:off x="5286500" y="2545150"/>
              <a:ext cx="5025" cy="1275"/>
            </a:xfrm>
            <a:custGeom>
              <a:avLst/>
              <a:gdLst/>
              <a:ahLst/>
              <a:cxnLst/>
              <a:rect l="l" t="t" r="r" b="b"/>
              <a:pathLst>
                <a:path w="201" h="51" fill="none" extrusionOk="0">
                  <a:moveTo>
                    <a:pt x="0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0" name="Google Shape;36590;p44"/>
            <p:cNvSpPr/>
            <p:nvPr/>
          </p:nvSpPr>
          <p:spPr>
            <a:xfrm>
              <a:off x="5285875" y="25457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25"/>
                    <a:pt x="0" y="36"/>
                    <a:pt x="8" y="36"/>
                  </a:cubicBezTo>
                  <a:cubicBezTo>
                    <a:pt x="12" y="36"/>
                    <a:pt x="17" y="34"/>
                    <a:pt x="25" y="25"/>
                  </a:cubicBezTo>
                  <a:cubicBezTo>
                    <a:pt x="25" y="25"/>
                    <a:pt x="25" y="25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1" name="Google Shape;36591;p44"/>
            <p:cNvSpPr/>
            <p:nvPr/>
          </p:nvSpPr>
          <p:spPr>
            <a:xfrm>
              <a:off x="5289000" y="2545150"/>
              <a:ext cx="2525" cy="4400"/>
            </a:xfrm>
            <a:custGeom>
              <a:avLst/>
              <a:gdLst/>
              <a:ahLst/>
              <a:cxnLst/>
              <a:rect l="l" t="t" r="r" b="b"/>
              <a:pathLst>
                <a:path w="101" h="176" fill="none" extrusionOk="0">
                  <a:moveTo>
                    <a:pt x="1" y="176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2" name="Google Shape;36592;p44"/>
            <p:cNvSpPr/>
            <p:nvPr/>
          </p:nvSpPr>
          <p:spPr>
            <a:xfrm>
              <a:off x="5288375" y="25495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1"/>
                  </a:moveTo>
                  <a:cubicBezTo>
                    <a:pt x="1" y="26"/>
                    <a:pt x="1" y="26"/>
                    <a:pt x="26" y="26"/>
                  </a:cubicBezTo>
                  <a:cubicBezTo>
                    <a:pt x="26" y="34"/>
                    <a:pt x="29" y="37"/>
                    <a:pt x="32" y="37"/>
                  </a:cubicBezTo>
                  <a:cubicBezTo>
                    <a:pt x="40" y="37"/>
                    <a:pt x="51" y="26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3" name="Google Shape;36593;p44"/>
            <p:cNvSpPr/>
            <p:nvPr/>
          </p:nvSpPr>
          <p:spPr>
            <a:xfrm>
              <a:off x="5287125" y="2541375"/>
              <a:ext cx="4400" cy="3175"/>
            </a:xfrm>
            <a:custGeom>
              <a:avLst/>
              <a:gdLst/>
              <a:ahLst/>
              <a:cxnLst/>
              <a:rect l="l" t="t" r="r" b="b"/>
              <a:pathLst>
                <a:path w="176" h="127" fill="none" extrusionOk="0">
                  <a:moveTo>
                    <a:pt x="1" y="1"/>
                  </a:moveTo>
                  <a:lnTo>
                    <a:pt x="17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4" name="Google Shape;36594;p44"/>
            <p:cNvSpPr/>
            <p:nvPr/>
          </p:nvSpPr>
          <p:spPr>
            <a:xfrm>
              <a:off x="5285875" y="25407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51" y="1"/>
                  </a:moveTo>
                  <a:cubicBezTo>
                    <a:pt x="25" y="1"/>
                    <a:pt x="25" y="1"/>
                    <a:pt x="25" y="26"/>
                  </a:cubicBezTo>
                  <a:cubicBezTo>
                    <a:pt x="0" y="26"/>
                    <a:pt x="25" y="26"/>
                    <a:pt x="25" y="51"/>
                  </a:cubicBezTo>
                  <a:cubicBezTo>
                    <a:pt x="25" y="51"/>
                    <a:pt x="51" y="51"/>
                    <a:pt x="51" y="26"/>
                  </a:cubicBez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5" name="Google Shape;36595;p44"/>
            <p:cNvSpPr/>
            <p:nvPr/>
          </p:nvSpPr>
          <p:spPr>
            <a:xfrm>
              <a:off x="5288375" y="2539500"/>
              <a:ext cx="3150" cy="5050"/>
            </a:xfrm>
            <a:custGeom>
              <a:avLst/>
              <a:gdLst/>
              <a:ahLst/>
              <a:cxnLst/>
              <a:rect l="l" t="t" r="r" b="b"/>
              <a:pathLst>
                <a:path w="126" h="202" fill="none" extrusionOk="0">
                  <a:moveTo>
                    <a:pt x="1" y="1"/>
                  </a:moveTo>
                  <a:lnTo>
                    <a:pt x="1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6" name="Google Shape;36596;p44"/>
            <p:cNvSpPr/>
            <p:nvPr/>
          </p:nvSpPr>
          <p:spPr>
            <a:xfrm>
              <a:off x="5287750" y="25388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7" name="Google Shape;36597;p44"/>
            <p:cNvSpPr/>
            <p:nvPr/>
          </p:nvSpPr>
          <p:spPr>
            <a:xfrm>
              <a:off x="5285875" y="2543900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8" name="Google Shape;36598;p44"/>
            <p:cNvSpPr/>
            <p:nvPr/>
          </p:nvSpPr>
          <p:spPr>
            <a:xfrm>
              <a:off x="5285250" y="2543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0"/>
                  </a:moveTo>
                  <a:cubicBezTo>
                    <a:pt x="0" y="25"/>
                    <a:pt x="0" y="25"/>
                    <a:pt x="25" y="25"/>
                  </a:cubicBezTo>
                  <a:lnTo>
                    <a:pt x="50" y="25"/>
                  </a:lnTo>
                  <a:cubicBezTo>
                    <a:pt x="50" y="0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9" name="Google Shape;36599;p44"/>
            <p:cNvSpPr/>
            <p:nvPr/>
          </p:nvSpPr>
          <p:spPr>
            <a:xfrm>
              <a:off x="5289625" y="25417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07" y="0"/>
                  </a:moveTo>
                  <a:cubicBezTo>
                    <a:pt x="66" y="0"/>
                    <a:pt x="26" y="23"/>
                    <a:pt x="26" y="60"/>
                  </a:cubicBezTo>
                  <a:cubicBezTo>
                    <a:pt x="1" y="135"/>
                    <a:pt x="26" y="185"/>
                    <a:pt x="76" y="210"/>
                  </a:cubicBezTo>
                  <a:cubicBezTo>
                    <a:pt x="126" y="210"/>
                    <a:pt x="201" y="185"/>
                    <a:pt x="226" y="135"/>
                  </a:cubicBezTo>
                  <a:cubicBezTo>
                    <a:pt x="226" y="85"/>
                    <a:pt x="201" y="35"/>
                    <a:pt x="151" y="10"/>
                  </a:cubicBezTo>
                  <a:cubicBezTo>
                    <a:pt x="138" y="3"/>
                    <a:pt x="123" y="0"/>
                    <a:pt x="10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0" name="Google Shape;36600;p44"/>
            <p:cNvSpPr/>
            <p:nvPr/>
          </p:nvSpPr>
          <p:spPr>
            <a:xfrm>
              <a:off x="5447525" y="2394775"/>
              <a:ext cx="13175" cy="19450"/>
            </a:xfrm>
            <a:custGeom>
              <a:avLst/>
              <a:gdLst/>
              <a:ahLst/>
              <a:cxnLst/>
              <a:rect l="l" t="t" r="r" b="b"/>
              <a:pathLst>
                <a:path w="527" h="778" extrusionOk="0">
                  <a:moveTo>
                    <a:pt x="276" y="0"/>
                  </a:moveTo>
                  <a:cubicBezTo>
                    <a:pt x="201" y="25"/>
                    <a:pt x="76" y="151"/>
                    <a:pt x="51" y="326"/>
                  </a:cubicBezTo>
                  <a:cubicBezTo>
                    <a:pt x="1" y="577"/>
                    <a:pt x="151" y="777"/>
                    <a:pt x="151" y="777"/>
                  </a:cubicBezTo>
                  <a:cubicBezTo>
                    <a:pt x="151" y="777"/>
                    <a:pt x="402" y="677"/>
                    <a:pt x="477" y="451"/>
                  </a:cubicBezTo>
                  <a:cubicBezTo>
                    <a:pt x="527" y="276"/>
                    <a:pt x="502" y="100"/>
                    <a:pt x="427" y="25"/>
                  </a:cubicBezTo>
                  <a:cubicBezTo>
                    <a:pt x="326" y="125"/>
                    <a:pt x="276" y="276"/>
                    <a:pt x="276" y="276"/>
                  </a:cubicBezTo>
                  <a:cubicBezTo>
                    <a:pt x="276" y="276"/>
                    <a:pt x="326" y="10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1" name="Google Shape;36601;p44"/>
            <p:cNvSpPr/>
            <p:nvPr/>
          </p:nvSpPr>
          <p:spPr>
            <a:xfrm>
              <a:off x="5434375" y="2400875"/>
              <a:ext cx="16300" cy="14650"/>
            </a:xfrm>
            <a:custGeom>
              <a:avLst/>
              <a:gdLst/>
              <a:ahLst/>
              <a:cxnLst/>
              <a:rect l="l" t="t" r="r" b="b"/>
              <a:pathLst>
                <a:path w="652" h="586" extrusionOk="0">
                  <a:moveTo>
                    <a:pt x="155" y="0"/>
                  </a:moveTo>
                  <a:cubicBezTo>
                    <a:pt x="135" y="0"/>
                    <a:pt x="117" y="3"/>
                    <a:pt x="101" y="7"/>
                  </a:cubicBezTo>
                  <a:cubicBezTo>
                    <a:pt x="126" y="107"/>
                    <a:pt x="251" y="232"/>
                    <a:pt x="251" y="232"/>
                  </a:cubicBezTo>
                  <a:cubicBezTo>
                    <a:pt x="251" y="232"/>
                    <a:pt x="101" y="132"/>
                    <a:pt x="0" y="107"/>
                  </a:cubicBezTo>
                  <a:lnTo>
                    <a:pt x="0" y="107"/>
                  </a:lnTo>
                  <a:cubicBezTo>
                    <a:pt x="0" y="207"/>
                    <a:pt x="50" y="358"/>
                    <a:pt x="201" y="483"/>
                  </a:cubicBezTo>
                  <a:cubicBezTo>
                    <a:pt x="326" y="572"/>
                    <a:pt x="503" y="585"/>
                    <a:pt x="593" y="585"/>
                  </a:cubicBezTo>
                  <a:cubicBezTo>
                    <a:pt x="629" y="585"/>
                    <a:pt x="652" y="583"/>
                    <a:pt x="652" y="583"/>
                  </a:cubicBezTo>
                  <a:cubicBezTo>
                    <a:pt x="652" y="583"/>
                    <a:pt x="652" y="308"/>
                    <a:pt x="476" y="157"/>
                  </a:cubicBezTo>
                  <a:cubicBezTo>
                    <a:pt x="372" y="5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2" name="Google Shape;36602;p44"/>
            <p:cNvSpPr/>
            <p:nvPr/>
          </p:nvSpPr>
          <p:spPr>
            <a:xfrm>
              <a:off x="5448150" y="2414825"/>
              <a:ext cx="14450" cy="18825"/>
            </a:xfrm>
            <a:custGeom>
              <a:avLst/>
              <a:gdLst/>
              <a:ahLst/>
              <a:cxnLst/>
              <a:rect l="l" t="t" r="r" b="b"/>
              <a:pathLst>
                <a:path w="578" h="753" extrusionOk="0">
                  <a:moveTo>
                    <a:pt x="126" y="0"/>
                  </a:moveTo>
                  <a:cubicBezTo>
                    <a:pt x="126" y="0"/>
                    <a:pt x="1" y="226"/>
                    <a:pt x="76" y="451"/>
                  </a:cubicBezTo>
                  <a:cubicBezTo>
                    <a:pt x="151" y="627"/>
                    <a:pt x="276" y="752"/>
                    <a:pt x="377" y="752"/>
                  </a:cubicBezTo>
                  <a:cubicBezTo>
                    <a:pt x="402" y="652"/>
                    <a:pt x="327" y="478"/>
                    <a:pt x="326" y="476"/>
                  </a:cubicBezTo>
                  <a:lnTo>
                    <a:pt x="326" y="476"/>
                  </a:lnTo>
                  <a:cubicBezTo>
                    <a:pt x="327" y="478"/>
                    <a:pt x="402" y="652"/>
                    <a:pt x="502" y="702"/>
                  </a:cubicBezTo>
                  <a:cubicBezTo>
                    <a:pt x="552" y="627"/>
                    <a:pt x="577" y="451"/>
                    <a:pt x="477" y="301"/>
                  </a:cubicBezTo>
                  <a:cubicBezTo>
                    <a:pt x="377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3" name="Google Shape;36603;p44"/>
            <p:cNvSpPr/>
            <p:nvPr/>
          </p:nvSpPr>
          <p:spPr>
            <a:xfrm>
              <a:off x="5433750" y="2414775"/>
              <a:ext cx="17550" cy="13450"/>
            </a:xfrm>
            <a:custGeom>
              <a:avLst/>
              <a:gdLst/>
              <a:ahLst/>
              <a:cxnLst/>
              <a:rect l="l" t="t" r="r" b="b"/>
              <a:pathLst>
                <a:path w="702" h="538" extrusionOk="0">
                  <a:moveTo>
                    <a:pt x="496" y="0"/>
                  </a:moveTo>
                  <a:cubicBezTo>
                    <a:pt x="419" y="0"/>
                    <a:pt x="331" y="12"/>
                    <a:pt x="251" y="52"/>
                  </a:cubicBezTo>
                  <a:cubicBezTo>
                    <a:pt x="100" y="153"/>
                    <a:pt x="0" y="303"/>
                    <a:pt x="0" y="403"/>
                  </a:cubicBezTo>
                  <a:cubicBezTo>
                    <a:pt x="125" y="403"/>
                    <a:pt x="276" y="328"/>
                    <a:pt x="276" y="328"/>
                  </a:cubicBezTo>
                  <a:lnTo>
                    <a:pt x="276" y="328"/>
                  </a:lnTo>
                  <a:cubicBezTo>
                    <a:pt x="276" y="328"/>
                    <a:pt x="126" y="428"/>
                    <a:pt x="75" y="528"/>
                  </a:cubicBezTo>
                  <a:cubicBezTo>
                    <a:pt x="99" y="534"/>
                    <a:pt x="127" y="537"/>
                    <a:pt x="157" y="537"/>
                  </a:cubicBezTo>
                  <a:cubicBezTo>
                    <a:pt x="256" y="537"/>
                    <a:pt x="381" y="505"/>
                    <a:pt x="476" y="428"/>
                  </a:cubicBezTo>
                  <a:cubicBezTo>
                    <a:pt x="677" y="278"/>
                    <a:pt x="702" y="27"/>
                    <a:pt x="702" y="27"/>
                  </a:cubicBezTo>
                  <a:cubicBezTo>
                    <a:pt x="702" y="27"/>
                    <a:pt x="612" y="0"/>
                    <a:pt x="4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4" name="Google Shape;36604;p44"/>
            <p:cNvSpPr/>
            <p:nvPr/>
          </p:nvSpPr>
          <p:spPr>
            <a:xfrm>
              <a:off x="5451925" y="2407275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26" y="0"/>
                  </a:moveTo>
                  <a:cubicBezTo>
                    <a:pt x="472" y="0"/>
                    <a:pt x="413" y="9"/>
                    <a:pt x="351" y="26"/>
                  </a:cubicBezTo>
                  <a:cubicBezTo>
                    <a:pt x="125" y="102"/>
                    <a:pt x="0" y="327"/>
                    <a:pt x="0" y="327"/>
                  </a:cubicBezTo>
                  <a:cubicBezTo>
                    <a:pt x="0" y="327"/>
                    <a:pt x="154" y="462"/>
                    <a:pt x="360" y="462"/>
                  </a:cubicBezTo>
                  <a:cubicBezTo>
                    <a:pt x="389" y="462"/>
                    <a:pt x="420" y="459"/>
                    <a:pt x="451" y="453"/>
                  </a:cubicBezTo>
                  <a:cubicBezTo>
                    <a:pt x="627" y="427"/>
                    <a:pt x="752" y="302"/>
                    <a:pt x="802" y="227"/>
                  </a:cubicBezTo>
                  <a:cubicBezTo>
                    <a:pt x="739" y="202"/>
                    <a:pt x="670" y="196"/>
                    <a:pt x="617" y="196"/>
                  </a:cubicBezTo>
                  <a:cubicBezTo>
                    <a:pt x="564" y="196"/>
                    <a:pt x="526" y="202"/>
                    <a:pt x="526" y="202"/>
                  </a:cubicBezTo>
                  <a:cubicBezTo>
                    <a:pt x="526" y="202"/>
                    <a:pt x="677" y="152"/>
                    <a:pt x="752" y="77"/>
                  </a:cubicBezTo>
                  <a:cubicBezTo>
                    <a:pt x="703" y="28"/>
                    <a:pt x="623" y="0"/>
                    <a:pt x="5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5" name="Google Shape;36605;p44"/>
            <p:cNvSpPr/>
            <p:nvPr/>
          </p:nvSpPr>
          <p:spPr>
            <a:xfrm>
              <a:off x="5446900" y="240605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0"/>
                  </a:moveTo>
                  <a:cubicBezTo>
                    <a:pt x="101" y="50"/>
                    <a:pt x="101" y="126"/>
                    <a:pt x="101" y="126"/>
                  </a:cubicBezTo>
                  <a:cubicBezTo>
                    <a:pt x="101" y="126"/>
                    <a:pt x="76" y="50"/>
                    <a:pt x="51" y="25"/>
                  </a:cubicBezTo>
                  <a:cubicBezTo>
                    <a:pt x="26" y="50"/>
                    <a:pt x="1" y="126"/>
                    <a:pt x="26" y="201"/>
                  </a:cubicBezTo>
                  <a:cubicBezTo>
                    <a:pt x="76" y="301"/>
                    <a:pt x="201" y="351"/>
                    <a:pt x="201" y="351"/>
                  </a:cubicBezTo>
                  <a:cubicBezTo>
                    <a:pt x="201" y="351"/>
                    <a:pt x="251" y="251"/>
                    <a:pt x="226" y="151"/>
                  </a:cubicBezTo>
                  <a:cubicBezTo>
                    <a:pt x="201" y="75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6" name="Google Shape;36606;p44"/>
            <p:cNvSpPr/>
            <p:nvPr/>
          </p:nvSpPr>
          <p:spPr>
            <a:xfrm>
              <a:off x="5442525" y="2412075"/>
              <a:ext cx="8775" cy="5275"/>
            </a:xfrm>
            <a:custGeom>
              <a:avLst/>
              <a:gdLst/>
              <a:ahLst/>
              <a:cxnLst/>
              <a:rect l="l" t="t" r="r" b="b"/>
              <a:pathLst>
                <a:path w="351" h="211" extrusionOk="0">
                  <a:moveTo>
                    <a:pt x="126" y="0"/>
                  </a:moveTo>
                  <a:cubicBezTo>
                    <a:pt x="64" y="0"/>
                    <a:pt x="18" y="23"/>
                    <a:pt x="0" y="60"/>
                  </a:cubicBezTo>
                  <a:cubicBezTo>
                    <a:pt x="50" y="85"/>
                    <a:pt x="125" y="110"/>
                    <a:pt x="125" y="110"/>
                  </a:cubicBezTo>
                  <a:cubicBezTo>
                    <a:pt x="125" y="110"/>
                    <a:pt x="92" y="99"/>
                    <a:pt x="55" y="99"/>
                  </a:cubicBezTo>
                  <a:cubicBezTo>
                    <a:pt x="36" y="99"/>
                    <a:pt x="17" y="102"/>
                    <a:pt x="0" y="110"/>
                  </a:cubicBezTo>
                  <a:cubicBezTo>
                    <a:pt x="25" y="160"/>
                    <a:pt x="75" y="210"/>
                    <a:pt x="150" y="210"/>
                  </a:cubicBezTo>
                  <a:cubicBezTo>
                    <a:pt x="276" y="210"/>
                    <a:pt x="351" y="135"/>
                    <a:pt x="351" y="135"/>
                  </a:cubicBezTo>
                  <a:cubicBezTo>
                    <a:pt x="351" y="135"/>
                    <a:pt x="301" y="35"/>
                    <a:pt x="201" y="10"/>
                  </a:cubicBezTo>
                  <a:cubicBezTo>
                    <a:pt x="174" y="3"/>
                    <a:pt x="149" y="0"/>
                    <a:pt x="1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7" name="Google Shape;36607;p44"/>
            <p:cNvSpPr/>
            <p:nvPr/>
          </p:nvSpPr>
          <p:spPr>
            <a:xfrm>
              <a:off x="5451925" y="2414725"/>
              <a:ext cx="8150" cy="6625"/>
            </a:xfrm>
            <a:custGeom>
              <a:avLst/>
              <a:gdLst/>
              <a:ahLst/>
              <a:cxnLst/>
              <a:rect l="l" t="t" r="r" b="b"/>
              <a:pathLst>
                <a:path w="326" h="265" extrusionOk="0">
                  <a:moveTo>
                    <a:pt x="49" y="0"/>
                  </a:moveTo>
                  <a:cubicBezTo>
                    <a:pt x="20" y="0"/>
                    <a:pt x="0" y="4"/>
                    <a:pt x="0" y="4"/>
                  </a:cubicBezTo>
                  <a:cubicBezTo>
                    <a:pt x="0" y="4"/>
                    <a:pt x="0" y="129"/>
                    <a:pt x="100" y="205"/>
                  </a:cubicBezTo>
                  <a:cubicBezTo>
                    <a:pt x="137" y="241"/>
                    <a:pt x="187" y="265"/>
                    <a:pt x="231" y="265"/>
                  </a:cubicBezTo>
                  <a:cubicBezTo>
                    <a:pt x="247" y="265"/>
                    <a:pt x="262" y="261"/>
                    <a:pt x="276" y="255"/>
                  </a:cubicBezTo>
                  <a:cubicBezTo>
                    <a:pt x="251" y="205"/>
                    <a:pt x="201" y="155"/>
                    <a:pt x="201" y="155"/>
                  </a:cubicBezTo>
                  <a:lnTo>
                    <a:pt x="201" y="155"/>
                  </a:lnTo>
                  <a:cubicBezTo>
                    <a:pt x="201" y="155"/>
                    <a:pt x="251" y="205"/>
                    <a:pt x="301" y="205"/>
                  </a:cubicBezTo>
                  <a:cubicBezTo>
                    <a:pt x="326" y="155"/>
                    <a:pt x="276" y="79"/>
                    <a:pt x="201" y="54"/>
                  </a:cubicBezTo>
                  <a:cubicBezTo>
                    <a:pt x="155" y="9"/>
                    <a:pt x="92" y="0"/>
                    <a:pt x="49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8" name="Google Shape;36608;p44"/>
            <p:cNvSpPr/>
            <p:nvPr/>
          </p:nvSpPr>
          <p:spPr>
            <a:xfrm>
              <a:off x="5446900" y="2415450"/>
              <a:ext cx="6300" cy="8175"/>
            </a:xfrm>
            <a:custGeom>
              <a:avLst/>
              <a:gdLst/>
              <a:ahLst/>
              <a:cxnLst/>
              <a:rect l="l" t="t" r="r" b="b"/>
              <a:pathLst>
                <a:path w="252" h="327" extrusionOk="0">
                  <a:moveTo>
                    <a:pt x="201" y="0"/>
                  </a:moveTo>
                  <a:cubicBezTo>
                    <a:pt x="201" y="0"/>
                    <a:pt x="76" y="25"/>
                    <a:pt x="26" y="126"/>
                  </a:cubicBezTo>
                  <a:cubicBezTo>
                    <a:pt x="1" y="201"/>
                    <a:pt x="1" y="276"/>
                    <a:pt x="26" y="301"/>
                  </a:cubicBezTo>
                  <a:cubicBezTo>
                    <a:pt x="75" y="276"/>
                    <a:pt x="100" y="202"/>
                    <a:pt x="101" y="201"/>
                  </a:cubicBezTo>
                  <a:lnTo>
                    <a:pt x="101" y="201"/>
                  </a:lnTo>
                  <a:cubicBezTo>
                    <a:pt x="100" y="202"/>
                    <a:pt x="76" y="276"/>
                    <a:pt x="76" y="326"/>
                  </a:cubicBezTo>
                  <a:cubicBezTo>
                    <a:pt x="126" y="326"/>
                    <a:pt x="176" y="276"/>
                    <a:pt x="226" y="201"/>
                  </a:cubicBezTo>
                  <a:cubicBezTo>
                    <a:pt x="251" y="100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9" name="Google Shape;36609;p44"/>
            <p:cNvSpPr/>
            <p:nvPr/>
          </p:nvSpPr>
          <p:spPr>
            <a:xfrm>
              <a:off x="5451925" y="2407925"/>
              <a:ext cx="7525" cy="7550"/>
            </a:xfrm>
            <a:custGeom>
              <a:avLst/>
              <a:gdLst/>
              <a:ahLst/>
              <a:cxnLst/>
              <a:rect l="l" t="t" r="r" b="b"/>
              <a:pathLst>
                <a:path w="301" h="302" extrusionOk="0">
                  <a:moveTo>
                    <a:pt x="226" y="0"/>
                  </a:moveTo>
                  <a:cubicBezTo>
                    <a:pt x="201" y="0"/>
                    <a:pt x="125" y="26"/>
                    <a:pt x="75" y="76"/>
                  </a:cubicBezTo>
                  <a:cubicBezTo>
                    <a:pt x="0" y="176"/>
                    <a:pt x="0" y="301"/>
                    <a:pt x="0" y="301"/>
                  </a:cubicBezTo>
                  <a:cubicBezTo>
                    <a:pt x="0" y="301"/>
                    <a:pt x="125" y="301"/>
                    <a:pt x="201" y="226"/>
                  </a:cubicBezTo>
                  <a:cubicBezTo>
                    <a:pt x="276" y="176"/>
                    <a:pt x="301" y="101"/>
                    <a:pt x="276" y="51"/>
                  </a:cubicBezTo>
                  <a:cubicBezTo>
                    <a:pt x="226" y="51"/>
                    <a:pt x="175" y="101"/>
                    <a:pt x="175" y="101"/>
                  </a:cubicBezTo>
                  <a:cubicBezTo>
                    <a:pt x="175" y="101"/>
                    <a:pt x="226" y="51"/>
                    <a:pt x="2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0" name="Google Shape;36610;p44"/>
            <p:cNvSpPr/>
            <p:nvPr/>
          </p:nvSpPr>
          <p:spPr>
            <a:xfrm>
              <a:off x="5451925" y="2407925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0" y="0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1" name="Google Shape;36611;p44"/>
            <p:cNvSpPr/>
            <p:nvPr/>
          </p:nvSpPr>
          <p:spPr>
            <a:xfrm>
              <a:off x="5452550" y="2407300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0" y="0"/>
                  </a:moveTo>
                  <a:cubicBezTo>
                    <a:pt x="0" y="25"/>
                    <a:pt x="0" y="25"/>
                    <a:pt x="25" y="25"/>
                  </a:cubicBezTo>
                  <a:cubicBezTo>
                    <a:pt x="25" y="34"/>
                    <a:pt x="28" y="37"/>
                    <a:pt x="32" y="37"/>
                  </a:cubicBezTo>
                  <a:cubicBezTo>
                    <a:pt x="39" y="37"/>
                    <a:pt x="50" y="25"/>
                    <a:pt x="50" y="25"/>
                  </a:cubicBez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2" name="Google Shape;36612;p44"/>
            <p:cNvSpPr/>
            <p:nvPr/>
          </p:nvSpPr>
          <p:spPr>
            <a:xfrm>
              <a:off x="5450650" y="2407925"/>
              <a:ext cx="1300" cy="5675"/>
            </a:xfrm>
            <a:custGeom>
              <a:avLst/>
              <a:gdLst/>
              <a:ahLst/>
              <a:cxnLst/>
              <a:rect l="l" t="t" r="r" b="b"/>
              <a:pathLst>
                <a:path w="52" h="227" fill="none" extrusionOk="0">
                  <a:moveTo>
                    <a:pt x="1" y="0"/>
                  </a:moveTo>
                  <a:lnTo>
                    <a:pt x="5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3" name="Google Shape;36613;p44"/>
            <p:cNvSpPr/>
            <p:nvPr/>
          </p:nvSpPr>
          <p:spPr>
            <a:xfrm>
              <a:off x="5450025" y="24073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51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4" name="Google Shape;36614;p44"/>
            <p:cNvSpPr/>
            <p:nvPr/>
          </p:nvSpPr>
          <p:spPr>
            <a:xfrm>
              <a:off x="5451925" y="2409175"/>
              <a:ext cx="3150" cy="3775"/>
            </a:xfrm>
            <a:custGeom>
              <a:avLst/>
              <a:gdLst/>
              <a:ahLst/>
              <a:cxnLst/>
              <a:rect l="l" t="t" r="r" b="b"/>
              <a:pathLst>
                <a:path w="126" h="151" fill="none" extrusionOk="0">
                  <a:moveTo>
                    <a:pt x="125" y="1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5" name="Google Shape;36615;p44"/>
            <p:cNvSpPr/>
            <p:nvPr/>
          </p:nvSpPr>
          <p:spPr>
            <a:xfrm>
              <a:off x="5455050" y="2408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6" name="Google Shape;36616;p44"/>
            <p:cNvSpPr/>
            <p:nvPr/>
          </p:nvSpPr>
          <p:spPr>
            <a:xfrm>
              <a:off x="5451925" y="2414825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5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7" name="Google Shape;36617;p44"/>
            <p:cNvSpPr/>
            <p:nvPr/>
          </p:nvSpPr>
          <p:spPr>
            <a:xfrm>
              <a:off x="5453175" y="24198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50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8" name="Google Shape;36618;p44"/>
            <p:cNvSpPr/>
            <p:nvPr/>
          </p:nvSpPr>
          <p:spPr>
            <a:xfrm>
              <a:off x="5451925" y="2414825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0" y="1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9" name="Google Shape;36619;p44"/>
            <p:cNvSpPr/>
            <p:nvPr/>
          </p:nvSpPr>
          <p:spPr>
            <a:xfrm>
              <a:off x="5455050" y="24185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5" y="1"/>
                  </a:moveTo>
                  <a:cubicBezTo>
                    <a:pt x="0" y="1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26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0" name="Google Shape;36620;p44"/>
            <p:cNvSpPr/>
            <p:nvPr/>
          </p:nvSpPr>
          <p:spPr>
            <a:xfrm>
              <a:off x="5451275" y="2414825"/>
              <a:ext cx="675" cy="5650"/>
            </a:xfrm>
            <a:custGeom>
              <a:avLst/>
              <a:gdLst/>
              <a:ahLst/>
              <a:cxnLst/>
              <a:rect l="l" t="t" r="r" b="b"/>
              <a:pathLst>
                <a:path w="27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1" name="Google Shape;36621;p44"/>
            <p:cNvSpPr/>
            <p:nvPr/>
          </p:nvSpPr>
          <p:spPr>
            <a:xfrm>
              <a:off x="5450650" y="241982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cubicBezTo>
                    <a:pt x="1" y="26"/>
                    <a:pt x="26" y="51"/>
                    <a:pt x="26" y="51"/>
                  </a:cubicBezTo>
                  <a:cubicBezTo>
                    <a:pt x="26" y="51"/>
                    <a:pt x="51" y="26"/>
                    <a:pt x="51" y="26"/>
                  </a:cubicBezTo>
                  <a:cubicBezTo>
                    <a:pt x="51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2" name="Google Shape;36622;p44"/>
            <p:cNvSpPr/>
            <p:nvPr/>
          </p:nvSpPr>
          <p:spPr>
            <a:xfrm>
              <a:off x="5451925" y="241357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3" name="Google Shape;36623;p44"/>
            <p:cNvSpPr/>
            <p:nvPr/>
          </p:nvSpPr>
          <p:spPr>
            <a:xfrm>
              <a:off x="5457550" y="2412925"/>
              <a:ext cx="650" cy="1300"/>
            </a:xfrm>
            <a:custGeom>
              <a:avLst/>
              <a:gdLst/>
              <a:ahLst/>
              <a:cxnLst/>
              <a:rect l="l" t="t" r="r" b="b"/>
              <a:pathLst>
                <a:path w="26" h="52" extrusionOk="0">
                  <a:moveTo>
                    <a:pt x="26" y="1"/>
                  </a:moveTo>
                  <a:cubicBezTo>
                    <a:pt x="1" y="1"/>
                    <a:pt x="1" y="26"/>
                    <a:pt x="1" y="2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6" y="51"/>
                    <a:pt x="26" y="51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4" name="Google Shape;36624;p44"/>
            <p:cNvSpPr/>
            <p:nvPr/>
          </p:nvSpPr>
          <p:spPr>
            <a:xfrm>
              <a:off x="5451925" y="2411050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5" name="Google Shape;36625;p44"/>
            <p:cNvSpPr/>
            <p:nvPr/>
          </p:nvSpPr>
          <p:spPr>
            <a:xfrm>
              <a:off x="5456925" y="2410775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8" y="1"/>
                  </a:moveTo>
                  <a:cubicBezTo>
                    <a:pt x="14" y="1"/>
                    <a:pt x="9" y="3"/>
                    <a:pt x="1" y="12"/>
                  </a:cubicBezTo>
                  <a:cubicBezTo>
                    <a:pt x="1" y="12"/>
                    <a:pt x="1" y="12"/>
                    <a:pt x="1" y="37"/>
                  </a:cubicBezTo>
                  <a:lnTo>
                    <a:pt x="26" y="37"/>
                  </a:lnTo>
                  <a:cubicBezTo>
                    <a:pt x="26" y="37"/>
                    <a:pt x="26" y="12"/>
                    <a:pt x="26" y="12"/>
                  </a:cubicBezTo>
                  <a:cubicBezTo>
                    <a:pt x="26" y="12"/>
                    <a:pt x="26" y="1"/>
                    <a:pt x="1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6" name="Google Shape;36626;p44"/>
            <p:cNvSpPr/>
            <p:nvPr/>
          </p:nvSpPr>
          <p:spPr>
            <a:xfrm>
              <a:off x="5451925" y="2413575"/>
              <a:ext cx="5650" cy="2525"/>
            </a:xfrm>
            <a:custGeom>
              <a:avLst/>
              <a:gdLst/>
              <a:ahLst/>
              <a:cxnLst/>
              <a:rect l="l" t="t" r="r" b="b"/>
              <a:pathLst>
                <a:path w="226" h="101" fill="none" extrusionOk="0">
                  <a:moveTo>
                    <a:pt x="226" y="10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7" name="Google Shape;36627;p44"/>
            <p:cNvSpPr/>
            <p:nvPr/>
          </p:nvSpPr>
          <p:spPr>
            <a:xfrm>
              <a:off x="5456925" y="24154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0"/>
                    <a:pt x="26" y="50"/>
                  </a:cubicBezTo>
                  <a:cubicBezTo>
                    <a:pt x="26" y="50"/>
                    <a:pt x="26" y="50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8" name="Google Shape;36628;p44"/>
            <p:cNvSpPr/>
            <p:nvPr/>
          </p:nvSpPr>
          <p:spPr>
            <a:xfrm>
              <a:off x="5446900" y="241420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1" y="125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9" name="Google Shape;36629;p44"/>
            <p:cNvSpPr/>
            <p:nvPr/>
          </p:nvSpPr>
          <p:spPr>
            <a:xfrm>
              <a:off x="5446275" y="241732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38"/>
                    <a:pt x="7" y="44"/>
                    <a:pt x="13" y="44"/>
                  </a:cubicBezTo>
                  <a:cubicBezTo>
                    <a:pt x="19" y="44"/>
                    <a:pt x="26" y="38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0" name="Google Shape;36630;p44"/>
            <p:cNvSpPr/>
            <p:nvPr/>
          </p:nvSpPr>
          <p:spPr>
            <a:xfrm>
              <a:off x="5445650" y="2414200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0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1" name="Google Shape;36631;p44"/>
            <p:cNvSpPr/>
            <p:nvPr/>
          </p:nvSpPr>
          <p:spPr>
            <a:xfrm>
              <a:off x="5445025" y="24148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50"/>
                    <a:pt x="25" y="50"/>
                    <a:pt x="25" y="50"/>
                  </a:cubicBezTo>
                  <a:cubicBezTo>
                    <a:pt x="25" y="50"/>
                    <a:pt x="50" y="25"/>
                    <a:pt x="25" y="25"/>
                  </a:cubicBezTo>
                  <a:cubicBezTo>
                    <a:pt x="25" y="25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2" name="Google Shape;36632;p44"/>
            <p:cNvSpPr/>
            <p:nvPr/>
          </p:nvSpPr>
          <p:spPr>
            <a:xfrm>
              <a:off x="5448775" y="241420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3" name="Google Shape;36633;p44"/>
            <p:cNvSpPr/>
            <p:nvPr/>
          </p:nvSpPr>
          <p:spPr>
            <a:xfrm>
              <a:off x="5448150" y="2418725"/>
              <a:ext cx="650" cy="1125"/>
            </a:xfrm>
            <a:custGeom>
              <a:avLst/>
              <a:gdLst/>
              <a:ahLst/>
              <a:cxnLst/>
              <a:rect l="l" t="t" r="r" b="b"/>
              <a:pathLst>
                <a:path w="26" h="45" extrusionOk="0">
                  <a:moveTo>
                    <a:pt x="4" y="1"/>
                  </a:moveTo>
                  <a:cubicBezTo>
                    <a:pt x="1" y="1"/>
                    <a:pt x="1" y="7"/>
                    <a:pt x="1" y="20"/>
                  </a:cubicBezTo>
                  <a:cubicBezTo>
                    <a:pt x="1" y="20"/>
                    <a:pt x="1" y="45"/>
                    <a:pt x="1" y="45"/>
                  </a:cubicBezTo>
                  <a:lnTo>
                    <a:pt x="26" y="45"/>
                  </a:lnTo>
                  <a:cubicBezTo>
                    <a:pt x="26" y="20"/>
                    <a:pt x="26" y="20"/>
                    <a:pt x="26" y="20"/>
                  </a:cubicBezTo>
                  <a:cubicBezTo>
                    <a:pt x="13" y="7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4" name="Google Shape;36634;p44"/>
            <p:cNvSpPr/>
            <p:nvPr/>
          </p:nvSpPr>
          <p:spPr>
            <a:xfrm>
              <a:off x="5446275" y="2410425"/>
              <a:ext cx="4400" cy="3175"/>
            </a:xfrm>
            <a:custGeom>
              <a:avLst/>
              <a:gdLst/>
              <a:ahLst/>
              <a:cxnLst/>
              <a:rect l="l" t="t" r="r" b="b"/>
              <a:pathLst>
                <a:path w="176" h="127" fill="none" extrusionOk="0">
                  <a:moveTo>
                    <a:pt x="0" y="1"/>
                  </a:moveTo>
                  <a:lnTo>
                    <a:pt x="176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5" name="Google Shape;36635;p44"/>
            <p:cNvSpPr/>
            <p:nvPr/>
          </p:nvSpPr>
          <p:spPr>
            <a:xfrm>
              <a:off x="5445650" y="24104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6" name="Google Shape;36636;p44"/>
            <p:cNvSpPr/>
            <p:nvPr/>
          </p:nvSpPr>
          <p:spPr>
            <a:xfrm>
              <a:off x="5447525" y="240917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1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7" name="Google Shape;36637;p44"/>
            <p:cNvSpPr/>
            <p:nvPr/>
          </p:nvSpPr>
          <p:spPr>
            <a:xfrm>
              <a:off x="5446900" y="240855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1" y="1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8" name="Google Shape;36638;p44"/>
            <p:cNvSpPr/>
            <p:nvPr/>
          </p:nvSpPr>
          <p:spPr>
            <a:xfrm>
              <a:off x="5445025" y="2412925"/>
              <a:ext cx="5650" cy="675"/>
            </a:xfrm>
            <a:custGeom>
              <a:avLst/>
              <a:gdLst/>
              <a:ahLst/>
              <a:cxnLst/>
              <a:rect l="l" t="t" r="r" b="b"/>
              <a:pathLst>
                <a:path w="226" h="27" fill="none" extrusionOk="0">
                  <a:moveTo>
                    <a:pt x="0" y="1"/>
                  </a:moveTo>
                  <a:lnTo>
                    <a:pt x="226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9" name="Google Shape;36639;p44"/>
            <p:cNvSpPr/>
            <p:nvPr/>
          </p:nvSpPr>
          <p:spPr>
            <a:xfrm>
              <a:off x="5444400" y="2412300"/>
              <a:ext cx="1275" cy="1300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5" y="1"/>
                  </a:moveTo>
                  <a:cubicBezTo>
                    <a:pt x="25" y="1"/>
                    <a:pt x="25" y="1"/>
                    <a:pt x="0" y="26"/>
                  </a:cubicBezTo>
                  <a:cubicBezTo>
                    <a:pt x="0" y="26"/>
                    <a:pt x="25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0" name="Google Shape;36640;p44"/>
            <p:cNvSpPr/>
            <p:nvPr/>
          </p:nvSpPr>
          <p:spPr>
            <a:xfrm>
              <a:off x="5448775" y="2411050"/>
              <a:ext cx="6300" cy="5300"/>
            </a:xfrm>
            <a:custGeom>
              <a:avLst/>
              <a:gdLst/>
              <a:ahLst/>
              <a:cxnLst/>
              <a:rect l="l" t="t" r="r" b="b"/>
              <a:pathLst>
                <a:path w="252" h="212" extrusionOk="0">
                  <a:moveTo>
                    <a:pt x="151" y="1"/>
                  </a:moveTo>
                  <a:cubicBezTo>
                    <a:pt x="101" y="1"/>
                    <a:pt x="51" y="26"/>
                    <a:pt x="26" y="76"/>
                  </a:cubicBezTo>
                  <a:cubicBezTo>
                    <a:pt x="1" y="126"/>
                    <a:pt x="26" y="176"/>
                    <a:pt x="101" y="201"/>
                  </a:cubicBezTo>
                  <a:cubicBezTo>
                    <a:pt x="114" y="208"/>
                    <a:pt x="128" y="211"/>
                    <a:pt x="141" y="211"/>
                  </a:cubicBezTo>
                  <a:cubicBezTo>
                    <a:pt x="176" y="211"/>
                    <a:pt x="208" y="188"/>
                    <a:pt x="226" y="151"/>
                  </a:cubicBezTo>
                  <a:cubicBezTo>
                    <a:pt x="251" y="76"/>
                    <a:pt x="201" y="26"/>
                    <a:pt x="1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1" name="Google Shape;36641;p44"/>
            <p:cNvSpPr/>
            <p:nvPr/>
          </p:nvSpPr>
          <p:spPr>
            <a:xfrm>
              <a:off x="5235125" y="2396025"/>
              <a:ext cx="12550" cy="19450"/>
            </a:xfrm>
            <a:custGeom>
              <a:avLst/>
              <a:gdLst/>
              <a:ahLst/>
              <a:cxnLst/>
              <a:rect l="l" t="t" r="r" b="b"/>
              <a:pathLst>
                <a:path w="502" h="778" extrusionOk="0">
                  <a:moveTo>
                    <a:pt x="276" y="0"/>
                  </a:moveTo>
                  <a:cubicBezTo>
                    <a:pt x="176" y="25"/>
                    <a:pt x="76" y="151"/>
                    <a:pt x="25" y="326"/>
                  </a:cubicBezTo>
                  <a:cubicBezTo>
                    <a:pt x="0" y="577"/>
                    <a:pt x="151" y="777"/>
                    <a:pt x="151" y="777"/>
                  </a:cubicBezTo>
                  <a:cubicBezTo>
                    <a:pt x="151" y="777"/>
                    <a:pt x="376" y="677"/>
                    <a:pt x="451" y="451"/>
                  </a:cubicBezTo>
                  <a:cubicBezTo>
                    <a:pt x="502" y="276"/>
                    <a:pt x="477" y="101"/>
                    <a:pt x="401" y="25"/>
                  </a:cubicBezTo>
                  <a:cubicBezTo>
                    <a:pt x="326" y="126"/>
                    <a:pt x="276" y="276"/>
                    <a:pt x="276" y="276"/>
                  </a:cubicBezTo>
                  <a:cubicBezTo>
                    <a:pt x="276" y="276"/>
                    <a:pt x="301" y="101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2" name="Google Shape;36642;p44"/>
            <p:cNvSpPr/>
            <p:nvPr/>
          </p:nvSpPr>
          <p:spPr>
            <a:xfrm>
              <a:off x="5221325" y="2402125"/>
              <a:ext cx="16950" cy="14650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157" y="1"/>
                  </a:moveTo>
                  <a:cubicBezTo>
                    <a:pt x="137" y="1"/>
                    <a:pt x="118" y="3"/>
                    <a:pt x="101" y="7"/>
                  </a:cubicBezTo>
                  <a:cubicBezTo>
                    <a:pt x="126" y="107"/>
                    <a:pt x="252" y="232"/>
                    <a:pt x="252" y="232"/>
                  </a:cubicBezTo>
                  <a:cubicBezTo>
                    <a:pt x="252" y="232"/>
                    <a:pt x="126" y="132"/>
                    <a:pt x="26" y="107"/>
                  </a:cubicBezTo>
                  <a:lnTo>
                    <a:pt x="26" y="107"/>
                  </a:lnTo>
                  <a:cubicBezTo>
                    <a:pt x="1" y="207"/>
                    <a:pt x="76" y="358"/>
                    <a:pt x="201" y="483"/>
                  </a:cubicBezTo>
                  <a:cubicBezTo>
                    <a:pt x="345" y="573"/>
                    <a:pt x="513" y="585"/>
                    <a:pt x="598" y="585"/>
                  </a:cubicBezTo>
                  <a:cubicBezTo>
                    <a:pt x="632" y="585"/>
                    <a:pt x="653" y="583"/>
                    <a:pt x="653" y="583"/>
                  </a:cubicBezTo>
                  <a:cubicBezTo>
                    <a:pt x="653" y="583"/>
                    <a:pt x="678" y="308"/>
                    <a:pt x="502" y="157"/>
                  </a:cubicBezTo>
                  <a:cubicBezTo>
                    <a:pt x="398" y="53"/>
                    <a:pt x="259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3" name="Google Shape;36643;p44"/>
            <p:cNvSpPr/>
            <p:nvPr/>
          </p:nvSpPr>
          <p:spPr>
            <a:xfrm>
              <a:off x="5235125" y="2416075"/>
              <a:ext cx="14425" cy="18825"/>
            </a:xfrm>
            <a:custGeom>
              <a:avLst/>
              <a:gdLst/>
              <a:ahLst/>
              <a:cxnLst/>
              <a:rect l="l" t="t" r="r" b="b"/>
              <a:pathLst>
                <a:path w="577" h="753" extrusionOk="0">
                  <a:moveTo>
                    <a:pt x="126" y="0"/>
                  </a:moveTo>
                  <a:cubicBezTo>
                    <a:pt x="126" y="0"/>
                    <a:pt x="0" y="226"/>
                    <a:pt x="101" y="451"/>
                  </a:cubicBezTo>
                  <a:cubicBezTo>
                    <a:pt x="151" y="627"/>
                    <a:pt x="276" y="752"/>
                    <a:pt x="376" y="752"/>
                  </a:cubicBezTo>
                  <a:cubicBezTo>
                    <a:pt x="401" y="652"/>
                    <a:pt x="351" y="477"/>
                    <a:pt x="351" y="476"/>
                  </a:cubicBezTo>
                  <a:lnTo>
                    <a:pt x="351" y="476"/>
                  </a:lnTo>
                  <a:cubicBezTo>
                    <a:pt x="351" y="477"/>
                    <a:pt x="426" y="652"/>
                    <a:pt x="502" y="702"/>
                  </a:cubicBezTo>
                  <a:cubicBezTo>
                    <a:pt x="577" y="627"/>
                    <a:pt x="577" y="451"/>
                    <a:pt x="502" y="301"/>
                  </a:cubicBezTo>
                  <a:cubicBezTo>
                    <a:pt x="376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4" name="Google Shape;36644;p44"/>
            <p:cNvSpPr/>
            <p:nvPr/>
          </p:nvSpPr>
          <p:spPr>
            <a:xfrm>
              <a:off x="5221325" y="2416025"/>
              <a:ext cx="17575" cy="13450"/>
            </a:xfrm>
            <a:custGeom>
              <a:avLst/>
              <a:gdLst/>
              <a:ahLst/>
              <a:cxnLst/>
              <a:rect l="l" t="t" r="r" b="b"/>
              <a:pathLst>
                <a:path w="703" h="538" extrusionOk="0">
                  <a:moveTo>
                    <a:pt x="481" y="0"/>
                  </a:moveTo>
                  <a:cubicBezTo>
                    <a:pt x="399" y="0"/>
                    <a:pt x="307" y="12"/>
                    <a:pt x="227" y="52"/>
                  </a:cubicBezTo>
                  <a:cubicBezTo>
                    <a:pt x="76" y="153"/>
                    <a:pt x="1" y="303"/>
                    <a:pt x="1" y="403"/>
                  </a:cubicBezTo>
                  <a:cubicBezTo>
                    <a:pt x="101" y="403"/>
                    <a:pt x="251" y="328"/>
                    <a:pt x="252" y="328"/>
                  </a:cubicBezTo>
                  <a:lnTo>
                    <a:pt x="252" y="328"/>
                  </a:lnTo>
                  <a:cubicBezTo>
                    <a:pt x="251" y="328"/>
                    <a:pt x="101" y="428"/>
                    <a:pt x="76" y="529"/>
                  </a:cubicBezTo>
                  <a:cubicBezTo>
                    <a:pt x="94" y="535"/>
                    <a:pt x="117" y="538"/>
                    <a:pt x="144" y="538"/>
                  </a:cubicBezTo>
                  <a:cubicBezTo>
                    <a:pt x="233" y="538"/>
                    <a:pt x="362" y="505"/>
                    <a:pt x="477" y="428"/>
                  </a:cubicBezTo>
                  <a:cubicBezTo>
                    <a:pt x="653" y="278"/>
                    <a:pt x="703" y="27"/>
                    <a:pt x="703" y="27"/>
                  </a:cubicBezTo>
                  <a:cubicBezTo>
                    <a:pt x="703" y="27"/>
                    <a:pt x="603" y="0"/>
                    <a:pt x="4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5" name="Google Shape;36645;p44"/>
            <p:cNvSpPr/>
            <p:nvPr/>
          </p:nvSpPr>
          <p:spPr>
            <a:xfrm>
              <a:off x="5238875" y="2408525"/>
              <a:ext cx="20075" cy="11550"/>
            </a:xfrm>
            <a:custGeom>
              <a:avLst/>
              <a:gdLst/>
              <a:ahLst/>
              <a:cxnLst/>
              <a:rect l="l" t="t" r="r" b="b"/>
              <a:pathLst>
                <a:path w="803" h="462" extrusionOk="0">
                  <a:moveTo>
                    <a:pt x="534" y="0"/>
                  </a:moveTo>
                  <a:cubicBezTo>
                    <a:pt x="476" y="0"/>
                    <a:pt x="414" y="9"/>
                    <a:pt x="352" y="27"/>
                  </a:cubicBezTo>
                  <a:cubicBezTo>
                    <a:pt x="126" y="102"/>
                    <a:pt x="1" y="327"/>
                    <a:pt x="1" y="327"/>
                  </a:cubicBezTo>
                  <a:cubicBezTo>
                    <a:pt x="1" y="327"/>
                    <a:pt x="173" y="462"/>
                    <a:pt x="368" y="462"/>
                  </a:cubicBezTo>
                  <a:cubicBezTo>
                    <a:pt x="395" y="462"/>
                    <a:pt x="424" y="459"/>
                    <a:pt x="452" y="453"/>
                  </a:cubicBezTo>
                  <a:cubicBezTo>
                    <a:pt x="627" y="428"/>
                    <a:pt x="778" y="302"/>
                    <a:pt x="803" y="227"/>
                  </a:cubicBezTo>
                  <a:cubicBezTo>
                    <a:pt x="753" y="202"/>
                    <a:pt x="684" y="196"/>
                    <a:pt x="627" y="196"/>
                  </a:cubicBezTo>
                  <a:cubicBezTo>
                    <a:pt x="571" y="196"/>
                    <a:pt x="527" y="202"/>
                    <a:pt x="527" y="202"/>
                  </a:cubicBezTo>
                  <a:cubicBezTo>
                    <a:pt x="527" y="202"/>
                    <a:pt x="702" y="152"/>
                    <a:pt x="778" y="77"/>
                  </a:cubicBezTo>
                  <a:cubicBezTo>
                    <a:pt x="729" y="28"/>
                    <a:pt x="639" y="0"/>
                    <a:pt x="5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6" name="Google Shape;36646;p44"/>
            <p:cNvSpPr/>
            <p:nvPr/>
          </p:nvSpPr>
          <p:spPr>
            <a:xfrm>
              <a:off x="5234500" y="2407300"/>
              <a:ext cx="6275" cy="8800"/>
            </a:xfrm>
            <a:custGeom>
              <a:avLst/>
              <a:gdLst/>
              <a:ahLst/>
              <a:cxnLst/>
              <a:rect l="l" t="t" r="r" b="b"/>
              <a:pathLst>
                <a:path w="251" h="352" extrusionOk="0">
                  <a:moveTo>
                    <a:pt x="101" y="0"/>
                  </a:moveTo>
                  <a:cubicBezTo>
                    <a:pt x="75" y="51"/>
                    <a:pt x="101" y="126"/>
                    <a:pt x="101" y="126"/>
                  </a:cubicBezTo>
                  <a:cubicBezTo>
                    <a:pt x="101" y="126"/>
                    <a:pt x="75" y="51"/>
                    <a:pt x="25" y="25"/>
                  </a:cubicBezTo>
                  <a:cubicBezTo>
                    <a:pt x="0" y="51"/>
                    <a:pt x="0" y="126"/>
                    <a:pt x="25" y="201"/>
                  </a:cubicBezTo>
                  <a:cubicBezTo>
                    <a:pt x="50" y="301"/>
                    <a:pt x="176" y="351"/>
                    <a:pt x="176" y="351"/>
                  </a:cubicBezTo>
                  <a:cubicBezTo>
                    <a:pt x="176" y="351"/>
                    <a:pt x="251" y="251"/>
                    <a:pt x="201" y="151"/>
                  </a:cubicBezTo>
                  <a:cubicBezTo>
                    <a:pt x="176" y="76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7" name="Google Shape;36647;p44"/>
            <p:cNvSpPr/>
            <p:nvPr/>
          </p:nvSpPr>
          <p:spPr>
            <a:xfrm>
              <a:off x="5229475" y="2413325"/>
              <a:ext cx="9425" cy="5275"/>
            </a:xfrm>
            <a:custGeom>
              <a:avLst/>
              <a:gdLst/>
              <a:ahLst/>
              <a:cxnLst/>
              <a:rect l="l" t="t" r="r" b="b"/>
              <a:pathLst>
                <a:path w="377" h="211" extrusionOk="0">
                  <a:moveTo>
                    <a:pt x="142" y="0"/>
                  </a:moveTo>
                  <a:cubicBezTo>
                    <a:pt x="89" y="0"/>
                    <a:pt x="44" y="23"/>
                    <a:pt x="26" y="60"/>
                  </a:cubicBezTo>
                  <a:cubicBezTo>
                    <a:pt x="51" y="85"/>
                    <a:pt x="126" y="110"/>
                    <a:pt x="126" y="110"/>
                  </a:cubicBezTo>
                  <a:cubicBezTo>
                    <a:pt x="126" y="110"/>
                    <a:pt x="93" y="99"/>
                    <a:pt x="56" y="99"/>
                  </a:cubicBezTo>
                  <a:cubicBezTo>
                    <a:pt x="37" y="99"/>
                    <a:pt x="17" y="102"/>
                    <a:pt x="1" y="110"/>
                  </a:cubicBezTo>
                  <a:cubicBezTo>
                    <a:pt x="26" y="160"/>
                    <a:pt x="101" y="211"/>
                    <a:pt x="176" y="211"/>
                  </a:cubicBezTo>
                  <a:cubicBezTo>
                    <a:pt x="276" y="211"/>
                    <a:pt x="377" y="135"/>
                    <a:pt x="377" y="135"/>
                  </a:cubicBezTo>
                  <a:cubicBezTo>
                    <a:pt x="377" y="135"/>
                    <a:pt x="302" y="35"/>
                    <a:pt x="201" y="10"/>
                  </a:cubicBezTo>
                  <a:cubicBezTo>
                    <a:pt x="181" y="3"/>
                    <a:pt x="161" y="0"/>
                    <a:pt x="142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8" name="Google Shape;36648;p44"/>
            <p:cNvSpPr/>
            <p:nvPr/>
          </p:nvSpPr>
          <p:spPr>
            <a:xfrm>
              <a:off x="5238875" y="2415975"/>
              <a:ext cx="8175" cy="6625"/>
            </a:xfrm>
            <a:custGeom>
              <a:avLst/>
              <a:gdLst/>
              <a:ahLst/>
              <a:cxnLst/>
              <a:rect l="l" t="t" r="r" b="b"/>
              <a:pathLst>
                <a:path w="327" h="265" extrusionOk="0">
                  <a:moveTo>
                    <a:pt x="51" y="0"/>
                  </a:moveTo>
                  <a:cubicBezTo>
                    <a:pt x="21" y="0"/>
                    <a:pt x="1" y="4"/>
                    <a:pt x="1" y="4"/>
                  </a:cubicBezTo>
                  <a:cubicBezTo>
                    <a:pt x="1" y="4"/>
                    <a:pt x="26" y="130"/>
                    <a:pt x="101" y="205"/>
                  </a:cubicBezTo>
                  <a:cubicBezTo>
                    <a:pt x="156" y="241"/>
                    <a:pt x="211" y="265"/>
                    <a:pt x="246" y="265"/>
                  </a:cubicBezTo>
                  <a:cubicBezTo>
                    <a:pt x="259" y="265"/>
                    <a:pt x="270" y="262"/>
                    <a:pt x="276" y="255"/>
                  </a:cubicBezTo>
                  <a:cubicBezTo>
                    <a:pt x="276" y="205"/>
                    <a:pt x="202" y="155"/>
                    <a:pt x="201" y="155"/>
                  </a:cubicBezTo>
                  <a:lnTo>
                    <a:pt x="201" y="155"/>
                  </a:lnTo>
                  <a:cubicBezTo>
                    <a:pt x="202" y="155"/>
                    <a:pt x="277" y="205"/>
                    <a:pt x="327" y="205"/>
                  </a:cubicBezTo>
                  <a:cubicBezTo>
                    <a:pt x="327" y="155"/>
                    <a:pt x="301" y="79"/>
                    <a:pt x="226" y="54"/>
                  </a:cubicBezTo>
                  <a:cubicBezTo>
                    <a:pt x="166" y="9"/>
                    <a:pt x="97" y="0"/>
                    <a:pt x="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9" name="Google Shape;36649;p44"/>
            <p:cNvSpPr/>
            <p:nvPr/>
          </p:nvSpPr>
          <p:spPr>
            <a:xfrm>
              <a:off x="5233875" y="2416700"/>
              <a:ext cx="6275" cy="8175"/>
            </a:xfrm>
            <a:custGeom>
              <a:avLst/>
              <a:gdLst/>
              <a:ahLst/>
              <a:cxnLst/>
              <a:rect l="l" t="t" r="r" b="b"/>
              <a:pathLst>
                <a:path w="251" h="327" extrusionOk="0">
                  <a:moveTo>
                    <a:pt x="201" y="0"/>
                  </a:moveTo>
                  <a:cubicBezTo>
                    <a:pt x="201" y="0"/>
                    <a:pt x="100" y="25"/>
                    <a:pt x="50" y="126"/>
                  </a:cubicBezTo>
                  <a:cubicBezTo>
                    <a:pt x="0" y="201"/>
                    <a:pt x="0" y="276"/>
                    <a:pt x="25" y="301"/>
                  </a:cubicBezTo>
                  <a:cubicBezTo>
                    <a:pt x="75" y="276"/>
                    <a:pt x="100" y="202"/>
                    <a:pt x="100" y="201"/>
                  </a:cubicBezTo>
                  <a:lnTo>
                    <a:pt x="100" y="201"/>
                  </a:lnTo>
                  <a:cubicBezTo>
                    <a:pt x="100" y="202"/>
                    <a:pt x="76" y="276"/>
                    <a:pt x="100" y="326"/>
                  </a:cubicBezTo>
                  <a:cubicBezTo>
                    <a:pt x="126" y="326"/>
                    <a:pt x="201" y="276"/>
                    <a:pt x="226" y="201"/>
                  </a:cubicBezTo>
                  <a:cubicBezTo>
                    <a:pt x="251" y="101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0" name="Google Shape;36650;p44"/>
            <p:cNvSpPr/>
            <p:nvPr/>
          </p:nvSpPr>
          <p:spPr>
            <a:xfrm>
              <a:off x="5238875" y="2409175"/>
              <a:ext cx="7550" cy="7550"/>
            </a:xfrm>
            <a:custGeom>
              <a:avLst/>
              <a:gdLst/>
              <a:ahLst/>
              <a:cxnLst/>
              <a:rect l="l" t="t" r="r" b="b"/>
              <a:pathLst>
                <a:path w="302" h="302" extrusionOk="0">
                  <a:moveTo>
                    <a:pt x="251" y="1"/>
                  </a:moveTo>
                  <a:cubicBezTo>
                    <a:pt x="201" y="1"/>
                    <a:pt x="126" y="26"/>
                    <a:pt x="76" y="76"/>
                  </a:cubicBezTo>
                  <a:cubicBezTo>
                    <a:pt x="1" y="176"/>
                    <a:pt x="26" y="301"/>
                    <a:pt x="26" y="301"/>
                  </a:cubicBezTo>
                  <a:cubicBezTo>
                    <a:pt x="26" y="301"/>
                    <a:pt x="151" y="301"/>
                    <a:pt x="226" y="226"/>
                  </a:cubicBezTo>
                  <a:cubicBezTo>
                    <a:pt x="276" y="176"/>
                    <a:pt x="301" y="101"/>
                    <a:pt x="301" y="51"/>
                  </a:cubicBezTo>
                  <a:cubicBezTo>
                    <a:pt x="251" y="51"/>
                    <a:pt x="176" y="101"/>
                    <a:pt x="176" y="101"/>
                  </a:cubicBezTo>
                  <a:cubicBezTo>
                    <a:pt x="176" y="101"/>
                    <a:pt x="251" y="5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1" name="Google Shape;36651;p44"/>
            <p:cNvSpPr/>
            <p:nvPr/>
          </p:nvSpPr>
          <p:spPr>
            <a:xfrm>
              <a:off x="5238875" y="2409175"/>
              <a:ext cx="1275" cy="5675"/>
            </a:xfrm>
            <a:custGeom>
              <a:avLst/>
              <a:gdLst/>
              <a:ahLst/>
              <a:cxnLst/>
              <a:rect l="l" t="t" r="r" b="b"/>
              <a:pathLst>
                <a:path w="51" h="227" fill="none" extrusionOk="0">
                  <a:moveTo>
                    <a:pt x="51" y="1"/>
                  </a:moveTo>
                  <a:lnTo>
                    <a:pt x="1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2" name="Google Shape;36652;p44"/>
            <p:cNvSpPr/>
            <p:nvPr/>
          </p:nvSpPr>
          <p:spPr>
            <a:xfrm>
              <a:off x="5240125" y="240855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9" y="34"/>
                    <a:pt x="15" y="37"/>
                    <a:pt x="18" y="37"/>
                  </a:cubicBezTo>
                  <a:cubicBezTo>
                    <a:pt x="26" y="37"/>
                    <a:pt x="26" y="26"/>
                    <a:pt x="26" y="26"/>
                  </a:cubicBezTo>
                  <a:cubicBezTo>
                    <a:pt x="26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3" name="Google Shape;36653;p44"/>
            <p:cNvSpPr/>
            <p:nvPr/>
          </p:nvSpPr>
          <p:spPr>
            <a:xfrm>
              <a:off x="5238250" y="2409175"/>
              <a:ext cx="650" cy="5050"/>
            </a:xfrm>
            <a:custGeom>
              <a:avLst/>
              <a:gdLst/>
              <a:ahLst/>
              <a:cxnLst/>
              <a:rect l="l" t="t" r="r" b="b"/>
              <a:pathLst>
                <a:path w="26" h="202" fill="none" extrusionOk="0">
                  <a:moveTo>
                    <a:pt x="1" y="1"/>
                  </a:moveTo>
                  <a:lnTo>
                    <a:pt x="26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4" name="Google Shape;36654;p44"/>
            <p:cNvSpPr/>
            <p:nvPr/>
          </p:nvSpPr>
          <p:spPr>
            <a:xfrm>
              <a:off x="5237625" y="240855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26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26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5" name="Google Shape;36655;p44"/>
            <p:cNvSpPr/>
            <p:nvPr/>
          </p:nvSpPr>
          <p:spPr>
            <a:xfrm>
              <a:off x="5238875" y="2410425"/>
              <a:ext cx="3800" cy="4425"/>
            </a:xfrm>
            <a:custGeom>
              <a:avLst/>
              <a:gdLst/>
              <a:ahLst/>
              <a:cxnLst/>
              <a:rect l="l" t="t" r="r" b="b"/>
              <a:pathLst>
                <a:path w="152" h="177" fill="none" extrusionOk="0">
                  <a:moveTo>
                    <a:pt x="151" y="1"/>
                  </a:moveTo>
                  <a:lnTo>
                    <a:pt x="1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6" name="Google Shape;36656;p44"/>
            <p:cNvSpPr/>
            <p:nvPr/>
          </p:nvSpPr>
          <p:spPr>
            <a:xfrm>
              <a:off x="5242025" y="24098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1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7" name="Google Shape;36657;p44"/>
            <p:cNvSpPr/>
            <p:nvPr/>
          </p:nvSpPr>
          <p:spPr>
            <a:xfrm>
              <a:off x="5238875" y="2416075"/>
              <a:ext cx="1900" cy="5025"/>
            </a:xfrm>
            <a:custGeom>
              <a:avLst/>
              <a:gdLst/>
              <a:ahLst/>
              <a:cxnLst/>
              <a:rect l="l" t="t" r="r" b="b"/>
              <a:pathLst>
                <a:path w="76" h="201" fill="none" extrusionOk="0">
                  <a:moveTo>
                    <a:pt x="76" y="20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8" name="Google Shape;36658;p44"/>
            <p:cNvSpPr/>
            <p:nvPr/>
          </p:nvSpPr>
          <p:spPr>
            <a:xfrm>
              <a:off x="5240125" y="24210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26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51" y="26"/>
                    <a:pt x="51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9" name="Google Shape;36659;p44"/>
            <p:cNvSpPr/>
            <p:nvPr/>
          </p:nvSpPr>
          <p:spPr>
            <a:xfrm>
              <a:off x="5238875" y="2416075"/>
              <a:ext cx="3800" cy="3775"/>
            </a:xfrm>
            <a:custGeom>
              <a:avLst/>
              <a:gdLst/>
              <a:ahLst/>
              <a:cxnLst/>
              <a:rect l="l" t="t" r="r" b="b"/>
              <a:pathLst>
                <a:path w="152" h="151" fill="none" extrusionOk="0">
                  <a:moveTo>
                    <a:pt x="151" y="151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0" name="Google Shape;36660;p44"/>
            <p:cNvSpPr/>
            <p:nvPr/>
          </p:nvSpPr>
          <p:spPr>
            <a:xfrm>
              <a:off x="5242650" y="24198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1" name="Google Shape;36661;p44"/>
            <p:cNvSpPr/>
            <p:nvPr/>
          </p:nvSpPr>
          <p:spPr>
            <a:xfrm>
              <a:off x="5238250" y="2416075"/>
              <a:ext cx="650" cy="5650"/>
            </a:xfrm>
            <a:custGeom>
              <a:avLst/>
              <a:gdLst/>
              <a:ahLst/>
              <a:cxnLst/>
              <a:rect l="l" t="t" r="r" b="b"/>
              <a:pathLst>
                <a:path w="26" h="226" fill="none" extrusionOk="0">
                  <a:moveTo>
                    <a:pt x="1" y="226"/>
                  </a:moveTo>
                  <a:lnTo>
                    <a:pt x="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2" name="Google Shape;36662;p44"/>
            <p:cNvSpPr/>
            <p:nvPr/>
          </p:nvSpPr>
          <p:spPr>
            <a:xfrm>
              <a:off x="5238250" y="24210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cubicBezTo>
                    <a:pt x="1" y="26"/>
                    <a:pt x="1" y="51"/>
                    <a:pt x="1" y="51"/>
                  </a:cubicBezTo>
                  <a:cubicBezTo>
                    <a:pt x="26" y="51"/>
                    <a:pt x="26" y="26"/>
                    <a:pt x="26" y="26"/>
                  </a:cubicBezTo>
                  <a:cubicBezTo>
                    <a:pt x="26" y="1"/>
                    <a:pt x="26" y="1"/>
                    <a:pt x="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3" name="Google Shape;36663;p44"/>
            <p:cNvSpPr/>
            <p:nvPr/>
          </p:nvSpPr>
          <p:spPr>
            <a:xfrm>
              <a:off x="5239500" y="2414825"/>
              <a:ext cx="5675" cy="25"/>
            </a:xfrm>
            <a:custGeom>
              <a:avLst/>
              <a:gdLst/>
              <a:ahLst/>
              <a:cxnLst/>
              <a:rect l="l" t="t" r="r" b="b"/>
              <a:pathLst>
                <a:path w="227" h="1" fill="none" extrusionOk="0">
                  <a:moveTo>
                    <a:pt x="226" y="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4" name="Google Shape;36664;p44"/>
            <p:cNvSpPr/>
            <p:nvPr/>
          </p:nvSpPr>
          <p:spPr>
            <a:xfrm>
              <a:off x="5244525" y="2414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25"/>
                    <a:pt x="0" y="50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5" name="Google Shape;36665;p44"/>
            <p:cNvSpPr/>
            <p:nvPr/>
          </p:nvSpPr>
          <p:spPr>
            <a:xfrm>
              <a:off x="5239500" y="241230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fill="none" extrusionOk="0">
                  <a:moveTo>
                    <a:pt x="201" y="1"/>
                  </a:moveTo>
                  <a:lnTo>
                    <a:pt x="1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6" name="Google Shape;36666;p44"/>
            <p:cNvSpPr/>
            <p:nvPr/>
          </p:nvSpPr>
          <p:spPr>
            <a:xfrm>
              <a:off x="5243900" y="241202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26" y="1"/>
                  </a:moveTo>
                  <a:cubicBezTo>
                    <a:pt x="25" y="1"/>
                    <a:pt x="25" y="4"/>
                    <a:pt x="25" y="12"/>
                  </a:cubicBezTo>
                  <a:cubicBezTo>
                    <a:pt x="0" y="12"/>
                    <a:pt x="0" y="12"/>
                    <a:pt x="0" y="37"/>
                  </a:cubicBezTo>
                  <a:lnTo>
                    <a:pt x="25" y="37"/>
                  </a:lnTo>
                  <a:cubicBezTo>
                    <a:pt x="50" y="37"/>
                    <a:pt x="50" y="12"/>
                    <a:pt x="50" y="12"/>
                  </a:cubicBezTo>
                  <a:cubicBezTo>
                    <a:pt x="34" y="12"/>
                    <a:pt x="28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7" name="Google Shape;36667;p44"/>
            <p:cNvSpPr/>
            <p:nvPr/>
          </p:nvSpPr>
          <p:spPr>
            <a:xfrm>
              <a:off x="5239500" y="241482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fill="none" extrusionOk="0">
                  <a:moveTo>
                    <a:pt x="201" y="100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8" name="Google Shape;36668;p44"/>
            <p:cNvSpPr/>
            <p:nvPr/>
          </p:nvSpPr>
          <p:spPr>
            <a:xfrm>
              <a:off x="5243900" y="24167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0"/>
                    <a:pt x="25" y="0"/>
                    <a:pt x="0" y="25"/>
                  </a:cubicBezTo>
                  <a:cubicBezTo>
                    <a:pt x="0" y="25"/>
                    <a:pt x="25" y="50"/>
                    <a:pt x="25" y="50"/>
                  </a:cubicBezTo>
                  <a:cubicBezTo>
                    <a:pt x="25" y="50"/>
                    <a:pt x="50" y="50"/>
                    <a:pt x="50" y="25"/>
                  </a:cubicBezTo>
                  <a:cubicBezTo>
                    <a:pt x="50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9" name="Google Shape;36669;p44"/>
            <p:cNvSpPr/>
            <p:nvPr/>
          </p:nvSpPr>
          <p:spPr>
            <a:xfrm>
              <a:off x="5233875" y="2415450"/>
              <a:ext cx="4400" cy="3150"/>
            </a:xfrm>
            <a:custGeom>
              <a:avLst/>
              <a:gdLst/>
              <a:ahLst/>
              <a:cxnLst/>
              <a:rect l="l" t="t" r="r" b="b"/>
              <a:pathLst>
                <a:path w="176" h="126" fill="none" extrusionOk="0">
                  <a:moveTo>
                    <a:pt x="0" y="12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0" name="Google Shape;36670;p44"/>
            <p:cNvSpPr/>
            <p:nvPr/>
          </p:nvSpPr>
          <p:spPr>
            <a:xfrm>
              <a:off x="5233250" y="24185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cubicBezTo>
                    <a:pt x="13" y="38"/>
                    <a:pt x="19" y="44"/>
                    <a:pt x="22" y="44"/>
                  </a:cubicBezTo>
                  <a:cubicBezTo>
                    <a:pt x="25" y="44"/>
                    <a:pt x="25" y="38"/>
                    <a:pt x="25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1" name="Google Shape;36671;p44"/>
            <p:cNvSpPr/>
            <p:nvPr/>
          </p:nvSpPr>
          <p:spPr>
            <a:xfrm>
              <a:off x="5232625" y="2415450"/>
              <a:ext cx="5650" cy="1275"/>
            </a:xfrm>
            <a:custGeom>
              <a:avLst/>
              <a:gdLst/>
              <a:ahLst/>
              <a:cxnLst/>
              <a:rect l="l" t="t" r="r" b="b"/>
              <a:pathLst>
                <a:path w="226" h="51" fill="none" extrusionOk="0">
                  <a:moveTo>
                    <a:pt x="0" y="50"/>
                  </a:moveTo>
                  <a:lnTo>
                    <a:pt x="22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2" name="Google Shape;36672;p44"/>
            <p:cNvSpPr/>
            <p:nvPr/>
          </p:nvSpPr>
          <p:spPr>
            <a:xfrm>
              <a:off x="5232000" y="24160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0"/>
                  </a:moveTo>
                  <a:cubicBezTo>
                    <a:pt x="25" y="25"/>
                    <a:pt x="0" y="25"/>
                    <a:pt x="0" y="25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3" name="Google Shape;36673;p44"/>
            <p:cNvSpPr/>
            <p:nvPr/>
          </p:nvSpPr>
          <p:spPr>
            <a:xfrm>
              <a:off x="5235750" y="2415450"/>
              <a:ext cx="2525" cy="5025"/>
            </a:xfrm>
            <a:custGeom>
              <a:avLst/>
              <a:gdLst/>
              <a:ahLst/>
              <a:cxnLst/>
              <a:rect l="l" t="t" r="r" b="b"/>
              <a:pathLst>
                <a:path w="101" h="201" fill="none" extrusionOk="0">
                  <a:moveTo>
                    <a:pt x="0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4" name="Google Shape;36674;p44"/>
            <p:cNvSpPr/>
            <p:nvPr/>
          </p:nvSpPr>
          <p:spPr>
            <a:xfrm>
              <a:off x="5235125" y="24199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13" y="1"/>
                  </a:moveTo>
                  <a:cubicBezTo>
                    <a:pt x="7" y="1"/>
                    <a:pt x="0" y="7"/>
                    <a:pt x="0" y="20"/>
                  </a:cubicBezTo>
                  <a:cubicBezTo>
                    <a:pt x="0" y="20"/>
                    <a:pt x="0" y="45"/>
                    <a:pt x="0" y="45"/>
                  </a:cubicBezTo>
                  <a:lnTo>
                    <a:pt x="25" y="45"/>
                  </a:lnTo>
                  <a:cubicBezTo>
                    <a:pt x="50" y="20"/>
                    <a:pt x="50" y="20"/>
                    <a:pt x="25" y="20"/>
                  </a:cubicBezTo>
                  <a:cubicBezTo>
                    <a:pt x="25" y="7"/>
                    <a:pt x="19" y="1"/>
                    <a:pt x="1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5" name="Google Shape;36675;p44"/>
            <p:cNvSpPr/>
            <p:nvPr/>
          </p:nvSpPr>
          <p:spPr>
            <a:xfrm>
              <a:off x="5233250" y="2411675"/>
              <a:ext cx="5025" cy="3175"/>
            </a:xfrm>
            <a:custGeom>
              <a:avLst/>
              <a:gdLst/>
              <a:ahLst/>
              <a:cxnLst/>
              <a:rect l="l" t="t" r="r" b="b"/>
              <a:pathLst>
                <a:path w="201" h="127" fill="none" extrusionOk="0">
                  <a:moveTo>
                    <a:pt x="0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6" name="Google Shape;36676;p44"/>
            <p:cNvSpPr/>
            <p:nvPr/>
          </p:nvSpPr>
          <p:spPr>
            <a:xfrm>
              <a:off x="5232625" y="24116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1"/>
                    <a:pt x="0" y="26"/>
                    <a:pt x="25" y="26"/>
                  </a:cubicBezTo>
                  <a:lnTo>
                    <a:pt x="50" y="26"/>
                  </a:ln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7" name="Google Shape;36677;p44"/>
            <p:cNvSpPr/>
            <p:nvPr/>
          </p:nvSpPr>
          <p:spPr>
            <a:xfrm>
              <a:off x="5235125" y="2410425"/>
              <a:ext cx="3150" cy="4425"/>
            </a:xfrm>
            <a:custGeom>
              <a:avLst/>
              <a:gdLst/>
              <a:ahLst/>
              <a:cxnLst/>
              <a:rect l="l" t="t" r="r" b="b"/>
              <a:pathLst>
                <a:path w="126" h="177" fill="none" extrusionOk="0">
                  <a:moveTo>
                    <a:pt x="0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8" name="Google Shape;36678;p44"/>
            <p:cNvSpPr/>
            <p:nvPr/>
          </p:nvSpPr>
          <p:spPr>
            <a:xfrm>
              <a:off x="5234500" y="2409800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26"/>
                    <a:pt x="0" y="26"/>
                  </a:cubicBezTo>
                  <a:lnTo>
                    <a:pt x="25" y="26"/>
                  </a:lnTo>
                  <a:cubicBezTo>
                    <a:pt x="25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9" name="Google Shape;36679;p44"/>
            <p:cNvSpPr/>
            <p:nvPr/>
          </p:nvSpPr>
          <p:spPr>
            <a:xfrm>
              <a:off x="5232625" y="2414200"/>
              <a:ext cx="5650" cy="650"/>
            </a:xfrm>
            <a:custGeom>
              <a:avLst/>
              <a:gdLst/>
              <a:ahLst/>
              <a:cxnLst/>
              <a:rect l="l" t="t" r="r" b="b"/>
              <a:pathLst>
                <a:path w="226" h="26" fill="none" extrusionOk="0">
                  <a:moveTo>
                    <a:pt x="0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0" name="Google Shape;36680;p44"/>
            <p:cNvSpPr/>
            <p:nvPr/>
          </p:nvSpPr>
          <p:spPr>
            <a:xfrm>
              <a:off x="5232000" y="2413575"/>
              <a:ext cx="650" cy="1275"/>
            </a:xfrm>
            <a:custGeom>
              <a:avLst/>
              <a:gdLst/>
              <a:ahLst/>
              <a:cxnLst/>
              <a:rect l="l" t="t" r="r" b="b"/>
              <a:pathLst>
                <a:path w="26" h="51" extrusionOk="0">
                  <a:moveTo>
                    <a:pt x="25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0"/>
                    <a:pt x="0" y="50"/>
                  </a:cubicBezTo>
                  <a:cubicBezTo>
                    <a:pt x="25" y="50"/>
                    <a:pt x="25" y="50"/>
                    <a:pt x="25" y="25"/>
                  </a:cubicBezTo>
                  <a:cubicBezTo>
                    <a:pt x="25" y="25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1" name="Google Shape;36681;p44"/>
            <p:cNvSpPr/>
            <p:nvPr/>
          </p:nvSpPr>
          <p:spPr>
            <a:xfrm>
              <a:off x="5236375" y="241230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51" y="1"/>
                  </a:moveTo>
                  <a:cubicBezTo>
                    <a:pt x="76" y="1"/>
                    <a:pt x="26" y="26"/>
                    <a:pt x="0" y="76"/>
                  </a:cubicBezTo>
                  <a:cubicBezTo>
                    <a:pt x="0" y="126"/>
                    <a:pt x="26" y="176"/>
                    <a:pt x="76" y="201"/>
                  </a:cubicBezTo>
                  <a:cubicBezTo>
                    <a:pt x="88" y="208"/>
                    <a:pt x="101" y="211"/>
                    <a:pt x="113" y="211"/>
                  </a:cubicBezTo>
                  <a:cubicBezTo>
                    <a:pt x="149" y="211"/>
                    <a:pt x="182" y="183"/>
                    <a:pt x="201" y="126"/>
                  </a:cubicBezTo>
                  <a:cubicBezTo>
                    <a:pt x="226" y="76"/>
                    <a:pt x="201" y="26"/>
                    <a:pt x="1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2" name="Google Shape;36682;p44"/>
            <p:cNvSpPr/>
            <p:nvPr/>
          </p:nvSpPr>
          <p:spPr>
            <a:xfrm>
              <a:off x="5330975" y="2326475"/>
              <a:ext cx="12575" cy="19450"/>
            </a:xfrm>
            <a:custGeom>
              <a:avLst/>
              <a:gdLst/>
              <a:ahLst/>
              <a:cxnLst/>
              <a:rect l="l" t="t" r="r" b="b"/>
              <a:pathLst>
                <a:path w="503" h="778" extrusionOk="0">
                  <a:moveTo>
                    <a:pt x="277" y="0"/>
                  </a:moveTo>
                  <a:cubicBezTo>
                    <a:pt x="176" y="25"/>
                    <a:pt x="76" y="151"/>
                    <a:pt x="26" y="326"/>
                  </a:cubicBezTo>
                  <a:cubicBezTo>
                    <a:pt x="1" y="577"/>
                    <a:pt x="151" y="777"/>
                    <a:pt x="151" y="777"/>
                  </a:cubicBezTo>
                  <a:cubicBezTo>
                    <a:pt x="151" y="777"/>
                    <a:pt x="377" y="677"/>
                    <a:pt x="452" y="451"/>
                  </a:cubicBezTo>
                  <a:cubicBezTo>
                    <a:pt x="502" y="276"/>
                    <a:pt x="477" y="101"/>
                    <a:pt x="402" y="25"/>
                  </a:cubicBezTo>
                  <a:cubicBezTo>
                    <a:pt x="327" y="101"/>
                    <a:pt x="277" y="276"/>
                    <a:pt x="277" y="276"/>
                  </a:cubicBezTo>
                  <a:cubicBezTo>
                    <a:pt x="277" y="276"/>
                    <a:pt x="327" y="101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3" name="Google Shape;36683;p44"/>
            <p:cNvSpPr/>
            <p:nvPr/>
          </p:nvSpPr>
          <p:spPr>
            <a:xfrm>
              <a:off x="5317200" y="2332575"/>
              <a:ext cx="16950" cy="14650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158" y="1"/>
                  </a:moveTo>
                  <a:cubicBezTo>
                    <a:pt x="137" y="1"/>
                    <a:pt x="118" y="3"/>
                    <a:pt x="101" y="7"/>
                  </a:cubicBezTo>
                  <a:cubicBezTo>
                    <a:pt x="151" y="107"/>
                    <a:pt x="251" y="232"/>
                    <a:pt x="251" y="232"/>
                  </a:cubicBezTo>
                  <a:cubicBezTo>
                    <a:pt x="251" y="232"/>
                    <a:pt x="126" y="107"/>
                    <a:pt x="26" y="107"/>
                  </a:cubicBezTo>
                  <a:cubicBezTo>
                    <a:pt x="1" y="207"/>
                    <a:pt x="76" y="358"/>
                    <a:pt x="226" y="483"/>
                  </a:cubicBezTo>
                  <a:cubicBezTo>
                    <a:pt x="351" y="573"/>
                    <a:pt x="528" y="585"/>
                    <a:pt x="619" y="585"/>
                  </a:cubicBezTo>
                  <a:cubicBezTo>
                    <a:pt x="655" y="585"/>
                    <a:pt x="677" y="583"/>
                    <a:pt x="677" y="583"/>
                  </a:cubicBezTo>
                  <a:cubicBezTo>
                    <a:pt x="677" y="583"/>
                    <a:pt x="677" y="308"/>
                    <a:pt x="502" y="132"/>
                  </a:cubicBezTo>
                  <a:cubicBezTo>
                    <a:pt x="398" y="49"/>
                    <a:pt x="260" y="1"/>
                    <a:pt x="1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4" name="Google Shape;36684;p44"/>
            <p:cNvSpPr/>
            <p:nvPr/>
          </p:nvSpPr>
          <p:spPr>
            <a:xfrm>
              <a:off x="5331600" y="2346525"/>
              <a:ext cx="13825" cy="18825"/>
            </a:xfrm>
            <a:custGeom>
              <a:avLst/>
              <a:gdLst/>
              <a:ahLst/>
              <a:cxnLst/>
              <a:rect l="l" t="t" r="r" b="b"/>
              <a:pathLst>
                <a:path w="553" h="753" extrusionOk="0">
                  <a:moveTo>
                    <a:pt x="126" y="0"/>
                  </a:moveTo>
                  <a:cubicBezTo>
                    <a:pt x="126" y="0"/>
                    <a:pt x="1" y="226"/>
                    <a:pt x="76" y="451"/>
                  </a:cubicBezTo>
                  <a:cubicBezTo>
                    <a:pt x="126" y="627"/>
                    <a:pt x="252" y="727"/>
                    <a:pt x="352" y="752"/>
                  </a:cubicBezTo>
                  <a:cubicBezTo>
                    <a:pt x="377" y="627"/>
                    <a:pt x="327" y="477"/>
                    <a:pt x="327" y="476"/>
                  </a:cubicBezTo>
                  <a:lnTo>
                    <a:pt x="327" y="476"/>
                  </a:lnTo>
                  <a:cubicBezTo>
                    <a:pt x="327" y="477"/>
                    <a:pt x="402" y="652"/>
                    <a:pt x="477" y="702"/>
                  </a:cubicBezTo>
                  <a:cubicBezTo>
                    <a:pt x="552" y="627"/>
                    <a:pt x="552" y="451"/>
                    <a:pt x="477" y="276"/>
                  </a:cubicBezTo>
                  <a:cubicBezTo>
                    <a:pt x="377" y="75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5" name="Google Shape;36685;p44"/>
            <p:cNvSpPr/>
            <p:nvPr/>
          </p:nvSpPr>
          <p:spPr>
            <a:xfrm>
              <a:off x="5317200" y="2346200"/>
              <a:ext cx="17575" cy="13500"/>
            </a:xfrm>
            <a:custGeom>
              <a:avLst/>
              <a:gdLst/>
              <a:ahLst/>
              <a:cxnLst/>
              <a:rect l="l" t="t" r="r" b="b"/>
              <a:pathLst>
                <a:path w="703" h="540" extrusionOk="0">
                  <a:moveTo>
                    <a:pt x="482" y="0"/>
                  </a:moveTo>
                  <a:cubicBezTo>
                    <a:pt x="403" y="0"/>
                    <a:pt x="313" y="15"/>
                    <a:pt x="226" y="63"/>
                  </a:cubicBezTo>
                  <a:cubicBezTo>
                    <a:pt x="76" y="164"/>
                    <a:pt x="1" y="314"/>
                    <a:pt x="1" y="414"/>
                  </a:cubicBezTo>
                  <a:cubicBezTo>
                    <a:pt x="100" y="414"/>
                    <a:pt x="250" y="315"/>
                    <a:pt x="251" y="314"/>
                  </a:cubicBezTo>
                  <a:lnTo>
                    <a:pt x="251" y="314"/>
                  </a:lnTo>
                  <a:cubicBezTo>
                    <a:pt x="250" y="315"/>
                    <a:pt x="101" y="415"/>
                    <a:pt x="76" y="515"/>
                  </a:cubicBezTo>
                  <a:cubicBezTo>
                    <a:pt x="101" y="531"/>
                    <a:pt x="137" y="540"/>
                    <a:pt x="180" y="540"/>
                  </a:cubicBezTo>
                  <a:cubicBezTo>
                    <a:pt x="265" y="540"/>
                    <a:pt x="376" y="506"/>
                    <a:pt x="477" y="439"/>
                  </a:cubicBezTo>
                  <a:cubicBezTo>
                    <a:pt x="652" y="289"/>
                    <a:pt x="702" y="38"/>
                    <a:pt x="702" y="38"/>
                  </a:cubicBezTo>
                  <a:cubicBezTo>
                    <a:pt x="702" y="38"/>
                    <a:pt x="607" y="0"/>
                    <a:pt x="4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6" name="Google Shape;36686;p44"/>
            <p:cNvSpPr/>
            <p:nvPr/>
          </p:nvSpPr>
          <p:spPr>
            <a:xfrm>
              <a:off x="5335375" y="2338975"/>
              <a:ext cx="19450" cy="11550"/>
            </a:xfrm>
            <a:custGeom>
              <a:avLst/>
              <a:gdLst/>
              <a:ahLst/>
              <a:cxnLst/>
              <a:rect l="l" t="t" r="r" b="b"/>
              <a:pathLst>
                <a:path w="778" h="462" extrusionOk="0">
                  <a:moveTo>
                    <a:pt x="508" y="1"/>
                  </a:moveTo>
                  <a:cubicBezTo>
                    <a:pt x="450" y="1"/>
                    <a:pt x="388" y="9"/>
                    <a:pt x="326" y="27"/>
                  </a:cubicBezTo>
                  <a:cubicBezTo>
                    <a:pt x="101" y="102"/>
                    <a:pt x="0" y="327"/>
                    <a:pt x="0" y="327"/>
                  </a:cubicBezTo>
                  <a:cubicBezTo>
                    <a:pt x="0" y="327"/>
                    <a:pt x="154" y="462"/>
                    <a:pt x="343" y="462"/>
                  </a:cubicBezTo>
                  <a:cubicBezTo>
                    <a:pt x="370" y="462"/>
                    <a:pt x="398" y="459"/>
                    <a:pt x="426" y="453"/>
                  </a:cubicBezTo>
                  <a:cubicBezTo>
                    <a:pt x="627" y="403"/>
                    <a:pt x="752" y="302"/>
                    <a:pt x="777" y="202"/>
                  </a:cubicBezTo>
                  <a:cubicBezTo>
                    <a:pt x="744" y="194"/>
                    <a:pt x="702" y="191"/>
                    <a:pt x="661" y="191"/>
                  </a:cubicBezTo>
                  <a:cubicBezTo>
                    <a:pt x="580" y="191"/>
                    <a:pt x="502" y="202"/>
                    <a:pt x="502" y="202"/>
                  </a:cubicBezTo>
                  <a:cubicBezTo>
                    <a:pt x="502" y="202"/>
                    <a:pt x="677" y="152"/>
                    <a:pt x="752" y="77"/>
                  </a:cubicBezTo>
                  <a:cubicBezTo>
                    <a:pt x="704" y="28"/>
                    <a:pt x="613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7" name="Google Shape;36687;p44"/>
            <p:cNvSpPr/>
            <p:nvPr/>
          </p:nvSpPr>
          <p:spPr>
            <a:xfrm>
              <a:off x="5330350" y="2337750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6" y="0"/>
                  </a:moveTo>
                  <a:cubicBezTo>
                    <a:pt x="1" y="51"/>
                    <a:pt x="1" y="126"/>
                    <a:pt x="26" y="201"/>
                  </a:cubicBezTo>
                  <a:cubicBezTo>
                    <a:pt x="76" y="301"/>
                    <a:pt x="176" y="351"/>
                    <a:pt x="176" y="351"/>
                  </a:cubicBezTo>
                  <a:cubicBezTo>
                    <a:pt x="176" y="351"/>
                    <a:pt x="251" y="251"/>
                    <a:pt x="201" y="151"/>
                  </a:cubicBezTo>
                  <a:cubicBezTo>
                    <a:pt x="201" y="51"/>
                    <a:pt x="151" y="0"/>
                    <a:pt x="101" y="0"/>
                  </a:cubicBezTo>
                  <a:cubicBezTo>
                    <a:pt x="76" y="51"/>
                    <a:pt x="101" y="126"/>
                    <a:pt x="101" y="126"/>
                  </a:cubicBezTo>
                  <a:cubicBezTo>
                    <a:pt x="101" y="126"/>
                    <a:pt x="76" y="51"/>
                    <a:pt x="2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8" name="Google Shape;36688;p44"/>
            <p:cNvSpPr/>
            <p:nvPr/>
          </p:nvSpPr>
          <p:spPr>
            <a:xfrm>
              <a:off x="5325350" y="2343750"/>
              <a:ext cx="9425" cy="5300"/>
            </a:xfrm>
            <a:custGeom>
              <a:avLst/>
              <a:gdLst/>
              <a:ahLst/>
              <a:cxnLst/>
              <a:rect l="l" t="t" r="r" b="b"/>
              <a:pathLst>
                <a:path w="377" h="212" extrusionOk="0">
                  <a:moveTo>
                    <a:pt x="136" y="1"/>
                  </a:moveTo>
                  <a:cubicBezTo>
                    <a:pt x="86" y="1"/>
                    <a:pt x="43" y="18"/>
                    <a:pt x="25" y="36"/>
                  </a:cubicBezTo>
                  <a:cubicBezTo>
                    <a:pt x="50" y="86"/>
                    <a:pt x="126" y="111"/>
                    <a:pt x="126" y="111"/>
                  </a:cubicBezTo>
                  <a:cubicBezTo>
                    <a:pt x="126" y="111"/>
                    <a:pt x="92" y="100"/>
                    <a:pt x="55" y="100"/>
                  </a:cubicBezTo>
                  <a:cubicBezTo>
                    <a:pt x="37" y="100"/>
                    <a:pt x="17" y="103"/>
                    <a:pt x="0" y="111"/>
                  </a:cubicBezTo>
                  <a:cubicBezTo>
                    <a:pt x="25" y="161"/>
                    <a:pt x="101" y="186"/>
                    <a:pt x="176" y="212"/>
                  </a:cubicBezTo>
                  <a:cubicBezTo>
                    <a:pt x="276" y="212"/>
                    <a:pt x="376" y="136"/>
                    <a:pt x="376" y="136"/>
                  </a:cubicBezTo>
                  <a:cubicBezTo>
                    <a:pt x="376" y="136"/>
                    <a:pt x="301" y="36"/>
                    <a:pt x="201" y="11"/>
                  </a:cubicBezTo>
                  <a:cubicBezTo>
                    <a:pt x="179" y="4"/>
                    <a:pt x="157" y="1"/>
                    <a:pt x="13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9" name="Google Shape;36689;p44"/>
            <p:cNvSpPr/>
            <p:nvPr/>
          </p:nvSpPr>
          <p:spPr>
            <a:xfrm>
              <a:off x="5335375" y="2346375"/>
              <a:ext cx="7550" cy="6675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63" y="0"/>
                  </a:moveTo>
                  <a:cubicBezTo>
                    <a:pt x="25" y="0"/>
                    <a:pt x="0" y="6"/>
                    <a:pt x="0" y="6"/>
                  </a:cubicBezTo>
                  <a:cubicBezTo>
                    <a:pt x="0" y="6"/>
                    <a:pt x="0" y="132"/>
                    <a:pt x="76" y="207"/>
                  </a:cubicBezTo>
                  <a:cubicBezTo>
                    <a:pt x="131" y="243"/>
                    <a:pt x="186" y="267"/>
                    <a:pt x="221" y="267"/>
                  </a:cubicBezTo>
                  <a:cubicBezTo>
                    <a:pt x="234" y="267"/>
                    <a:pt x="244" y="264"/>
                    <a:pt x="251" y="257"/>
                  </a:cubicBezTo>
                  <a:cubicBezTo>
                    <a:pt x="251" y="207"/>
                    <a:pt x="177" y="157"/>
                    <a:pt x="176" y="157"/>
                  </a:cubicBezTo>
                  <a:lnTo>
                    <a:pt x="176" y="157"/>
                  </a:lnTo>
                  <a:cubicBezTo>
                    <a:pt x="177" y="157"/>
                    <a:pt x="251" y="207"/>
                    <a:pt x="301" y="207"/>
                  </a:cubicBezTo>
                  <a:cubicBezTo>
                    <a:pt x="301" y="157"/>
                    <a:pt x="276" y="81"/>
                    <a:pt x="201" y="31"/>
                  </a:cubicBezTo>
                  <a:cubicBezTo>
                    <a:pt x="151" y="6"/>
                    <a:pt x="101" y="0"/>
                    <a:pt x="6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0" name="Google Shape;36690;p44"/>
            <p:cNvSpPr/>
            <p:nvPr/>
          </p:nvSpPr>
          <p:spPr>
            <a:xfrm>
              <a:off x="5329725" y="234652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201" y="0"/>
                  </a:moveTo>
                  <a:cubicBezTo>
                    <a:pt x="201" y="0"/>
                    <a:pt x="101" y="50"/>
                    <a:pt x="51" y="151"/>
                  </a:cubicBezTo>
                  <a:cubicBezTo>
                    <a:pt x="1" y="226"/>
                    <a:pt x="1" y="301"/>
                    <a:pt x="26" y="326"/>
                  </a:cubicBezTo>
                  <a:cubicBezTo>
                    <a:pt x="76" y="301"/>
                    <a:pt x="126" y="227"/>
                    <a:pt x="126" y="226"/>
                  </a:cubicBezTo>
                  <a:lnTo>
                    <a:pt x="126" y="226"/>
                  </a:lnTo>
                  <a:cubicBezTo>
                    <a:pt x="126" y="227"/>
                    <a:pt x="76" y="301"/>
                    <a:pt x="101" y="351"/>
                  </a:cubicBezTo>
                  <a:cubicBezTo>
                    <a:pt x="151" y="351"/>
                    <a:pt x="201" y="301"/>
                    <a:pt x="226" y="226"/>
                  </a:cubicBezTo>
                  <a:cubicBezTo>
                    <a:pt x="251" y="126"/>
                    <a:pt x="201" y="0"/>
                    <a:pt x="20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1" name="Google Shape;36691;p44"/>
            <p:cNvSpPr/>
            <p:nvPr/>
          </p:nvSpPr>
          <p:spPr>
            <a:xfrm>
              <a:off x="5334750" y="2339625"/>
              <a:ext cx="7550" cy="7025"/>
            </a:xfrm>
            <a:custGeom>
              <a:avLst/>
              <a:gdLst/>
              <a:ahLst/>
              <a:cxnLst/>
              <a:rect l="l" t="t" r="r" b="b"/>
              <a:pathLst>
                <a:path w="302" h="281" extrusionOk="0">
                  <a:moveTo>
                    <a:pt x="251" y="1"/>
                  </a:moveTo>
                  <a:cubicBezTo>
                    <a:pt x="201" y="1"/>
                    <a:pt x="126" y="26"/>
                    <a:pt x="75" y="76"/>
                  </a:cubicBezTo>
                  <a:cubicBezTo>
                    <a:pt x="0" y="176"/>
                    <a:pt x="25" y="276"/>
                    <a:pt x="25" y="276"/>
                  </a:cubicBezTo>
                  <a:cubicBezTo>
                    <a:pt x="25" y="276"/>
                    <a:pt x="45" y="280"/>
                    <a:pt x="74" y="280"/>
                  </a:cubicBezTo>
                  <a:cubicBezTo>
                    <a:pt x="118" y="280"/>
                    <a:pt x="181" y="271"/>
                    <a:pt x="226" y="226"/>
                  </a:cubicBezTo>
                  <a:cubicBezTo>
                    <a:pt x="276" y="151"/>
                    <a:pt x="301" y="101"/>
                    <a:pt x="301" y="51"/>
                  </a:cubicBezTo>
                  <a:cubicBezTo>
                    <a:pt x="251" y="51"/>
                    <a:pt x="176" y="101"/>
                    <a:pt x="176" y="101"/>
                  </a:cubicBezTo>
                  <a:cubicBezTo>
                    <a:pt x="176" y="101"/>
                    <a:pt x="251" y="51"/>
                    <a:pt x="2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2" name="Google Shape;36692;p44"/>
            <p:cNvSpPr/>
            <p:nvPr/>
          </p:nvSpPr>
          <p:spPr>
            <a:xfrm>
              <a:off x="5334750" y="2339625"/>
              <a:ext cx="1900" cy="5050"/>
            </a:xfrm>
            <a:custGeom>
              <a:avLst/>
              <a:gdLst/>
              <a:ahLst/>
              <a:cxnLst/>
              <a:rect l="l" t="t" r="r" b="b"/>
              <a:pathLst>
                <a:path w="76" h="202" fill="none" extrusionOk="0">
                  <a:moveTo>
                    <a:pt x="75" y="1"/>
                  </a:moveTo>
                  <a:lnTo>
                    <a:pt x="0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3" name="Google Shape;36693;p44"/>
            <p:cNvSpPr/>
            <p:nvPr/>
          </p:nvSpPr>
          <p:spPr>
            <a:xfrm>
              <a:off x="5336000" y="23390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0" y="26"/>
                  </a:cubicBezTo>
                  <a:lnTo>
                    <a:pt x="25" y="26"/>
                  </a:lnTo>
                  <a:cubicBezTo>
                    <a:pt x="51" y="26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4" name="Google Shape;36694;p44"/>
            <p:cNvSpPr/>
            <p:nvPr/>
          </p:nvSpPr>
          <p:spPr>
            <a:xfrm>
              <a:off x="5334125" y="2339625"/>
              <a:ext cx="650" cy="5050"/>
            </a:xfrm>
            <a:custGeom>
              <a:avLst/>
              <a:gdLst/>
              <a:ahLst/>
              <a:cxnLst/>
              <a:rect l="l" t="t" r="r" b="b"/>
              <a:pathLst>
                <a:path w="26" h="202" fill="none" extrusionOk="0">
                  <a:moveTo>
                    <a:pt x="0" y="1"/>
                  </a:moveTo>
                  <a:lnTo>
                    <a:pt x="25" y="2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5" name="Google Shape;36695;p44"/>
            <p:cNvSpPr/>
            <p:nvPr/>
          </p:nvSpPr>
          <p:spPr>
            <a:xfrm>
              <a:off x="5333500" y="2339000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0" y="1"/>
                  </a:moveTo>
                  <a:cubicBezTo>
                    <a:pt x="0" y="26"/>
                    <a:pt x="0" y="26"/>
                    <a:pt x="25" y="26"/>
                  </a:cubicBezTo>
                  <a:cubicBezTo>
                    <a:pt x="25" y="26"/>
                    <a:pt x="50" y="26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6" name="Google Shape;36696;p44"/>
            <p:cNvSpPr/>
            <p:nvPr/>
          </p:nvSpPr>
          <p:spPr>
            <a:xfrm>
              <a:off x="5334750" y="2340875"/>
              <a:ext cx="3775" cy="3800"/>
            </a:xfrm>
            <a:custGeom>
              <a:avLst/>
              <a:gdLst/>
              <a:ahLst/>
              <a:cxnLst/>
              <a:rect l="l" t="t" r="r" b="b"/>
              <a:pathLst>
                <a:path w="151" h="152" fill="none" extrusionOk="0">
                  <a:moveTo>
                    <a:pt x="151" y="1"/>
                  </a:moveTo>
                  <a:lnTo>
                    <a:pt x="0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7" name="Google Shape;36697;p44"/>
            <p:cNvSpPr/>
            <p:nvPr/>
          </p:nvSpPr>
          <p:spPr>
            <a:xfrm>
              <a:off x="5337875" y="2339975"/>
              <a:ext cx="1275" cy="925"/>
            </a:xfrm>
            <a:custGeom>
              <a:avLst/>
              <a:gdLst/>
              <a:ahLst/>
              <a:cxnLst/>
              <a:rect l="l" t="t" r="r" b="b"/>
              <a:pathLst>
                <a:path w="51" h="37" extrusionOk="0">
                  <a:moveTo>
                    <a:pt x="33" y="1"/>
                  </a:moveTo>
                  <a:cubicBezTo>
                    <a:pt x="26" y="1"/>
                    <a:pt x="26" y="12"/>
                    <a:pt x="26" y="12"/>
                  </a:cubicBezTo>
                  <a:cubicBezTo>
                    <a:pt x="1" y="12"/>
                    <a:pt x="1" y="37"/>
                    <a:pt x="26" y="37"/>
                  </a:cubicBezTo>
                  <a:lnTo>
                    <a:pt x="51" y="37"/>
                  </a:lnTo>
                  <a:cubicBezTo>
                    <a:pt x="51" y="12"/>
                    <a:pt x="51" y="12"/>
                    <a:pt x="51" y="12"/>
                  </a:cubicBezTo>
                  <a:cubicBezTo>
                    <a:pt x="42" y="3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8" name="Google Shape;36698;p44"/>
            <p:cNvSpPr/>
            <p:nvPr/>
          </p:nvSpPr>
          <p:spPr>
            <a:xfrm>
              <a:off x="5335375" y="2346525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50" y="2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9" name="Google Shape;36699;p44"/>
            <p:cNvSpPr/>
            <p:nvPr/>
          </p:nvSpPr>
          <p:spPr>
            <a:xfrm>
              <a:off x="5336625" y="235125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8" y="1"/>
                  </a:moveTo>
                  <a:cubicBezTo>
                    <a:pt x="14" y="1"/>
                    <a:pt x="9" y="3"/>
                    <a:pt x="0" y="1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6" y="37"/>
                    <a:pt x="26" y="37"/>
                    <a:pt x="26" y="12"/>
                  </a:cubicBezTo>
                  <a:cubicBezTo>
                    <a:pt x="26" y="12"/>
                    <a:pt x="26" y="1"/>
                    <a:pt x="18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0" name="Google Shape;36700;p44"/>
            <p:cNvSpPr/>
            <p:nvPr/>
          </p:nvSpPr>
          <p:spPr>
            <a:xfrm>
              <a:off x="5335375" y="2346525"/>
              <a:ext cx="3775" cy="3775"/>
            </a:xfrm>
            <a:custGeom>
              <a:avLst/>
              <a:gdLst/>
              <a:ahLst/>
              <a:cxnLst/>
              <a:rect l="l" t="t" r="r" b="b"/>
              <a:pathLst>
                <a:path w="151" h="151" fill="none" extrusionOk="0">
                  <a:moveTo>
                    <a:pt x="151" y="15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1" name="Google Shape;36701;p44"/>
            <p:cNvSpPr/>
            <p:nvPr/>
          </p:nvSpPr>
          <p:spPr>
            <a:xfrm>
              <a:off x="5338500" y="235027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1" y="1"/>
                  </a:moveTo>
                  <a:cubicBezTo>
                    <a:pt x="1" y="1"/>
                    <a:pt x="1" y="1"/>
                    <a:pt x="1" y="26"/>
                  </a:cubicBezTo>
                  <a:lnTo>
                    <a:pt x="26" y="26"/>
                  </a:lnTo>
                  <a:cubicBezTo>
                    <a:pt x="26" y="26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2" name="Google Shape;36702;p44"/>
            <p:cNvSpPr/>
            <p:nvPr/>
          </p:nvSpPr>
          <p:spPr>
            <a:xfrm>
              <a:off x="5334125" y="2346525"/>
              <a:ext cx="1275" cy="5025"/>
            </a:xfrm>
            <a:custGeom>
              <a:avLst/>
              <a:gdLst/>
              <a:ahLst/>
              <a:cxnLst/>
              <a:rect l="l" t="t" r="r" b="b"/>
              <a:pathLst>
                <a:path w="51" h="201" fill="none" extrusionOk="0">
                  <a:moveTo>
                    <a:pt x="0" y="201"/>
                  </a:moveTo>
                  <a:lnTo>
                    <a:pt x="5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3" name="Google Shape;36703;p44"/>
            <p:cNvSpPr/>
            <p:nvPr/>
          </p:nvSpPr>
          <p:spPr>
            <a:xfrm>
              <a:off x="5334125" y="2351525"/>
              <a:ext cx="650" cy="650"/>
            </a:xfrm>
            <a:custGeom>
              <a:avLst/>
              <a:gdLst/>
              <a:ahLst/>
              <a:cxnLst/>
              <a:rect l="l" t="t" r="r" b="b"/>
              <a:pathLst>
                <a:path w="26" h="26" extrusionOk="0">
                  <a:moveTo>
                    <a:pt x="0" y="1"/>
                  </a:moveTo>
                  <a:cubicBezTo>
                    <a:pt x="0" y="1"/>
                    <a:pt x="0" y="1"/>
                    <a:pt x="0" y="26"/>
                  </a:cubicBezTo>
                  <a:lnTo>
                    <a:pt x="25" y="26"/>
                  </a:lnTo>
                  <a:cubicBezTo>
                    <a:pt x="25" y="1"/>
                    <a:pt x="25" y="1"/>
                    <a:pt x="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4" name="Google Shape;36704;p44"/>
            <p:cNvSpPr/>
            <p:nvPr/>
          </p:nvSpPr>
          <p:spPr>
            <a:xfrm>
              <a:off x="5335375" y="2345275"/>
              <a:ext cx="5650" cy="25"/>
            </a:xfrm>
            <a:custGeom>
              <a:avLst/>
              <a:gdLst/>
              <a:ahLst/>
              <a:cxnLst/>
              <a:rect l="l" t="t" r="r" b="b"/>
              <a:pathLst>
                <a:path w="226" h="1" fill="none" extrusionOk="0">
                  <a:moveTo>
                    <a:pt x="226" y="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5" name="Google Shape;36705;p44"/>
            <p:cNvSpPr/>
            <p:nvPr/>
          </p:nvSpPr>
          <p:spPr>
            <a:xfrm>
              <a:off x="5340375" y="2344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25"/>
                    <a:pt x="1" y="25"/>
                  </a:cubicBezTo>
                  <a:cubicBezTo>
                    <a:pt x="1" y="25"/>
                    <a:pt x="26" y="50"/>
                    <a:pt x="26" y="50"/>
                  </a:cubicBezTo>
                  <a:cubicBezTo>
                    <a:pt x="26" y="50"/>
                    <a:pt x="51" y="25"/>
                    <a:pt x="51" y="25"/>
                  </a:cubicBez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6" name="Google Shape;36706;p44"/>
            <p:cNvSpPr/>
            <p:nvPr/>
          </p:nvSpPr>
          <p:spPr>
            <a:xfrm>
              <a:off x="5335375" y="2342750"/>
              <a:ext cx="5025" cy="2550"/>
            </a:xfrm>
            <a:custGeom>
              <a:avLst/>
              <a:gdLst/>
              <a:ahLst/>
              <a:cxnLst/>
              <a:rect l="l" t="t" r="r" b="b"/>
              <a:pathLst>
                <a:path w="201" h="102" fill="none" extrusionOk="0">
                  <a:moveTo>
                    <a:pt x="201" y="1"/>
                  </a:moveTo>
                  <a:lnTo>
                    <a:pt x="0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7" name="Google Shape;36707;p44"/>
            <p:cNvSpPr/>
            <p:nvPr/>
          </p:nvSpPr>
          <p:spPr>
            <a:xfrm>
              <a:off x="5339750" y="23421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51" y="51"/>
                    <a:pt x="51" y="26"/>
                    <a:pt x="51" y="26"/>
                  </a:cubicBezTo>
                  <a:cubicBezTo>
                    <a:pt x="51" y="26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8" name="Google Shape;36708;p44"/>
            <p:cNvSpPr/>
            <p:nvPr/>
          </p:nvSpPr>
          <p:spPr>
            <a:xfrm>
              <a:off x="5335375" y="2345275"/>
              <a:ext cx="5025" cy="2525"/>
            </a:xfrm>
            <a:custGeom>
              <a:avLst/>
              <a:gdLst/>
              <a:ahLst/>
              <a:cxnLst/>
              <a:rect l="l" t="t" r="r" b="b"/>
              <a:pathLst>
                <a:path w="201" h="101" fill="none" extrusionOk="0">
                  <a:moveTo>
                    <a:pt x="201" y="10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9" name="Google Shape;36709;p44"/>
            <p:cNvSpPr/>
            <p:nvPr/>
          </p:nvSpPr>
          <p:spPr>
            <a:xfrm>
              <a:off x="5340375" y="2347150"/>
              <a:ext cx="650" cy="925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9" y="34"/>
                    <a:pt x="15" y="37"/>
                    <a:pt x="19" y="37"/>
                  </a:cubicBezTo>
                  <a:cubicBezTo>
                    <a:pt x="26" y="37"/>
                    <a:pt x="26" y="25"/>
                    <a:pt x="26" y="25"/>
                  </a:cubicBezTo>
                  <a:cubicBezTo>
                    <a:pt x="26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0" name="Google Shape;36710;p44"/>
            <p:cNvSpPr/>
            <p:nvPr/>
          </p:nvSpPr>
          <p:spPr>
            <a:xfrm>
              <a:off x="5329725" y="2345900"/>
              <a:ext cx="4425" cy="3150"/>
            </a:xfrm>
            <a:custGeom>
              <a:avLst/>
              <a:gdLst/>
              <a:ahLst/>
              <a:cxnLst/>
              <a:rect l="l" t="t" r="r" b="b"/>
              <a:pathLst>
                <a:path w="177" h="126" fill="none" extrusionOk="0">
                  <a:moveTo>
                    <a:pt x="1" y="126"/>
                  </a:moveTo>
                  <a:lnTo>
                    <a:pt x="176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1" name="Google Shape;36711;p44"/>
            <p:cNvSpPr/>
            <p:nvPr/>
          </p:nvSpPr>
          <p:spPr>
            <a:xfrm>
              <a:off x="5329100" y="23490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1"/>
                  </a:moveTo>
                  <a:cubicBezTo>
                    <a:pt x="1" y="1"/>
                    <a:pt x="1" y="26"/>
                    <a:pt x="26" y="26"/>
                  </a:cubicBezTo>
                  <a:lnTo>
                    <a:pt x="51" y="26"/>
                  </a:lnTo>
                  <a:cubicBezTo>
                    <a:pt x="51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2" name="Google Shape;36712;p44"/>
            <p:cNvSpPr/>
            <p:nvPr/>
          </p:nvSpPr>
          <p:spPr>
            <a:xfrm>
              <a:off x="5329100" y="2345900"/>
              <a:ext cx="5050" cy="1275"/>
            </a:xfrm>
            <a:custGeom>
              <a:avLst/>
              <a:gdLst/>
              <a:ahLst/>
              <a:cxnLst/>
              <a:rect l="l" t="t" r="r" b="b"/>
              <a:pathLst>
                <a:path w="202" h="51" fill="none" extrusionOk="0">
                  <a:moveTo>
                    <a:pt x="1" y="50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3" name="Google Shape;36713;p44"/>
            <p:cNvSpPr/>
            <p:nvPr/>
          </p:nvSpPr>
          <p:spPr>
            <a:xfrm>
              <a:off x="5327850" y="23465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25"/>
                    <a:pt x="26" y="25"/>
                  </a:cubicBezTo>
                  <a:cubicBezTo>
                    <a:pt x="26" y="50"/>
                    <a:pt x="26" y="50"/>
                    <a:pt x="51" y="50"/>
                  </a:cubicBezTo>
                  <a:cubicBezTo>
                    <a:pt x="51" y="50"/>
                    <a:pt x="51" y="25"/>
                    <a:pt x="51" y="25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4" name="Google Shape;36714;p44"/>
            <p:cNvSpPr/>
            <p:nvPr/>
          </p:nvSpPr>
          <p:spPr>
            <a:xfrm>
              <a:off x="5331600" y="2345900"/>
              <a:ext cx="2550" cy="5025"/>
            </a:xfrm>
            <a:custGeom>
              <a:avLst/>
              <a:gdLst/>
              <a:ahLst/>
              <a:cxnLst/>
              <a:rect l="l" t="t" r="r" b="b"/>
              <a:pathLst>
                <a:path w="102" h="201" fill="none" extrusionOk="0">
                  <a:moveTo>
                    <a:pt x="1" y="201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5" name="Google Shape;36715;p44"/>
            <p:cNvSpPr/>
            <p:nvPr/>
          </p:nvSpPr>
          <p:spPr>
            <a:xfrm>
              <a:off x="5330975" y="2350275"/>
              <a:ext cx="1300" cy="1275"/>
            </a:xfrm>
            <a:custGeom>
              <a:avLst/>
              <a:gdLst/>
              <a:ahLst/>
              <a:cxnLst/>
              <a:rect l="l" t="t" r="r" b="b"/>
              <a:pathLst>
                <a:path w="52" h="51" extrusionOk="0">
                  <a:moveTo>
                    <a:pt x="26" y="1"/>
                  </a:moveTo>
                  <a:cubicBezTo>
                    <a:pt x="26" y="1"/>
                    <a:pt x="26" y="1"/>
                    <a:pt x="1" y="26"/>
                  </a:cubicBezTo>
                  <a:cubicBezTo>
                    <a:pt x="1" y="26"/>
                    <a:pt x="1" y="26"/>
                    <a:pt x="26" y="51"/>
                  </a:cubicBezTo>
                  <a:cubicBezTo>
                    <a:pt x="26" y="51"/>
                    <a:pt x="26" y="51"/>
                    <a:pt x="51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6" name="Google Shape;36716;p44"/>
            <p:cNvSpPr/>
            <p:nvPr/>
          </p:nvSpPr>
          <p:spPr>
            <a:xfrm>
              <a:off x="5329100" y="2342125"/>
              <a:ext cx="5050" cy="3175"/>
            </a:xfrm>
            <a:custGeom>
              <a:avLst/>
              <a:gdLst/>
              <a:ahLst/>
              <a:cxnLst/>
              <a:rect l="l" t="t" r="r" b="b"/>
              <a:pathLst>
                <a:path w="202" h="127" fill="none" extrusionOk="0">
                  <a:moveTo>
                    <a:pt x="1" y="1"/>
                  </a:moveTo>
                  <a:lnTo>
                    <a:pt x="201" y="1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7" name="Google Shape;36717;p44"/>
            <p:cNvSpPr/>
            <p:nvPr/>
          </p:nvSpPr>
          <p:spPr>
            <a:xfrm>
              <a:off x="5328475" y="23415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1"/>
                  </a:moveTo>
                  <a:cubicBezTo>
                    <a:pt x="26" y="1"/>
                    <a:pt x="26" y="26"/>
                    <a:pt x="1" y="26"/>
                  </a:cubicBezTo>
                  <a:cubicBezTo>
                    <a:pt x="1" y="26"/>
                    <a:pt x="1" y="51"/>
                    <a:pt x="26" y="51"/>
                  </a:cubicBezTo>
                  <a:cubicBezTo>
                    <a:pt x="26" y="51"/>
                    <a:pt x="51" y="51"/>
                    <a:pt x="51" y="26"/>
                  </a:cubicBezTo>
                  <a:cubicBezTo>
                    <a:pt x="51" y="26"/>
                    <a:pt x="51" y="26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8" name="Google Shape;36718;p44"/>
            <p:cNvSpPr/>
            <p:nvPr/>
          </p:nvSpPr>
          <p:spPr>
            <a:xfrm>
              <a:off x="5330975" y="2340875"/>
              <a:ext cx="3175" cy="4425"/>
            </a:xfrm>
            <a:custGeom>
              <a:avLst/>
              <a:gdLst/>
              <a:ahLst/>
              <a:cxnLst/>
              <a:rect l="l" t="t" r="r" b="b"/>
              <a:pathLst>
                <a:path w="127" h="177" fill="none" extrusionOk="0">
                  <a:moveTo>
                    <a:pt x="1" y="1"/>
                  </a:moveTo>
                  <a:lnTo>
                    <a:pt x="126" y="1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9" name="Google Shape;36719;p44"/>
            <p:cNvSpPr/>
            <p:nvPr/>
          </p:nvSpPr>
          <p:spPr>
            <a:xfrm>
              <a:off x="5330350" y="2339775"/>
              <a:ext cx="1275" cy="1125"/>
            </a:xfrm>
            <a:custGeom>
              <a:avLst/>
              <a:gdLst/>
              <a:ahLst/>
              <a:cxnLst/>
              <a:rect l="l" t="t" r="r" b="b"/>
              <a:pathLst>
                <a:path w="51" h="45" extrusionOk="0">
                  <a:moveTo>
                    <a:pt x="23" y="1"/>
                  </a:moveTo>
                  <a:cubicBezTo>
                    <a:pt x="20" y="1"/>
                    <a:pt x="13" y="7"/>
                    <a:pt x="1" y="20"/>
                  </a:cubicBezTo>
                  <a:cubicBezTo>
                    <a:pt x="1" y="20"/>
                    <a:pt x="1" y="20"/>
                    <a:pt x="1" y="45"/>
                  </a:cubicBezTo>
                  <a:lnTo>
                    <a:pt x="26" y="45"/>
                  </a:lnTo>
                  <a:cubicBezTo>
                    <a:pt x="51" y="45"/>
                    <a:pt x="51" y="20"/>
                    <a:pt x="26" y="20"/>
                  </a:cubicBezTo>
                  <a:cubicBezTo>
                    <a:pt x="26" y="7"/>
                    <a:pt x="26" y="1"/>
                    <a:pt x="2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0" name="Google Shape;36720;p44"/>
            <p:cNvSpPr/>
            <p:nvPr/>
          </p:nvSpPr>
          <p:spPr>
            <a:xfrm>
              <a:off x="5328475" y="2344650"/>
              <a:ext cx="5675" cy="650"/>
            </a:xfrm>
            <a:custGeom>
              <a:avLst/>
              <a:gdLst/>
              <a:ahLst/>
              <a:cxnLst/>
              <a:rect l="l" t="t" r="r" b="b"/>
              <a:pathLst>
                <a:path w="227" h="26" fill="none" extrusionOk="0">
                  <a:moveTo>
                    <a:pt x="1" y="0"/>
                  </a:moveTo>
                  <a:lnTo>
                    <a:pt x="226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1" name="Google Shape;36721;p44"/>
            <p:cNvSpPr/>
            <p:nvPr/>
          </p:nvSpPr>
          <p:spPr>
            <a:xfrm>
              <a:off x="5327850" y="2344025"/>
              <a:ext cx="1275" cy="650"/>
            </a:xfrm>
            <a:custGeom>
              <a:avLst/>
              <a:gdLst/>
              <a:ahLst/>
              <a:cxnLst/>
              <a:rect l="l" t="t" r="r" b="b"/>
              <a:pathLst>
                <a:path w="51" h="26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lnTo>
                    <a:pt x="26" y="25"/>
                  </a:lnTo>
                  <a:cubicBezTo>
                    <a:pt x="51" y="25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2" name="Google Shape;36722;p44"/>
            <p:cNvSpPr/>
            <p:nvPr/>
          </p:nvSpPr>
          <p:spPr>
            <a:xfrm>
              <a:off x="5332250" y="2342525"/>
              <a:ext cx="5650" cy="5450"/>
            </a:xfrm>
            <a:custGeom>
              <a:avLst/>
              <a:gdLst/>
              <a:ahLst/>
              <a:cxnLst/>
              <a:rect l="l" t="t" r="r" b="b"/>
              <a:pathLst>
                <a:path w="226" h="218" extrusionOk="0">
                  <a:moveTo>
                    <a:pt x="110" y="1"/>
                  </a:moveTo>
                  <a:cubicBezTo>
                    <a:pt x="67" y="1"/>
                    <a:pt x="25" y="29"/>
                    <a:pt x="25" y="85"/>
                  </a:cubicBezTo>
                  <a:cubicBezTo>
                    <a:pt x="0" y="135"/>
                    <a:pt x="25" y="185"/>
                    <a:pt x="75" y="210"/>
                  </a:cubicBezTo>
                  <a:cubicBezTo>
                    <a:pt x="84" y="215"/>
                    <a:pt x="94" y="217"/>
                    <a:pt x="105" y="217"/>
                  </a:cubicBezTo>
                  <a:cubicBezTo>
                    <a:pt x="150" y="217"/>
                    <a:pt x="201" y="176"/>
                    <a:pt x="201" y="135"/>
                  </a:cubicBezTo>
                  <a:cubicBezTo>
                    <a:pt x="226" y="85"/>
                    <a:pt x="201" y="35"/>
                    <a:pt x="150" y="10"/>
                  </a:cubicBezTo>
                  <a:cubicBezTo>
                    <a:pt x="138" y="4"/>
                    <a:pt x="124" y="1"/>
                    <a:pt x="11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3" name="Google Shape;36723;p44"/>
            <p:cNvSpPr/>
            <p:nvPr/>
          </p:nvSpPr>
          <p:spPr>
            <a:xfrm>
              <a:off x="5127975" y="2329600"/>
              <a:ext cx="45150" cy="68325"/>
            </a:xfrm>
            <a:custGeom>
              <a:avLst/>
              <a:gdLst/>
              <a:ahLst/>
              <a:cxnLst/>
              <a:rect l="l" t="t" r="r" b="b"/>
              <a:pathLst>
                <a:path w="1806" h="2733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652" y="101"/>
                    <a:pt x="276" y="552"/>
                    <a:pt x="151" y="1179"/>
                  </a:cubicBezTo>
                  <a:cubicBezTo>
                    <a:pt x="1" y="1981"/>
                    <a:pt x="527" y="2732"/>
                    <a:pt x="527" y="2732"/>
                  </a:cubicBezTo>
                  <a:cubicBezTo>
                    <a:pt x="527" y="2732"/>
                    <a:pt x="1379" y="2357"/>
                    <a:pt x="1630" y="1554"/>
                  </a:cubicBezTo>
                  <a:cubicBezTo>
                    <a:pt x="1805" y="953"/>
                    <a:pt x="1705" y="377"/>
                    <a:pt x="1454" y="126"/>
                  </a:cubicBezTo>
                  <a:cubicBezTo>
                    <a:pt x="1153" y="402"/>
                    <a:pt x="978" y="953"/>
                    <a:pt x="978" y="953"/>
                  </a:cubicBezTo>
                  <a:cubicBezTo>
                    <a:pt x="978" y="953"/>
                    <a:pt x="1128" y="351"/>
                    <a:pt x="10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4" name="Google Shape;36724;p44"/>
            <p:cNvSpPr/>
            <p:nvPr/>
          </p:nvSpPr>
          <p:spPr>
            <a:xfrm>
              <a:off x="5080975" y="2350775"/>
              <a:ext cx="58300" cy="50650"/>
            </a:xfrm>
            <a:custGeom>
              <a:avLst/>
              <a:gdLst/>
              <a:ahLst/>
              <a:cxnLst/>
              <a:rect l="l" t="t" r="r" b="b"/>
              <a:pathLst>
                <a:path w="2332" h="2026" extrusionOk="0">
                  <a:moveTo>
                    <a:pt x="607" y="1"/>
                  </a:moveTo>
                  <a:cubicBezTo>
                    <a:pt x="524" y="1"/>
                    <a:pt x="446" y="11"/>
                    <a:pt x="377" y="31"/>
                  </a:cubicBezTo>
                  <a:cubicBezTo>
                    <a:pt x="502" y="407"/>
                    <a:pt x="903" y="833"/>
                    <a:pt x="903" y="833"/>
                  </a:cubicBezTo>
                  <a:cubicBezTo>
                    <a:pt x="903" y="833"/>
                    <a:pt x="427" y="432"/>
                    <a:pt x="51" y="382"/>
                  </a:cubicBezTo>
                  <a:lnTo>
                    <a:pt x="51" y="382"/>
                  </a:lnTo>
                  <a:cubicBezTo>
                    <a:pt x="1" y="733"/>
                    <a:pt x="252" y="1284"/>
                    <a:pt x="753" y="1660"/>
                  </a:cubicBezTo>
                  <a:cubicBezTo>
                    <a:pt x="1180" y="1972"/>
                    <a:pt x="1714" y="2026"/>
                    <a:pt x="2032" y="2026"/>
                  </a:cubicBezTo>
                  <a:cubicBezTo>
                    <a:pt x="2199" y="2026"/>
                    <a:pt x="2307" y="2011"/>
                    <a:pt x="2307" y="2011"/>
                  </a:cubicBezTo>
                  <a:cubicBezTo>
                    <a:pt x="2307" y="2011"/>
                    <a:pt x="2332" y="1083"/>
                    <a:pt x="1730" y="507"/>
                  </a:cubicBezTo>
                  <a:cubicBezTo>
                    <a:pt x="1368" y="165"/>
                    <a:pt x="942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5" name="Google Shape;36725;p44"/>
            <p:cNvSpPr/>
            <p:nvPr/>
          </p:nvSpPr>
          <p:spPr>
            <a:xfrm>
              <a:off x="5130475" y="2398525"/>
              <a:ext cx="48900" cy="66450"/>
            </a:xfrm>
            <a:custGeom>
              <a:avLst/>
              <a:gdLst/>
              <a:ahLst/>
              <a:cxnLst/>
              <a:rect l="l" t="t" r="r" b="b"/>
              <a:pathLst>
                <a:path w="1956" h="2658" extrusionOk="0">
                  <a:moveTo>
                    <a:pt x="427" y="1"/>
                  </a:moveTo>
                  <a:cubicBezTo>
                    <a:pt x="427" y="1"/>
                    <a:pt x="1" y="828"/>
                    <a:pt x="277" y="1605"/>
                  </a:cubicBezTo>
                  <a:cubicBezTo>
                    <a:pt x="502" y="2206"/>
                    <a:pt x="928" y="2607"/>
                    <a:pt x="1279" y="2657"/>
                  </a:cubicBezTo>
                  <a:cubicBezTo>
                    <a:pt x="1329" y="2256"/>
                    <a:pt x="1154" y="1705"/>
                    <a:pt x="1154" y="1705"/>
                  </a:cubicBezTo>
                  <a:lnTo>
                    <a:pt x="1154" y="1705"/>
                  </a:lnTo>
                  <a:cubicBezTo>
                    <a:pt x="1154" y="1705"/>
                    <a:pt x="1404" y="2281"/>
                    <a:pt x="1705" y="2482"/>
                  </a:cubicBezTo>
                  <a:cubicBezTo>
                    <a:pt x="1906" y="2181"/>
                    <a:pt x="1956" y="1605"/>
                    <a:pt x="1680" y="1028"/>
                  </a:cubicBezTo>
                  <a:cubicBezTo>
                    <a:pt x="1304" y="301"/>
                    <a:pt x="427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6" name="Google Shape;36726;p44"/>
            <p:cNvSpPr/>
            <p:nvPr/>
          </p:nvSpPr>
          <p:spPr>
            <a:xfrm>
              <a:off x="5080350" y="2398850"/>
              <a:ext cx="61425" cy="46625"/>
            </a:xfrm>
            <a:custGeom>
              <a:avLst/>
              <a:gdLst/>
              <a:ahLst/>
              <a:cxnLst/>
              <a:rect l="l" t="t" r="r" b="b"/>
              <a:pathLst>
                <a:path w="2457" h="1865" extrusionOk="0">
                  <a:moveTo>
                    <a:pt x="1794" y="0"/>
                  </a:moveTo>
                  <a:cubicBezTo>
                    <a:pt x="1503" y="0"/>
                    <a:pt x="1159" y="52"/>
                    <a:pt x="853" y="238"/>
                  </a:cubicBezTo>
                  <a:cubicBezTo>
                    <a:pt x="302" y="564"/>
                    <a:pt x="1" y="1040"/>
                    <a:pt x="1" y="1391"/>
                  </a:cubicBezTo>
                  <a:cubicBezTo>
                    <a:pt x="427" y="1391"/>
                    <a:pt x="928" y="1115"/>
                    <a:pt x="928" y="1115"/>
                  </a:cubicBezTo>
                  <a:lnTo>
                    <a:pt x="928" y="1115"/>
                  </a:lnTo>
                  <a:cubicBezTo>
                    <a:pt x="928" y="1116"/>
                    <a:pt x="402" y="1466"/>
                    <a:pt x="277" y="1792"/>
                  </a:cubicBezTo>
                  <a:cubicBezTo>
                    <a:pt x="380" y="1840"/>
                    <a:pt x="508" y="1865"/>
                    <a:pt x="651" y="1865"/>
                  </a:cubicBezTo>
                  <a:cubicBezTo>
                    <a:pt x="960" y="1865"/>
                    <a:pt x="1337" y="1748"/>
                    <a:pt x="1680" y="1491"/>
                  </a:cubicBezTo>
                  <a:cubicBezTo>
                    <a:pt x="2332" y="990"/>
                    <a:pt x="2457" y="88"/>
                    <a:pt x="2457" y="88"/>
                  </a:cubicBezTo>
                  <a:cubicBezTo>
                    <a:pt x="2457" y="88"/>
                    <a:pt x="217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7" name="Google Shape;36727;p44"/>
            <p:cNvSpPr/>
            <p:nvPr/>
          </p:nvSpPr>
          <p:spPr>
            <a:xfrm>
              <a:off x="5143025" y="2373275"/>
              <a:ext cx="68925" cy="39700"/>
            </a:xfrm>
            <a:custGeom>
              <a:avLst/>
              <a:gdLst/>
              <a:ahLst/>
              <a:cxnLst/>
              <a:rect l="l" t="t" r="r" b="b"/>
              <a:pathLst>
                <a:path w="2757" h="1588" extrusionOk="0">
                  <a:moveTo>
                    <a:pt x="1775" y="1"/>
                  </a:moveTo>
                  <a:cubicBezTo>
                    <a:pt x="1594" y="1"/>
                    <a:pt x="1400" y="26"/>
                    <a:pt x="1203" y="83"/>
                  </a:cubicBezTo>
                  <a:cubicBezTo>
                    <a:pt x="426" y="334"/>
                    <a:pt x="0" y="1161"/>
                    <a:pt x="0" y="1161"/>
                  </a:cubicBezTo>
                  <a:cubicBezTo>
                    <a:pt x="0" y="1161"/>
                    <a:pt x="582" y="1588"/>
                    <a:pt x="1269" y="1588"/>
                  </a:cubicBezTo>
                  <a:cubicBezTo>
                    <a:pt x="1362" y="1588"/>
                    <a:pt x="1458" y="1580"/>
                    <a:pt x="1554" y="1562"/>
                  </a:cubicBezTo>
                  <a:cubicBezTo>
                    <a:pt x="2181" y="1437"/>
                    <a:pt x="2632" y="1086"/>
                    <a:pt x="2757" y="735"/>
                  </a:cubicBezTo>
                  <a:cubicBezTo>
                    <a:pt x="2603" y="687"/>
                    <a:pt x="2423" y="672"/>
                    <a:pt x="2259" y="672"/>
                  </a:cubicBezTo>
                  <a:cubicBezTo>
                    <a:pt x="1998" y="672"/>
                    <a:pt x="1780" y="710"/>
                    <a:pt x="1780" y="710"/>
                  </a:cubicBezTo>
                  <a:cubicBezTo>
                    <a:pt x="1780" y="710"/>
                    <a:pt x="2381" y="559"/>
                    <a:pt x="2632" y="259"/>
                  </a:cubicBezTo>
                  <a:cubicBezTo>
                    <a:pt x="2463" y="107"/>
                    <a:pt x="2147" y="1"/>
                    <a:pt x="17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8" name="Google Shape;36728;p44"/>
            <p:cNvSpPr/>
            <p:nvPr/>
          </p:nvSpPr>
          <p:spPr>
            <a:xfrm>
              <a:off x="5126100" y="2368450"/>
              <a:ext cx="21950" cy="30725"/>
            </a:xfrm>
            <a:custGeom>
              <a:avLst/>
              <a:gdLst/>
              <a:ahLst/>
              <a:cxnLst/>
              <a:rect l="l" t="t" r="r" b="b"/>
              <a:pathLst>
                <a:path w="878" h="1229" extrusionOk="0">
                  <a:moveTo>
                    <a:pt x="351" y="0"/>
                  </a:moveTo>
                  <a:cubicBezTo>
                    <a:pt x="301" y="176"/>
                    <a:pt x="376" y="452"/>
                    <a:pt x="376" y="452"/>
                  </a:cubicBezTo>
                  <a:cubicBezTo>
                    <a:pt x="376" y="452"/>
                    <a:pt x="276" y="176"/>
                    <a:pt x="126" y="76"/>
                  </a:cubicBezTo>
                  <a:cubicBezTo>
                    <a:pt x="25" y="201"/>
                    <a:pt x="0" y="477"/>
                    <a:pt x="101" y="727"/>
                  </a:cubicBezTo>
                  <a:cubicBezTo>
                    <a:pt x="251" y="1078"/>
                    <a:pt x="652" y="1229"/>
                    <a:pt x="652" y="1229"/>
                  </a:cubicBezTo>
                  <a:cubicBezTo>
                    <a:pt x="652" y="1229"/>
                    <a:pt x="878" y="878"/>
                    <a:pt x="752" y="502"/>
                  </a:cubicBezTo>
                  <a:cubicBezTo>
                    <a:pt x="677" y="226"/>
                    <a:pt x="502" y="51"/>
                    <a:pt x="3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9" name="Google Shape;36729;p44"/>
            <p:cNvSpPr/>
            <p:nvPr/>
          </p:nvSpPr>
          <p:spPr>
            <a:xfrm>
              <a:off x="5110425" y="2389975"/>
              <a:ext cx="31350" cy="17375"/>
            </a:xfrm>
            <a:custGeom>
              <a:avLst/>
              <a:gdLst/>
              <a:ahLst/>
              <a:cxnLst/>
              <a:rect l="l" t="t" r="r" b="b"/>
              <a:pathLst>
                <a:path w="1254" h="695" extrusionOk="0">
                  <a:moveTo>
                    <a:pt x="480" y="1"/>
                  </a:moveTo>
                  <a:cubicBezTo>
                    <a:pt x="277" y="1"/>
                    <a:pt x="105" y="69"/>
                    <a:pt x="26" y="167"/>
                  </a:cubicBezTo>
                  <a:cubicBezTo>
                    <a:pt x="151" y="292"/>
                    <a:pt x="427" y="343"/>
                    <a:pt x="427" y="343"/>
                  </a:cubicBezTo>
                  <a:cubicBezTo>
                    <a:pt x="427" y="343"/>
                    <a:pt x="383" y="338"/>
                    <a:pt x="320" y="338"/>
                  </a:cubicBezTo>
                  <a:cubicBezTo>
                    <a:pt x="226" y="338"/>
                    <a:pt x="91" y="348"/>
                    <a:pt x="1" y="393"/>
                  </a:cubicBezTo>
                  <a:cubicBezTo>
                    <a:pt x="51" y="543"/>
                    <a:pt x="277" y="693"/>
                    <a:pt x="577" y="693"/>
                  </a:cubicBezTo>
                  <a:cubicBezTo>
                    <a:pt x="594" y="694"/>
                    <a:pt x="610" y="695"/>
                    <a:pt x="626" y="695"/>
                  </a:cubicBezTo>
                  <a:cubicBezTo>
                    <a:pt x="979" y="695"/>
                    <a:pt x="1254" y="443"/>
                    <a:pt x="1254" y="443"/>
                  </a:cubicBezTo>
                  <a:cubicBezTo>
                    <a:pt x="1254" y="443"/>
                    <a:pt x="1028" y="92"/>
                    <a:pt x="652" y="17"/>
                  </a:cubicBezTo>
                  <a:cubicBezTo>
                    <a:pt x="594" y="6"/>
                    <a:pt x="536" y="1"/>
                    <a:pt x="480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0" name="Google Shape;36730;p44"/>
            <p:cNvSpPr/>
            <p:nvPr/>
          </p:nvSpPr>
          <p:spPr>
            <a:xfrm>
              <a:off x="5143025" y="2399775"/>
              <a:ext cx="27575" cy="21800"/>
            </a:xfrm>
            <a:custGeom>
              <a:avLst/>
              <a:gdLst/>
              <a:ahLst/>
              <a:cxnLst/>
              <a:rect l="l" t="t" r="r" b="b"/>
              <a:pathLst>
                <a:path w="1103" h="872" extrusionOk="0">
                  <a:moveTo>
                    <a:pt x="241" y="1"/>
                  </a:moveTo>
                  <a:cubicBezTo>
                    <a:pt x="100" y="1"/>
                    <a:pt x="0" y="26"/>
                    <a:pt x="0" y="26"/>
                  </a:cubicBezTo>
                  <a:cubicBezTo>
                    <a:pt x="0" y="26"/>
                    <a:pt x="25" y="427"/>
                    <a:pt x="326" y="677"/>
                  </a:cubicBezTo>
                  <a:cubicBezTo>
                    <a:pt x="497" y="810"/>
                    <a:pt x="682" y="871"/>
                    <a:pt x="827" y="871"/>
                  </a:cubicBezTo>
                  <a:cubicBezTo>
                    <a:pt x="874" y="871"/>
                    <a:pt x="916" y="865"/>
                    <a:pt x="952" y="853"/>
                  </a:cubicBezTo>
                  <a:cubicBezTo>
                    <a:pt x="902" y="677"/>
                    <a:pt x="677" y="502"/>
                    <a:pt x="677" y="502"/>
                  </a:cubicBezTo>
                  <a:lnTo>
                    <a:pt x="677" y="502"/>
                  </a:lnTo>
                  <a:cubicBezTo>
                    <a:pt x="677" y="502"/>
                    <a:pt x="927" y="677"/>
                    <a:pt x="1078" y="677"/>
                  </a:cubicBezTo>
                  <a:cubicBezTo>
                    <a:pt x="1103" y="527"/>
                    <a:pt x="978" y="276"/>
                    <a:pt x="727" y="126"/>
                  </a:cubicBezTo>
                  <a:cubicBezTo>
                    <a:pt x="564" y="26"/>
                    <a:pt x="382" y="1"/>
                    <a:pt x="24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1" name="Google Shape;36731;p44"/>
            <p:cNvSpPr/>
            <p:nvPr/>
          </p:nvSpPr>
          <p:spPr>
            <a:xfrm>
              <a:off x="5125475" y="2400400"/>
              <a:ext cx="21950" cy="30100"/>
            </a:xfrm>
            <a:custGeom>
              <a:avLst/>
              <a:gdLst/>
              <a:ahLst/>
              <a:cxnLst/>
              <a:rect l="l" t="t" r="r" b="b"/>
              <a:pathLst>
                <a:path w="878" h="1204" extrusionOk="0">
                  <a:moveTo>
                    <a:pt x="702" y="1"/>
                  </a:moveTo>
                  <a:cubicBezTo>
                    <a:pt x="702" y="1"/>
                    <a:pt x="276" y="126"/>
                    <a:pt x="126" y="452"/>
                  </a:cubicBezTo>
                  <a:cubicBezTo>
                    <a:pt x="0" y="728"/>
                    <a:pt x="0" y="978"/>
                    <a:pt x="76" y="1129"/>
                  </a:cubicBezTo>
                  <a:cubicBezTo>
                    <a:pt x="251" y="1003"/>
                    <a:pt x="376" y="778"/>
                    <a:pt x="376" y="778"/>
                  </a:cubicBezTo>
                  <a:lnTo>
                    <a:pt x="376" y="778"/>
                  </a:lnTo>
                  <a:cubicBezTo>
                    <a:pt x="376" y="778"/>
                    <a:pt x="251" y="1028"/>
                    <a:pt x="276" y="1204"/>
                  </a:cubicBezTo>
                  <a:cubicBezTo>
                    <a:pt x="451" y="1179"/>
                    <a:pt x="652" y="1003"/>
                    <a:pt x="752" y="728"/>
                  </a:cubicBezTo>
                  <a:cubicBezTo>
                    <a:pt x="878" y="377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2" name="Google Shape;36732;p44"/>
            <p:cNvSpPr/>
            <p:nvPr/>
          </p:nvSpPr>
          <p:spPr>
            <a:xfrm>
              <a:off x="5143025" y="2375650"/>
              <a:ext cx="25700" cy="24800"/>
            </a:xfrm>
            <a:custGeom>
              <a:avLst/>
              <a:gdLst/>
              <a:ahLst/>
              <a:cxnLst/>
              <a:rect l="l" t="t" r="r" b="b"/>
              <a:pathLst>
                <a:path w="1028" h="992" extrusionOk="0">
                  <a:moveTo>
                    <a:pt x="743" y="1"/>
                  </a:moveTo>
                  <a:cubicBezTo>
                    <a:pt x="593" y="1"/>
                    <a:pt x="392" y="102"/>
                    <a:pt x="226" y="289"/>
                  </a:cubicBezTo>
                  <a:cubicBezTo>
                    <a:pt x="0" y="565"/>
                    <a:pt x="25" y="991"/>
                    <a:pt x="25" y="991"/>
                  </a:cubicBezTo>
                  <a:cubicBezTo>
                    <a:pt x="25" y="991"/>
                    <a:pt x="37" y="991"/>
                    <a:pt x="58" y="991"/>
                  </a:cubicBezTo>
                  <a:cubicBezTo>
                    <a:pt x="163" y="991"/>
                    <a:pt x="497" y="974"/>
                    <a:pt x="727" y="765"/>
                  </a:cubicBezTo>
                  <a:cubicBezTo>
                    <a:pt x="927" y="565"/>
                    <a:pt x="1028" y="314"/>
                    <a:pt x="978" y="164"/>
                  </a:cubicBezTo>
                  <a:lnTo>
                    <a:pt x="978" y="164"/>
                  </a:lnTo>
                  <a:cubicBezTo>
                    <a:pt x="802" y="189"/>
                    <a:pt x="602" y="389"/>
                    <a:pt x="602" y="389"/>
                  </a:cubicBezTo>
                  <a:cubicBezTo>
                    <a:pt x="602" y="389"/>
                    <a:pt x="802" y="164"/>
                    <a:pt x="827" y="13"/>
                  </a:cubicBezTo>
                  <a:cubicBezTo>
                    <a:pt x="802" y="5"/>
                    <a:pt x="773" y="1"/>
                    <a:pt x="743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3" name="Google Shape;36733;p44"/>
            <p:cNvSpPr/>
            <p:nvPr/>
          </p:nvSpPr>
          <p:spPr>
            <a:xfrm>
              <a:off x="5142400" y="2375350"/>
              <a:ext cx="5025" cy="18825"/>
            </a:xfrm>
            <a:custGeom>
              <a:avLst/>
              <a:gdLst/>
              <a:ahLst/>
              <a:cxnLst/>
              <a:rect l="l" t="t" r="r" b="b"/>
              <a:pathLst>
                <a:path w="201" h="753" fill="none" extrusionOk="0">
                  <a:moveTo>
                    <a:pt x="201" y="0"/>
                  </a:moveTo>
                  <a:lnTo>
                    <a:pt x="0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4" name="Google Shape;36734;p44"/>
            <p:cNvSpPr/>
            <p:nvPr/>
          </p:nvSpPr>
          <p:spPr>
            <a:xfrm>
              <a:off x="5146150" y="2373200"/>
              <a:ext cx="3775" cy="3050"/>
            </a:xfrm>
            <a:custGeom>
              <a:avLst/>
              <a:gdLst/>
              <a:ahLst/>
              <a:cxnLst/>
              <a:rect l="l" t="t" r="r" b="b"/>
              <a:pathLst>
                <a:path w="151" h="122" extrusionOk="0">
                  <a:moveTo>
                    <a:pt x="62" y="1"/>
                  </a:moveTo>
                  <a:cubicBezTo>
                    <a:pt x="36" y="1"/>
                    <a:pt x="18" y="18"/>
                    <a:pt x="0" y="36"/>
                  </a:cubicBezTo>
                  <a:cubicBezTo>
                    <a:pt x="0" y="61"/>
                    <a:pt x="0" y="111"/>
                    <a:pt x="51" y="111"/>
                  </a:cubicBezTo>
                  <a:cubicBezTo>
                    <a:pt x="58" y="119"/>
                    <a:pt x="65" y="122"/>
                    <a:pt x="73" y="122"/>
                  </a:cubicBezTo>
                  <a:cubicBezTo>
                    <a:pt x="90" y="122"/>
                    <a:pt x="108" y="104"/>
                    <a:pt x="126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86" y="4"/>
                    <a:pt x="73" y="1"/>
                    <a:pt x="6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5" name="Google Shape;36735;p44"/>
            <p:cNvSpPr/>
            <p:nvPr/>
          </p:nvSpPr>
          <p:spPr>
            <a:xfrm>
              <a:off x="5139250" y="2374725"/>
              <a:ext cx="3175" cy="18800"/>
            </a:xfrm>
            <a:custGeom>
              <a:avLst/>
              <a:gdLst/>
              <a:ahLst/>
              <a:cxnLst/>
              <a:rect l="l" t="t" r="r" b="b"/>
              <a:pathLst>
                <a:path w="127" h="752" fill="none" extrusionOk="0">
                  <a:moveTo>
                    <a:pt x="1" y="0"/>
                  </a:moveTo>
                  <a:lnTo>
                    <a:pt x="126" y="7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6" name="Google Shape;36736;p44"/>
            <p:cNvSpPr/>
            <p:nvPr/>
          </p:nvSpPr>
          <p:spPr>
            <a:xfrm>
              <a:off x="5137375" y="2372825"/>
              <a:ext cx="3775" cy="3175"/>
            </a:xfrm>
            <a:custGeom>
              <a:avLst/>
              <a:gdLst/>
              <a:ahLst/>
              <a:cxnLst/>
              <a:rect l="l" t="t" r="r" b="b"/>
              <a:pathLst>
                <a:path w="151" h="127" extrusionOk="0">
                  <a:moveTo>
                    <a:pt x="7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51" y="101"/>
                    <a:pt x="126" y="51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7" name="Google Shape;36737;p44"/>
            <p:cNvSpPr/>
            <p:nvPr/>
          </p:nvSpPr>
          <p:spPr>
            <a:xfrm>
              <a:off x="5143025" y="2379100"/>
              <a:ext cx="11925" cy="14425"/>
            </a:xfrm>
            <a:custGeom>
              <a:avLst/>
              <a:gdLst/>
              <a:ahLst/>
              <a:cxnLst/>
              <a:rect l="l" t="t" r="r" b="b"/>
              <a:pathLst>
                <a:path w="477" h="577" fill="none" extrusionOk="0">
                  <a:moveTo>
                    <a:pt x="476" y="1"/>
                  </a:moveTo>
                  <a:lnTo>
                    <a:pt x="0" y="5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8" name="Google Shape;36738;p44"/>
            <p:cNvSpPr/>
            <p:nvPr/>
          </p:nvSpPr>
          <p:spPr>
            <a:xfrm>
              <a:off x="5153675" y="2376800"/>
              <a:ext cx="3150" cy="3375"/>
            </a:xfrm>
            <a:custGeom>
              <a:avLst/>
              <a:gdLst/>
              <a:ahLst/>
              <a:cxnLst/>
              <a:rect l="l" t="t" r="r" b="b"/>
              <a:pathLst>
                <a:path w="126" h="135" extrusionOk="0">
                  <a:moveTo>
                    <a:pt x="60" y="1"/>
                  </a:moveTo>
                  <a:cubicBezTo>
                    <a:pt x="38" y="1"/>
                    <a:pt x="15" y="13"/>
                    <a:pt x="0" y="42"/>
                  </a:cubicBezTo>
                  <a:cubicBezTo>
                    <a:pt x="0" y="67"/>
                    <a:pt x="0" y="93"/>
                    <a:pt x="25" y="118"/>
                  </a:cubicBezTo>
                  <a:cubicBezTo>
                    <a:pt x="36" y="128"/>
                    <a:pt x="50" y="134"/>
                    <a:pt x="66" y="134"/>
                  </a:cubicBezTo>
                  <a:cubicBezTo>
                    <a:pt x="88" y="134"/>
                    <a:pt x="111" y="122"/>
                    <a:pt x="125" y="93"/>
                  </a:cubicBezTo>
                  <a:cubicBezTo>
                    <a:pt x="125" y="67"/>
                    <a:pt x="125" y="42"/>
                    <a:pt x="100" y="17"/>
                  </a:cubicBez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9" name="Google Shape;36739;p44"/>
            <p:cNvSpPr/>
            <p:nvPr/>
          </p:nvSpPr>
          <p:spPr>
            <a:xfrm>
              <a:off x="5143025" y="2398525"/>
              <a:ext cx="5650" cy="18200"/>
            </a:xfrm>
            <a:custGeom>
              <a:avLst/>
              <a:gdLst/>
              <a:ahLst/>
              <a:cxnLst/>
              <a:rect l="l" t="t" r="r" b="b"/>
              <a:pathLst>
                <a:path w="226" h="728" fill="none" extrusionOk="0">
                  <a:moveTo>
                    <a:pt x="226" y="72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0" name="Google Shape;36740;p44"/>
            <p:cNvSpPr/>
            <p:nvPr/>
          </p:nvSpPr>
          <p:spPr>
            <a:xfrm>
              <a:off x="5147400" y="24160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1" y="0"/>
                  </a:moveTo>
                  <a:cubicBezTo>
                    <a:pt x="26" y="0"/>
                    <a:pt x="1" y="50"/>
                    <a:pt x="1" y="75"/>
                  </a:cubicBezTo>
                  <a:cubicBezTo>
                    <a:pt x="1" y="101"/>
                    <a:pt x="51" y="126"/>
                    <a:pt x="76" y="126"/>
                  </a:cubicBezTo>
                  <a:cubicBezTo>
                    <a:pt x="101" y="126"/>
                    <a:pt x="126" y="75"/>
                    <a:pt x="126" y="50"/>
                  </a:cubicBezTo>
                  <a:cubicBezTo>
                    <a:pt x="126" y="25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1" name="Google Shape;36741;p44"/>
            <p:cNvSpPr/>
            <p:nvPr/>
          </p:nvSpPr>
          <p:spPr>
            <a:xfrm>
              <a:off x="5143025" y="2398525"/>
              <a:ext cx="13175" cy="14425"/>
            </a:xfrm>
            <a:custGeom>
              <a:avLst/>
              <a:gdLst/>
              <a:ahLst/>
              <a:cxnLst/>
              <a:rect l="l" t="t" r="r" b="b"/>
              <a:pathLst>
                <a:path w="527" h="577" fill="none" extrusionOk="0">
                  <a:moveTo>
                    <a:pt x="526" y="577"/>
                  </a:moveTo>
                  <a:lnTo>
                    <a:pt x="0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2" name="Google Shape;36742;p44"/>
            <p:cNvSpPr/>
            <p:nvPr/>
          </p:nvSpPr>
          <p:spPr>
            <a:xfrm>
              <a:off x="5154925" y="2411850"/>
              <a:ext cx="3775" cy="3250"/>
            </a:xfrm>
            <a:custGeom>
              <a:avLst/>
              <a:gdLst/>
              <a:ahLst/>
              <a:cxnLst/>
              <a:rect l="l" t="t" r="r" b="b"/>
              <a:pathLst>
                <a:path w="151" h="130" extrusionOk="0">
                  <a:moveTo>
                    <a:pt x="75" y="0"/>
                  </a:moveTo>
                  <a:cubicBezTo>
                    <a:pt x="57" y="0"/>
                    <a:pt x="38" y="6"/>
                    <a:pt x="25" y="19"/>
                  </a:cubicBezTo>
                  <a:cubicBezTo>
                    <a:pt x="0" y="44"/>
                    <a:pt x="0" y="69"/>
                    <a:pt x="25" y="94"/>
                  </a:cubicBezTo>
                  <a:cubicBezTo>
                    <a:pt x="25" y="112"/>
                    <a:pt x="50" y="130"/>
                    <a:pt x="74" y="130"/>
                  </a:cubicBezTo>
                  <a:cubicBezTo>
                    <a:pt x="84" y="130"/>
                    <a:pt x="93" y="126"/>
                    <a:pt x="101" y="119"/>
                  </a:cubicBezTo>
                  <a:cubicBezTo>
                    <a:pt x="126" y="94"/>
                    <a:pt x="151" y="69"/>
                    <a:pt x="126" y="19"/>
                  </a:cubicBezTo>
                  <a:cubicBezTo>
                    <a:pt x="113" y="6"/>
                    <a:pt x="94" y="0"/>
                    <a:pt x="7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3" name="Google Shape;36743;p44"/>
            <p:cNvSpPr/>
            <p:nvPr/>
          </p:nvSpPr>
          <p:spPr>
            <a:xfrm>
              <a:off x="5140500" y="2399150"/>
              <a:ext cx="2550" cy="18825"/>
            </a:xfrm>
            <a:custGeom>
              <a:avLst/>
              <a:gdLst/>
              <a:ahLst/>
              <a:cxnLst/>
              <a:rect l="l" t="t" r="r" b="b"/>
              <a:pathLst>
                <a:path w="102" h="753" fill="none" extrusionOk="0">
                  <a:moveTo>
                    <a:pt x="1" y="752"/>
                  </a:moveTo>
                  <a:lnTo>
                    <a:pt x="10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4" name="Google Shape;36744;p44"/>
            <p:cNvSpPr/>
            <p:nvPr/>
          </p:nvSpPr>
          <p:spPr>
            <a:xfrm>
              <a:off x="5139250" y="2416700"/>
              <a:ext cx="3175" cy="3775"/>
            </a:xfrm>
            <a:custGeom>
              <a:avLst/>
              <a:gdLst/>
              <a:ahLst/>
              <a:cxnLst/>
              <a:rect l="l" t="t" r="r" b="b"/>
              <a:pathLst>
                <a:path w="127" h="151" extrusionOk="0">
                  <a:moveTo>
                    <a:pt x="51" y="0"/>
                  </a:moveTo>
                  <a:cubicBezTo>
                    <a:pt x="26" y="0"/>
                    <a:pt x="1" y="50"/>
                    <a:pt x="1" y="76"/>
                  </a:cubicBezTo>
                  <a:cubicBezTo>
                    <a:pt x="1" y="101"/>
                    <a:pt x="26" y="151"/>
                    <a:pt x="51" y="151"/>
                  </a:cubicBezTo>
                  <a:cubicBezTo>
                    <a:pt x="101" y="151"/>
                    <a:pt x="126" y="101"/>
                    <a:pt x="126" y="76"/>
                  </a:cubicBezTo>
                  <a:cubicBezTo>
                    <a:pt x="126" y="50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5" name="Google Shape;36745;p44"/>
            <p:cNvSpPr/>
            <p:nvPr/>
          </p:nvSpPr>
          <p:spPr>
            <a:xfrm>
              <a:off x="5143650" y="2395400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7" y="0"/>
                  </a:moveTo>
                  <a:lnTo>
                    <a:pt x="0" y="25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6" name="Google Shape;36746;p44"/>
            <p:cNvSpPr/>
            <p:nvPr/>
          </p:nvSpPr>
          <p:spPr>
            <a:xfrm>
              <a:off x="5161800" y="239352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76" y="0"/>
                  </a:moveTo>
                  <a:cubicBezTo>
                    <a:pt x="51" y="0"/>
                    <a:pt x="26" y="25"/>
                    <a:pt x="1" y="75"/>
                  </a:cubicBezTo>
                  <a:cubicBezTo>
                    <a:pt x="1" y="100"/>
                    <a:pt x="26" y="125"/>
                    <a:pt x="76" y="125"/>
                  </a:cubicBezTo>
                  <a:cubicBezTo>
                    <a:pt x="101" y="125"/>
                    <a:pt x="126" y="100"/>
                    <a:pt x="126" y="75"/>
                  </a:cubicBezTo>
                  <a:cubicBezTo>
                    <a:pt x="151" y="50"/>
                    <a:pt x="126" y="0"/>
                    <a:pt x="7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7" name="Google Shape;36747;p44"/>
            <p:cNvSpPr/>
            <p:nvPr/>
          </p:nvSpPr>
          <p:spPr>
            <a:xfrm>
              <a:off x="5144275" y="2387250"/>
              <a:ext cx="16925" cy="8800"/>
            </a:xfrm>
            <a:custGeom>
              <a:avLst/>
              <a:gdLst/>
              <a:ahLst/>
              <a:cxnLst/>
              <a:rect l="l" t="t" r="r" b="b"/>
              <a:pathLst>
                <a:path w="677" h="352" fill="none" extrusionOk="0">
                  <a:moveTo>
                    <a:pt x="677" y="0"/>
                  </a:moveTo>
                  <a:lnTo>
                    <a:pt x="0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8" name="Google Shape;36748;p44"/>
            <p:cNvSpPr/>
            <p:nvPr/>
          </p:nvSpPr>
          <p:spPr>
            <a:xfrm>
              <a:off x="5159925" y="23853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51" y="0"/>
                  </a:moveTo>
                  <a:cubicBezTo>
                    <a:pt x="26" y="0"/>
                    <a:pt x="1" y="50"/>
                    <a:pt x="1" y="75"/>
                  </a:cubicBezTo>
                  <a:cubicBezTo>
                    <a:pt x="26" y="126"/>
                    <a:pt x="51" y="126"/>
                    <a:pt x="101" y="126"/>
                  </a:cubicBezTo>
                  <a:cubicBezTo>
                    <a:pt x="126" y="100"/>
                    <a:pt x="151" y="75"/>
                    <a:pt x="126" y="50"/>
                  </a:cubicBezTo>
                  <a:cubicBezTo>
                    <a:pt x="126" y="0"/>
                    <a:pt x="76" y="0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9" name="Google Shape;36749;p44"/>
            <p:cNvSpPr/>
            <p:nvPr/>
          </p:nvSpPr>
          <p:spPr>
            <a:xfrm>
              <a:off x="5144275" y="23960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fill="none" extrusionOk="0">
                  <a:moveTo>
                    <a:pt x="702" y="3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0" name="Google Shape;36750;p44"/>
            <p:cNvSpPr/>
            <p:nvPr/>
          </p:nvSpPr>
          <p:spPr>
            <a:xfrm>
              <a:off x="5160550" y="240165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6" y="1"/>
                  </a:moveTo>
                  <a:cubicBezTo>
                    <a:pt x="51" y="1"/>
                    <a:pt x="26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58" y="133"/>
                    <a:pt x="68" y="137"/>
                    <a:pt x="78" y="137"/>
                  </a:cubicBezTo>
                  <a:cubicBezTo>
                    <a:pt x="101" y="137"/>
                    <a:pt x="126" y="119"/>
                    <a:pt x="126" y="101"/>
                  </a:cubicBezTo>
                  <a:cubicBezTo>
                    <a:pt x="151" y="51"/>
                    <a:pt x="126" y="26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1" name="Google Shape;36751;p44"/>
            <p:cNvSpPr/>
            <p:nvPr/>
          </p:nvSpPr>
          <p:spPr>
            <a:xfrm>
              <a:off x="5125475" y="2397275"/>
              <a:ext cx="14425" cy="11925"/>
            </a:xfrm>
            <a:custGeom>
              <a:avLst/>
              <a:gdLst/>
              <a:ahLst/>
              <a:cxnLst/>
              <a:rect l="l" t="t" r="r" b="b"/>
              <a:pathLst>
                <a:path w="577" h="477" fill="none" extrusionOk="0">
                  <a:moveTo>
                    <a:pt x="0" y="477"/>
                  </a:moveTo>
                  <a:lnTo>
                    <a:pt x="5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2" name="Google Shape;36752;p44"/>
            <p:cNvSpPr/>
            <p:nvPr/>
          </p:nvSpPr>
          <p:spPr>
            <a:xfrm>
              <a:off x="5122975" y="2408075"/>
              <a:ext cx="3775" cy="2850"/>
            </a:xfrm>
            <a:custGeom>
              <a:avLst/>
              <a:gdLst/>
              <a:ahLst/>
              <a:cxnLst/>
              <a:rect l="l" t="t" r="r" b="b"/>
              <a:pathLst>
                <a:path w="151" h="114" extrusionOk="0">
                  <a:moveTo>
                    <a:pt x="75" y="1"/>
                  </a:moveTo>
                  <a:cubicBezTo>
                    <a:pt x="56" y="1"/>
                    <a:pt x="38" y="7"/>
                    <a:pt x="25" y="20"/>
                  </a:cubicBezTo>
                  <a:cubicBezTo>
                    <a:pt x="0" y="45"/>
                    <a:pt x="0" y="70"/>
                    <a:pt x="25" y="95"/>
                  </a:cubicBezTo>
                  <a:cubicBezTo>
                    <a:pt x="38" y="107"/>
                    <a:pt x="56" y="113"/>
                    <a:pt x="75" y="113"/>
                  </a:cubicBezTo>
                  <a:cubicBezTo>
                    <a:pt x="94" y="113"/>
                    <a:pt x="113" y="107"/>
                    <a:pt x="125" y="95"/>
                  </a:cubicBezTo>
                  <a:cubicBezTo>
                    <a:pt x="150" y="70"/>
                    <a:pt x="150" y="45"/>
                    <a:pt x="125" y="20"/>
                  </a:cubicBezTo>
                  <a:cubicBezTo>
                    <a:pt x="113" y="7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3" name="Google Shape;36753;p44"/>
            <p:cNvSpPr/>
            <p:nvPr/>
          </p:nvSpPr>
          <p:spPr>
            <a:xfrm>
              <a:off x="5121700" y="2397275"/>
              <a:ext cx="18200" cy="4400"/>
            </a:xfrm>
            <a:custGeom>
              <a:avLst/>
              <a:gdLst/>
              <a:ahLst/>
              <a:cxnLst/>
              <a:rect l="l" t="t" r="r" b="b"/>
              <a:pathLst>
                <a:path w="728" h="176" fill="none" extrusionOk="0">
                  <a:moveTo>
                    <a:pt x="1" y="176"/>
                  </a:moveTo>
                  <a:lnTo>
                    <a:pt x="728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4" name="Google Shape;36754;p44"/>
            <p:cNvSpPr/>
            <p:nvPr/>
          </p:nvSpPr>
          <p:spPr>
            <a:xfrm>
              <a:off x="5119200" y="240015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77" y="0"/>
                  </a:moveTo>
                  <a:cubicBezTo>
                    <a:pt x="68" y="0"/>
                    <a:pt x="58" y="3"/>
                    <a:pt x="51" y="11"/>
                  </a:cubicBezTo>
                  <a:cubicBezTo>
                    <a:pt x="1" y="11"/>
                    <a:pt x="1" y="61"/>
                    <a:pt x="1" y="86"/>
                  </a:cubicBezTo>
                  <a:cubicBezTo>
                    <a:pt x="26" y="111"/>
                    <a:pt x="51" y="136"/>
                    <a:pt x="101" y="136"/>
                  </a:cubicBezTo>
                  <a:cubicBezTo>
                    <a:pt x="126" y="111"/>
                    <a:pt x="151" y="86"/>
                    <a:pt x="126" y="36"/>
                  </a:cubicBezTo>
                  <a:cubicBezTo>
                    <a:pt x="126" y="18"/>
                    <a:pt x="101" y="0"/>
                    <a:pt x="77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5" name="Google Shape;36755;p44"/>
            <p:cNvSpPr/>
            <p:nvPr/>
          </p:nvSpPr>
          <p:spPr>
            <a:xfrm>
              <a:off x="5131100" y="2397275"/>
              <a:ext cx="9425" cy="16950"/>
            </a:xfrm>
            <a:custGeom>
              <a:avLst/>
              <a:gdLst/>
              <a:ahLst/>
              <a:cxnLst/>
              <a:rect l="l" t="t" r="r" b="b"/>
              <a:pathLst>
                <a:path w="377" h="678" fill="none" extrusionOk="0">
                  <a:moveTo>
                    <a:pt x="1" y="677"/>
                  </a:moveTo>
                  <a:lnTo>
                    <a:pt x="377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6" name="Google Shape;36756;p44"/>
            <p:cNvSpPr/>
            <p:nvPr/>
          </p:nvSpPr>
          <p:spPr>
            <a:xfrm>
              <a:off x="5129225" y="2413300"/>
              <a:ext cx="3800" cy="3275"/>
            </a:xfrm>
            <a:custGeom>
              <a:avLst/>
              <a:gdLst/>
              <a:ahLst/>
              <a:cxnLst/>
              <a:rect l="l" t="t" r="r" b="b"/>
              <a:pathLst>
                <a:path w="152" h="131" extrusionOk="0">
                  <a:moveTo>
                    <a:pt x="79" y="1"/>
                  </a:moveTo>
                  <a:cubicBezTo>
                    <a:pt x="61" y="1"/>
                    <a:pt x="44" y="18"/>
                    <a:pt x="26" y="36"/>
                  </a:cubicBezTo>
                  <a:cubicBezTo>
                    <a:pt x="1" y="61"/>
                    <a:pt x="1" y="86"/>
                    <a:pt x="26" y="111"/>
                  </a:cubicBezTo>
                  <a:cubicBezTo>
                    <a:pt x="51" y="124"/>
                    <a:pt x="70" y="130"/>
                    <a:pt x="85" y="130"/>
                  </a:cubicBezTo>
                  <a:cubicBezTo>
                    <a:pt x="101" y="130"/>
                    <a:pt x="113" y="124"/>
                    <a:pt x="126" y="111"/>
                  </a:cubicBezTo>
                  <a:cubicBezTo>
                    <a:pt x="151" y="61"/>
                    <a:pt x="126" y="36"/>
                    <a:pt x="101" y="11"/>
                  </a:cubicBezTo>
                  <a:cubicBezTo>
                    <a:pt x="94" y="4"/>
                    <a:pt x="86" y="1"/>
                    <a:pt x="7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7" name="Google Shape;36757;p44"/>
            <p:cNvSpPr/>
            <p:nvPr/>
          </p:nvSpPr>
          <p:spPr>
            <a:xfrm>
              <a:off x="5122975" y="2385375"/>
              <a:ext cx="16300" cy="9425"/>
            </a:xfrm>
            <a:custGeom>
              <a:avLst/>
              <a:gdLst/>
              <a:ahLst/>
              <a:cxnLst/>
              <a:rect l="l" t="t" r="r" b="b"/>
              <a:pathLst>
                <a:path w="652" h="377" fill="none" extrusionOk="0">
                  <a:moveTo>
                    <a:pt x="0" y="0"/>
                  </a:moveTo>
                  <a:lnTo>
                    <a:pt x="652" y="3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8" name="Google Shape;36758;p44"/>
            <p:cNvSpPr/>
            <p:nvPr/>
          </p:nvSpPr>
          <p:spPr>
            <a:xfrm>
              <a:off x="5120450" y="2383225"/>
              <a:ext cx="3800" cy="3050"/>
            </a:xfrm>
            <a:custGeom>
              <a:avLst/>
              <a:gdLst/>
              <a:ahLst/>
              <a:cxnLst/>
              <a:rect l="l" t="t" r="r" b="b"/>
              <a:pathLst>
                <a:path w="152" h="122" extrusionOk="0">
                  <a:moveTo>
                    <a:pt x="75" y="1"/>
                  </a:moveTo>
                  <a:cubicBezTo>
                    <a:pt x="51" y="1"/>
                    <a:pt x="26" y="18"/>
                    <a:pt x="26" y="36"/>
                  </a:cubicBezTo>
                  <a:cubicBezTo>
                    <a:pt x="1" y="61"/>
                    <a:pt x="26" y="111"/>
                    <a:pt x="51" y="111"/>
                  </a:cubicBezTo>
                  <a:cubicBezTo>
                    <a:pt x="58" y="119"/>
                    <a:pt x="68" y="122"/>
                    <a:pt x="78" y="122"/>
                  </a:cubicBezTo>
                  <a:cubicBezTo>
                    <a:pt x="103" y="122"/>
                    <a:pt x="133" y="104"/>
                    <a:pt x="151" y="86"/>
                  </a:cubicBezTo>
                  <a:cubicBezTo>
                    <a:pt x="151" y="61"/>
                    <a:pt x="126" y="11"/>
                    <a:pt x="101" y="11"/>
                  </a:cubicBezTo>
                  <a:cubicBezTo>
                    <a:pt x="94" y="4"/>
                    <a:pt x="84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9" name="Google Shape;36759;p44"/>
            <p:cNvSpPr/>
            <p:nvPr/>
          </p:nvSpPr>
          <p:spPr>
            <a:xfrm>
              <a:off x="5128600" y="2379100"/>
              <a:ext cx="10675" cy="15700"/>
            </a:xfrm>
            <a:custGeom>
              <a:avLst/>
              <a:gdLst/>
              <a:ahLst/>
              <a:cxnLst/>
              <a:rect l="l" t="t" r="r" b="b"/>
              <a:pathLst>
                <a:path w="427" h="628" fill="none" extrusionOk="0">
                  <a:moveTo>
                    <a:pt x="1" y="1"/>
                  </a:moveTo>
                  <a:lnTo>
                    <a:pt x="427" y="62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0" name="Google Shape;36760;p44"/>
            <p:cNvSpPr/>
            <p:nvPr/>
          </p:nvSpPr>
          <p:spPr>
            <a:xfrm>
              <a:off x="5126725" y="2376750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63" y="1"/>
                  </a:moveTo>
                  <a:cubicBezTo>
                    <a:pt x="51" y="1"/>
                    <a:pt x="38" y="7"/>
                    <a:pt x="26" y="19"/>
                  </a:cubicBezTo>
                  <a:cubicBezTo>
                    <a:pt x="0" y="44"/>
                    <a:pt x="0" y="95"/>
                    <a:pt x="26" y="120"/>
                  </a:cubicBezTo>
                  <a:cubicBezTo>
                    <a:pt x="38" y="132"/>
                    <a:pt x="51" y="138"/>
                    <a:pt x="63" y="138"/>
                  </a:cubicBezTo>
                  <a:cubicBezTo>
                    <a:pt x="76" y="138"/>
                    <a:pt x="88" y="132"/>
                    <a:pt x="101" y="120"/>
                  </a:cubicBezTo>
                  <a:cubicBezTo>
                    <a:pt x="126" y="95"/>
                    <a:pt x="126" y="44"/>
                    <a:pt x="101" y="19"/>
                  </a:cubicBezTo>
                  <a:cubicBezTo>
                    <a:pt x="88" y="7"/>
                    <a:pt x="76" y="1"/>
                    <a:pt x="6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1" name="Google Shape;36761;p44"/>
            <p:cNvSpPr/>
            <p:nvPr/>
          </p:nvSpPr>
          <p:spPr>
            <a:xfrm>
              <a:off x="5120450" y="2392875"/>
              <a:ext cx="18825" cy="1925"/>
            </a:xfrm>
            <a:custGeom>
              <a:avLst/>
              <a:gdLst/>
              <a:ahLst/>
              <a:cxnLst/>
              <a:rect l="l" t="t" r="r" b="b"/>
              <a:pathLst>
                <a:path w="753" h="77" fill="none" extrusionOk="0">
                  <a:moveTo>
                    <a:pt x="1" y="1"/>
                  </a:moveTo>
                  <a:lnTo>
                    <a:pt x="753" y="7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2" name="Google Shape;36762;p44"/>
            <p:cNvSpPr/>
            <p:nvPr/>
          </p:nvSpPr>
          <p:spPr>
            <a:xfrm>
              <a:off x="5117950" y="2391000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76" y="126"/>
                    <a:pt x="126" y="126"/>
                    <a:pt x="126" y="76"/>
                  </a:cubicBezTo>
                  <a:cubicBezTo>
                    <a:pt x="126" y="51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3" name="Google Shape;36763;p44"/>
            <p:cNvSpPr/>
            <p:nvPr/>
          </p:nvSpPr>
          <p:spPr>
            <a:xfrm>
              <a:off x="5133000" y="2386300"/>
              <a:ext cx="20075" cy="17875"/>
            </a:xfrm>
            <a:custGeom>
              <a:avLst/>
              <a:gdLst/>
              <a:ahLst/>
              <a:cxnLst/>
              <a:rect l="l" t="t" r="r" b="b"/>
              <a:pathLst>
                <a:path w="803" h="715" extrusionOk="0">
                  <a:moveTo>
                    <a:pt x="408" y="0"/>
                  </a:moveTo>
                  <a:cubicBezTo>
                    <a:pt x="260" y="0"/>
                    <a:pt x="112" y="94"/>
                    <a:pt x="50" y="239"/>
                  </a:cubicBezTo>
                  <a:cubicBezTo>
                    <a:pt x="0" y="439"/>
                    <a:pt x="100" y="640"/>
                    <a:pt x="276" y="690"/>
                  </a:cubicBezTo>
                  <a:cubicBezTo>
                    <a:pt x="321" y="707"/>
                    <a:pt x="366" y="715"/>
                    <a:pt x="409" y="715"/>
                  </a:cubicBezTo>
                  <a:cubicBezTo>
                    <a:pt x="559" y="715"/>
                    <a:pt x="688" y="620"/>
                    <a:pt x="727" y="464"/>
                  </a:cubicBezTo>
                  <a:cubicBezTo>
                    <a:pt x="802" y="289"/>
                    <a:pt x="702" y="89"/>
                    <a:pt x="501" y="13"/>
                  </a:cubicBezTo>
                  <a:cubicBezTo>
                    <a:pt x="471" y="5"/>
                    <a:pt x="439" y="0"/>
                    <a:pt x="40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4" name="Google Shape;36764;p44"/>
            <p:cNvSpPr/>
            <p:nvPr/>
          </p:nvSpPr>
          <p:spPr>
            <a:xfrm>
              <a:off x="5042775" y="2377225"/>
              <a:ext cx="494375" cy="1322700"/>
            </a:xfrm>
            <a:custGeom>
              <a:avLst/>
              <a:gdLst/>
              <a:ahLst/>
              <a:cxnLst/>
              <a:rect l="l" t="t" r="r" b="b"/>
              <a:pathLst>
                <a:path w="19775" h="52908" extrusionOk="0">
                  <a:moveTo>
                    <a:pt x="3634" y="0"/>
                  </a:moveTo>
                  <a:lnTo>
                    <a:pt x="0" y="1855"/>
                  </a:lnTo>
                  <a:cubicBezTo>
                    <a:pt x="0" y="1855"/>
                    <a:pt x="7995" y="47695"/>
                    <a:pt x="19449" y="52908"/>
                  </a:cubicBezTo>
                  <a:cubicBezTo>
                    <a:pt x="19574" y="52607"/>
                    <a:pt x="19674" y="52306"/>
                    <a:pt x="19775" y="51956"/>
                  </a:cubicBezTo>
                  <a:cubicBezTo>
                    <a:pt x="11429" y="45966"/>
                    <a:pt x="6216" y="15138"/>
                    <a:pt x="36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5" name="Google Shape;36765;p44"/>
            <p:cNvSpPr/>
            <p:nvPr/>
          </p:nvSpPr>
          <p:spPr>
            <a:xfrm>
              <a:off x="4414325" y="1611525"/>
              <a:ext cx="114575" cy="283550"/>
            </a:xfrm>
            <a:custGeom>
              <a:avLst/>
              <a:gdLst/>
              <a:ahLst/>
              <a:cxnLst/>
              <a:rect l="l" t="t" r="r" b="b"/>
              <a:pathLst>
                <a:path w="4583" h="11342" extrusionOk="0">
                  <a:moveTo>
                    <a:pt x="2340" y="1"/>
                  </a:moveTo>
                  <a:cubicBezTo>
                    <a:pt x="1760" y="1"/>
                    <a:pt x="675" y="4041"/>
                    <a:pt x="451" y="4538"/>
                  </a:cubicBezTo>
                  <a:cubicBezTo>
                    <a:pt x="251" y="5039"/>
                    <a:pt x="25" y="5791"/>
                    <a:pt x="0" y="6067"/>
                  </a:cubicBezTo>
                  <a:cubicBezTo>
                    <a:pt x="0" y="6368"/>
                    <a:pt x="1303" y="10879"/>
                    <a:pt x="1604" y="11280"/>
                  </a:cubicBezTo>
                  <a:cubicBezTo>
                    <a:pt x="1633" y="11323"/>
                    <a:pt x="1684" y="11342"/>
                    <a:pt x="1752" y="11342"/>
                  </a:cubicBezTo>
                  <a:cubicBezTo>
                    <a:pt x="2315" y="11342"/>
                    <a:pt x="4035" y="10002"/>
                    <a:pt x="4035" y="10002"/>
                  </a:cubicBezTo>
                  <a:cubicBezTo>
                    <a:pt x="4035" y="10002"/>
                    <a:pt x="4236" y="8523"/>
                    <a:pt x="2832" y="6242"/>
                  </a:cubicBezTo>
                  <a:cubicBezTo>
                    <a:pt x="2331" y="5440"/>
                    <a:pt x="3759" y="4964"/>
                    <a:pt x="4536" y="2959"/>
                  </a:cubicBezTo>
                  <a:cubicBezTo>
                    <a:pt x="4583" y="2844"/>
                    <a:pt x="4565" y="907"/>
                    <a:pt x="4328" y="907"/>
                  </a:cubicBezTo>
                  <a:cubicBezTo>
                    <a:pt x="4307" y="907"/>
                    <a:pt x="4285" y="922"/>
                    <a:pt x="4261" y="954"/>
                  </a:cubicBezTo>
                  <a:cubicBezTo>
                    <a:pt x="3935" y="1330"/>
                    <a:pt x="1729" y="3886"/>
                    <a:pt x="1729" y="3886"/>
                  </a:cubicBezTo>
                  <a:cubicBezTo>
                    <a:pt x="1729" y="3886"/>
                    <a:pt x="2932" y="52"/>
                    <a:pt x="2356" y="2"/>
                  </a:cubicBezTo>
                  <a:cubicBezTo>
                    <a:pt x="2351" y="1"/>
                    <a:pt x="2345" y="1"/>
                    <a:pt x="2340" y="1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6" name="Google Shape;36766;p44"/>
            <p:cNvSpPr/>
            <p:nvPr/>
          </p:nvSpPr>
          <p:spPr>
            <a:xfrm>
              <a:off x="4948150" y="1239375"/>
              <a:ext cx="82725" cy="21325"/>
            </a:xfrm>
            <a:custGeom>
              <a:avLst/>
              <a:gdLst/>
              <a:ahLst/>
              <a:cxnLst/>
              <a:rect l="l" t="t" r="r" b="b"/>
              <a:pathLst>
                <a:path w="3309" h="853" extrusionOk="0">
                  <a:moveTo>
                    <a:pt x="878" y="0"/>
                  </a:moveTo>
                  <a:cubicBezTo>
                    <a:pt x="577" y="25"/>
                    <a:pt x="276" y="50"/>
                    <a:pt x="1" y="176"/>
                  </a:cubicBezTo>
                  <a:cubicBezTo>
                    <a:pt x="1" y="176"/>
                    <a:pt x="1" y="176"/>
                    <a:pt x="1" y="201"/>
                  </a:cubicBezTo>
                  <a:cubicBezTo>
                    <a:pt x="301" y="251"/>
                    <a:pt x="577" y="276"/>
                    <a:pt x="853" y="326"/>
                  </a:cubicBezTo>
                  <a:cubicBezTo>
                    <a:pt x="1128" y="351"/>
                    <a:pt x="1404" y="351"/>
                    <a:pt x="1680" y="376"/>
                  </a:cubicBezTo>
                  <a:cubicBezTo>
                    <a:pt x="2231" y="477"/>
                    <a:pt x="2783" y="627"/>
                    <a:pt x="3284" y="852"/>
                  </a:cubicBezTo>
                  <a:lnTo>
                    <a:pt x="3309" y="852"/>
                  </a:lnTo>
                  <a:cubicBezTo>
                    <a:pt x="3309" y="852"/>
                    <a:pt x="3309" y="827"/>
                    <a:pt x="3309" y="827"/>
                  </a:cubicBezTo>
                  <a:cubicBezTo>
                    <a:pt x="2833" y="527"/>
                    <a:pt x="2306" y="276"/>
                    <a:pt x="1730" y="151"/>
                  </a:cubicBezTo>
                  <a:cubicBezTo>
                    <a:pt x="1454" y="76"/>
                    <a:pt x="1153" y="0"/>
                    <a:pt x="878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7" name="Google Shape;36767;p44"/>
            <p:cNvSpPr/>
            <p:nvPr/>
          </p:nvSpPr>
          <p:spPr>
            <a:xfrm>
              <a:off x="5082875" y="1236250"/>
              <a:ext cx="92750" cy="23200"/>
            </a:xfrm>
            <a:custGeom>
              <a:avLst/>
              <a:gdLst/>
              <a:ahLst/>
              <a:cxnLst/>
              <a:rect l="l" t="t" r="r" b="b"/>
              <a:pathLst>
                <a:path w="3710" h="928" extrusionOk="0">
                  <a:moveTo>
                    <a:pt x="2732" y="0"/>
                  </a:moveTo>
                  <a:cubicBezTo>
                    <a:pt x="2406" y="0"/>
                    <a:pt x="2080" y="75"/>
                    <a:pt x="1780" y="150"/>
                  </a:cubicBezTo>
                  <a:cubicBezTo>
                    <a:pt x="1153" y="301"/>
                    <a:pt x="526" y="526"/>
                    <a:pt x="0" y="877"/>
                  </a:cubicBezTo>
                  <a:cubicBezTo>
                    <a:pt x="0" y="902"/>
                    <a:pt x="0" y="902"/>
                    <a:pt x="0" y="902"/>
                  </a:cubicBezTo>
                  <a:cubicBezTo>
                    <a:pt x="0" y="927"/>
                    <a:pt x="0" y="927"/>
                    <a:pt x="25" y="927"/>
                  </a:cubicBezTo>
                  <a:cubicBezTo>
                    <a:pt x="301" y="777"/>
                    <a:pt x="602" y="677"/>
                    <a:pt x="902" y="576"/>
                  </a:cubicBezTo>
                  <a:cubicBezTo>
                    <a:pt x="1203" y="501"/>
                    <a:pt x="1504" y="451"/>
                    <a:pt x="1830" y="401"/>
                  </a:cubicBezTo>
                  <a:cubicBezTo>
                    <a:pt x="2130" y="376"/>
                    <a:pt x="2456" y="351"/>
                    <a:pt x="2757" y="326"/>
                  </a:cubicBezTo>
                  <a:cubicBezTo>
                    <a:pt x="3058" y="276"/>
                    <a:pt x="3358" y="251"/>
                    <a:pt x="3684" y="201"/>
                  </a:cubicBezTo>
                  <a:lnTo>
                    <a:pt x="3709" y="201"/>
                  </a:lnTo>
                  <a:cubicBezTo>
                    <a:pt x="3709" y="201"/>
                    <a:pt x="3709" y="175"/>
                    <a:pt x="3709" y="175"/>
                  </a:cubicBezTo>
                  <a:cubicBezTo>
                    <a:pt x="3384" y="50"/>
                    <a:pt x="3058" y="25"/>
                    <a:pt x="2732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8" name="Google Shape;36768;p44"/>
            <p:cNvSpPr/>
            <p:nvPr/>
          </p:nvSpPr>
          <p:spPr>
            <a:xfrm>
              <a:off x="5084750" y="1281275"/>
              <a:ext cx="95250" cy="26425"/>
            </a:xfrm>
            <a:custGeom>
              <a:avLst/>
              <a:gdLst/>
              <a:ahLst/>
              <a:cxnLst/>
              <a:rect l="l" t="t" r="r" b="b"/>
              <a:pathLst>
                <a:path w="3810" h="1057" extrusionOk="0">
                  <a:moveTo>
                    <a:pt x="1566" y="0"/>
                  </a:moveTo>
                  <a:cubicBezTo>
                    <a:pt x="1272" y="0"/>
                    <a:pt x="971" y="85"/>
                    <a:pt x="727" y="254"/>
                  </a:cubicBezTo>
                  <a:cubicBezTo>
                    <a:pt x="401" y="505"/>
                    <a:pt x="276" y="831"/>
                    <a:pt x="0" y="1056"/>
                  </a:cubicBezTo>
                  <a:cubicBezTo>
                    <a:pt x="351" y="956"/>
                    <a:pt x="602" y="630"/>
                    <a:pt x="877" y="505"/>
                  </a:cubicBezTo>
                  <a:cubicBezTo>
                    <a:pt x="1046" y="428"/>
                    <a:pt x="1234" y="398"/>
                    <a:pt x="1423" y="398"/>
                  </a:cubicBezTo>
                  <a:cubicBezTo>
                    <a:pt x="1543" y="398"/>
                    <a:pt x="1663" y="410"/>
                    <a:pt x="1780" y="430"/>
                  </a:cubicBezTo>
                  <a:cubicBezTo>
                    <a:pt x="2106" y="480"/>
                    <a:pt x="2431" y="605"/>
                    <a:pt x="2807" y="630"/>
                  </a:cubicBezTo>
                  <a:cubicBezTo>
                    <a:pt x="2838" y="632"/>
                    <a:pt x="2870" y="633"/>
                    <a:pt x="2901" y="633"/>
                  </a:cubicBezTo>
                  <a:cubicBezTo>
                    <a:pt x="3256" y="633"/>
                    <a:pt x="3649" y="503"/>
                    <a:pt x="3810" y="204"/>
                  </a:cubicBezTo>
                  <a:lnTo>
                    <a:pt x="3810" y="204"/>
                  </a:lnTo>
                  <a:cubicBezTo>
                    <a:pt x="3644" y="301"/>
                    <a:pt x="3463" y="337"/>
                    <a:pt x="3283" y="337"/>
                  </a:cubicBezTo>
                  <a:cubicBezTo>
                    <a:pt x="3137" y="337"/>
                    <a:pt x="2992" y="313"/>
                    <a:pt x="2857" y="279"/>
                  </a:cubicBezTo>
                  <a:cubicBezTo>
                    <a:pt x="2557" y="204"/>
                    <a:pt x="2231" y="79"/>
                    <a:pt x="1855" y="29"/>
                  </a:cubicBezTo>
                  <a:cubicBezTo>
                    <a:pt x="1761" y="10"/>
                    <a:pt x="1664" y="0"/>
                    <a:pt x="1566" y="0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9" name="Google Shape;36769;p44"/>
            <p:cNvSpPr/>
            <p:nvPr/>
          </p:nvSpPr>
          <p:spPr>
            <a:xfrm>
              <a:off x="4940625" y="1284025"/>
              <a:ext cx="80225" cy="22425"/>
            </a:xfrm>
            <a:custGeom>
              <a:avLst/>
              <a:gdLst/>
              <a:ahLst/>
              <a:cxnLst/>
              <a:rect l="l" t="t" r="r" b="b"/>
              <a:pathLst>
                <a:path w="3209" h="897" extrusionOk="0">
                  <a:moveTo>
                    <a:pt x="1842" y="1"/>
                  </a:moveTo>
                  <a:cubicBezTo>
                    <a:pt x="1761" y="1"/>
                    <a:pt x="1682" y="7"/>
                    <a:pt x="1605" y="19"/>
                  </a:cubicBezTo>
                  <a:cubicBezTo>
                    <a:pt x="1279" y="69"/>
                    <a:pt x="1028" y="219"/>
                    <a:pt x="778" y="295"/>
                  </a:cubicBezTo>
                  <a:cubicBezTo>
                    <a:pt x="675" y="315"/>
                    <a:pt x="568" y="331"/>
                    <a:pt x="460" y="331"/>
                  </a:cubicBezTo>
                  <a:cubicBezTo>
                    <a:pt x="305" y="331"/>
                    <a:pt x="149" y="298"/>
                    <a:pt x="1" y="194"/>
                  </a:cubicBezTo>
                  <a:lnTo>
                    <a:pt x="1" y="194"/>
                  </a:lnTo>
                  <a:cubicBezTo>
                    <a:pt x="94" y="473"/>
                    <a:pt x="446" y="623"/>
                    <a:pt x="757" y="623"/>
                  </a:cubicBezTo>
                  <a:cubicBezTo>
                    <a:pt x="781" y="623"/>
                    <a:pt x="804" y="622"/>
                    <a:pt x="828" y="620"/>
                  </a:cubicBezTo>
                  <a:cubicBezTo>
                    <a:pt x="1154" y="595"/>
                    <a:pt x="1429" y="470"/>
                    <a:pt x="1680" y="420"/>
                  </a:cubicBezTo>
                  <a:cubicBezTo>
                    <a:pt x="1794" y="399"/>
                    <a:pt x="1904" y="387"/>
                    <a:pt x="2010" y="387"/>
                  </a:cubicBezTo>
                  <a:cubicBezTo>
                    <a:pt x="2159" y="387"/>
                    <a:pt x="2300" y="411"/>
                    <a:pt x="2432" y="470"/>
                  </a:cubicBezTo>
                  <a:cubicBezTo>
                    <a:pt x="2557" y="520"/>
                    <a:pt x="2657" y="620"/>
                    <a:pt x="2783" y="696"/>
                  </a:cubicBezTo>
                  <a:cubicBezTo>
                    <a:pt x="2908" y="796"/>
                    <a:pt x="3058" y="871"/>
                    <a:pt x="3209" y="896"/>
                  </a:cubicBezTo>
                  <a:cubicBezTo>
                    <a:pt x="3084" y="796"/>
                    <a:pt x="2983" y="696"/>
                    <a:pt x="2908" y="570"/>
                  </a:cubicBezTo>
                  <a:cubicBezTo>
                    <a:pt x="2833" y="470"/>
                    <a:pt x="2733" y="320"/>
                    <a:pt x="2582" y="219"/>
                  </a:cubicBezTo>
                  <a:cubicBezTo>
                    <a:pt x="2372" y="66"/>
                    <a:pt x="2103" y="1"/>
                    <a:pt x="1842" y="1"/>
                  </a:cubicBezTo>
                  <a:close/>
                </a:path>
              </a:pathLst>
            </a:custGeom>
            <a:solidFill>
              <a:srgbClr val="2423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0" name="Google Shape;36770;p44"/>
            <p:cNvSpPr/>
            <p:nvPr/>
          </p:nvSpPr>
          <p:spPr>
            <a:xfrm>
              <a:off x="5022725" y="1256925"/>
              <a:ext cx="47000" cy="129100"/>
            </a:xfrm>
            <a:custGeom>
              <a:avLst/>
              <a:gdLst/>
              <a:ahLst/>
              <a:cxnLst/>
              <a:rect l="l" t="t" r="r" b="b"/>
              <a:pathLst>
                <a:path w="1880" h="5164" extrusionOk="0">
                  <a:moveTo>
                    <a:pt x="1153" y="0"/>
                  </a:moveTo>
                  <a:cubicBezTo>
                    <a:pt x="1153" y="577"/>
                    <a:pt x="1153" y="1128"/>
                    <a:pt x="1053" y="1704"/>
                  </a:cubicBezTo>
                  <a:cubicBezTo>
                    <a:pt x="977" y="2256"/>
                    <a:pt x="827" y="2807"/>
                    <a:pt x="627" y="3333"/>
                  </a:cubicBezTo>
                  <a:cubicBezTo>
                    <a:pt x="526" y="3584"/>
                    <a:pt x="401" y="3860"/>
                    <a:pt x="276" y="4110"/>
                  </a:cubicBezTo>
                  <a:cubicBezTo>
                    <a:pt x="226" y="4236"/>
                    <a:pt x="150" y="4361"/>
                    <a:pt x="100" y="4486"/>
                  </a:cubicBezTo>
                  <a:cubicBezTo>
                    <a:pt x="75" y="4562"/>
                    <a:pt x="25" y="4637"/>
                    <a:pt x="25" y="4712"/>
                  </a:cubicBezTo>
                  <a:cubicBezTo>
                    <a:pt x="0" y="4762"/>
                    <a:pt x="0" y="4837"/>
                    <a:pt x="25" y="4887"/>
                  </a:cubicBezTo>
                  <a:cubicBezTo>
                    <a:pt x="50" y="4937"/>
                    <a:pt x="100" y="4963"/>
                    <a:pt x="125" y="4988"/>
                  </a:cubicBezTo>
                  <a:cubicBezTo>
                    <a:pt x="426" y="5163"/>
                    <a:pt x="727" y="5138"/>
                    <a:pt x="1003" y="5163"/>
                  </a:cubicBezTo>
                  <a:lnTo>
                    <a:pt x="1880" y="5163"/>
                  </a:lnTo>
                  <a:cubicBezTo>
                    <a:pt x="1579" y="5113"/>
                    <a:pt x="1303" y="5088"/>
                    <a:pt x="1028" y="5063"/>
                  </a:cubicBezTo>
                  <a:cubicBezTo>
                    <a:pt x="752" y="5013"/>
                    <a:pt x="426" y="4988"/>
                    <a:pt x="251" y="4862"/>
                  </a:cubicBezTo>
                  <a:cubicBezTo>
                    <a:pt x="226" y="4837"/>
                    <a:pt x="201" y="4812"/>
                    <a:pt x="201" y="4812"/>
                  </a:cubicBezTo>
                  <a:cubicBezTo>
                    <a:pt x="201" y="4787"/>
                    <a:pt x="201" y="4787"/>
                    <a:pt x="201" y="4762"/>
                  </a:cubicBezTo>
                  <a:cubicBezTo>
                    <a:pt x="201" y="4687"/>
                    <a:pt x="226" y="4637"/>
                    <a:pt x="251" y="4562"/>
                  </a:cubicBezTo>
                  <a:cubicBezTo>
                    <a:pt x="326" y="4436"/>
                    <a:pt x="376" y="4311"/>
                    <a:pt x="451" y="4186"/>
                  </a:cubicBezTo>
                  <a:cubicBezTo>
                    <a:pt x="576" y="3935"/>
                    <a:pt x="702" y="3684"/>
                    <a:pt x="802" y="3409"/>
                  </a:cubicBezTo>
                  <a:cubicBezTo>
                    <a:pt x="1003" y="2857"/>
                    <a:pt x="1153" y="2281"/>
                    <a:pt x="1203" y="1704"/>
                  </a:cubicBezTo>
                  <a:cubicBezTo>
                    <a:pt x="1278" y="1128"/>
                    <a:pt x="1253" y="551"/>
                    <a:pt x="1153" y="0"/>
                  </a:cubicBez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1" name="Google Shape;36771;p44"/>
            <p:cNvSpPr/>
            <p:nvPr/>
          </p:nvSpPr>
          <p:spPr>
            <a:xfrm>
              <a:off x="5042775" y="1421700"/>
              <a:ext cx="62675" cy="15950"/>
            </a:xfrm>
            <a:custGeom>
              <a:avLst/>
              <a:gdLst/>
              <a:ahLst/>
              <a:cxnLst/>
              <a:rect l="l" t="t" r="r" b="b"/>
              <a:pathLst>
                <a:path w="2507" h="638" extrusionOk="0">
                  <a:moveTo>
                    <a:pt x="2506" y="1"/>
                  </a:moveTo>
                  <a:lnTo>
                    <a:pt x="2506" y="1"/>
                  </a:lnTo>
                  <a:cubicBezTo>
                    <a:pt x="2105" y="176"/>
                    <a:pt x="1704" y="301"/>
                    <a:pt x="1278" y="377"/>
                  </a:cubicBezTo>
                  <a:cubicBezTo>
                    <a:pt x="852" y="452"/>
                    <a:pt x="426" y="502"/>
                    <a:pt x="0" y="502"/>
                  </a:cubicBezTo>
                  <a:cubicBezTo>
                    <a:pt x="201" y="602"/>
                    <a:pt x="426" y="627"/>
                    <a:pt x="652" y="627"/>
                  </a:cubicBezTo>
                  <a:cubicBezTo>
                    <a:pt x="712" y="634"/>
                    <a:pt x="773" y="637"/>
                    <a:pt x="833" y="637"/>
                  </a:cubicBezTo>
                  <a:cubicBezTo>
                    <a:pt x="998" y="637"/>
                    <a:pt x="1163" y="614"/>
                    <a:pt x="1328" y="577"/>
                  </a:cubicBezTo>
                  <a:cubicBezTo>
                    <a:pt x="1529" y="527"/>
                    <a:pt x="1754" y="477"/>
                    <a:pt x="1955" y="377"/>
                  </a:cubicBezTo>
                  <a:cubicBezTo>
                    <a:pt x="2155" y="276"/>
                    <a:pt x="2356" y="151"/>
                    <a:pt x="250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2" name="Google Shape;36772;p44"/>
            <p:cNvSpPr/>
            <p:nvPr/>
          </p:nvSpPr>
          <p:spPr>
            <a:xfrm>
              <a:off x="5067200" y="1441750"/>
              <a:ext cx="20700" cy="4875"/>
            </a:xfrm>
            <a:custGeom>
              <a:avLst/>
              <a:gdLst/>
              <a:ahLst/>
              <a:cxnLst/>
              <a:rect l="l" t="t" r="r" b="b"/>
              <a:pathLst>
                <a:path w="828" h="195" extrusionOk="0">
                  <a:moveTo>
                    <a:pt x="828" y="1"/>
                  </a:moveTo>
                  <a:cubicBezTo>
                    <a:pt x="552" y="76"/>
                    <a:pt x="301" y="101"/>
                    <a:pt x="0" y="126"/>
                  </a:cubicBezTo>
                  <a:cubicBezTo>
                    <a:pt x="102" y="172"/>
                    <a:pt x="209" y="194"/>
                    <a:pt x="317" y="194"/>
                  </a:cubicBezTo>
                  <a:cubicBezTo>
                    <a:pt x="502" y="194"/>
                    <a:pt x="685" y="128"/>
                    <a:pt x="828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3" name="Google Shape;36773;p44"/>
            <p:cNvSpPr/>
            <p:nvPr/>
          </p:nvSpPr>
          <p:spPr>
            <a:xfrm>
              <a:off x="4748275" y="1751275"/>
              <a:ext cx="735000" cy="635375"/>
            </a:xfrm>
            <a:custGeom>
              <a:avLst/>
              <a:gdLst/>
              <a:ahLst/>
              <a:cxnLst/>
              <a:rect l="l" t="t" r="r" b="b"/>
              <a:pathLst>
                <a:path w="29400" h="25415" extrusionOk="0">
                  <a:moveTo>
                    <a:pt x="23008" y="1"/>
                  </a:moveTo>
                  <a:cubicBezTo>
                    <a:pt x="19625" y="4462"/>
                    <a:pt x="7870" y="878"/>
                    <a:pt x="1" y="8923"/>
                  </a:cubicBezTo>
                  <a:cubicBezTo>
                    <a:pt x="2131" y="14412"/>
                    <a:pt x="4261" y="19926"/>
                    <a:pt x="6392" y="25414"/>
                  </a:cubicBezTo>
                  <a:cubicBezTo>
                    <a:pt x="18096" y="15114"/>
                    <a:pt x="25264" y="21830"/>
                    <a:pt x="29399" y="16517"/>
                  </a:cubicBezTo>
                  <a:lnTo>
                    <a:pt x="230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4" name="Google Shape;36774;p44"/>
            <p:cNvSpPr/>
            <p:nvPr/>
          </p:nvSpPr>
          <p:spPr>
            <a:xfrm>
              <a:off x="4965075" y="1919825"/>
              <a:ext cx="270700" cy="239300"/>
            </a:xfrm>
            <a:custGeom>
              <a:avLst/>
              <a:gdLst/>
              <a:ahLst/>
              <a:cxnLst/>
              <a:rect l="l" t="t" r="r" b="b"/>
              <a:pathLst>
                <a:path w="10828" h="9572" extrusionOk="0">
                  <a:moveTo>
                    <a:pt x="5429" y="1"/>
                  </a:moveTo>
                  <a:cubicBezTo>
                    <a:pt x="4850" y="1"/>
                    <a:pt x="4260" y="106"/>
                    <a:pt x="3684" y="326"/>
                  </a:cubicBezTo>
                  <a:cubicBezTo>
                    <a:pt x="1228" y="1279"/>
                    <a:pt x="0" y="4036"/>
                    <a:pt x="953" y="6517"/>
                  </a:cubicBezTo>
                  <a:cubicBezTo>
                    <a:pt x="1686" y="8408"/>
                    <a:pt x="3490" y="9571"/>
                    <a:pt x="5413" y="9571"/>
                  </a:cubicBezTo>
                  <a:cubicBezTo>
                    <a:pt x="5988" y="9571"/>
                    <a:pt x="6573" y="9468"/>
                    <a:pt x="7143" y="9249"/>
                  </a:cubicBezTo>
                  <a:cubicBezTo>
                    <a:pt x="9599" y="8296"/>
                    <a:pt x="10827" y="5514"/>
                    <a:pt x="9875" y="3058"/>
                  </a:cubicBezTo>
                  <a:cubicBezTo>
                    <a:pt x="9143" y="1152"/>
                    <a:pt x="7347" y="1"/>
                    <a:pt x="5429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5" name="Google Shape;36775;p44"/>
            <p:cNvSpPr/>
            <p:nvPr/>
          </p:nvSpPr>
          <p:spPr>
            <a:xfrm>
              <a:off x="4749525" y="1968075"/>
              <a:ext cx="262550" cy="646650"/>
            </a:xfrm>
            <a:custGeom>
              <a:avLst/>
              <a:gdLst/>
              <a:ahLst/>
              <a:cxnLst/>
              <a:rect l="l" t="t" r="r" b="b"/>
              <a:pathLst>
                <a:path w="10502" h="25866" extrusionOk="0">
                  <a:moveTo>
                    <a:pt x="602" y="0"/>
                  </a:moveTo>
                  <a:lnTo>
                    <a:pt x="1" y="251"/>
                  </a:lnTo>
                  <a:lnTo>
                    <a:pt x="9900" y="25865"/>
                  </a:lnTo>
                  <a:lnTo>
                    <a:pt x="10502" y="25640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3737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6" name="Google Shape;36776;p44"/>
            <p:cNvSpPr/>
            <p:nvPr/>
          </p:nvSpPr>
          <p:spPr>
            <a:xfrm>
              <a:off x="4747650" y="1966825"/>
              <a:ext cx="177975" cy="419925"/>
            </a:xfrm>
            <a:custGeom>
              <a:avLst/>
              <a:gdLst/>
              <a:ahLst/>
              <a:cxnLst/>
              <a:rect l="l" t="t" r="r" b="b"/>
              <a:pathLst>
                <a:path w="7119" h="16797" extrusionOk="0">
                  <a:moveTo>
                    <a:pt x="727" y="0"/>
                  </a:moveTo>
                  <a:cubicBezTo>
                    <a:pt x="427" y="50"/>
                    <a:pt x="201" y="151"/>
                    <a:pt x="0" y="301"/>
                  </a:cubicBezTo>
                  <a:lnTo>
                    <a:pt x="6391" y="16792"/>
                  </a:lnTo>
                  <a:cubicBezTo>
                    <a:pt x="6422" y="16795"/>
                    <a:pt x="6452" y="16797"/>
                    <a:pt x="6483" y="16797"/>
                  </a:cubicBezTo>
                  <a:cubicBezTo>
                    <a:pt x="6703" y="16797"/>
                    <a:pt x="6920" y="16715"/>
                    <a:pt x="7118" y="16517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7" name="Google Shape;36777;p44"/>
            <p:cNvSpPr/>
            <p:nvPr/>
          </p:nvSpPr>
          <p:spPr>
            <a:xfrm>
              <a:off x="4924975" y="2429850"/>
              <a:ext cx="76450" cy="141000"/>
            </a:xfrm>
            <a:custGeom>
              <a:avLst/>
              <a:gdLst/>
              <a:ahLst/>
              <a:cxnLst/>
              <a:rect l="l" t="t" r="r" b="b"/>
              <a:pathLst>
                <a:path w="3058" h="5640" extrusionOk="0">
                  <a:moveTo>
                    <a:pt x="2732" y="1"/>
                  </a:moveTo>
                  <a:cubicBezTo>
                    <a:pt x="2732" y="1"/>
                    <a:pt x="0" y="1254"/>
                    <a:pt x="75" y="2958"/>
                  </a:cubicBezTo>
                  <a:cubicBezTo>
                    <a:pt x="220" y="5593"/>
                    <a:pt x="2861" y="5640"/>
                    <a:pt x="3048" y="5640"/>
                  </a:cubicBezTo>
                  <a:cubicBezTo>
                    <a:pt x="3054" y="5640"/>
                    <a:pt x="3058" y="5640"/>
                    <a:pt x="3058" y="5640"/>
                  </a:cubicBezTo>
                  <a:lnTo>
                    <a:pt x="2732" y="1"/>
                  </a:lnTo>
                  <a:close/>
                </a:path>
              </a:pathLst>
            </a:custGeom>
            <a:solidFill>
              <a:srgbClr val="DFC2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8" name="Google Shape;36778;p44"/>
            <p:cNvSpPr/>
            <p:nvPr/>
          </p:nvSpPr>
          <p:spPr>
            <a:xfrm>
              <a:off x="5203175" y="1202400"/>
              <a:ext cx="47000" cy="67700"/>
            </a:xfrm>
            <a:custGeom>
              <a:avLst/>
              <a:gdLst/>
              <a:ahLst/>
              <a:cxnLst/>
              <a:rect l="l" t="t" r="r" b="b"/>
              <a:pathLst>
                <a:path w="1880" h="2708" extrusionOk="0">
                  <a:moveTo>
                    <a:pt x="752" y="1"/>
                  </a:moveTo>
                  <a:lnTo>
                    <a:pt x="752" y="1"/>
                  </a:lnTo>
                  <a:cubicBezTo>
                    <a:pt x="652" y="377"/>
                    <a:pt x="802" y="953"/>
                    <a:pt x="802" y="953"/>
                  </a:cubicBezTo>
                  <a:cubicBezTo>
                    <a:pt x="802" y="953"/>
                    <a:pt x="602" y="377"/>
                    <a:pt x="301" y="126"/>
                  </a:cubicBezTo>
                  <a:cubicBezTo>
                    <a:pt x="75" y="402"/>
                    <a:pt x="0" y="1003"/>
                    <a:pt x="226" y="1580"/>
                  </a:cubicBezTo>
                  <a:cubicBezTo>
                    <a:pt x="526" y="2331"/>
                    <a:pt x="1379" y="2707"/>
                    <a:pt x="1379" y="2707"/>
                  </a:cubicBezTo>
                  <a:cubicBezTo>
                    <a:pt x="1379" y="2707"/>
                    <a:pt x="1880" y="1930"/>
                    <a:pt x="1654" y="1128"/>
                  </a:cubicBezTo>
                  <a:cubicBezTo>
                    <a:pt x="1504" y="527"/>
                    <a:pt x="1103" y="76"/>
                    <a:pt x="752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9" name="Google Shape;36779;p44"/>
            <p:cNvSpPr/>
            <p:nvPr/>
          </p:nvSpPr>
          <p:spPr>
            <a:xfrm>
              <a:off x="5167450" y="1248900"/>
              <a:ext cx="69575" cy="38275"/>
            </a:xfrm>
            <a:custGeom>
              <a:avLst/>
              <a:gdLst/>
              <a:ahLst/>
              <a:cxnLst/>
              <a:rect l="l" t="t" r="r" b="b"/>
              <a:pathLst>
                <a:path w="2783" h="1531" extrusionOk="0">
                  <a:moveTo>
                    <a:pt x="1063" y="1"/>
                  </a:moveTo>
                  <a:cubicBezTo>
                    <a:pt x="627" y="1"/>
                    <a:pt x="265" y="138"/>
                    <a:pt x="76" y="346"/>
                  </a:cubicBezTo>
                  <a:cubicBezTo>
                    <a:pt x="402" y="622"/>
                    <a:pt x="953" y="747"/>
                    <a:pt x="953" y="747"/>
                  </a:cubicBezTo>
                  <a:cubicBezTo>
                    <a:pt x="953" y="747"/>
                    <a:pt x="803" y="728"/>
                    <a:pt x="608" y="728"/>
                  </a:cubicBezTo>
                  <a:cubicBezTo>
                    <a:pt x="414" y="728"/>
                    <a:pt x="176" y="747"/>
                    <a:pt x="1" y="822"/>
                  </a:cubicBezTo>
                  <a:cubicBezTo>
                    <a:pt x="151" y="1148"/>
                    <a:pt x="652" y="1474"/>
                    <a:pt x="1254" y="1524"/>
                  </a:cubicBezTo>
                  <a:cubicBezTo>
                    <a:pt x="1302" y="1529"/>
                    <a:pt x="1351" y="1531"/>
                    <a:pt x="1398" y="1531"/>
                  </a:cubicBezTo>
                  <a:cubicBezTo>
                    <a:pt x="2161" y="1531"/>
                    <a:pt x="2783" y="998"/>
                    <a:pt x="2783" y="998"/>
                  </a:cubicBezTo>
                  <a:cubicBezTo>
                    <a:pt x="2783" y="998"/>
                    <a:pt x="2306" y="196"/>
                    <a:pt x="1504" y="45"/>
                  </a:cubicBezTo>
                  <a:cubicBezTo>
                    <a:pt x="1352" y="15"/>
                    <a:pt x="1204" y="1"/>
                    <a:pt x="1063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0" name="Google Shape;36780;p44"/>
            <p:cNvSpPr/>
            <p:nvPr/>
          </p:nvSpPr>
          <p:spPr>
            <a:xfrm>
              <a:off x="5237625" y="1269200"/>
              <a:ext cx="60800" cy="47550"/>
            </a:xfrm>
            <a:custGeom>
              <a:avLst/>
              <a:gdLst/>
              <a:ahLst/>
              <a:cxnLst/>
              <a:rect l="l" t="t" r="r" b="b"/>
              <a:pathLst>
                <a:path w="2432" h="1902" extrusionOk="0">
                  <a:moveTo>
                    <a:pt x="566" y="1"/>
                  </a:moveTo>
                  <a:cubicBezTo>
                    <a:pt x="239" y="1"/>
                    <a:pt x="1" y="60"/>
                    <a:pt x="1" y="60"/>
                  </a:cubicBezTo>
                  <a:cubicBezTo>
                    <a:pt x="1" y="60"/>
                    <a:pt x="76" y="988"/>
                    <a:pt x="727" y="1489"/>
                  </a:cubicBezTo>
                  <a:cubicBezTo>
                    <a:pt x="1090" y="1761"/>
                    <a:pt x="1492" y="1902"/>
                    <a:pt x="1810" y="1902"/>
                  </a:cubicBezTo>
                  <a:cubicBezTo>
                    <a:pt x="1932" y="1902"/>
                    <a:pt x="2041" y="1881"/>
                    <a:pt x="2131" y="1840"/>
                  </a:cubicBezTo>
                  <a:cubicBezTo>
                    <a:pt x="1981" y="1464"/>
                    <a:pt x="1530" y="1088"/>
                    <a:pt x="1529" y="1088"/>
                  </a:cubicBezTo>
                  <a:lnTo>
                    <a:pt x="1529" y="1088"/>
                  </a:lnTo>
                  <a:cubicBezTo>
                    <a:pt x="1530" y="1088"/>
                    <a:pt x="2031" y="1439"/>
                    <a:pt x="2407" y="1464"/>
                  </a:cubicBezTo>
                  <a:cubicBezTo>
                    <a:pt x="2432" y="1113"/>
                    <a:pt x="2131" y="587"/>
                    <a:pt x="1605" y="261"/>
                  </a:cubicBezTo>
                  <a:cubicBezTo>
                    <a:pt x="1264" y="54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1" name="Google Shape;36781;p44"/>
            <p:cNvSpPr/>
            <p:nvPr/>
          </p:nvSpPr>
          <p:spPr>
            <a:xfrm>
              <a:off x="5200650" y="1271950"/>
              <a:ext cx="48275" cy="65825"/>
            </a:xfrm>
            <a:custGeom>
              <a:avLst/>
              <a:gdLst/>
              <a:ahLst/>
              <a:cxnLst/>
              <a:rect l="l" t="t" r="r" b="b"/>
              <a:pathLst>
                <a:path w="1931" h="2633" extrusionOk="0">
                  <a:moveTo>
                    <a:pt x="1530" y="1"/>
                  </a:moveTo>
                  <a:cubicBezTo>
                    <a:pt x="1530" y="1"/>
                    <a:pt x="653" y="251"/>
                    <a:pt x="277" y="1003"/>
                  </a:cubicBezTo>
                  <a:cubicBezTo>
                    <a:pt x="1" y="1555"/>
                    <a:pt x="1" y="2131"/>
                    <a:pt x="176" y="2432"/>
                  </a:cubicBezTo>
                  <a:cubicBezTo>
                    <a:pt x="527" y="2206"/>
                    <a:pt x="803" y="1705"/>
                    <a:pt x="803" y="1705"/>
                  </a:cubicBezTo>
                  <a:lnTo>
                    <a:pt x="803" y="1705"/>
                  </a:lnTo>
                  <a:cubicBezTo>
                    <a:pt x="803" y="1705"/>
                    <a:pt x="552" y="2256"/>
                    <a:pt x="627" y="2632"/>
                  </a:cubicBezTo>
                  <a:cubicBezTo>
                    <a:pt x="978" y="2582"/>
                    <a:pt x="1429" y="2206"/>
                    <a:pt x="1655" y="1605"/>
                  </a:cubicBezTo>
                  <a:cubicBezTo>
                    <a:pt x="1931" y="853"/>
                    <a:pt x="1530" y="1"/>
                    <a:pt x="1530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2" name="Google Shape;36782;p44"/>
            <p:cNvSpPr/>
            <p:nvPr/>
          </p:nvSpPr>
          <p:spPr>
            <a:xfrm>
              <a:off x="5239500" y="1218300"/>
              <a:ext cx="56425" cy="54375"/>
            </a:xfrm>
            <a:custGeom>
              <a:avLst/>
              <a:gdLst/>
              <a:ahLst/>
              <a:cxnLst/>
              <a:rect l="l" t="t" r="r" b="b"/>
              <a:pathLst>
                <a:path w="2257" h="2175" extrusionOk="0">
                  <a:moveTo>
                    <a:pt x="1677" y="1"/>
                  </a:moveTo>
                  <a:cubicBezTo>
                    <a:pt x="1332" y="1"/>
                    <a:pt x="873" y="207"/>
                    <a:pt x="527" y="618"/>
                  </a:cubicBezTo>
                  <a:cubicBezTo>
                    <a:pt x="1" y="1244"/>
                    <a:pt x="76" y="2172"/>
                    <a:pt x="76" y="2172"/>
                  </a:cubicBezTo>
                  <a:cubicBezTo>
                    <a:pt x="76" y="2172"/>
                    <a:pt x="116" y="2175"/>
                    <a:pt x="184" y="2175"/>
                  </a:cubicBezTo>
                  <a:cubicBezTo>
                    <a:pt x="446" y="2175"/>
                    <a:pt x="1128" y="2128"/>
                    <a:pt x="1605" y="1670"/>
                  </a:cubicBezTo>
                  <a:cubicBezTo>
                    <a:pt x="2056" y="1244"/>
                    <a:pt x="2256" y="693"/>
                    <a:pt x="2181" y="342"/>
                  </a:cubicBezTo>
                  <a:lnTo>
                    <a:pt x="2181" y="342"/>
                  </a:lnTo>
                  <a:cubicBezTo>
                    <a:pt x="1780" y="442"/>
                    <a:pt x="1329" y="818"/>
                    <a:pt x="1329" y="818"/>
                  </a:cubicBezTo>
                  <a:cubicBezTo>
                    <a:pt x="1329" y="818"/>
                    <a:pt x="1755" y="367"/>
                    <a:pt x="1830" y="16"/>
                  </a:cubicBezTo>
                  <a:cubicBezTo>
                    <a:pt x="1783" y="6"/>
                    <a:pt x="1731" y="1"/>
                    <a:pt x="1677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3" name="Google Shape;36783;p44"/>
            <p:cNvSpPr/>
            <p:nvPr/>
          </p:nvSpPr>
          <p:spPr>
            <a:xfrm>
              <a:off x="5223225" y="1198650"/>
              <a:ext cx="45125" cy="68950"/>
            </a:xfrm>
            <a:custGeom>
              <a:avLst/>
              <a:gdLst/>
              <a:ahLst/>
              <a:cxnLst/>
              <a:rect l="l" t="t" r="r" b="b"/>
              <a:pathLst>
                <a:path w="1805" h="2758" extrusionOk="0">
                  <a:moveTo>
                    <a:pt x="978" y="0"/>
                  </a:moveTo>
                  <a:cubicBezTo>
                    <a:pt x="652" y="126"/>
                    <a:pt x="276" y="577"/>
                    <a:pt x="151" y="1178"/>
                  </a:cubicBezTo>
                  <a:cubicBezTo>
                    <a:pt x="0" y="1980"/>
                    <a:pt x="526" y="2757"/>
                    <a:pt x="526" y="2757"/>
                  </a:cubicBezTo>
                  <a:cubicBezTo>
                    <a:pt x="526" y="2757"/>
                    <a:pt x="1379" y="2356"/>
                    <a:pt x="1604" y="1554"/>
                  </a:cubicBezTo>
                  <a:cubicBezTo>
                    <a:pt x="1805" y="978"/>
                    <a:pt x="1704" y="401"/>
                    <a:pt x="1454" y="126"/>
                  </a:cubicBezTo>
                  <a:cubicBezTo>
                    <a:pt x="1153" y="401"/>
                    <a:pt x="978" y="953"/>
                    <a:pt x="978" y="953"/>
                  </a:cubicBezTo>
                  <a:cubicBezTo>
                    <a:pt x="978" y="953"/>
                    <a:pt x="1128" y="376"/>
                    <a:pt x="978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4" name="Google Shape;36784;p44"/>
            <p:cNvSpPr/>
            <p:nvPr/>
          </p:nvSpPr>
          <p:spPr>
            <a:xfrm>
              <a:off x="5176225" y="1219875"/>
              <a:ext cx="58300" cy="51200"/>
            </a:xfrm>
            <a:custGeom>
              <a:avLst/>
              <a:gdLst/>
              <a:ahLst/>
              <a:cxnLst/>
              <a:rect l="l" t="t" r="r" b="b"/>
              <a:pathLst>
                <a:path w="2332" h="2048" extrusionOk="0">
                  <a:moveTo>
                    <a:pt x="579" y="1"/>
                  </a:moveTo>
                  <a:cubicBezTo>
                    <a:pt x="504" y="1"/>
                    <a:pt x="436" y="10"/>
                    <a:pt x="376" y="28"/>
                  </a:cubicBezTo>
                  <a:cubicBezTo>
                    <a:pt x="477" y="429"/>
                    <a:pt x="903" y="830"/>
                    <a:pt x="903" y="830"/>
                  </a:cubicBezTo>
                  <a:cubicBezTo>
                    <a:pt x="903" y="830"/>
                    <a:pt x="426" y="429"/>
                    <a:pt x="51" y="404"/>
                  </a:cubicBezTo>
                  <a:lnTo>
                    <a:pt x="51" y="404"/>
                  </a:lnTo>
                  <a:cubicBezTo>
                    <a:pt x="0" y="755"/>
                    <a:pt x="226" y="1282"/>
                    <a:pt x="727" y="1658"/>
                  </a:cubicBezTo>
                  <a:cubicBezTo>
                    <a:pt x="1178" y="1992"/>
                    <a:pt x="1730" y="2047"/>
                    <a:pt x="2047" y="2047"/>
                  </a:cubicBezTo>
                  <a:cubicBezTo>
                    <a:pt x="2206" y="2047"/>
                    <a:pt x="2306" y="2033"/>
                    <a:pt x="2306" y="2033"/>
                  </a:cubicBezTo>
                  <a:cubicBezTo>
                    <a:pt x="2306" y="2033"/>
                    <a:pt x="2331" y="1106"/>
                    <a:pt x="1730" y="530"/>
                  </a:cubicBezTo>
                  <a:cubicBezTo>
                    <a:pt x="1361" y="182"/>
                    <a:pt x="909" y="1"/>
                    <a:pt x="57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5" name="Google Shape;36785;p44"/>
            <p:cNvSpPr/>
            <p:nvPr/>
          </p:nvSpPr>
          <p:spPr>
            <a:xfrm>
              <a:off x="5225100" y="1268200"/>
              <a:ext cx="49525" cy="66425"/>
            </a:xfrm>
            <a:custGeom>
              <a:avLst/>
              <a:gdLst/>
              <a:ahLst/>
              <a:cxnLst/>
              <a:rect l="l" t="t" r="r" b="b"/>
              <a:pathLst>
                <a:path w="1981" h="2657" extrusionOk="0">
                  <a:moveTo>
                    <a:pt x="451" y="0"/>
                  </a:moveTo>
                  <a:cubicBezTo>
                    <a:pt x="451" y="0"/>
                    <a:pt x="0" y="827"/>
                    <a:pt x="301" y="1604"/>
                  </a:cubicBezTo>
                  <a:cubicBezTo>
                    <a:pt x="502" y="2181"/>
                    <a:pt x="928" y="2582"/>
                    <a:pt x="1279" y="2657"/>
                  </a:cubicBezTo>
                  <a:cubicBezTo>
                    <a:pt x="1354" y="2256"/>
                    <a:pt x="1178" y="1705"/>
                    <a:pt x="1178" y="1705"/>
                  </a:cubicBezTo>
                  <a:lnTo>
                    <a:pt x="1178" y="1705"/>
                  </a:lnTo>
                  <a:cubicBezTo>
                    <a:pt x="1178" y="1705"/>
                    <a:pt x="1404" y="2256"/>
                    <a:pt x="1730" y="2456"/>
                  </a:cubicBezTo>
                  <a:cubicBezTo>
                    <a:pt x="1930" y="2181"/>
                    <a:pt x="1980" y="1579"/>
                    <a:pt x="1680" y="1028"/>
                  </a:cubicBezTo>
                  <a:cubicBezTo>
                    <a:pt x="1329" y="301"/>
                    <a:pt x="451" y="0"/>
                    <a:pt x="4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6" name="Google Shape;36786;p44"/>
            <p:cNvSpPr/>
            <p:nvPr/>
          </p:nvSpPr>
          <p:spPr>
            <a:xfrm>
              <a:off x="5175600" y="1267875"/>
              <a:ext cx="60800" cy="47250"/>
            </a:xfrm>
            <a:custGeom>
              <a:avLst/>
              <a:gdLst/>
              <a:ahLst/>
              <a:cxnLst/>
              <a:rect l="l" t="t" r="r" b="b"/>
              <a:pathLst>
                <a:path w="2432" h="1890" extrusionOk="0">
                  <a:moveTo>
                    <a:pt x="1779" y="1"/>
                  </a:moveTo>
                  <a:cubicBezTo>
                    <a:pt x="1490" y="1"/>
                    <a:pt x="1144" y="53"/>
                    <a:pt x="827" y="239"/>
                  </a:cubicBezTo>
                  <a:cubicBezTo>
                    <a:pt x="301" y="565"/>
                    <a:pt x="0" y="1066"/>
                    <a:pt x="0" y="1417"/>
                  </a:cubicBezTo>
                  <a:cubicBezTo>
                    <a:pt x="401" y="1417"/>
                    <a:pt x="927" y="1116"/>
                    <a:pt x="928" y="1116"/>
                  </a:cubicBezTo>
                  <a:lnTo>
                    <a:pt x="928" y="1116"/>
                  </a:lnTo>
                  <a:cubicBezTo>
                    <a:pt x="927" y="1116"/>
                    <a:pt x="401" y="1467"/>
                    <a:pt x="251" y="1818"/>
                  </a:cubicBezTo>
                  <a:cubicBezTo>
                    <a:pt x="353" y="1865"/>
                    <a:pt x="481" y="1890"/>
                    <a:pt x="625" y="1890"/>
                  </a:cubicBezTo>
                  <a:cubicBezTo>
                    <a:pt x="942" y="1890"/>
                    <a:pt x="1335" y="1768"/>
                    <a:pt x="1680" y="1492"/>
                  </a:cubicBezTo>
                  <a:cubicBezTo>
                    <a:pt x="2331" y="1016"/>
                    <a:pt x="2431" y="88"/>
                    <a:pt x="2431" y="88"/>
                  </a:cubicBezTo>
                  <a:cubicBezTo>
                    <a:pt x="2431" y="88"/>
                    <a:pt x="2152" y="1"/>
                    <a:pt x="1779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7" name="Google Shape;36787;p44"/>
            <p:cNvSpPr/>
            <p:nvPr/>
          </p:nvSpPr>
          <p:spPr>
            <a:xfrm>
              <a:off x="5238250" y="1242525"/>
              <a:ext cx="68950" cy="39500"/>
            </a:xfrm>
            <a:custGeom>
              <a:avLst/>
              <a:gdLst/>
              <a:ahLst/>
              <a:cxnLst/>
              <a:rect l="l" t="t" r="r" b="b"/>
              <a:pathLst>
                <a:path w="2758" h="1580" extrusionOk="0">
                  <a:moveTo>
                    <a:pt x="1803" y="0"/>
                  </a:moveTo>
                  <a:cubicBezTo>
                    <a:pt x="1615" y="0"/>
                    <a:pt x="1411" y="31"/>
                    <a:pt x="1204" y="100"/>
                  </a:cubicBezTo>
                  <a:cubicBezTo>
                    <a:pt x="427" y="351"/>
                    <a:pt x="1" y="1153"/>
                    <a:pt x="1" y="1153"/>
                  </a:cubicBezTo>
                  <a:cubicBezTo>
                    <a:pt x="1" y="1153"/>
                    <a:pt x="563" y="1580"/>
                    <a:pt x="1262" y="1580"/>
                  </a:cubicBezTo>
                  <a:cubicBezTo>
                    <a:pt x="1357" y="1580"/>
                    <a:pt x="1455" y="1572"/>
                    <a:pt x="1555" y="1554"/>
                  </a:cubicBezTo>
                  <a:cubicBezTo>
                    <a:pt x="2181" y="1428"/>
                    <a:pt x="2632" y="1077"/>
                    <a:pt x="2758" y="752"/>
                  </a:cubicBezTo>
                  <a:cubicBezTo>
                    <a:pt x="2586" y="687"/>
                    <a:pt x="2382" y="669"/>
                    <a:pt x="2204" y="669"/>
                  </a:cubicBezTo>
                  <a:cubicBezTo>
                    <a:pt x="1968" y="669"/>
                    <a:pt x="1780" y="701"/>
                    <a:pt x="1780" y="701"/>
                  </a:cubicBezTo>
                  <a:cubicBezTo>
                    <a:pt x="1780" y="701"/>
                    <a:pt x="2382" y="551"/>
                    <a:pt x="2632" y="275"/>
                  </a:cubicBezTo>
                  <a:cubicBezTo>
                    <a:pt x="2468" y="111"/>
                    <a:pt x="2163" y="0"/>
                    <a:pt x="1803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8" name="Google Shape;36788;p44"/>
            <p:cNvSpPr/>
            <p:nvPr/>
          </p:nvSpPr>
          <p:spPr>
            <a:xfrm>
              <a:off x="5221325" y="1238125"/>
              <a:ext cx="21350" cy="30725"/>
            </a:xfrm>
            <a:custGeom>
              <a:avLst/>
              <a:gdLst/>
              <a:ahLst/>
              <a:cxnLst/>
              <a:rect l="l" t="t" r="r" b="b"/>
              <a:pathLst>
                <a:path w="854" h="1229" extrusionOk="0">
                  <a:moveTo>
                    <a:pt x="352" y="0"/>
                  </a:moveTo>
                  <a:cubicBezTo>
                    <a:pt x="302" y="176"/>
                    <a:pt x="352" y="426"/>
                    <a:pt x="352" y="426"/>
                  </a:cubicBezTo>
                  <a:cubicBezTo>
                    <a:pt x="352" y="426"/>
                    <a:pt x="277" y="176"/>
                    <a:pt x="126" y="50"/>
                  </a:cubicBezTo>
                  <a:cubicBezTo>
                    <a:pt x="26" y="176"/>
                    <a:pt x="1" y="451"/>
                    <a:pt x="101" y="727"/>
                  </a:cubicBezTo>
                  <a:cubicBezTo>
                    <a:pt x="252" y="1078"/>
                    <a:pt x="628" y="1228"/>
                    <a:pt x="628" y="1228"/>
                  </a:cubicBezTo>
                  <a:cubicBezTo>
                    <a:pt x="628" y="1228"/>
                    <a:pt x="853" y="877"/>
                    <a:pt x="753" y="501"/>
                  </a:cubicBezTo>
                  <a:cubicBezTo>
                    <a:pt x="678" y="226"/>
                    <a:pt x="502" y="25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9" name="Google Shape;36789;p44"/>
            <p:cNvSpPr/>
            <p:nvPr/>
          </p:nvSpPr>
          <p:spPr>
            <a:xfrm>
              <a:off x="5205050" y="1259650"/>
              <a:ext cx="31975" cy="17375"/>
            </a:xfrm>
            <a:custGeom>
              <a:avLst/>
              <a:gdLst/>
              <a:ahLst/>
              <a:cxnLst/>
              <a:rect l="l" t="t" r="r" b="b"/>
              <a:pathLst>
                <a:path w="1279" h="695" extrusionOk="0">
                  <a:moveTo>
                    <a:pt x="505" y="1"/>
                  </a:moveTo>
                  <a:cubicBezTo>
                    <a:pt x="301" y="1"/>
                    <a:pt x="129" y="68"/>
                    <a:pt x="50" y="167"/>
                  </a:cubicBezTo>
                  <a:cubicBezTo>
                    <a:pt x="176" y="267"/>
                    <a:pt x="451" y="342"/>
                    <a:pt x="451" y="342"/>
                  </a:cubicBezTo>
                  <a:cubicBezTo>
                    <a:pt x="451" y="342"/>
                    <a:pt x="353" y="326"/>
                    <a:pt x="241" y="326"/>
                  </a:cubicBezTo>
                  <a:cubicBezTo>
                    <a:pt x="157" y="326"/>
                    <a:pt x="65" y="335"/>
                    <a:pt x="0" y="367"/>
                  </a:cubicBezTo>
                  <a:cubicBezTo>
                    <a:pt x="76" y="518"/>
                    <a:pt x="301" y="668"/>
                    <a:pt x="577" y="693"/>
                  </a:cubicBezTo>
                  <a:cubicBezTo>
                    <a:pt x="593" y="694"/>
                    <a:pt x="609" y="695"/>
                    <a:pt x="625" y="695"/>
                  </a:cubicBezTo>
                  <a:cubicBezTo>
                    <a:pt x="980" y="695"/>
                    <a:pt x="1279" y="442"/>
                    <a:pt x="1279" y="442"/>
                  </a:cubicBezTo>
                  <a:cubicBezTo>
                    <a:pt x="1279" y="442"/>
                    <a:pt x="1053" y="92"/>
                    <a:pt x="677" y="16"/>
                  </a:cubicBezTo>
                  <a:cubicBezTo>
                    <a:pt x="618" y="6"/>
                    <a:pt x="560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0" name="Google Shape;36790;p44"/>
            <p:cNvSpPr/>
            <p:nvPr/>
          </p:nvSpPr>
          <p:spPr>
            <a:xfrm>
              <a:off x="5238250" y="1268825"/>
              <a:ext cx="27600" cy="22400"/>
            </a:xfrm>
            <a:custGeom>
              <a:avLst/>
              <a:gdLst/>
              <a:ahLst/>
              <a:cxnLst/>
              <a:rect l="l" t="t" r="r" b="b"/>
              <a:pathLst>
                <a:path w="1104" h="896" extrusionOk="0">
                  <a:moveTo>
                    <a:pt x="242" y="0"/>
                  </a:moveTo>
                  <a:cubicBezTo>
                    <a:pt x="101" y="0"/>
                    <a:pt x="1" y="25"/>
                    <a:pt x="1" y="25"/>
                  </a:cubicBezTo>
                  <a:cubicBezTo>
                    <a:pt x="1" y="25"/>
                    <a:pt x="26" y="451"/>
                    <a:pt x="326" y="702"/>
                  </a:cubicBezTo>
                  <a:cubicBezTo>
                    <a:pt x="478" y="835"/>
                    <a:pt x="673" y="896"/>
                    <a:pt x="824" y="896"/>
                  </a:cubicBezTo>
                  <a:cubicBezTo>
                    <a:pt x="873" y="896"/>
                    <a:pt x="917" y="890"/>
                    <a:pt x="953" y="877"/>
                  </a:cubicBezTo>
                  <a:cubicBezTo>
                    <a:pt x="878" y="702"/>
                    <a:pt x="677" y="527"/>
                    <a:pt x="677" y="527"/>
                  </a:cubicBezTo>
                  <a:lnTo>
                    <a:pt x="677" y="527"/>
                  </a:lnTo>
                  <a:cubicBezTo>
                    <a:pt x="677" y="527"/>
                    <a:pt x="903" y="677"/>
                    <a:pt x="1078" y="702"/>
                  </a:cubicBezTo>
                  <a:cubicBezTo>
                    <a:pt x="1103" y="527"/>
                    <a:pt x="978" y="301"/>
                    <a:pt x="727" y="126"/>
                  </a:cubicBezTo>
                  <a:cubicBezTo>
                    <a:pt x="565" y="25"/>
                    <a:pt x="383" y="0"/>
                    <a:pt x="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1" name="Google Shape;36791;p44"/>
            <p:cNvSpPr/>
            <p:nvPr/>
          </p:nvSpPr>
          <p:spPr>
            <a:xfrm>
              <a:off x="5220075" y="1270075"/>
              <a:ext cx="22600" cy="30100"/>
            </a:xfrm>
            <a:custGeom>
              <a:avLst/>
              <a:gdLst/>
              <a:ahLst/>
              <a:cxnLst/>
              <a:rect l="l" t="t" r="r" b="b"/>
              <a:pathLst>
                <a:path w="904" h="1204" extrusionOk="0">
                  <a:moveTo>
                    <a:pt x="728" y="0"/>
                  </a:moveTo>
                  <a:cubicBezTo>
                    <a:pt x="728" y="0"/>
                    <a:pt x="302" y="101"/>
                    <a:pt x="126" y="452"/>
                  </a:cubicBezTo>
                  <a:cubicBezTo>
                    <a:pt x="1" y="702"/>
                    <a:pt x="26" y="978"/>
                    <a:pt x="101" y="1103"/>
                  </a:cubicBezTo>
                  <a:cubicBezTo>
                    <a:pt x="251" y="1003"/>
                    <a:pt x="377" y="778"/>
                    <a:pt x="377" y="777"/>
                  </a:cubicBezTo>
                  <a:lnTo>
                    <a:pt x="377" y="777"/>
                  </a:lnTo>
                  <a:cubicBezTo>
                    <a:pt x="377" y="778"/>
                    <a:pt x="277" y="1028"/>
                    <a:pt x="302" y="1203"/>
                  </a:cubicBezTo>
                  <a:cubicBezTo>
                    <a:pt x="477" y="1178"/>
                    <a:pt x="678" y="1003"/>
                    <a:pt x="778" y="727"/>
                  </a:cubicBezTo>
                  <a:cubicBezTo>
                    <a:pt x="903" y="376"/>
                    <a:pt x="728" y="0"/>
                    <a:pt x="7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2" name="Google Shape;36792;p44"/>
            <p:cNvSpPr/>
            <p:nvPr/>
          </p:nvSpPr>
          <p:spPr>
            <a:xfrm>
              <a:off x="5237625" y="1244925"/>
              <a:ext cx="26350" cy="25200"/>
            </a:xfrm>
            <a:custGeom>
              <a:avLst/>
              <a:gdLst/>
              <a:ahLst/>
              <a:cxnLst/>
              <a:rect l="l" t="t" r="r" b="b"/>
              <a:pathLst>
                <a:path w="1054" h="1008" extrusionOk="0">
                  <a:moveTo>
                    <a:pt x="797" y="0"/>
                  </a:moveTo>
                  <a:cubicBezTo>
                    <a:pt x="627" y="0"/>
                    <a:pt x="409" y="99"/>
                    <a:pt x="251" y="280"/>
                  </a:cubicBezTo>
                  <a:cubicBezTo>
                    <a:pt x="1" y="580"/>
                    <a:pt x="51" y="1006"/>
                    <a:pt x="51" y="1006"/>
                  </a:cubicBezTo>
                  <a:cubicBezTo>
                    <a:pt x="51" y="1006"/>
                    <a:pt x="61" y="1007"/>
                    <a:pt x="79" y="1007"/>
                  </a:cubicBezTo>
                  <a:cubicBezTo>
                    <a:pt x="178" y="1007"/>
                    <a:pt x="519" y="989"/>
                    <a:pt x="752" y="756"/>
                  </a:cubicBezTo>
                  <a:cubicBezTo>
                    <a:pt x="953" y="580"/>
                    <a:pt x="1053" y="305"/>
                    <a:pt x="1003" y="154"/>
                  </a:cubicBezTo>
                  <a:lnTo>
                    <a:pt x="1003" y="154"/>
                  </a:lnTo>
                  <a:cubicBezTo>
                    <a:pt x="828" y="204"/>
                    <a:pt x="627" y="380"/>
                    <a:pt x="627" y="380"/>
                  </a:cubicBezTo>
                  <a:cubicBezTo>
                    <a:pt x="627" y="380"/>
                    <a:pt x="828" y="179"/>
                    <a:pt x="853" y="4"/>
                  </a:cubicBezTo>
                  <a:cubicBezTo>
                    <a:pt x="835" y="1"/>
                    <a:pt x="816" y="0"/>
                    <a:pt x="7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3" name="Google Shape;36793;p44"/>
            <p:cNvSpPr/>
            <p:nvPr/>
          </p:nvSpPr>
          <p:spPr>
            <a:xfrm>
              <a:off x="5237625" y="1245000"/>
              <a:ext cx="5050" cy="18200"/>
            </a:xfrm>
            <a:custGeom>
              <a:avLst/>
              <a:gdLst/>
              <a:ahLst/>
              <a:cxnLst/>
              <a:rect l="l" t="t" r="r" b="b"/>
              <a:pathLst>
                <a:path w="202" h="728" fill="none" extrusionOk="0">
                  <a:moveTo>
                    <a:pt x="201" y="1"/>
                  </a:moveTo>
                  <a:lnTo>
                    <a:pt x="1" y="728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4" name="Google Shape;36794;p44"/>
            <p:cNvSpPr/>
            <p:nvPr/>
          </p:nvSpPr>
          <p:spPr>
            <a:xfrm>
              <a:off x="5240750" y="1242500"/>
              <a:ext cx="3800" cy="3425"/>
            </a:xfrm>
            <a:custGeom>
              <a:avLst/>
              <a:gdLst/>
              <a:ahLst/>
              <a:cxnLst/>
              <a:rect l="l" t="t" r="r" b="b"/>
              <a:pathLst>
                <a:path w="152" h="137" extrusionOk="0">
                  <a:moveTo>
                    <a:pt x="101" y="1"/>
                  </a:moveTo>
                  <a:cubicBezTo>
                    <a:pt x="76" y="1"/>
                    <a:pt x="51" y="1"/>
                    <a:pt x="26" y="51"/>
                  </a:cubicBezTo>
                  <a:cubicBezTo>
                    <a:pt x="1" y="76"/>
                    <a:pt x="26" y="126"/>
                    <a:pt x="51" y="126"/>
                  </a:cubicBezTo>
                  <a:cubicBezTo>
                    <a:pt x="66" y="133"/>
                    <a:pt x="78" y="136"/>
                    <a:pt x="89" y="136"/>
                  </a:cubicBezTo>
                  <a:cubicBezTo>
                    <a:pt x="116" y="136"/>
                    <a:pt x="134" y="119"/>
                    <a:pt x="151" y="101"/>
                  </a:cubicBezTo>
                  <a:cubicBezTo>
                    <a:pt x="151" y="51"/>
                    <a:pt x="151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5" name="Google Shape;36795;p44"/>
            <p:cNvSpPr/>
            <p:nvPr/>
          </p:nvSpPr>
          <p:spPr>
            <a:xfrm>
              <a:off x="5234500" y="1244375"/>
              <a:ext cx="3150" cy="18825"/>
            </a:xfrm>
            <a:custGeom>
              <a:avLst/>
              <a:gdLst/>
              <a:ahLst/>
              <a:cxnLst/>
              <a:rect l="l" t="t" r="r" b="b"/>
              <a:pathLst>
                <a:path w="126" h="753" fill="none" extrusionOk="0">
                  <a:moveTo>
                    <a:pt x="0" y="1"/>
                  </a:moveTo>
                  <a:lnTo>
                    <a:pt x="126" y="753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6" name="Google Shape;36796;p44"/>
            <p:cNvSpPr/>
            <p:nvPr/>
          </p:nvSpPr>
          <p:spPr>
            <a:xfrm>
              <a:off x="5232625" y="12418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5" y="1"/>
                  </a:moveTo>
                  <a:cubicBezTo>
                    <a:pt x="25" y="1"/>
                    <a:pt x="0" y="51"/>
                    <a:pt x="0" y="76"/>
                  </a:cubicBezTo>
                  <a:cubicBezTo>
                    <a:pt x="0" y="101"/>
                    <a:pt x="25" y="126"/>
                    <a:pt x="75" y="126"/>
                  </a:cubicBezTo>
                  <a:cubicBezTo>
                    <a:pt x="100" y="126"/>
                    <a:pt x="125" y="101"/>
                    <a:pt x="125" y="76"/>
                  </a:cubicBezTo>
                  <a:cubicBezTo>
                    <a:pt x="125" y="26"/>
                    <a:pt x="100" y="1"/>
                    <a:pt x="7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7" name="Google Shape;36797;p44"/>
            <p:cNvSpPr/>
            <p:nvPr/>
          </p:nvSpPr>
          <p:spPr>
            <a:xfrm>
              <a:off x="5237625" y="1248150"/>
              <a:ext cx="12550" cy="15050"/>
            </a:xfrm>
            <a:custGeom>
              <a:avLst/>
              <a:gdLst/>
              <a:ahLst/>
              <a:cxnLst/>
              <a:rect l="l" t="t" r="r" b="b"/>
              <a:pathLst>
                <a:path w="502" h="602" fill="none" extrusionOk="0">
                  <a:moveTo>
                    <a:pt x="502" y="0"/>
                  </a:moveTo>
                  <a:lnTo>
                    <a:pt x="1" y="6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8" name="Google Shape;36798;p44"/>
            <p:cNvSpPr/>
            <p:nvPr/>
          </p:nvSpPr>
          <p:spPr>
            <a:xfrm>
              <a:off x="5248275" y="1246275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126" y="0"/>
                  </a:moveTo>
                  <a:cubicBezTo>
                    <a:pt x="76" y="0"/>
                    <a:pt x="51" y="0"/>
                    <a:pt x="26" y="25"/>
                  </a:cubicBezTo>
                  <a:cubicBezTo>
                    <a:pt x="1" y="50"/>
                    <a:pt x="26" y="100"/>
                    <a:pt x="51" y="125"/>
                  </a:cubicBezTo>
                  <a:cubicBezTo>
                    <a:pt x="76" y="125"/>
                    <a:pt x="126" y="125"/>
                    <a:pt x="126" y="100"/>
                  </a:cubicBezTo>
                  <a:cubicBezTo>
                    <a:pt x="151" y="75"/>
                    <a:pt x="151" y="25"/>
                    <a:pt x="1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9" name="Google Shape;36799;p44"/>
            <p:cNvSpPr/>
            <p:nvPr/>
          </p:nvSpPr>
          <p:spPr>
            <a:xfrm>
              <a:off x="5238250" y="1268200"/>
              <a:ext cx="5675" cy="18200"/>
            </a:xfrm>
            <a:custGeom>
              <a:avLst/>
              <a:gdLst/>
              <a:ahLst/>
              <a:cxnLst/>
              <a:rect l="l" t="t" r="r" b="b"/>
              <a:pathLst>
                <a:path w="227" h="728" fill="none" extrusionOk="0">
                  <a:moveTo>
                    <a:pt x="226" y="72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0" name="Google Shape;36800;p44"/>
            <p:cNvSpPr/>
            <p:nvPr/>
          </p:nvSpPr>
          <p:spPr>
            <a:xfrm>
              <a:off x="5242650" y="1285500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74" y="0"/>
                  </a:moveTo>
                  <a:cubicBezTo>
                    <a:pt x="65" y="0"/>
                    <a:pt x="57" y="3"/>
                    <a:pt x="50" y="10"/>
                  </a:cubicBezTo>
                  <a:cubicBezTo>
                    <a:pt x="25" y="10"/>
                    <a:pt x="0" y="35"/>
                    <a:pt x="0" y="85"/>
                  </a:cubicBezTo>
                  <a:cubicBezTo>
                    <a:pt x="0" y="110"/>
                    <a:pt x="25" y="135"/>
                    <a:pt x="75" y="135"/>
                  </a:cubicBezTo>
                  <a:cubicBezTo>
                    <a:pt x="100" y="110"/>
                    <a:pt x="125" y="85"/>
                    <a:pt x="125" y="60"/>
                  </a:cubicBezTo>
                  <a:cubicBezTo>
                    <a:pt x="125" y="23"/>
                    <a:pt x="99" y="0"/>
                    <a:pt x="74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1" name="Google Shape;36801;p44"/>
            <p:cNvSpPr/>
            <p:nvPr/>
          </p:nvSpPr>
          <p:spPr>
            <a:xfrm>
              <a:off x="5238250" y="1268200"/>
              <a:ext cx="13175" cy="14425"/>
            </a:xfrm>
            <a:custGeom>
              <a:avLst/>
              <a:gdLst/>
              <a:ahLst/>
              <a:cxnLst/>
              <a:rect l="l" t="t" r="r" b="b"/>
              <a:pathLst>
                <a:path w="527" h="577" fill="none" extrusionOk="0">
                  <a:moveTo>
                    <a:pt x="527" y="577"/>
                  </a:moveTo>
                  <a:lnTo>
                    <a:pt x="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2" name="Google Shape;36802;p44"/>
            <p:cNvSpPr/>
            <p:nvPr/>
          </p:nvSpPr>
          <p:spPr>
            <a:xfrm>
              <a:off x="5249525" y="1281350"/>
              <a:ext cx="3800" cy="3150"/>
            </a:xfrm>
            <a:custGeom>
              <a:avLst/>
              <a:gdLst/>
              <a:ahLst/>
              <a:cxnLst/>
              <a:rect l="l" t="t" r="r" b="b"/>
              <a:pathLst>
                <a:path w="152" h="126" extrusionOk="0">
                  <a:moveTo>
                    <a:pt x="51" y="1"/>
                  </a:moveTo>
                  <a:cubicBezTo>
                    <a:pt x="26" y="26"/>
                    <a:pt x="1" y="76"/>
                    <a:pt x="26" y="101"/>
                  </a:cubicBezTo>
                  <a:cubicBezTo>
                    <a:pt x="51" y="126"/>
                    <a:pt x="101" y="126"/>
                    <a:pt x="126" y="126"/>
                  </a:cubicBezTo>
                  <a:cubicBezTo>
                    <a:pt x="151" y="101"/>
                    <a:pt x="151" y="51"/>
                    <a:pt x="126" y="26"/>
                  </a:cubicBezTo>
                  <a:cubicBezTo>
                    <a:pt x="126" y="1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3" name="Google Shape;36803;p44"/>
            <p:cNvSpPr/>
            <p:nvPr/>
          </p:nvSpPr>
          <p:spPr>
            <a:xfrm>
              <a:off x="5235750" y="1268200"/>
              <a:ext cx="2525" cy="18825"/>
            </a:xfrm>
            <a:custGeom>
              <a:avLst/>
              <a:gdLst/>
              <a:ahLst/>
              <a:cxnLst/>
              <a:rect l="l" t="t" r="r" b="b"/>
              <a:pathLst>
                <a:path w="101" h="753" fill="none" extrusionOk="0">
                  <a:moveTo>
                    <a:pt x="0" y="752"/>
                  </a:moveTo>
                  <a:lnTo>
                    <a:pt x="1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4" name="Google Shape;36804;p44"/>
            <p:cNvSpPr/>
            <p:nvPr/>
          </p:nvSpPr>
          <p:spPr>
            <a:xfrm>
              <a:off x="5234500" y="128637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50" y="0"/>
                  </a:moveTo>
                  <a:cubicBezTo>
                    <a:pt x="25" y="0"/>
                    <a:pt x="0" y="25"/>
                    <a:pt x="0" y="75"/>
                  </a:cubicBezTo>
                  <a:cubicBezTo>
                    <a:pt x="0" y="100"/>
                    <a:pt x="25" y="125"/>
                    <a:pt x="50" y="125"/>
                  </a:cubicBezTo>
                  <a:cubicBezTo>
                    <a:pt x="101" y="125"/>
                    <a:pt x="126" y="100"/>
                    <a:pt x="126" y="75"/>
                  </a:cubicBezTo>
                  <a:cubicBezTo>
                    <a:pt x="126" y="25"/>
                    <a:pt x="101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5" name="Google Shape;36805;p44"/>
            <p:cNvSpPr/>
            <p:nvPr/>
          </p:nvSpPr>
          <p:spPr>
            <a:xfrm>
              <a:off x="5238875" y="1264425"/>
              <a:ext cx="19450" cy="650"/>
            </a:xfrm>
            <a:custGeom>
              <a:avLst/>
              <a:gdLst/>
              <a:ahLst/>
              <a:cxnLst/>
              <a:rect l="l" t="t" r="r" b="b"/>
              <a:pathLst>
                <a:path w="778" h="26" fill="none" extrusionOk="0">
                  <a:moveTo>
                    <a:pt x="778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6" name="Google Shape;36806;p44"/>
            <p:cNvSpPr/>
            <p:nvPr/>
          </p:nvSpPr>
          <p:spPr>
            <a:xfrm>
              <a:off x="5257050" y="1263175"/>
              <a:ext cx="3150" cy="3175"/>
            </a:xfrm>
            <a:custGeom>
              <a:avLst/>
              <a:gdLst/>
              <a:ahLst/>
              <a:cxnLst/>
              <a:rect l="l" t="t" r="r" b="b"/>
              <a:pathLst>
                <a:path w="126" h="127" extrusionOk="0">
                  <a:moveTo>
                    <a:pt x="76" y="1"/>
                  </a:moveTo>
                  <a:cubicBezTo>
                    <a:pt x="51" y="1"/>
                    <a:pt x="1" y="26"/>
                    <a:pt x="1" y="51"/>
                  </a:cubicBezTo>
                  <a:cubicBezTo>
                    <a:pt x="1" y="101"/>
                    <a:pt x="26" y="126"/>
                    <a:pt x="51" y="126"/>
                  </a:cubicBezTo>
                  <a:cubicBezTo>
                    <a:pt x="101" y="126"/>
                    <a:pt x="126" y="101"/>
                    <a:pt x="126" y="7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7" name="Google Shape;36807;p44"/>
            <p:cNvSpPr/>
            <p:nvPr/>
          </p:nvSpPr>
          <p:spPr>
            <a:xfrm>
              <a:off x="5238875" y="1256300"/>
              <a:ext cx="16950" cy="8775"/>
            </a:xfrm>
            <a:custGeom>
              <a:avLst/>
              <a:gdLst/>
              <a:ahLst/>
              <a:cxnLst/>
              <a:rect l="l" t="t" r="r" b="b"/>
              <a:pathLst>
                <a:path w="678" h="351" fill="none" extrusionOk="0">
                  <a:moveTo>
                    <a:pt x="677" y="0"/>
                  </a:moveTo>
                  <a:lnTo>
                    <a:pt x="1" y="3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8" name="Google Shape;36808;p44"/>
            <p:cNvSpPr/>
            <p:nvPr/>
          </p:nvSpPr>
          <p:spPr>
            <a:xfrm>
              <a:off x="5255175" y="1254775"/>
              <a:ext cx="3150" cy="3050"/>
            </a:xfrm>
            <a:custGeom>
              <a:avLst/>
              <a:gdLst/>
              <a:ahLst/>
              <a:cxnLst/>
              <a:rect l="l" t="t" r="r" b="b"/>
              <a:pathLst>
                <a:path w="126" h="122" extrusionOk="0">
                  <a:moveTo>
                    <a:pt x="72" y="1"/>
                  </a:moveTo>
                  <a:cubicBezTo>
                    <a:pt x="65" y="1"/>
                    <a:pt x="58" y="4"/>
                    <a:pt x="50" y="11"/>
                  </a:cubicBezTo>
                  <a:cubicBezTo>
                    <a:pt x="0" y="11"/>
                    <a:pt x="0" y="61"/>
                    <a:pt x="0" y="86"/>
                  </a:cubicBezTo>
                  <a:cubicBezTo>
                    <a:pt x="18" y="104"/>
                    <a:pt x="36" y="122"/>
                    <a:pt x="54" y="122"/>
                  </a:cubicBezTo>
                  <a:cubicBezTo>
                    <a:pt x="61" y="122"/>
                    <a:pt x="68" y="119"/>
                    <a:pt x="76" y="111"/>
                  </a:cubicBezTo>
                  <a:cubicBezTo>
                    <a:pt x="126" y="111"/>
                    <a:pt x="126" y="61"/>
                    <a:pt x="126" y="36"/>
                  </a:cubicBezTo>
                  <a:cubicBezTo>
                    <a:pt x="108" y="18"/>
                    <a:pt x="90" y="1"/>
                    <a:pt x="72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9" name="Google Shape;36809;p44"/>
            <p:cNvSpPr/>
            <p:nvPr/>
          </p:nvSpPr>
          <p:spPr>
            <a:xfrm>
              <a:off x="5238875" y="1265050"/>
              <a:ext cx="17575" cy="7550"/>
            </a:xfrm>
            <a:custGeom>
              <a:avLst/>
              <a:gdLst/>
              <a:ahLst/>
              <a:cxnLst/>
              <a:rect l="l" t="t" r="r" b="b"/>
              <a:pathLst>
                <a:path w="703" h="302" fill="none" extrusionOk="0">
                  <a:moveTo>
                    <a:pt x="702" y="302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0" name="Google Shape;36810;p44"/>
            <p:cNvSpPr/>
            <p:nvPr/>
          </p:nvSpPr>
          <p:spPr>
            <a:xfrm>
              <a:off x="5255800" y="1271325"/>
              <a:ext cx="3150" cy="3150"/>
            </a:xfrm>
            <a:custGeom>
              <a:avLst/>
              <a:gdLst/>
              <a:ahLst/>
              <a:cxnLst/>
              <a:rect l="l" t="t" r="r" b="b"/>
              <a:pathLst>
                <a:path w="126" h="126" extrusionOk="0">
                  <a:moveTo>
                    <a:pt x="76" y="1"/>
                  </a:moveTo>
                  <a:cubicBezTo>
                    <a:pt x="51" y="1"/>
                    <a:pt x="0" y="1"/>
                    <a:pt x="0" y="51"/>
                  </a:cubicBezTo>
                  <a:cubicBezTo>
                    <a:pt x="0" y="76"/>
                    <a:pt x="25" y="126"/>
                    <a:pt x="51" y="126"/>
                  </a:cubicBezTo>
                  <a:cubicBezTo>
                    <a:pt x="76" y="126"/>
                    <a:pt x="126" y="126"/>
                    <a:pt x="126" y="76"/>
                  </a:cubicBezTo>
                  <a:cubicBezTo>
                    <a:pt x="126" y="51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1" name="Google Shape;36811;p44"/>
            <p:cNvSpPr/>
            <p:nvPr/>
          </p:nvSpPr>
          <p:spPr>
            <a:xfrm>
              <a:off x="5220075" y="1266325"/>
              <a:ext cx="15075" cy="11925"/>
            </a:xfrm>
            <a:custGeom>
              <a:avLst/>
              <a:gdLst/>
              <a:ahLst/>
              <a:cxnLst/>
              <a:rect l="l" t="t" r="r" b="b"/>
              <a:pathLst>
                <a:path w="603" h="477" fill="none" extrusionOk="0">
                  <a:moveTo>
                    <a:pt x="1" y="476"/>
                  </a:moveTo>
                  <a:lnTo>
                    <a:pt x="60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2" name="Google Shape;36812;p44"/>
            <p:cNvSpPr/>
            <p:nvPr/>
          </p:nvSpPr>
          <p:spPr>
            <a:xfrm>
              <a:off x="5218200" y="1277125"/>
              <a:ext cx="3150" cy="3475"/>
            </a:xfrm>
            <a:custGeom>
              <a:avLst/>
              <a:gdLst/>
              <a:ahLst/>
              <a:cxnLst/>
              <a:rect l="l" t="t" r="r" b="b"/>
              <a:pathLst>
                <a:path w="126" h="139" extrusionOk="0">
                  <a:moveTo>
                    <a:pt x="63" y="0"/>
                  </a:moveTo>
                  <a:cubicBezTo>
                    <a:pt x="51" y="0"/>
                    <a:pt x="38" y="7"/>
                    <a:pt x="26" y="19"/>
                  </a:cubicBezTo>
                  <a:cubicBezTo>
                    <a:pt x="1" y="44"/>
                    <a:pt x="1" y="94"/>
                    <a:pt x="26" y="119"/>
                  </a:cubicBezTo>
                  <a:cubicBezTo>
                    <a:pt x="38" y="132"/>
                    <a:pt x="51" y="138"/>
                    <a:pt x="63" y="138"/>
                  </a:cubicBezTo>
                  <a:cubicBezTo>
                    <a:pt x="76" y="138"/>
                    <a:pt x="88" y="132"/>
                    <a:pt x="101" y="119"/>
                  </a:cubicBezTo>
                  <a:cubicBezTo>
                    <a:pt x="126" y="94"/>
                    <a:pt x="126" y="44"/>
                    <a:pt x="101" y="19"/>
                  </a:cubicBezTo>
                  <a:cubicBezTo>
                    <a:pt x="88" y="7"/>
                    <a:pt x="76" y="0"/>
                    <a:pt x="6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3" name="Google Shape;36813;p44"/>
            <p:cNvSpPr/>
            <p:nvPr/>
          </p:nvSpPr>
          <p:spPr>
            <a:xfrm>
              <a:off x="5216325" y="1266325"/>
              <a:ext cx="18825" cy="4400"/>
            </a:xfrm>
            <a:custGeom>
              <a:avLst/>
              <a:gdLst/>
              <a:ahLst/>
              <a:cxnLst/>
              <a:rect l="l" t="t" r="r" b="b"/>
              <a:pathLst>
                <a:path w="753" h="176" fill="none" extrusionOk="0">
                  <a:moveTo>
                    <a:pt x="0" y="175"/>
                  </a:moveTo>
                  <a:lnTo>
                    <a:pt x="752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4" name="Google Shape;36814;p44"/>
            <p:cNvSpPr/>
            <p:nvPr/>
          </p:nvSpPr>
          <p:spPr>
            <a:xfrm>
              <a:off x="5213825" y="1269450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50" y="0"/>
                  </a:moveTo>
                  <a:cubicBezTo>
                    <a:pt x="25" y="25"/>
                    <a:pt x="0" y="50"/>
                    <a:pt x="25" y="101"/>
                  </a:cubicBezTo>
                  <a:cubicBezTo>
                    <a:pt x="25" y="118"/>
                    <a:pt x="50" y="136"/>
                    <a:pt x="74" y="136"/>
                  </a:cubicBezTo>
                  <a:cubicBezTo>
                    <a:pt x="84" y="136"/>
                    <a:pt x="93" y="133"/>
                    <a:pt x="100" y="126"/>
                  </a:cubicBezTo>
                  <a:cubicBezTo>
                    <a:pt x="151" y="126"/>
                    <a:pt x="151" y="76"/>
                    <a:pt x="151" y="50"/>
                  </a:cubicBezTo>
                  <a:cubicBezTo>
                    <a:pt x="126" y="25"/>
                    <a:pt x="10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5" name="Google Shape;36815;p44"/>
            <p:cNvSpPr/>
            <p:nvPr/>
          </p:nvSpPr>
          <p:spPr>
            <a:xfrm>
              <a:off x="5226350" y="1266950"/>
              <a:ext cx="8800" cy="16925"/>
            </a:xfrm>
            <a:custGeom>
              <a:avLst/>
              <a:gdLst/>
              <a:ahLst/>
              <a:cxnLst/>
              <a:rect l="l" t="t" r="r" b="b"/>
              <a:pathLst>
                <a:path w="352" h="677" fill="none" extrusionOk="0">
                  <a:moveTo>
                    <a:pt x="0" y="677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6" name="Google Shape;36816;p44"/>
            <p:cNvSpPr/>
            <p:nvPr/>
          </p:nvSpPr>
          <p:spPr>
            <a:xfrm>
              <a:off x="5224475" y="1282750"/>
              <a:ext cx="3150" cy="3275"/>
            </a:xfrm>
            <a:custGeom>
              <a:avLst/>
              <a:gdLst/>
              <a:ahLst/>
              <a:cxnLst/>
              <a:rect l="l" t="t" r="r" b="b"/>
              <a:pathLst>
                <a:path w="126" h="131" extrusionOk="0">
                  <a:moveTo>
                    <a:pt x="50" y="1"/>
                  </a:moveTo>
                  <a:cubicBezTo>
                    <a:pt x="32" y="1"/>
                    <a:pt x="13" y="7"/>
                    <a:pt x="0" y="20"/>
                  </a:cubicBezTo>
                  <a:cubicBezTo>
                    <a:pt x="0" y="45"/>
                    <a:pt x="0" y="95"/>
                    <a:pt x="25" y="120"/>
                  </a:cubicBezTo>
                  <a:cubicBezTo>
                    <a:pt x="33" y="127"/>
                    <a:pt x="42" y="130"/>
                    <a:pt x="53" y="130"/>
                  </a:cubicBezTo>
                  <a:cubicBezTo>
                    <a:pt x="78" y="130"/>
                    <a:pt x="108" y="113"/>
                    <a:pt x="126" y="95"/>
                  </a:cubicBezTo>
                  <a:cubicBezTo>
                    <a:pt x="126" y="70"/>
                    <a:pt x="126" y="20"/>
                    <a:pt x="101" y="20"/>
                  </a:cubicBezTo>
                  <a:cubicBezTo>
                    <a:pt x="88" y="7"/>
                    <a:pt x="69" y="1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7" name="Google Shape;36817;p44"/>
            <p:cNvSpPr/>
            <p:nvPr/>
          </p:nvSpPr>
          <p:spPr>
            <a:xfrm>
              <a:off x="5218200" y="1254400"/>
              <a:ext cx="16325" cy="10050"/>
            </a:xfrm>
            <a:custGeom>
              <a:avLst/>
              <a:gdLst/>
              <a:ahLst/>
              <a:cxnLst/>
              <a:rect l="l" t="t" r="r" b="b"/>
              <a:pathLst>
                <a:path w="653" h="402" fill="none" extrusionOk="0">
                  <a:moveTo>
                    <a:pt x="1" y="1"/>
                  </a:moveTo>
                  <a:lnTo>
                    <a:pt x="652" y="4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8" name="Google Shape;36818;p44"/>
            <p:cNvSpPr/>
            <p:nvPr/>
          </p:nvSpPr>
          <p:spPr>
            <a:xfrm>
              <a:off x="5215700" y="1252525"/>
              <a:ext cx="3775" cy="3425"/>
            </a:xfrm>
            <a:custGeom>
              <a:avLst/>
              <a:gdLst/>
              <a:ahLst/>
              <a:cxnLst/>
              <a:rect l="l" t="t" r="r" b="b"/>
              <a:pathLst>
                <a:path w="151" h="137" extrusionOk="0">
                  <a:moveTo>
                    <a:pt x="101" y="1"/>
                  </a:moveTo>
                  <a:cubicBezTo>
                    <a:pt x="76" y="1"/>
                    <a:pt x="25" y="1"/>
                    <a:pt x="25" y="51"/>
                  </a:cubicBezTo>
                  <a:cubicBezTo>
                    <a:pt x="0" y="76"/>
                    <a:pt x="25" y="101"/>
                    <a:pt x="51" y="126"/>
                  </a:cubicBezTo>
                  <a:cubicBezTo>
                    <a:pt x="58" y="133"/>
                    <a:pt x="67" y="136"/>
                    <a:pt x="77" y="136"/>
                  </a:cubicBezTo>
                  <a:cubicBezTo>
                    <a:pt x="101" y="136"/>
                    <a:pt x="126" y="119"/>
                    <a:pt x="126" y="101"/>
                  </a:cubicBezTo>
                  <a:cubicBezTo>
                    <a:pt x="151" y="51"/>
                    <a:pt x="126" y="26"/>
                    <a:pt x="10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9" name="Google Shape;36819;p44"/>
            <p:cNvSpPr/>
            <p:nvPr/>
          </p:nvSpPr>
          <p:spPr>
            <a:xfrm>
              <a:off x="5223850" y="1248150"/>
              <a:ext cx="10675" cy="16300"/>
            </a:xfrm>
            <a:custGeom>
              <a:avLst/>
              <a:gdLst/>
              <a:ahLst/>
              <a:cxnLst/>
              <a:rect l="l" t="t" r="r" b="b"/>
              <a:pathLst>
                <a:path w="427" h="652" fill="none" extrusionOk="0">
                  <a:moveTo>
                    <a:pt x="0" y="0"/>
                  </a:moveTo>
                  <a:lnTo>
                    <a:pt x="426" y="6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0" name="Google Shape;36820;p44"/>
            <p:cNvSpPr/>
            <p:nvPr/>
          </p:nvSpPr>
          <p:spPr>
            <a:xfrm>
              <a:off x="5221325" y="1246425"/>
              <a:ext cx="3800" cy="2850"/>
            </a:xfrm>
            <a:custGeom>
              <a:avLst/>
              <a:gdLst/>
              <a:ahLst/>
              <a:cxnLst/>
              <a:rect l="l" t="t" r="r" b="b"/>
              <a:pathLst>
                <a:path w="152" h="114" extrusionOk="0">
                  <a:moveTo>
                    <a:pt x="89" y="0"/>
                  </a:moveTo>
                  <a:cubicBezTo>
                    <a:pt x="76" y="0"/>
                    <a:pt x="64" y="7"/>
                    <a:pt x="51" y="19"/>
                  </a:cubicBezTo>
                  <a:cubicBezTo>
                    <a:pt x="1" y="44"/>
                    <a:pt x="1" y="69"/>
                    <a:pt x="26" y="94"/>
                  </a:cubicBezTo>
                  <a:cubicBezTo>
                    <a:pt x="39" y="107"/>
                    <a:pt x="57" y="113"/>
                    <a:pt x="76" y="113"/>
                  </a:cubicBezTo>
                  <a:cubicBezTo>
                    <a:pt x="95" y="113"/>
                    <a:pt x="114" y="107"/>
                    <a:pt x="126" y="94"/>
                  </a:cubicBezTo>
                  <a:cubicBezTo>
                    <a:pt x="151" y="94"/>
                    <a:pt x="151" y="44"/>
                    <a:pt x="126" y="19"/>
                  </a:cubicBezTo>
                  <a:cubicBezTo>
                    <a:pt x="114" y="7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1" name="Google Shape;36821;p44"/>
            <p:cNvSpPr/>
            <p:nvPr/>
          </p:nvSpPr>
          <p:spPr>
            <a:xfrm>
              <a:off x="5215075" y="1261925"/>
              <a:ext cx="19450" cy="2525"/>
            </a:xfrm>
            <a:custGeom>
              <a:avLst/>
              <a:gdLst/>
              <a:ahLst/>
              <a:cxnLst/>
              <a:rect l="l" t="t" r="r" b="b"/>
              <a:pathLst>
                <a:path w="778" h="101" fill="none" extrusionOk="0">
                  <a:moveTo>
                    <a:pt x="0" y="1"/>
                  </a:moveTo>
                  <a:lnTo>
                    <a:pt x="777" y="10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2" name="Google Shape;36822;p44"/>
            <p:cNvSpPr/>
            <p:nvPr/>
          </p:nvSpPr>
          <p:spPr>
            <a:xfrm>
              <a:off x="5213200" y="1260425"/>
              <a:ext cx="3150" cy="3400"/>
            </a:xfrm>
            <a:custGeom>
              <a:avLst/>
              <a:gdLst/>
              <a:ahLst/>
              <a:cxnLst/>
              <a:rect l="l" t="t" r="r" b="b"/>
              <a:pathLst>
                <a:path w="126" h="136" extrusionOk="0">
                  <a:moveTo>
                    <a:pt x="49" y="0"/>
                  </a:moveTo>
                  <a:cubicBezTo>
                    <a:pt x="25" y="0"/>
                    <a:pt x="0" y="18"/>
                    <a:pt x="0" y="36"/>
                  </a:cubicBezTo>
                  <a:cubicBezTo>
                    <a:pt x="0" y="86"/>
                    <a:pt x="0" y="111"/>
                    <a:pt x="50" y="136"/>
                  </a:cubicBezTo>
                  <a:cubicBezTo>
                    <a:pt x="75" y="136"/>
                    <a:pt x="100" y="111"/>
                    <a:pt x="125" y="86"/>
                  </a:cubicBezTo>
                  <a:cubicBezTo>
                    <a:pt x="125" y="36"/>
                    <a:pt x="100" y="10"/>
                    <a:pt x="75" y="10"/>
                  </a:cubicBezTo>
                  <a:cubicBezTo>
                    <a:pt x="68" y="3"/>
                    <a:pt x="58" y="0"/>
                    <a:pt x="49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3" name="Google Shape;36823;p44"/>
            <p:cNvSpPr/>
            <p:nvPr/>
          </p:nvSpPr>
          <p:spPr>
            <a:xfrm>
              <a:off x="5227600" y="1255675"/>
              <a:ext cx="20700" cy="17875"/>
            </a:xfrm>
            <a:custGeom>
              <a:avLst/>
              <a:gdLst/>
              <a:ahLst/>
              <a:cxnLst/>
              <a:rect l="l" t="t" r="r" b="b"/>
              <a:pathLst>
                <a:path w="828" h="715" extrusionOk="0">
                  <a:moveTo>
                    <a:pt x="403" y="0"/>
                  </a:moveTo>
                  <a:cubicBezTo>
                    <a:pt x="259" y="0"/>
                    <a:pt x="115" y="95"/>
                    <a:pt x="76" y="251"/>
                  </a:cubicBezTo>
                  <a:cubicBezTo>
                    <a:pt x="1" y="426"/>
                    <a:pt x="101" y="627"/>
                    <a:pt x="301" y="702"/>
                  </a:cubicBezTo>
                  <a:cubicBezTo>
                    <a:pt x="332" y="710"/>
                    <a:pt x="364" y="715"/>
                    <a:pt x="396" y="715"/>
                  </a:cubicBezTo>
                  <a:cubicBezTo>
                    <a:pt x="550" y="715"/>
                    <a:pt x="711" y="621"/>
                    <a:pt x="752" y="476"/>
                  </a:cubicBezTo>
                  <a:cubicBezTo>
                    <a:pt x="828" y="276"/>
                    <a:pt x="727" y="75"/>
                    <a:pt x="527" y="25"/>
                  </a:cubicBezTo>
                  <a:cubicBezTo>
                    <a:pt x="487" y="8"/>
                    <a:pt x="445" y="0"/>
                    <a:pt x="403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4" name="Google Shape;36824;p44"/>
            <p:cNvSpPr/>
            <p:nvPr/>
          </p:nvSpPr>
          <p:spPr>
            <a:xfrm>
              <a:off x="5282750" y="1165425"/>
              <a:ext cx="17550" cy="26975"/>
            </a:xfrm>
            <a:custGeom>
              <a:avLst/>
              <a:gdLst/>
              <a:ahLst/>
              <a:cxnLst/>
              <a:rect l="l" t="t" r="r" b="b"/>
              <a:pathLst>
                <a:path w="702" h="1079" extrusionOk="0">
                  <a:moveTo>
                    <a:pt x="376" y="1"/>
                  </a:moveTo>
                  <a:cubicBezTo>
                    <a:pt x="251" y="26"/>
                    <a:pt x="100" y="226"/>
                    <a:pt x="50" y="452"/>
                  </a:cubicBezTo>
                  <a:cubicBezTo>
                    <a:pt x="0" y="778"/>
                    <a:pt x="201" y="1079"/>
                    <a:pt x="201" y="1079"/>
                  </a:cubicBezTo>
                  <a:cubicBezTo>
                    <a:pt x="201" y="1079"/>
                    <a:pt x="526" y="928"/>
                    <a:pt x="627" y="602"/>
                  </a:cubicBezTo>
                  <a:cubicBezTo>
                    <a:pt x="702" y="377"/>
                    <a:pt x="652" y="151"/>
                    <a:pt x="577" y="51"/>
                  </a:cubicBezTo>
                  <a:cubicBezTo>
                    <a:pt x="451" y="151"/>
                    <a:pt x="376" y="377"/>
                    <a:pt x="376" y="377"/>
                  </a:cubicBezTo>
                  <a:cubicBezTo>
                    <a:pt x="376" y="377"/>
                    <a:pt x="426" y="126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5" name="Google Shape;36825;p44"/>
            <p:cNvSpPr/>
            <p:nvPr/>
          </p:nvSpPr>
          <p:spPr>
            <a:xfrm>
              <a:off x="5263950" y="1173475"/>
              <a:ext cx="23200" cy="20325"/>
            </a:xfrm>
            <a:custGeom>
              <a:avLst/>
              <a:gdLst/>
              <a:ahLst/>
              <a:cxnLst/>
              <a:rect l="l" t="t" r="r" b="b"/>
              <a:pathLst>
                <a:path w="928" h="813" extrusionOk="0">
                  <a:moveTo>
                    <a:pt x="186" y="0"/>
                  </a:moveTo>
                  <a:cubicBezTo>
                    <a:pt x="165" y="0"/>
                    <a:pt x="145" y="2"/>
                    <a:pt x="126" y="5"/>
                  </a:cubicBezTo>
                  <a:cubicBezTo>
                    <a:pt x="176" y="180"/>
                    <a:pt x="351" y="331"/>
                    <a:pt x="351" y="331"/>
                  </a:cubicBezTo>
                  <a:cubicBezTo>
                    <a:pt x="351" y="331"/>
                    <a:pt x="151" y="180"/>
                    <a:pt x="0" y="155"/>
                  </a:cubicBezTo>
                  <a:lnTo>
                    <a:pt x="0" y="155"/>
                  </a:lnTo>
                  <a:cubicBezTo>
                    <a:pt x="0" y="306"/>
                    <a:pt x="75" y="531"/>
                    <a:pt x="276" y="656"/>
                  </a:cubicBezTo>
                  <a:cubicBezTo>
                    <a:pt x="460" y="790"/>
                    <a:pt x="677" y="812"/>
                    <a:pt x="801" y="812"/>
                  </a:cubicBezTo>
                  <a:cubicBezTo>
                    <a:pt x="863" y="812"/>
                    <a:pt x="902" y="807"/>
                    <a:pt x="902" y="807"/>
                  </a:cubicBezTo>
                  <a:cubicBezTo>
                    <a:pt x="902" y="807"/>
                    <a:pt x="928" y="456"/>
                    <a:pt x="677" y="205"/>
                  </a:cubicBezTo>
                  <a:cubicBezTo>
                    <a:pt x="524" y="74"/>
                    <a:pt x="332" y="0"/>
                    <a:pt x="1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6" name="Google Shape;36826;p44"/>
            <p:cNvSpPr/>
            <p:nvPr/>
          </p:nvSpPr>
          <p:spPr>
            <a:xfrm>
              <a:off x="5283375" y="1193000"/>
              <a:ext cx="19450" cy="26350"/>
            </a:xfrm>
            <a:custGeom>
              <a:avLst/>
              <a:gdLst/>
              <a:ahLst/>
              <a:cxnLst/>
              <a:rect l="l" t="t" r="r" b="b"/>
              <a:pathLst>
                <a:path w="778" h="1054" extrusionOk="0">
                  <a:moveTo>
                    <a:pt x="176" y="1"/>
                  </a:moveTo>
                  <a:cubicBezTo>
                    <a:pt x="176" y="1"/>
                    <a:pt x="0" y="327"/>
                    <a:pt x="100" y="627"/>
                  </a:cubicBezTo>
                  <a:cubicBezTo>
                    <a:pt x="201" y="878"/>
                    <a:pt x="376" y="1028"/>
                    <a:pt x="501" y="1053"/>
                  </a:cubicBezTo>
                  <a:cubicBezTo>
                    <a:pt x="526" y="878"/>
                    <a:pt x="451" y="678"/>
                    <a:pt x="451" y="677"/>
                  </a:cubicBezTo>
                  <a:lnTo>
                    <a:pt x="451" y="677"/>
                  </a:lnTo>
                  <a:cubicBezTo>
                    <a:pt x="451" y="678"/>
                    <a:pt x="552" y="903"/>
                    <a:pt x="677" y="978"/>
                  </a:cubicBezTo>
                  <a:cubicBezTo>
                    <a:pt x="752" y="853"/>
                    <a:pt x="777" y="627"/>
                    <a:pt x="652" y="402"/>
                  </a:cubicBezTo>
                  <a:cubicBezTo>
                    <a:pt x="526" y="101"/>
                    <a:pt x="176" y="1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7" name="Google Shape;36827;p44"/>
            <p:cNvSpPr/>
            <p:nvPr/>
          </p:nvSpPr>
          <p:spPr>
            <a:xfrm>
              <a:off x="5263325" y="1192825"/>
              <a:ext cx="24450" cy="18600"/>
            </a:xfrm>
            <a:custGeom>
              <a:avLst/>
              <a:gdLst/>
              <a:ahLst/>
              <a:cxnLst/>
              <a:rect l="l" t="t" r="r" b="b"/>
              <a:pathLst>
                <a:path w="978" h="744" extrusionOk="0">
                  <a:moveTo>
                    <a:pt x="709" y="0"/>
                  </a:moveTo>
                  <a:cubicBezTo>
                    <a:pt x="593" y="0"/>
                    <a:pt x="455" y="18"/>
                    <a:pt x="326" y="83"/>
                  </a:cubicBezTo>
                  <a:cubicBezTo>
                    <a:pt x="125" y="233"/>
                    <a:pt x="0" y="409"/>
                    <a:pt x="0" y="559"/>
                  </a:cubicBezTo>
                  <a:cubicBezTo>
                    <a:pt x="176" y="559"/>
                    <a:pt x="376" y="434"/>
                    <a:pt x="376" y="434"/>
                  </a:cubicBezTo>
                  <a:lnTo>
                    <a:pt x="376" y="434"/>
                  </a:lnTo>
                  <a:cubicBezTo>
                    <a:pt x="376" y="434"/>
                    <a:pt x="176" y="584"/>
                    <a:pt x="100" y="709"/>
                  </a:cubicBezTo>
                  <a:cubicBezTo>
                    <a:pt x="139" y="733"/>
                    <a:pt x="190" y="744"/>
                    <a:pt x="248" y="744"/>
                  </a:cubicBezTo>
                  <a:cubicBezTo>
                    <a:pt x="376" y="744"/>
                    <a:pt x="538" y="688"/>
                    <a:pt x="677" y="584"/>
                  </a:cubicBezTo>
                  <a:cubicBezTo>
                    <a:pt x="927" y="384"/>
                    <a:pt x="978" y="33"/>
                    <a:pt x="978" y="33"/>
                  </a:cubicBezTo>
                  <a:cubicBezTo>
                    <a:pt x="978" y="33"/>
                    <a:pt x="863" y="0"/>
                    <a:pt x="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8" name="Google Shape;36828;p44"/>
            <p:cNvSpPr/>
            <p:nvPr/>
          </p:nvSpPr>
          <p:spPr>
            <a:xfrm>
              <a:off x="5288375" y="1182700"/>
              <a:ext cx="27600" cy="15725"/>
            </a:xfrm>
            <a:custGeom>
              <a:avLst/>
              <a:gdLst/>
              <a:ahLst/>
              <a:cxnLst/>
              <a:rect l="l" t="t" r="r" b="b"/>
              <a:pathLst>
                <a:path w="1104" h="629" extrusionOk="0">
                  <a:moveTo>
                    <a:pt x="715" y="1"/>
                  </a:moveTo>
                  <a:cubicBezTo>
                    <a:pt x="641" y="1"/>
                    <a:pt x="560" y="12"/>
                    <a:pt x="477" y="37"/>
                  </a:cubicBezTo>
                  <a:cubicBezTo>
                    <a:pt x="176" y="137"/>
                    <a:pt x="1" y="463"/>
                    <a:pt x="1" y="463"/>
                  </a:cubicBezTo>
                  <a:cubicBezTo>
                    <a:pt x="1" y="463"/>
                    <a:pt x="222" y="629"/>
                    <a:pt x="490" y="629"/>
                  </a:cubicBezTo>
                  <a:cubicBezTo>
                    <a:pt x="535" y="629"/>
                    <a:pt x="581" y="624"/>
                    <a:pt x="627" y="613"/>
                  </a:cubicBezTo>
                  <a:cubicBezTo>
                    <a:pt x="878" y="563"/>
                    <a:pt x="1053" y="438"/>
                    <a:pt x="1103" y="287"/>
                  </a:cubicBezTo>
                  <a:cubicBezTo>
                    <a:pt x="1053" y="271"/>
                    <a:pt x="992" y="265"/>
                    <a:pt x="933" y="265"/>
                  </a:cubicBezTo>
                  <a:cubicBezTo>
                    <a:pt x="814" y="265"/>
                    <a:pt x="702" y="287"/>
                    <a:pt x="702" y="287"/>
                  </a:cubicBezTo>
                  <a:cubicBezTo>
                    <a:pt x="702" y="287"/>
                    <a:pt x="953" y="212"/>
                    <a:pt x="1053" y="112"/>
                  </a:cubicBezTo>
                  <a:cubicBezTo>
                    <a:pt x="986" y="45"/>
                    <a:pt x="864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9" name="Google Shape;36829;p44"/>
            <p:cNvSpPr/>
            <p:nvPr/>
          </p:nvSpPr>
          <p:spPr>
            <a:xfrm>
              <a:off x="5281475" y="1180475"/>
              <a:ext cx="8800" cy="12550"/>
            </a:xfrm>
            <a:custGeom>
              <a:avLst/>
              <a:gdLst/>
              <a:ahLst/>
              <a:cxnLst/>
              <a:rect l="l" t="t" r="r" b="b"/>
              <a:pathLst>
                <a:path w="352" h="502" extrusionOk="0">
                  <a:moveTo>
                    <a:pt x="151" y="0"/>
                  </a:moveTo>
                  <a:cubicBezTo>
                    <a:pt x="126" y="76"/>
                    <a:pt x="151" y="176"/>
                    <a:pt x="151" y="176"/>
                  </a:cubicBezTo>
                  <a:cubicBezTo>
                    <a:pt x="151" y="176"/>
                    <a:pt x="101" y="76"/>
                    <a:pt x="51" y="51"/>
                  </a:cubicBezTo>
                  <a:cubicBezTo>
                    <a:pt x="26" y="101"/>
                    <a:pt x="1" y="201"/>
                    <a:pt x="51" y="301"/>
                  </a:cubicBezTo>
                  <a:cubicBezTo>
                    <a:pt x="101" y="452"/>
                    <a:pt x="252" y="502"/>
                    <a:pt x="252" y="502"/>
                  </a:cubicBezTo>
                  <a:cubicBezTo>
                    <a:pt x="252" y="502"/>
                    <a:pt x="352" y="351"/>
                    <a:pt x="302" y="226"/>
                  </a:cubicBezTo>
                  <a:cubicBezTo>
                    <a:pt x="277" y="101"/>
                    <a:pt x="201" y="26"/>
                    <a:pt x="1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0" name="Google Shape;36830;p44"/>
            <p:cNvSpPr/>
            <p:nvPr/>
          </p:nvSpPr>
          <p:spPr>
            <a:xfrm>
              <a:off x="5275225" y="1189250"/>
              <a:ext cx="12550" cy="7000"/>
            </a:xfrm>
            <a:custGeom>
              <a:avLst/>
              <a:gdLst/>
              <a:ahLst/>
              <a:cxnLst/>
              <a:rect l="l" t="t" r="r" b="b"/>
              <a:pathLst>
                <a:path w="502" h="280" extrusionOk="0">
                  <a:moveTo>
                    <a:pt x="276" y="0"/>
                  </a:moveTo>
                  <a:cubicBezTo>
                    <a:pt x="151" y="0"/>
                    <a:pt x="50" y="25"/>
                    <a:pt x="0" y="76"/>
                  </a:cubicBezTo>
                  <a:cubicBezTo>
                    <a:pt x="76" y="126"/>
                    <a:pt x="176" y="151"/>
                    <a:pt x="176" y="151"/>
                  </a:cubicBezTo>
                  <a:cubicBezTo>
                    <a:pt x="176" y="151"/>
                    <a:pt x="120" y="140"/>
                    <a:pt x="68" y="140"/>
                  </a:cubicBezTo>
                  <a:cubicBezTo>
                    <a:pt x="42" y="140"/>
                    <a:pt x="17" y="142"/>
                    <a:pt x="0" y="151"/>
                  </a:cubicBezTo>
                  <a:cubicBezTo>
                    <a:pt x="25" y="226"/>
                    <a:pt x="126" y="276"/>
                    <a:pt x="226" y="276"/>
                  </a:cubicBezTo>
                  <a:cubicBezTo>
                    <a:pt x="240" y="278"/>
                    <a:pt x="253" y="279"/>
                    <a:pt x="266" y="279"/>
                  </a:cubicBezTo>
                  <a:cubicBezTo>
                    <a:pt x="398" y="279"/>
                    <a:pt x="502" y="176"/>
                    <a:pt x="502" y="176"/>
                  </a:cubicBezTo>
                  <a:cubicBezTo>
                    <a:pt x="502" y="176"/>
                    <a:pt x="426" y="50"/>
                    <a:pt x="276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1" name="Google Shape;36831;p44"/>
            <p:cNvSpPr/>
            <p:nvPr/>
          </p:nvSpPr>
          <p:spPr>
            <a:xfrm>
              <a:off x="5288375" y="1193225"/>
              <a:ext cx="10675" cy="8800"/>
            </a:xfrm>
            <a:custGeom>
              <a:avLst/>
              <a:gdLst/>
              <a:ahLst/>
              <a:cxnLst/>
              <a:rect l="l" t="t" r="r" b="b"/>
              <a:pathLst>
                <a:path w="427" h="352" extrusionOk="0">
                  <a:moveTo>
                    <a:pt x="120" y="0"/>
                  </a:moveTo>
                  <a:cubicBezTo>
                    <a:pt x="50" y="0"/>
                    <a:pt x="1" y="17"/>
                    <a:pt x="1" y="17"/>
                  </a:cubicBezTo>
                  <a:cubicBezTo>
                    <a:pt x="1" y="17"/>
                    <a:pt x="1" y="167"/>
                    <a:pt x="126" y="267"/>
                  </a:cubicBezTo>
                  <a:cubicBezTo>
                    <a:pt x="201" y="324"/>
                    <a:pt x="276" y="352"/>
                    <a:pt x="330" y="352"/>
                  </a:cubicBezTo>
                  <a:cubicBezTo>
                    <a:pt x="348" y="352"/>
                    <a:pt x="364" y="349"/>
                    <a:pt x="377" y="343"/>
                  </a:cubicBezTo>
                  <a:cubicBezTo>
                    <a:pt x="352" y="268"/>
                    <a:pt x="277" y="193"/>
                    <a:pt x="276" y="192"/>
                  </a:cubicBezTo>
                  <a:lnTo>
                    <a:pt x="276" y="192"/>
                  </a:lnTo>
                  <a:cubicBezTo>
                    <a:pt x="277" y="193"/>
                    <a:pt x="352" y="267"/>
                    <a:pt x="427" y="267"/>
                  </a:cubicBezTo>
                  <a:cubicBezTo>
                    <a:pt x="427" y="217"/>
                    <a:pt x="377" y="117"/>
                    <a:pt x="301" y="42"/>
                  </a:cubicBezTo>
                  <a:cubicBezTo>
                    <a:pt x="237" y="10"/>
                    <a:pt x="173" y="0"/>
                    <a:pt x="120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2" name="Google Shape;36832;p44"/>
            <p:cNvSpPr/>
            <p:nvPr/>
          </p:nvSpPr>
          <p:spPr>
            <a:xfrm>
              <a:off x="5281475" y="1193625"/>
              <a:ext cx="8800" cy="11925"/>
            </a:xfrm>
            <a:custGeom>
              <a:avLst/>
              <a:gdLst/>
              <a:ahLst/>
              <a:cxnLst/>
              <a:rect l="l" t="t" r="r" b="b"/>
              <a:pathLst>
                <a:path w="352" h="477" extrusionOk="0">
                  <a:moveTo>
                    <a:pt x="277" y="1"/>
                  </a:moveTo>
                  <a:cubicBezTo>
                    <a:pt x="277" y="1"/>
                    <a:pt x="101" y="51"/>
                    <a:pt x="51" y="176"/>
                  </a:cubicBezTo>
                  <a:cubicBezTo>
                    <a:pt x="1" y="276"/>
                    <a:pt x="1" y="377"/>
                    <a:pt x="26" y="452"/>
                  </a:cubicBezTo>
                  <a:cubicBezTo>
                    <a:pt x="101" y="402"/>
                    <a:pt x="151" y="303"/>
                    <a:pt x="151" y="302"/>
                  </a:cubicBezTo>
                  <a:lnTo>
                    <a:pt x="151" y="302"/>
                  </a:lnTo>
                  <a:cubicBezTo>
                    <a:pt x="151" y="303"/>
                    <a:pt x="101" y="402"/>
                    <a:pt x="101" y="477"/>
                  </a:cubicBezTo>
                  <a:cubicBezTo>
                    <a:pt x="176" y="477"/>
                    <a:pt x="252" y="402"/>
                    <a:pt x="302" y="276"/>
                  </a:cubicBezTo>
                  <a:cubicBezTo>
                    <a:pt x="352" y="151"/>
                    <a:pt x="277" y="1"/>
                    <a:pt x="277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3" name="Google Shape;36833;p44"/>
            <p:cNvSpPr/>
            <p:nvPr/>
          </p:nvSpPr>
          <p:spPr>
            <a:xfrm>
              <a:off x="5288375" y="1183600"/>
              <a:ext cx="10050" cy="10050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326" y="1"/>
                  </a:moveTo>
                  <a:cubicBezTo>
                    <a:pt x="276" y="1"/>
                    <a:pt x="151" y="26"/>
                    <a:pt x="101" y="126"/>
                  </a:cubicBezTo>
                  <a:cubicBezTo>
                    <a:pt x="1" y="226"/>
                    <a:pt x="1" y="402"/>
                    <a:pt x="1" y="402"/>
                  </a:cubicBezTo>
                  <a:cubicBezTo>
                    <a:pt x="1" y="402"/>
                    <a:pt x="176" y="402"/>
                    <a:pt x="276" y="302"/>
                  </a:cubicBezTo>
                  <a:cubicBezTo>
                    <a:pt x="377" y="226"/>
                    <a:pt x="402" y="126"/>
                    <a:pt x="402" y="51"/>
                  </a:cubicBezTo>
                  <a:lnTo>
                    <a:pt x="402" y="51"/>
                  </a:lnTo>
                  <a:cubicBezTo>
                    <a:pt x="326" y="76"/>
                    <a:pt x="251" y="151"/>
                    <a:pt x="251" y="151"/>
                  </a:cubicBezTo>
                  <a:cubicBezTo>
                    <a:pt x="251" y="151"/>
                    <a:pt x="326" y="76"/>
                    <a:pt x="326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4" name="Google Shape;36834;p44"/>
            <p:cNvSpPr/>
            <p:nvPr/>
          </p:nvSpPr>
          <p:spPr>
            <a:xfrm>
              <a:off x="5288375" y="1183600"/>
              <a:ext cx="1900" cy="7550"/>
            </a:xfrm>
            <a:custGeom>
              <a:avLst/>
              <a:gdLst/>
              <a:ahLst/>
              <a:cxnLst/>
              <a:rect l="l" t="t" r="r" b="b"/>
              <a:pathLst>
                <a:path w="76" h="302" fill="none" extrusionOk="0">
                  <a:moveTo>
                    <a:pt x="76" y="1"/>
                  </a:moveTo>
                  <a:lnTo>
                    <a:pt x="1" y="3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5" name="Google Shape;36835;p44"/>
            <p:cNvSpPr/>
            <p:nvPr/>
          </p:nvSpPr>
          <p:spPr>
            <a:xfrm>
              <a:off x="5289625" y="1182700"/>
              <a:ext cx="1275" cy="1200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19" y="1"/>
                  </a:moveTo>
                  <a:cubicBezTo>
                    <a:pt x="12" y="1"/>
                    <a:pt x="1" y="12"/>
                    <a:pt x="1" y="12"/>
                  </a:cubicBezTo>
                  <a:cubicBezTo>
                    <a:pt x="1" y="37"/>
                    <a:pt x="1" y="37"/>
                    <a:pt x="26" y="37"/>
                  </a:cubicBezTo>
                  <a:cubicBezTo>
                    <a:pt x="26" y="45"/>
                    <a:pt x="29" y="48"/>
                    <a:pt x="32" y="48"/>
                  </a:cubicBezTo>
                  <a:cubicBezTo>
                    <a:pt x="40" y="48"/>
                    <a:pt x="51" y="37"/>
                    <a:pt x="51" y="37"/>
                  </a:cubicBezTo>
                  <a:cubicBezTo>
                    <a:pt x="51" y="12"/>
                    <a:pt x="51" y="12"/>
                    <a:pt x="26" y="12"/>
                  </a:cubicBezTo>
                  <a:cubicBezTo>
                    <a:pt x="26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6" name="Google Shape;36836;p44"/>
            <p:cNvSpPr/>
            <p:nvPr/>
          </p:nvSpPr>
          <p:spPr>
            <a:xfrm>
              <a:off x="5287125" y="1183600"/>
              <a:ext cx="1275" cy="7550"/>
            </a:xfrm>
            <a:custGeom>
              <a:avLst/>
              <a:gdLst/>
              <a:ahLst/>
              <a:cxnLst/>
              <a:rect l="l" t="t" r="r" b="b"/>
              <a:pathLst>
                <a:path w="51" h="302" fill="none" extrusionOk="0">
                  <a:moveTo>
                    <a:pt x="1" y="1"/>
                  </a:moveTo>
                  <a:lnTo>
                    <a:pt x="51" y="30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7" name="Google Shape;36837;p44"/>
            <p:cNvSpPr/>
            <p:nvPr/>
          </p:nvSpPr>
          <p:spPr>
            <a:xfrm>
              <a:off x="5285875" y="11823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5" y="1"/>
                  </a:moveTo>
                  <a:cubicBezTo>
                    <a:pt x="25" y="1"/>
                    <a:pt x="0" y="26"/>
                    <a:pt x="0" y="26"/>
                  </a:cubicBezTo>
                  <a:cubicBezTo>
                    <a:pt x="0" y="51"/>
                    <a:pt x="25" y="51"/>
                    <a:pt x="25" y="51"/>
                  </a:cubicBezTo>
                  <a:cubicBezTo>
                    <a:pt x="51" y="51"/>
                    <a:pt x="51" y="51"/>
                    <a:pt x="51" y="26"/>
                  </a:cubicBezTo>
                  <a:cubicBezTo>
                    <a:pt x="51" y="26"/>
                    <a:pt x="51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8" name="Google Shape;36838;p44"/>
            <p:cNvSpPr/>
            <p:nvPr/>
          </p:nvSpPr>
          <p:spPr>
            <a:xfrm>
              <a:off x="5288375" y="1184850"/>
              <a:ext cx="4425" cy="6300"/>
            </a:xfrm>
            <a:custGeom>
              <a:avLst/>
              <a:gdLst/>
              <a:ahLst/>
              <a:cxnLst/>
              <a:rect l="l" t="t" r="r" b="b"/>
              <a:pathLst>
                <a:path w="177" h="252" fill="none" extrusionOk="0">
                  <a:moveTo>
                    <a:pt x="176" y="1"/>
                  </a:moveTo>
                  <a:lnTo>
                    <a:pt x="1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9" name="Google Shape;36839;p44"/>
            <p:cNvSpPr/>
            <p:nvPr/>
          </p:nvSpPr>
          <p:spPr>
            <a:xfrm>
              <a:off x="5292775" y="11842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26"/>
                    <a:pt x="0" y="51"/>
                  </a:cubicBezTo>
                  <a:cubicBezTo>
                    <a:pt x="25" y="51"/>
                    <a:pt x="25" y="51"/>
                    <a:pt x="50" y="26"/>
                  </a:cubicBezTo>
                  <a:cubicBezTo>
                    <a:pt x="50" y="26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0" name="Google Shape;36840;p44"/>
            <p:cNvSpPr/>
            <p:nvPr/>
          </p:nvSpPr>
          <p:spPr>
            <a:xfrm>
              <a:off x="5288375" y="1193000"/>
              <a:ext cx="2525" cy="6925"/>
            </a:xfrm>
            <a:custGeom>
              <a:avLst/>
              <a:gdLst/>
              <a:ahLst/>
              <a:cxnLst/>
              <a:rect l="l" t="t" r="r" b="b"/>
              <a:pathLst>
                <a:path w="101" h="277" fill="none" extrusionOk="0">
                  <a:moveTo>
                    <a:pt x="101" y="27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1" name="Google Shape;36841;p44"/>
            <p:cNvSpPr/>
            <p:nvPr/>
          </p:nvSpPr>
          <p:spPr>
            <a:xfrm>
              <a:off x="5290250" y="11999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" y="0"/>
                    <a:pt x="1" y="0"/>
                    <a:pt x="1" y="25"/>
                  </a:cubicBezTo>
                  <a:cubicBezTo>
                    <a:pt x="1" y="25"/>
                    <a:pt x="1" y="51"/>
                    <a:pt x="26" y="51"/>
                  </a:cubicBezTo>
                  <a:cubicBezTo>
                    <a:pt x="26" y="51"/>
                    <a:pt x="51" y="25"/>
                    <a:pt x="51" y="25"/>
                  </a:cubicBezTo>
                  <a:cubicBezTo>
                    <a:pt x="5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2" name="Google Shape;36842;p44"/>
            <p:cNvSpPr/>
            <p:nvPr/>
          </p:nvSpPr>
          <p:spPr>
            <a:xfrm>
              <a:off x="5288375" y="1193000"/>
              <a:ext cx="5050" cy="5675"/>
            </a:xfrm>
            <a:custGeom>
              <a:avLst/>
              <a:gdLst/>
              <a:ahLst/>
              <a:cxnLst/>
              <a:rect l="l" t="t" r="r" b="b"/>
              <a:pathLst>
                <a:path w="202" h="227" fill="none" extrusionOk="0">
                  <a:moveTo>
                    <a:pt x="201" y="2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3" name="Google Shape;36843;p44"/>
            <p:cNvSpPr/>
            <p:nvPr/>
          </p:nvSpPr>
          <p:spPr>
            <a:xfrm>
              <a:off x="5292775" y="1198025"/>
              <a:ext cx="1900" cy="1275"/>
            </a:xfrm>
            <a:custGeom>
              <a:avLst/>
              <a:gdLst/>
              <a:ahLst/>
              <a:cxnLst/>
              <a:rect l="l" t="t" r="r" b="b"/>
              <a:pathLst>
                <a:path w="76" h="51" extrusionOk="0">
                  <a:moveTo>
                    <a:pt x="25" y="0"/>
                  </a:moveTo>
                  <a:cubicBezTo>
                    <a:pt x="0" y="25"/>
                    <a:pt x="0" y="25"/>
                    <a:pt x="25" y="50"/>
                  </a:cubicBezTo>
                  <a:lnTo>
                    <a:pt x="50" y="50"/>
                  </a:lnTo>
                  <a:cubicBezTo>
                    <a:pt x="75" y="50"/>
                    <a:pt x="75" y="25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4" name="Google Shape;36844;p44"/>
            <p:cNvSpPr/>
            <p:nvPr/>
          </p:nvSpPr>
          <p:spPr>
            <a:xfrm>
              <a:off x="5287125" y="1193000"/>
              <a:ext cx="1275" cy="7550"/>
            </a:xfrm>
            <a:custGeom>
              <a:avLst/>
              <a:gdLst/>
              <a:ahLst/>
              <a:cxnLst/>
              <a:rect l="l" t="t" r="r" b="b"/>
              <a:pathLst>
                <a:path w="51" h="302" fill="none" extrusionOk="0">
                  <a:moveTo>
                    <a:pt x="1" y="301"/>
                  </a:moveTo>
                  <a:lnTo>
                    <a:pt x="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5" name="Google Shape;36845;p44"/>
            <p:cNvSpPr/>
            <p:nvPr/>
          </p:nvSpPr>
          <p:spPr>
            <a:xfrm>
              <a:off x="5286500" y="11999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0" y="25"/>
                    <a:pt x="0" y="25"/>
                  </a:cubicBezTo>
                  <a:cubicBezTo>
                    <a:pt x="0" y="51"/>
                    <a:pt x="26" y="51"/>
                    <a:pt x="26" y="51"/>
                  </a:cubicBezTo>
                  <a:cubicBezTo>
                    <a:pt x="51" y="51"/>
                    <a:pt x="51" y="51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6" name="Google Shape;36846;p44"/>
            <p:cNvSpPr/>
            <p:nvPr/>
          </p:nvSpPr>
          <p:spPr>
            <a:xfrm>
              <a:off x="5288375" y="1191125"/>
              <a:ext cx="8175" cy="650"/>
            </a:xfrm>
            <a:custGeom>
              <a:avLst/>
              <a:gdLst/>
              <a:ahLst/>
              <a:cxnLst/>
              <a:rect l="l" t="t" r="r" b="b"/>
              <a:pathLst>
                <a:path w="327" h="26" fill="none" extrusionOk="0">
                  <a:moveTo>
                    <a:pt x="326" y="1"/>
                  </a:moveTo>
                  <a:lnTo>
                    <a:pt x="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7" name="Google Shape;36847;p44"/>
            <p:cNvSpPr/>
            <p:nvPr/>
          </p:nvSpPr>
          <p:spPr>
            <a:xfrm>
              <a:off x="5295900" y="1190500"/>
              <a:ext cx="1275" cy="1550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25" y="0"/>
                  </a:moveTo>
                  <a:cubicBezTo>
                    <a:pt x="25" y="0"/>
                    <a:pt x="0" y="26"/>
                    <a:pt x="0" y="26"/>
                  </a:cubicBezTo>
                  <a:cubicBezTo>
                    <a:pt x="0" y="51"/>
                    <a:pt x="0" y="51"/>
                    <a:pt x="25" y="51"/>
                  </a:cubicBezTo>
                  <a:cubicBezTo>
                    <a:pt x="25" y="59"/>
                    <a:pt x="28" y="62"/>
                    <a:pt x="32" y="62"/>
                  </a:cubicBezTo>
                  <a:cubicBezTo>
                    <a:pt x="39" y="62"/>
                    <a:pt x="51" y="51"/>
                    <a:pt x="51" y="51"/>
                  </a:cubicBezTo>
                  <a:cubicBezTo>
                    <a:pt x="51" y="26"/>
                    <a:pt x="51" y="26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8" name="Google Shape;36848;p44"/>
            <p:cNvSpPr/>
            <p:nvPr/>
          </p:nvSpPr>
          <p:spPr>
            <a:xfrm>
              <a:off x="5288375" y="1188000"/>
              <a:ext cx="6925" cy="3775"/>
            </a:xfrm>
            <a:custGeom>
              <a:avLst/>
              <a:gdLst/>
              <a:ahLst/>
              <a:cxnLst/>
              <a:rect l="l" t="t" r="r" b="b"/>
              <a:pathLst>
                <a:path w="277" h="151" fill="none" extrusionOk="0">
                  <a:moveTo>
                    <a:pt x="276" y="0"/>
                  </a:moveTo>
                  <a:lnTo>
                    <a:pt x="1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9" name="Google Shape;36849;p44"/>
            <p:cNvSpPr/>
            <p:nvPr/>
          </p:nvSpPr>
          <p:spPr>
            <a:xfrm>
              <a:off x="5295275" y="1187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0"/>
                    <a:pt x="0" y="25"/>
                    <a:pt x="0" y="25"/>
                  </a:cubicBezTo>
                  <a:cubicBezTo>
                    <a:pt x="0" y="50"/>
                    <a:pt x="25" y="50"/>
                    <a:pt x="25" y="50"/>
                  </a:cubicBezTo>
                  <a:cubicBezTo>
                    <a:pt x="50" y="50"/>
                    <a:pt x="50" y="25"/>
                    <a:pt x="50" y="25"/>
                  </a:cubicBezTo>
                  <a:cubicBezTo>
                    <a:pt x="50" y="0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0" name="Google Shape;36850;p44"/>
            <p:cNvSpPr/>
            <p:nvPr/>
          </p:nvSpPr>
          <p:spPr>
            <a:xfrm>
              <a:off x="5289000" y="1191750"/>
              <a:ext cx="6925" cy="3150"/>
            </a:xfrm>
            <a:custGeom>
              <a:avLst/>
              <a:gdLst/>
              <a:ahLst/>
              <a:cxnLst/>
              <a:rect l="l" t="t" r="r" b="b"/>
              <a:pathLst>
                <a:path w="277" h="126" fill="none" extrusionOk="0">
                  <a:moveTo>
                    <a:pt x="276" y="126"/>
                  </a:moveTo>
                  <a:lnTo>
                    <a:pt x="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1" name="Google Shape;36851;p44"/>
            <p:cNvSpPr/>
            <p:nvPr/>
          </p:nvSpPr>
          <p:spPr>
            <a:xfrm>
              <a:off x="5295275" y="11942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1"/>
                  </a:moveTo>
                  <a:cubicBezTo>
                    <a:pt x="0" y="26"/>
                    <a:pt x="0" y="51"/>
                    <a:pt x="25" y="51"/>
                  </a:cubicBezTo>
                  <a:cubicBezTo>
                    <a:pt x="25" y="51"/>
                    <a:pt x="50" y="51"/>
                    <a:pt x="50" y="26"/>
                  </a:cubicBezTo>
                  <a:cubicBezTo>
                    <a:pt x="50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2" name="Google Shape;36852;p44"/>
            <p:cNvSpPr/>
            <p:nvPr/>
          </p:nvSpPr>
          <p:spPr>
            <a:xfrm>
              <a:off x="5281475" y="1192375"/>
              <a:ext cx="5675" cy="4425"/>
            </a:xfrm>
            <a:custGeom>
              <a:avLst/>
              <a:gdLst/>
              <a:ahLst/>
              <a:cxnLst/>
              <a:rect l="l" t="t" r="r" b="b"/>
              <a:pathLst>
                <a:path w="227" h="177" fill="none" extrusionOk="0">
                  <a:moveTo>
                    <a:pt x="1" y="176"/>
                  </a:moveTo>
                  <a:lnTo>
                    <a:pt x="227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3" name="Google Shape;36853;p44"/>
            <p:cNvSpPr/>
            <p:nvPr/>
          </p:nvSpPr>
          <p:spPr>
            <a:xfrm>
              <a:off x="5280225" y="1196300"/>
              <a:ext cx="1275" cy="1575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38" y="0"/>
                  </a:moveTo>
                  <a:cubicBezTo>
                    <a:pt x="32" y="0"/>
                    <a:pt x="26" y="7"/>
                    <a:pt x="26" y="19"/>
                  </a:cubicBezTo>
                  <a:cubicBezTo>
                    <a:pt x="1" y="19"/>
                    <a:pt x="1" y="44"/>
                    <a:pt x="26" y="44"/>
                  </a:cubicBezTo>
                  <a:cubicBezTo>
                    <a:pt x="26" y="57"/>
                    <a:pt x="32" y="63"/>
                    <a:pt x="38" y="63"/>
                  </a:cubicBezTo>
                  <a:cubicBezTo>
                    <a:pt x="45" y="63"/>
                    <a:pt x="51" y="57"/>
                    <a:pt x="51" y="44"/>
                  </a:cubicBezTo>
                  <a:cubicBezTo>
                    <a:pt x="51" y="44"/>
                    <a:pt x="51" y="19"/>
                    <a:pt x="51" y="19"/>
                  </a:cubicBezTo>
                  <a:cubicBezTo>
                    <a:pt x="51" y="7"/>
                    <a:pt x="45" y="0"/>
                    <a:pt x="38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4" name="Google Shape;36854;p44"/>
            <p:cNvSpPr/>
            <p:nvPr/>
          </p:nvSpPr>
          <p:spPr>
            <a:xfrm>
              <a:off x="5279600" y="1192375"/>
              <a:ext cx="7550" cy="1275"/>
            </a:xfrm>
            <a:custGeom>
              <a:avLst/>
              <a:gdLst/>
              <a:ahLst/>
              <a:cxnLst/>
              <a:rect l="l" t="t" r="r" b="b"/>
              <a:pathLst>
                <a:path w="302" h="51" fill="none" extrusionOk="0">
                  <a:moveTo>
                    <a:pt x="1" y="51"/>
                  </a:moveTo>
                  <a:lnTo>
                    <a:pt x="302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5" name="Google Shape;36855;p44"/>
            <p:cNvSpPr/>
            <p:nvPr/>
          </p:nvSpPr>
          <p:spPr>
            <a:xfrm>
              <a:off x="5278975" y="1193350"/>
              <a:ext cx="1275" cy="1550"/>
            </a:xfrm>
            <a:custGeom>
              <a:avLst/>
              <a:gdLst/>
              <a:ahLst/>
              <a:cxnLst/>
              <a:rect l="l" t="t" r="r" b="b"/>
              <a:pathLst>
                <a:path w="51" h="62" extrusionOk="0">
                  <a:moveTo>
                    <a:pt x="25" y="1"/>
                  </a:moveTo>
                  <a:cubicBezTo>
                    <a:pt x="17" y="1"/>
                    <a:pt x="9" y="3"/>
                    <a:pt x="1" y="12"/>
                  </a:cubicBezTo>
                  <a:cubicBezTo>
                    <a:pt x="1" y="12"/>
                    <a:pt x="1" y="12"/>
                    <a:pt x="1" y="37"/>
                  </a:cubicBezTo>
                  <a:cubicBezTo>
                    <a:pt x="1" y="37"/>
                    <a:pt x="26" y="62"/>
                    <a:pt x="26" y="62"/>
                  </a:cubicBezTo>
                  <a:cubicBezTo>
                    <a:pt x="51" y="37"/>
                    <a:pt x="51" y="37"/>
                    <a:pt x="51" y="12"/>
                  </a:cubicBezTo>
                  <a:cubicBezTo>
                    <a:pt x="51" y="12"/>
                    <a:pt x="40" y="1"/>
                    <a:pt x="25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6" name="Google Shape;36856;p44"/>
            <p:cNvSpPr/>
            <p:nvPr/>
          </p:nvSpPr>
          <p:spPr>
            <a:xfrm>
              <a:off x="5283375" y="1192375"/>
              <a:ext cx="3775" cy="6925"/>
            </a:xfrm>
            <a:custGeom>
              <a:avLst/>
              <a:gdLst/>
              <a:ahLst/>
              <a:cxnLst/>
              <a:rect l="l" t="t" r="r" b="b"/>
              <a:pathLst>
                <a:path w="151" h="277" fill="none" extrusionOk="0">
                  <a:moveTo>
                    <a:pt x="0" y="276"/>
                  </a:moveTo>
                  <a:lnTo>
                    <a:pt x="151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7" name="Google Shape;36857;p44"/>
            <p:cNvSpPr/>
            <p:nvPr/>
          </p:nvSpPr>
          <p:spPr>
            <a:xfrm>
              <a:off x="5282750" y="1198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0" y="0"/>
                  </a:moveTo>
                  <a:cubicBezTo>
                    <a:pt x="0" y="25"/>
                    <a:pt x="0" y="25"/>
                    <a:pt x="25" y="50"/>
                  </a:cubicBezTo>
                  <a:lnTo>
                    <a:pt x="50" y="50"/>
                  </a:lnTo>
                  <a:cubicBezTo>
                    <a:pt x="50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8" name="Google Shape;36858;p44"/>
            <p:cNvSpPr/>
            <p:nvPr/>
          </p:nvSpPr>
          <p:spPr>
            <a:xfrm>
              <a:off x="5280225" y="1187375"/>
              <a:ext cx="6925" cy="3775"/>
            </a:xfrm>
            <a:custGeom>
              <a:avLst/>
              <a:gdLst/>
              <a:ahLst/>
              <a:cxnLst/>
              <a:rect l="l" t="t" r="r" b="b"/>
              <a:pathLst>
                <a:path w="277" h="151" fill="none" extrusionOk="0">
                  <a:moveTo>
                    <a:pt x="1" y="0"/>
                  </a:moveTo>
                  <a:lnTo>
                    <a:pt x="277" y="1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9" name="Google Shape;36859;p44"/>
            <p:cNvSpPr/>
            <p:nvPr/>
          </p:nvSpPr>
          <p:spPr>
            <a:xfrm>
              <a:off x="5279600" y="11867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0"/>
                  </a:moveTo>
                  <a:cubicBezTo>
                    <a:pt x="1" y="25"/>
                    <a:pt x="1" y="25"/>
                    <a:pt x="1" y="50"/>
                  </a:cubicBezTo>
                  <a:cubicBezTo>
                    <a:pt x="26" y="50"/>
                    <a:pt x="26" y="50"/>
                    <a:pt x="51" y="25"/>
                  </a:cubicBezTo>
                  <a:cubicBezTo>
                    <a:pt x="51" y="25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0" name="Google Shape;36860;p44"/>
            <p:cNvSpPr/>
            <p:nvPr/>
          </p:nvSpPr>
          <p:spPr>
            <a:xfrm>
              <a:off x="5282750" y="1184850"/>
              <a:ext cx="4400" cy="6300"/>
            </a:xfrm>
            <a:custGeom>
              <a:avLst/>
              <a:gdLst/>
              <a:ahLst/>
              <a:cxnLst/>
              <a:rect l="l" t="t" r="r" b="b"/>
              <a:pathLst>
                <a:path w="176" h="252" fill="none" extrusionOk="0">
                  <a:moveTo>
                    <a:pt x="0" y="1"/>
                  </a:moveTo>
                  <a:lnTo>
                    <a:pt x="176" y="2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1" name="Google Shape;36861;p44"/>
            <p:cNvSpPr/>
            <p:nvPr/>
          </p:nvSpPr>
          <p:spPr>
            <a:xfrm>
              <a:off x="5281475" y="1184225"/>
              <a:ext cx="1925" cy="1275"/>
            </a:xfrm>
            <a:custGeom>
              <a:avLst/>
              <a:gdLst/>
              <a:ahLst/>
              <a:cxnLst/>
              <a:rect l="l" t="t" r="r" b="b"/>
              <a:pathLst>
                <a:path w="77" h="51" extrusionOk="0">
                  <a:moveTo>
                    <a:pt x="26" y="1"/>
                  </a:moveTo>
                  <a:cubicBezTo>
                    <a:pt x="1" y="1"/>
                    <a:pt x="1" y="26"/>
                    <a:pt x="26" y="26"/>
                  </a:cubicBezTo>
                  <a:cubicBezTo>
                    <a:pt x="26" y="51"/>
                    <a:pt x="51" y="51"/>
                    <a:pt x="51" y="51"/>
                  </a:cubicBezTo>
                  <a:cubicBezTo>
                    <a:pt x="76" y="26"/>
                    <a:pt x="76" y="26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2" name="Google Shape;36862;p44"/>
            <p:cNvSpPr/>
            <p:nvPr/>
          </p:nvSpPr>
          <p:spPr>
            <a:xfrm>
              <a:off x="5278975" y="1190500"/>
              <a:ext cx="7550" cy="650"/>
            </a:xfrm>
            <a:custGeom>
              <a:avLst/>
              <a:gdLst/>
              <a:ahLst/>
              <a:cxnLst/>
              <a:rect l="l" t="t" r="r" b="b"/>
              <a:pathLst>
                <a:path w="302" h="26" fill="none" extrusionOk="0">
                  <a:moveTo>
                    <a:pt x="1" y="0"/>
                  </a:moveTo>
                  <a:lnTo>
                    <a:pt x="301" y="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3" name="Google Shape;36863;p44"/>
            <p:cNvSpPr/>
            <p:nvPr/>
          </p:nvSpPr>
          <p:spPr>
            <a:xfrm>
              <a:off x="5278350" y="11898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26" y="0"/>
                    <a:pt x="1" y="0"/>
                    <a:pt x="1" y="25"/>
                  </a:cubicBezTo>
                  <a:cubicBezTo>
                    <a:pt x="1" y="25"/>
                    <a:pt x="1" y="51"/>
                    <a:pt x="26" y="51"/>
                  </a:cubicBezTo>
                  <a:cubicBezTo>
                    <a:pt x="26" y="51"/>
                    <a:pt x="51" y="51"/>
                    <a:pt x="51" y="25"/>
                  </a:cubicBezTo>
                  <a:cubicBezTo>
                    <a:pt x="51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4" name="Google Shape;36864;p44"/>
            <p:cNvSpPr/>
            <p:nvPr/>
          </p:nvSpPr>
          <p:spPr>
            <a:xfrm>
              <a:off x="5284000" y="1187825"/>
              <a:ext cx="8175" cy="7250"/>
            </a:xfrm>
            <a:custGeom>
              <a:avLst/>
              <a:gdLst/>
              <a:ahLst/>
              <a:cxnLst/>
              <a:rect l="l" t="t" r="r" b="b"/>
              <a:pathLst>
                <a:path w="327" h="290" extrusionOk="0">
                  <a:moveTo>
                    <a:pt x="184" y="1"/>
                  </a:moveTo>
                  <a:cubicBezTo>
                    <a:pt x="117" y="1"/>
                    <a:pt x="46" y="46"/>
                    <a:pt x="25" y="107"/>
                  </a:cubicBezTo>
                  <a:cubicBezTo>
                    <a:pt x="0" y="183"/>
                    <a:pt x="50" y="258"/>
                    <a:pt x="126" y="283"/>
                  </a:cubicBezTo>
                  <a:cubicBezTo>
                    <a:pt x="139" y="287"/>
                    <a:pt x="152" y="289"/>
                    <a:pt x="165" y="289"/>
                  </a:cubicBezTo>
                  <a:cubicBezTo>
                    <a:pt x="226" y="289"/>
                    <a:pt x="280" y="245"/>
                    <a:pt x="301" y="183"/>
                  </a:cubicBezTo>
                  <a:cubicBezTo>
                    <a:pt x="326" y="107"/>
                    <a:pt x="301" y="32"/>
                    <a:pt x="226" y="7"/>
                  </a:cubicBezTo>
                  <a:cubicBezTo>
                    <a:pt x="212" y="3"/>
                    <a:pt x="198" y="1"/>
                    <a:pt x="18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5" name="Google Shape;36865;p44"/>
            <p:cNvSpPr/>
            <p:nvPr/>
          </p:nvSpPr>
          <p:spPr>
            <a:xfrm>
              <a:off x="5253925" y="1121425"/>
              <a:ext cx="37600" cy="27125"/>
            </a:xfrm>
            <a:custGeom>
              <a:avLst/>
              <a:gdLst/>
              <a:ahLst/>
              <a:cxnLst/>
              <a:rect l="l" t="t" r="r" b="b"/>
              <a:pathLst>
                <a:path w="1504" h="1085" extrusionOk="0">
                  <a:moveTo>
                    <a:pt x="1087" y="1"/>
                  </a:moveTo>
                  <a:cubicBezTo>
                    <a:pt x="906" y="1"/>
                    <a:pt x="694" y="63"/>
                    <a:pt x="501" y="207"/>
                  </a:cubicBezTo>
                  <a:cubicBezTo>
                    <a:pt x="100" y="483"/>
                    <a:pt x="0" y="1009"/>
                    <a:pt x="0" y="1009"/>
                  </a:cubicBezTo>
                  <a:cubicBezTo>
                    <a:pt x="0" y="1009"/>
                    <a:pt x="200" y="1085"/>
                    <a:pt x="452" y="1085"/>
                  </a:cubicBezTo>
                  <a:cubicBezTo>
                    <a:pt x="610" y="1085"/>
                    <a:pt x="789" y="1055"/>
                    <a:pt x="953" y="959"/>
                  </a:cubicBezTo>
                  <a:cubicBezTo>
                    <a:pt x="1278" y="783"/>
                    <a:pt x="1479" y="508"/>
                    <a:pt x="1504" y="307"/>
                  </a:cubicBezTo>
                  <a:cubicBezTo>
                    <a:pt x="1485" y="305"/>
                    <a:pt x="1465" y="304"/>
                    <a:pt x="1445" y="304"/>
                  </a:cubicBezTo>
                  <a:cubicBezTo>
                    <a:pt x="1205" y="304"/>
                    <a:pt x="928" y="433"/>
                    <a:pt x="928" y="433"/>
                  </a:cubicBezTo>
                  <a:cubicBezTo>
                    <a:pt x="928" y="433"/>
                    <a:pt x="1253" y="257"/>
                    <a:pt x="1354" y="57"/>
                  </a:cubicBezTo>
                  <a:cubicBezTo>
                    <a:pt x="1281" y="20"/>
                    <a:pt x="1189" y="1"/>
                    <a:pt x="10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6" name="Google Shape;36866;p44"/>
            <p:cNvSpPr/>
            <p:nvPr/>
          </p:nvSpPr>
          <p:spPr>
            <a:xfrm>
              <a:off x="5237625" y="1105900"/>
              <a:ext cx="23825" cy="41400"/>
            </a:xfrm>
            <a:custGeom>
              <a:avLst/>
              <a:gdLst/>
              <a:ahLst/>
              <a:cxnLst/>
              <a:rect l="l" t="t" r="r" b="b"/>
              <a:pathLst>
                <a:path w="953" h="1656" extrusionOk="0">
                  <a:moveTo>
                    <a:pt x="577" y="1"/>
                  </a:moveTo>
                  <a:cubicBezTo>
                    <a:pt x="477" y="201"/>
                    <a:pt x="477" y="552"/>
                    <a:pt x="477" y="552"/>
                  </a:cubicBezTo>
                  <a:cubicBezTo>
                    <a:pt x="477" y="552"/>
                    <a:pt x="452" y="201"/>
                    <a:pt x="301" y="26"/>
                  </a:cubicBezTo>
                  <a:cubicBezTo>
                    <a:pt x="126" y="151"/>
                    <a:pt x="1" y="477"/>
                    <a:pt x="51" y="828"/>
                  </a:cubicBezTo>
                  <a:cubicBezTo>
                    <a:pt x="126" y="1329"/>
                    <a:pt x="577" y="1655"/>
                    <a:pt x="577" y="1655"/>
                  </a:cubicBezTo>
                  <a:cubicBezTo>
                    <a:pt x="577" y="1655"/>
                    <a:pt x="953" y="1254"/>
                    <a:pt x="953" y="778"/>
                  </a:cubicBezTo>
                  <a:cubicBezTo>
                    <a:pt x="928" y="402"/>
                    <a:pt x="778" y="101"/>
                    <a:pt x="5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7" name="Google Shape;36867;p44"/>
            <p:cNvSpPr/>
            <p:nvPr/>
          </p:nvSpPr>
          <p:spPr>
            <a:xfrm>
              <a:off x="5232000" y="1147275"/>
              <a:ext cx="28200" cy="38875"/>
            </a:xfrm>
            <a:custGeom>
              <a:avLst/>
              <a:gdLst/>
              <a:ahLst/>
              <a:cxnLst/>
              <a:rect l="l" t="t" r="r" b="b"/>
              <a:pathLst>
                <a:path w="1128" h="1555" extrusionOk="0">
                  <a:moveTo>
                    <a:pt x="877" y="0"/>
                  </a:moveTo>
                  <a:cubicBezTo>
                    <a:pt x="877" y="0"/>
                    <a:pt x="351" y="150"/>
                    <a:pt x="150" y="602"/>
                  </a:cubicBezTo>
                  <a:cubicBezTo>
                    <a:pt x="0" y="927"/>
                    <a:pt x="0" y="1278"/>
                    <a:pt x="125" y="1454"/>
                  </a:cubicBezTo>
                  <a:cubicBezTo>
                    <a:pt x="326" y="1303"/>
                    <a:pt x="476" y="1003"/>
                    <a:pt x="476" y="1003"/>
                  </a:cubicBezTo>
                  <a:lnTo>
                    <a:pt x="476" y="1003"/>
                  </a:lnTo>
                  <a:cubicBezTo>
                    <a:pt x="476" y="1003"/>
                    <a:pt x="351" y="1354"/>
                    <a:pt x="376" y="1554"/>
                  </a:cubicBezTo>
                  <a:cubicBezTo>
                    <a:pt x="602" y="1529"/>
                    <a:pt x="852" y="1278"/>
                    <a:pt x="977" y="927"/>
                  </a:cubicBezTo>
                  <a:cubicBezTo>
                    <a:pt x="1128" y="476"/>
                    <a:pt x="877" y="0"/>
                    <a:pt x="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8" name="Google Shape;36868;p44"/>
            <p:cNvSpPr/>
            <p:nvPr/>
          </p:nvSpPr>
          <p:spPr>
            <a:xfrm>
              <a:off x="5212575" y="1132125"/>
              <a:ext cx="40750" cy="22825"/>
            </a:xfrm>
            <a:custGeom>
              <a:avLst/>
              <a:gdLst/>
              <a:ahLst/>
              <a:cxnLst/>
              <a:rect l="l" t="t" r="r" b="b"/>
              <a:pathLst>
                <a:path w="1630" h="913" extrusionOk="0">
                  <a:moveTo>
                    <a:pt x="604" y="0"/>
                  </a:moveTo>
                  <a:cubicBezTo>
                    <a:pt x="364" y="0"/>
                    <a:pt x="160" y="70"/>
                    <a:pt x="50" y="180"/>
                  </a:cubicBezTo>
                  <a:cubicBezTo>
                    <a:pt x="226" y="330"/>
                    <a:pt x="551" y="431"/>
                    <a:pt x="551" y="431"/>
                  </a:cubicBezTo>
                  <a:cubicBezTo>
                    <a:pt x="551" y="431"/>
                    <a:pt x="425" y="404"/>
                    <a:pt x="281" y="404"/>
                  </a:cubicBezTo>
                  <a:cubicBezTo>
                    <a:pt x="185" y="404"/>
                    <a:pt x="80" y="416"/>
                    <a:pt x="0" y="456"/>
                  </a:cubicBezTo>
                  <a:cubicBezTo>
                    <a:pt x="75" y="656"/>
                    <a:pt x="351" y="857"/>
                    <a:pt x="702" y="907"/>
                  </a:cubicBezTo>
                  <a:cubicBezTo>
                    <a:pt x="738" y="910"/>
                    <a:pt x="773" y="912"/>
                    <a:pt x="808" y="912"/>
                  </a:cubicBezTo>
                  <a:cubicBezTo>
                    <a:pt x="1262" y="912"/>
                    <a:pt x="1629" y="631"/>
                    <a:pt x="1629" y="631"/>
                  </a:cubicBezTo>
                  <a:cubicBezTo>
                    <a:pt x="1629" y="631"/>
                    <a:pt x="1353" y="155"/>
                    <a:pt x="877" y="30"/>
                  </a:cubicBezTo>
                  <a:cubicBezTo>
                    <a:pt x="783" y="10"/>
                    <a:pt x="691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9" name="Google Shape;36869;p44"/>
            <p:cNvSpPr/>
            <p:nvPr/>
          </p:nvSpPr>
          <p:spPr>
            <a:xfrm>
              <a:off x="5253300" y="1147525"/>
              <a:ext cx="36975" cy="27050"/>
            </a:xfrm>
            <a:custGeom>
              <a:avLst/>
              <a:gdLst/>
              <a:ahLst/>
              <a:cxnLst/>
              <a:rect l="l" t="t" r="r" b="b"/>
              <a:pathLst>
                <a:path w="1479" h="1082" extrusionOk="0">
                  <a:moveTo>
                    <a:pt x="444" y="0"/>
                  </a:moveTo>
                  <a:cubicBezTo>
                    <a:pt x="195" y="0"/>
                    <a:pt x="0" y="65"/>
                    <a:pt x="0" y="65"/>
                  </a:cubicBezTo>
                  <a:cubicBezTo>
                    <a:pt x="0" y="65"/>
                    <a:pt x="75" y="617"/>
                    <a:pt x="476" y="892"/>
                  </a:cubicBezTo>
                  <a:cubicBezTo>
                    <a:pt x="694" y="1026"/>
                    <a:pt x="911" y="1082"/>
                    <a:pt x="1091" y="1082"/>
                  </a:cubicBezTo>
                  <a:cubicBezTo>
                    <a:pt x="1181" y="1082"/>
                    <a:pt x="1262" y="1068"/>
                    <a:pt x="1328" y="1043"/>
                  </a:cubicBezTo>
                  <a:cubicBezTo>
                    <a:pt x="1228" y="817"/>
                    <a:pt x="928" y="617"/>
                    <a:pt x="927" y="617"/>
                  </a:cubicBezTo>
                  <a:lnTo>
                    <a:pt x="927" y="617"/>
                  </a:lnTo>
                  <a:cubicBezTo>
                    <a:pt x="928" y="617"/>
                    <a:pt x="1216" y="794"/>
                    <a:pt x="1438" y="794"/>
                  </a:cubicBezTo>
                  <a:cubicBezTo>
                    <a:pt x="1452" y="794"/>
                    <a:pt x="1466" y="794"/>
                    <a:pt x="1479" y="792"/>
                  </a:cubicBezTo>
                  <a:cubicBezTo>
                    <a:pt x="1479" y="592"/>
                    <a:pt x="1278" y="291"/>
                    <a:pt x="953" y="115"/>
                  </a:cubicBezTo>
                  <a:cubicBezTo>
                    <a:pt x="786" y="27"/>
                    <a:pt x="604" y="0"/>
                    <a:pt x="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0" name="Google Shape;36870;p44"/>
            <p:cNvSpPr/>
            <p:nvPr/>
          </p:nvSpPr>
          <p:spPr>
            <a:xfrm>
              <a:off x="5251400" y="1130350"/>
              <a:ext cx="13825" cy="17575"/>
            </a:xfrm>
            <a:custGeom>
              <a:avLst/>
              <a:gdLst/>
              <a:ahLst/>
              <a:cxnLst/>
              <a:rect l="l" t="t" r="r" b="b"/>
              <a:pathLst>
                <a:path w="553" h="703" extrusionOk="0">
                  <a:moveTo>
                    <a:pt x="377" y="0"/>
                  </a:moveTo>
                  <a:cubicBezTo>
                    <a:pt x="277" y="0"/>
                    <a:pt x="151" y="101"/>
                    <a:pt x="101" y="251"/>
                  </a:cubicBezTo>
                  <a:cubicBezTo>
                    <a:pt x="1" y="452"/>
                    <a:pt x="101" y="702"/>
                    <a:pt x="101" y="702"/>
                  </a:cubicBezTo>
                  <a:cubicBezTo>
                    <a:pt x="101" y="702"/>
                    <a:pt x="352" y="627"/>
                    <a:pt x="452" y="426"/>
                  </a:cubicBezTo>
                  <a:cubicBezTo>
                    <a:pt x="527" y="301"/>
                    <a:pt x="552" y="126"/>
                    <a:pt x="502" y="51"/>
                  </a:cubicBezTo>
                  <a:lnTo>
                    <a:pt x="502" y="51"/>
                  </a:lnTo>
                  <a:cubicBezTo>
                    <a:pt x="402" y="101"/>
                    <a:pt x="327" y="251"/>
                    <a:pt x="327" y="251"/>
                  </a:cubicBezTo>
                  <a:cubicBezTo>
                    <a:pt x="327" y="251"/>
                    <a:pt x="402" y="101"/>
                    <a:pt x="377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1" name="Google Shape;36871;p44"/>
            <p:cNvSpPr/>
            <p:nvPr/>
          </p:nvSpPr>
          <p:spPr>
            <a:xfrm>
              <a:off x="5239500" y="1132225"/>
              <a:ext cx="15075" cy="16325"/>
            </a:xfrm>
            <a:custGeom>
              <a:avLst/>
              <a:gdLst/>
              <a:ahLst/>
              <a:cxnLst/>
              <a:rect l="l" t="t" r="r" b="b"/>
              <a:pathLst>
                <a:path w="603" h="653" extrusionOk="0">
                  <a:moveTo>
                    <a:pt x="151" y="1"/>
                  </a:moveTo>
                  <a:cubicBezTo>
                    <a:pt x="151" y="126"/>
                    <a:pt x="226" y="251"/>
                    <a:pt x="226" y="251"/>
                  </a:cubicBezTo>
                  <a:cubicBezTo>
                    <a:pt x="226" y="251"/>
                    <a:pt x="126" y="126"/>
                    <a:pt x="26" y="76"/>
                  </a:cubicBezTo>
                  <a:lnTo>
                    <a:pt x="26" y="76"/>
                  </a:lnTo>
                  <a:cubicBezTo>
                    <a:pt x="1" y="176"/>
                    <a:pt x="26" y="326"/>
                    <a:pt x="151" y="452"/>
                  </a:cubicBezTo>
                  <a:cubicBezTo>
                    <a:pt x="302" y="627"/>
                    <a:pt x="552" y="652"/>
                    <a:pt x="552" y="652"/>
                  </a:cubicBezTo>
                  <a:cubicBezTo>
                    <a:pt x="552" y="652"/>
                    <a:pt x="602" y="402"/>
                    <a:pt x="477" y="226"/>
                  </a:cubicBezTo>
                  <a:cubicBezTo>
                    <a:pt x="377" y="76"/>
                    <a:pt x="226" y="1"/>
                    <a:pt x="15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2" name="Google Shape;36872;p44"/>
            <p:cNvSpPr/>
            <p:nvPr/>
          </p:nvSpPr>
          <p:spPr>
            <a:xfrm>
              <a:off x="5250150" y="1148525"/>
              <a:ext cx="11300" cy="18825"/>
            </a:xfrm>
            <a:custGeom>
              <a:avLst/>
              <a:gdLst/>
              <a:ahLst/>
              <a:cxnLst/>
              <a:rect l="l" t="t" r="r" b="b"/>
              <a:pathLst>
                <a:path w="452" h="753" extrusionOk="0">
                  <a:moveTo>
                    <a:pt x="151" y="0"/>
                  </a:moveTo>
                  <a:cubicBezTo>
                    <a:pt x="151" y="0"/>
                    <a:pt x="1" y="176"/>
                    <a:pt x="26" y="401"/>
                  </a:cubicBezTo>
                  <a:cubicBezTo>
                    <a:pt x="26" y="577"/>
                    <a:pt x="126" y="702"/>
                    <a:pt x="201" y="752"/>
                  </a:cubicBezTo>
                  <a:cubicBezTo>
                    <a:pt x="251" y="652"/>
                    <a:pt x="251" y="476"/>
                    <a:pt x="251" y="476"/>
                  </a:cubicBezTo>
                  <a:cubicBezTo>
                    <a:pt x="251" y="476"/>
                    <a:pt x="277" y="652"/>
                    <a:pt x="327" y="727"/>
                  </a:cubicBezTo>
                  <a:cubicBezTo>
                    <a:pt x="402" y="652"/>
                    <a:pt x="452" y="501"/>
                    <a:pt x="427" y="351"/>
                  </a:cubicBezTo>
                  <a:cubicBezTo>
                    <a:pt x="377" y="126"/>
                    <a:pt x="151" y="0"/>
                    <a:pt x="15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3" name="Google Shape;36873;p44"/>
            <p:cNvSpPr/>
            <p:nvPr/>
          </p:nvSpPr>
          <p:spPr>
            <a:xfrm>
              <a:off x="5235750" y="1146675"/>
              <a:ext cx="18200" cy="11200"/>
            </a:xfrm>
            <a:custGeom>
              <a:avLst/>
              <a:gdLst/>
              <a:ahLst/>
              <a:cxnLst/>
              <a:rect l="l" t="t" r="r" b="b"/>
              <a:pathLst>
                <a:path w="728" h="448" extrusionOk="0">
                  <a:moveTo>
                    <a:pt x="441" y="0"/>
                  </a:moveTo>
                  <a:cubicBezTo>
                    <a:pt x="395" y="0"/>
                    <a:pt x="347" y="7"/>
                    <a:pt x="301" y="24"/>
                  </a:cubicBezTo>
                  <a:cubicBezTo>
                    <a:pt x="126" y="74"/>
                    <a:pt x="25" y="200"/>
                    <a:pt x="0" y="275"/>
                  </a:cubicBezTo>
                  <a:cubicBezTo>
                    <a:pt x="20" y="280"/>
                    <a:pt x="42" y="282"/>
                    <a:pt x="65" y="282"/>
                  </a:cubicBezTo>
                  <a:cubicBezTo>
                    <a:pt x="155" y="282"/>
                    <a:pt x="251" y="250"/>
                    <a:pt x="251" y="250"/>
                  </a:cubicBezTo>
                  <a:lnTo>
                    <a:pt x="251" y="250"/>
                  </a:lnTo>
                  <a:cubicBezTo>
                    <a:pt x="251" y="250"/>
                    <a:pt x="101" y="325"/>
                    <a:pt x="51" y="400"/>
                  </a:cubicBezTo>
                  <a:cubicBezTo>
                    <a:pt x="92" y="428"/>
                    <a:pt x="156" y="448"/>
                    <a:pt x="234" y="448"/>
                  </a:cubicBezTo>
                  <a:cubicBezTo>
                    <a:pt x="298" y="448"/>
                    <a:pt x="372" y="434"/>
                    <a:pt x="452" y="400"/>
                  </a:cubicBezTo>
                  <a:cubicBezTo>
                    <a:pt x="652" y="300"/>
                    <a:pt x="727" y="74"/>
                    <a:pt x="727" y="74"/>
                  </a:cubicBezTo>
                  <a:cubicBezTo>
                    <a:pt x="727" y="74"/>
                    <a:pt x="594" y="0"/>
                    <a:pt x="441" y="0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4" name="Google Shape;36874;p44"/>
            <p:cNvSpPr/>
            <p:nvPr/>
          </p:nvSpPr>
          <p:spPr>
            <a:xfrm>
              <a:off x="5253925" y="1143375"/>
              <a:ext cx="18825" cy="10175"/>
            </a:xfrm>
            <a:custGeom>
              <a:avLst/>
              <a:gdLst/>
              <a:ahLst/>
              <a:cxnLst/>
              <a:rect l="l" t="t" r="r" b="b"/>
              <a:pathLst>
                <a:path w="753" h="407" extrusionOk="0">
                  <a:moveTo>
                    <a:pt x="461" y="1"/>
                  </a:moveTo>
                  <a:cubicBezTo>
                    <a:pt x="442" y="1"/>
                    <a:pt x="421" y="2"/>
                    <a:pt x="401" y="6"/>
                  </a:cubicBezTo>
                  <a:cubicBezTo>
                    <a:pt x="176" y="31"/>
                    <a:pt x="0" y="206"/>
                    <a:pt x="0" y="206"/>
                  </a:cubicBezTo>
                  <a:cubicBezTo>
                    <a:pt x="0" y="206"/>
                    <a:pt x="176" y="407"/>
                    <a:pt x="401" y="407"/>
                  </a:cubicBezTo>
                  <a:cubicBezTo>
                    <a:pt x="577" y="407"/>
                    <a:pt x="702" y="332"/>
                    <a:pt x="752" y="256"/>
                  </a:cubicBezTo>
                  <a:cubicBezTo>
                    <a:pt x="677" y="206"/>
                    <a:pt x="501" y="206"/>
                    <a:pt x="501" y="206"/>
                  </a:cubicBezTo>
                  <a:cubicBezTo>
                    <a:pt x="501" y="206"/>
                    <a:pt x="677" y="181"/>
                    <a:pt x="752" y="131"/>
                  </a:cubicBezTo>
                  <a:cubicBezTo>
                    <a:pt x="709" y="66"/>
                    <a:pt x="590" y="1"/>
                    <a:pt x="461" y="1"/>
                  </a:cubicBezTo>
                  <a:close/>
                </a:path>
              </a:pathLst>
            </a:custGeom>
            <a:solidFill>
              <a:srgbClr val="FCDBD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5" name="Google Shape;36875;p44"/>
            <p:cNvSpPr/>
            <p:nvPr/>
          </p:nvSpPr>
          <p:spPr>
            <a:xfrm>
              <a:off x="5256425" y="1139750"/>
              <a:ext cx="10050" cy="5650"/>
            </a:xfrm>
            <a:custGeom>
              <a:avLst/>
              <a:gdLst/>
              <a:ahLst/>
              <a:cxnLst/>
              <a:rect l="l" t="t" r="r" b="b"/>
              <a:pathLst>
                <a:path w="402" h="226" fill="none" extrusionOk="0">
                  <a:moveTo>
                    <a:pt x="401" y="0"/>
                  </a:moveTo>
                  <a:lnTo>
                    <a:pt x="0" y="226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6" name="Google Shape;36876;p44"/>
            <p:cNvSpPr/>
            <p:nvPr/>
          </p:nvSpPr>
          <p:spPr>
            <a:xfrm>
              <a:off x="5265200" y="1138500"/>
              <a:ext cx="2525" cy="2150"/>
            </a:xfrm>
            <a:custGeom>
              <a:avLst/>
              <a:gdLst/>
              <a:ahLst/>
              <a:cxnLst/>
              <a:rect l="l" t="t" r="r" b="b"/>
              <a:pathLst>
                <a:path w="101" h="86" extrusionOk="0">
                  <a:moveTo>
                    <a:pt x="50" y="0"/>
                  </a:moveTo>
                  <a:cubicBezTo>
                    <a:pt x="25" y="25"/>
                    <a:pt x="0" y="50"/>
                    <a:pt x="25" y="50"/>
                  </a:cubicBezTo>
                  <a:cubicBezTo>
                    <a:pt x="25" y="68"/>
                    <a:pt x="38" y="86"/>
                    <a:pt x="54" y="86"/>
                  </a:cubicBezTo>
                  <a:cubicBezTo>
                    <a:pt x="61" y="86"/>
                    <a:pt x="68" y="83"/>
                    <a:pt x="76" y="75"/>
                  </a:cubicBezTo>
                  <a:cubicBezTo>
                    <a:pt x="101" y="75"/>
                    <a:pt x="101" y="50"/>
                    <a:pt x="101" y="25"/>
                  </a:cubicBezTo>
                  <a:cubicBezTo>
                    <a:pt x="76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7" name="Google Shape;36877;p44"/>
            <p:cNvSpPr/>
            <p:nvPr/>
          </p:nvSpPr>
          <p:spPr>
            <a:xfrm>
              <a:off x="5256425" y="1135975"/>
              <a:ext cx="6300" cy="9425"/>
            </a:xfrm>
            <a:custGeom>
              <a:avLst/>
              <a:gdLst/>
              <a:ahLst/>
              <a:cxnLst/>
              <a:rect l="l" t="t" r="r" b="b"/>
              <a:pathLst>
                <a:path w="252" h="377" fill="none" extrusionOk="0">
                  <a:moveTo>
                    <a:pt x="251" y="1"/>
                  </a:moveTo>
                  <a:lnTo>
                    <a:pt x="0" y="377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8" name="Google Shape;36878;p44"/>
            <p:cNvSpPr/>
            <p:nvPr/>
          </p:nvSpPr>
          <p:spPr>
            <a:xfrm>
              <a:off x="5262075" y="1134900"/>
              <a:ext cx="1900" cy="1750"/>
            </a:xfrm>
            <a:custGeom>
              <a:avLst/>
              <a:gdLst/>
              <a:ahLst/>
              <a:cxnLst/>
              <a:rect l="l" t="t" r="r" b="b"/>
              <a:pathLst>
                <a:path w="76" h="70" extrusionOk="0">
                  <a:moveTo>
                    <a:pt x="41" y="0"/>
                  </a:moveTo>
                  <a:cubicBezTo>
                    <a:pt x="31" y="0"/>
                    <a:pt x="25" y="6"/>
                    <a:pt x="25" y="19"/>
                  </a:cubicBezTo>
                  <a:cubicBezTo>
                    <a:pt x="0" y="19"/>
                    <a:pt x="0" y="44"/>
                    <a:pt x="25" y="69"/>
                  </a:cubicBezTo>
                  <a:lnTo>
                    <a:pt x="75" y="69"/>
                  </a:lnTo>
                  <a:cubicBezTo>
                    <a:pt x="75" y="44"/>
                    <a:pt x="75" y="19"/>
                    <a:pt x="75" y="19"/>
                  </a:cubicBezTo>
                  <a:cubicBezTo>
                    <a:pt x="63" y="6"/>
                    <a:pt x="50" y="0"/>
                    <a:pt x="4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9" name="Google Shape;36879;p44"/>
            <p:cNvSpPr/>
            <p:nvPr/>
          </p:nvSpPr>
          <p:spPr>
            <a:xfrm>
              <a:off x="5256425" y="1144125"/>
              <a:ext cx="11300" cy="1275"/>
            </a:xfrm>
            <a:custGeom>
              <a:avLst/>
              <a:gdLst/>
              <a:ahLst/>
              <a:cxnLst/>
              <a:rect l="l" t="t" r="r" b="b"/>
              <a:pathLst>
                <a:path w="452" h="51" fill="none" extrusionOk="0">
                  <a:moveTo>
                    <a:pt x="452" y="1"/>
                  </a:moveTo>
                  <a:lnTo>
                    <a:pt x="0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0" name="Google Shape;36880;p44"/>
            <p:cNvSpPr/>
            <p:nvPr/>
          </p:nvSpPr>
          <p:spPr>
            <a:xfrm>
              <a:off x="5267075" y="11435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6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26" y="51"/>
                    <a:pt x="26" y="76"/>
                    <a:pt x="51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1" name="Google Shape;36881;p44"/>
            <p:cNvSpPr/>
            <p:nvPr/>
          </p:nvSpPr>
          <p:spPr>
            <a:xfrm>
              <a:off x="5249525" y="1147900"/>
              <a:ext cx="5050" cy="10050"/>
            </a:xfrm>
            <a:custGeom>
              <a:avLst/>
              <a:gdLst/>
              <a:ahLst/>
              <a:cxnLst/>
              <a:rect l="l" t="t" r="r" b="b"/>
              <a:pathLst>
                <a:path w="202" h="402" fill="none" extrusionOk="0">
                  <a:moveTo>
                    <a:pt x="1" y="401"/>
                  </a:moveTo>
                  <a:lnTo>
                    <a:pt x="20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2" name="Google Shape;36882;p44"/>
            <p:cNvSpPr/>
            <p:nvPr/>
          </p:nvSpPr>
          <p:spPr>
            <a:xfrm>
              <a:off x="5248275" y="115730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0"/>
                  </a:moveTo>
                  <a:cubicBezTo>
                    <a:pt x="51" y="0"/>
                    <a:pt x="26" y="0"/>
                    <a:pt x="1" y="25"/>
                  </a:cubicBezTo>
                  <a:cubicBezTo>
                    <a:pt x="1" y="25"/>
                    <a:pt x="1" y="50"/>
                    <a:pt x="26" y="75"/>
                  </a:cubicBezTo>
                  <a:cubicBezTo>
                    <a:pt x="26" y="75"/>
                    <a:pt x="51" y="75"/>
                    <a:pt x="76" y="50"/>
                  </a:cubicBezTo>
                  <a:cubicBezTo>
                    <a:pt x="76" y="50"/>
                    <a:pt x="76" y="25"/>
                    <a:pt x="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3" name="Google Shape;36883;p44"/>
            <p:cNvSpPr/>
            <p:nvPr/>
          </p:nvSpPr>
          <p:spPr>
            <a:xfrm>
              <a:off x="5253925" y="1147900"/>
              <a:ext cx="650" cy="11300"/>
            </a:xfrm>
            <a:custGeom>
              <a:avLst/>
              <a:gdLst/>
              <a:ahLst/>
              <a:cxnLst/>
              <a:rect l="l" t="t" r="r" b="b"/>
              <a:pathLst>
                <a:path w="26" h="452" fill="none" extrusionOk="0">
                  <a:moveTo>
                    <a:pt x="0" y="451"/>
                  </a:moveTo>
                  <a:lnTo>
                    <a:pt x="25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4" name="Google Shape;36884;p44"/>
            <p:cNvSpPr/>
            <p:nvPr/>
          </p:nvSpPr>
          <p:spPr>
            <a:xfrm>
              <a:off x="5253300" y="11585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0" y="0"/>
                  </a:moveTo>
                  <a:cubicBezTo>
                    <a:pt x="25" y="0"/>
                    <a:pt x="0" y="25"/>
                    <a:pt x="0" y="25"/>
                  </a:cubicBezTo>
                  <a:cubicBezTo>
                    <a:pt x="0" y="50"/>
                    <a:pt x="0" y="75"/>
                    <a:pt x="25" y="75"/>
                  </a:cubicBezTo>
                  <a:cubicBezTo>
                    <a:pt x="50" y="75"/>
                    <a:pt x="75" y="75"/>
                    <a:pt x="75" y="50"/>
                  </a:cubicBezTo>
                  <a:cubicBezTo>
                    <a:pt x="75" y="25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5" name="Google Shape;36885;p44"/>
            <p:cNvSpPr/>
            <p:nvPr/>
          </p:nvSpPr>
          <p:spPr>
            <a:xfrm>
              <a:off x="5245775" y="11479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fill="none" extrusionOk="0">
                  <a:moveTo>
                    <a:pt x="0" y="276"/>
                  </a:moveTo>
                  <a:lnTo>
                    <a:pt x="351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6" name="Google Shape;36886;p44"/>
            <p:cNvSpPr/>
            <p:nvPr/>
          </p:nvSpPr>
          <p:spPr>
            <a:xfrm>
              <a:off x="5244525" y="1154150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50" y="76"/>
                  </a:lnTo>
                  <a:cubicBezTo>
                    <a:pt x="75" y="51"/>
                    <a:pt x="75" y="26"/>
                    <a:pt x="50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7" name="Google Shape;36887;p44"/>
            <p:cNvSpPr/>
            <p:nvPr/>
          </p:nvSpPr>
          <p:spPr>
            <a:xfrm>
              <a:off x="5256425" y="1146650"/>
              <a:ext cx="8175" cy="8150"/>
            </a:xfrm>
            <a:custGeom>
              <a:avLst/>
              <a:gdLst/>
              <a:ahLst/>
              <a:cxnLst/>
              <a:rect l="l" t="t" r="r" b="b"/>
              <a:pathLst>
                <a:path w="327" h="326" fill="none" extrusionOk="0">
                  <a:moveTo>
                    <a:pt x="326" y="326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8" name="Google Shape;36888;p44"/>
            <p:cNvSpPr/>
            <p:nvPr/>
          </p:nvSpPr>
          <p:spPr>
            <a:xfrm>
              <a:off x="5263950" y="1153875"/>
              <a:ext cx="1900" cy="2025"/>
            </a:xfrm>
            <a:custGeom>
              <a:avLst/>
              <a:gdLst/>
              <a:ahLst/>
              <a:cxnLst/>
              <a:rect l="l" t="t" r="r" b="b"/>
              <a:pathLst>
                <a:path w="76" h="81" extrusionOk="0">
                  <a:moveTo>
                    <a:pt x="24" y="1"/>
                  </a:moveTo>
                  <a:cubicBezTo>
                    <a:pt x="17" y="1"/>
                    <a:pt x="9" y="3"/>
                    <a:pt x="0" y="12"/>
                  </a:cubicBezTo>
                  <a:cubicBezTo>
                    <a:pt x="0" y="12"/>
                    <a:pt x="0" y="37"/>
                    <a:pt x="0" y="62"/>
                  </a:cubicBezTo>
                  <a:cubicBezTo>
                    <a:pt x="13" y="74"/>
                    <a:pt x="25" y="81"/>
                    <a:pt x="35" y="81"/>
                  </a:cubicBezTo>
                  <a:cubicBezTo>
                    <a:pt x="44" y="81"/>
                    <a:pt x="50" y="74"/>
                    <a:pt x="50" y="62"/>
                  </a:cubicBezTo>
                  <a:cubicBezTo>
                    <a:pt x="75" y="62"/>
                    <a:pt x="75" y="37"/>
                    <a:pt x="50" y="12"/>
                  </a:cubicBezTo>
                  <a:cubicBezTo>
                    <a:pt x="50" y="12"/>
                    <a:pt x="39" y="1"/>
                    <a:pt x="24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9" name="Google Shape;36889;p44"/>
            <p:cNvSpPr/>
            <p:nvPr/>
          </p:nvSpPr>
          <p:spPr>
            <a:xfrm>
              <a:off x="5256425" y="1146650"/>
              <a:ext cx="10675" cy="3775"/>
            </a:xfrm>
            <a:custGeom>
              <a:avLst/>
              <a:gdLst/>
              <a:ahLst/>
              <a:cxnLst/>
              <a:rect l="l" t="t" r="r" b="b"/>
              <a:pathLst>
                <a:path w="427" h="151" fill="none" extrusionOk="0">
                  <a:moveTo>
                    <a:pt x="427" y="150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0" name="Google Shape;36890;p44"/>
            <p:cNvSpPr/>
            <p:nvPr/>
          </p:nvSpPr>
          <p:spPr>
            <a:xfrm>
              <a:off x="5266450" y="1149500"/>
              <a:ext cx="1900" cy="2175"/>
            </a:xfrm>
            <a:custGeom>
              <a:avLst/>
              <a:gdLst/>
              <a:ahLst/>
              <a:cxnLst/>
              <a:rect l="l" t="t" r="r" b="b"/>
              <a:pathLst>
                <a:path w="76" h="87" extrusionOk="0">
                  <a:moveTo>
                    <a:pt x="29" y="1"/>
                  </a:moveTo>
                  <a:cubicBezTo>
                    <a:pt x="13" y="1"/>
                    <a:pt x="0" y="19"/>
                    <a:pt x="0" y="36"/>
                  </a:cubicBezTo>
                  <a:cubicBezTo>
                    <a:pt x="0" y="36"/>
                    <a:pt x="0" y="61"/>
                    <a:pt x="26" y="87"/>
                  </a:cubicBezTo>
                  <a:cubicBezTo>
                    <a:pt x="51" y="87"/>
                    <a:pt x="51" y="87"/>
                    <a:pt x="76" y="61"/>
                  </a:cubicBezTo>
                  <a:cubicBezTo>
                    <a:pt x="76" y="36"/>
                    <a:pt x="76" y="11"/>
                    <a:pt x="51" y="11"/>
                  </a:cubicBezTo>
                  <a:cubicBezTo>
                    <a:pt x="43" y="4"/>
                    <a:pt x="36" y="1"/>
                    <a:pt x="29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1" name="Google Shape;36891;p44"/>
            <p:cNvSpPr/>
            <p:nvPr/>
          </p:nvSpPr>
          <p:spPr>
            <a:xfrm>
              <a:off x="5256425" y="1147275"/>
              <a:ext cx="4400" cy="10050"/>
            </a:xfrm>
            <a:custGeom>
              <a:avLst/>
              <a:gdLst/>
              <a:ahLst/>
              <a:cxnLst/>
              <a:rect l="l" t="t" r="r" b="b"/>
              <a:pathLst>
                <a:path w="176" h="402" fill="none" extrusionOk="0">
                  <a:moveTo>
                    <a:pt x="176" y="401"/>
                  </a:moveTo>
                  <a:lnTo>
                    <a:pt x="0" y="0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2" name="Google Shape;36892;p44"/>
            <p:cNvSpPr/>
            <p:nvPr/>
          </p:nvSpPr>
          <p:spPr>
            <a:xfrm>
              <a:off x="5259550" y="1156675"/>
              <a:ext cx="2550" cy="1900"/>
            </a:xfrm>
            <a:custGeom>
              <a:avLst/>
              <a:gdLst/>
              <a:ahLst/>
              <a:cxnLst/>
              <a:rect l="l" t="t" r="r" b="b"/>
              <a:pathLst>
                <a:path w="102" h="76" extrusionOk="0">
                  <a:moveTo>
                    <a:pt x="26" y="0"/>
                  </a:moveTo>
                  <a:cubicBezTo>
                    <a:pt x="1" y="25"/>
                    <a:pt x="1" y="50"/>
                    <a:pt x="26" y="50"/>
                  </a:cubicBezTo>
                  <a:cubicBezTo>
                    <a:pt x="26" y="75"/>
                    <a:pt x="51" y="75"/>
                    <a:pt x="76" y="75"/>
                  </a:cubicBezTo>
                  <a:cubicBezTo>
                    <a:pt x="76" y="75"/>
                    <a:pt x="101" y="50"/>
                    <a:pt x="76" y="25"/>
                  </a:cubicBezTo>
                  <a:cubicBezTo>
                    <a:pt x="76" y="0"/>
                    <a:pt x="51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3" name="Google Shape;36893;p44"/>
            <p:cNvSpPr/>
            <p:nvPr/>
          </p:nvSpPr>
          <p:spPr>
            <a:xfrm>
              <a:off x="5242650" y="1144750"/>
              <a:ext cx="11300" cy="1275"/>
            </a:xfrm>
            <a:custGeom>
              <a:avLst/>
              <a:gdLst/>
              <a:ahLst/>
              <a:cxnLst/>
              <a:rect l="l" t="t" r="r" b="b"/>
              <a:pathLst>
                <a:path w="452" h="51" fill="none" extrusionOk="0">
                  <a:moveTo>
                    <a:pt x="0" y="1"/>
                  </a:moveTo>
                  <a:lnTo>
                    <a:pt x="451" y="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4" name="Google Shape;36894;p44"/>
            <p:cNvSpPr/>
            <p:nvPr/>
          </p:nvSpPr>
          <p:spPr>
            <a:xfrm>
              <a:off x="5241375" y="1143500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51" y="1"/>
                  </a:moveTo>
                  <a:cubicBezTo>
                    <a:pt x="26" y="1"/>
                    <a:pt x="1" y="26"/>
                    <a:pt x="1" y="51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76" y="76"/>
                    <a:pt x="76" y="76"/>
                    <a:pt x="76" y="51"/>
                  </a:cubicBezTo>
                  <a:cubicBezTo>
                    <a:pt x="76" y="26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5" name="Google Shape;36895;p44"/>
            <p:cNvSpPr/>
            <p:nvPr/>
          </p:nvSpPr>
          <p:spPr>
            <a:xfrm>
              <a:off x="5244525" y="1139750"/>
              <a:ext cx="9425" cy="6275"/>
            </a:xfrm>
            <a:custGeom>
              <a:avLst/>
              <a:gdLst/>
              <a:ahLst/>
              <a:cxnLst/>
              <a:rect l="l" t="t" r="r" b="b"/>
              <a:pathLst>
                <a:path w="377" h="251" fill="none" extrusionOk="0">
                  <a:moveTo>
                    <a:pt x="0" y="0"/>
                  </a:moveTo>
                  <a:lnTo>
                    <a:pt x="376" y="25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6" name="Google Shape;36896;p44"/>
            <p:cNvSpPr/>
            <p:nvPr/>
          </p:nvSpPr>
          <p:spPr>
            <a:xfrm>
              <a:off x="5243275" y="1138850"/>
              <a:ext cx="1900" cy="1825"/>
            </a:xfrm>
            <a:custGeom>
              <a:avLst/>
              <a:gdLst/>
              <a:ahLst/>
              <a:cxnLst/>
              <a:rect l="l" t="t" r="r" b="b"/>
              <a:pathLst>
                <a:path w="76" h="73" extrusionOk="0">
                  <a:moveTo>
                    <a:pt x="26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36"/>
                    <a:pt x="0" y="61"/>
                    <a:pt x="25" y="61"/>
                  </a:cubicBezTo>
                  <a:cubicBezTo>
                    <a:pt x="25" y="70"/>
                    <a:pt x="28" y="73"/>
                    <a:pt x="33" y="73"/>
                  </a:cubicBezTo>
                  <a:cubicBezTo>
                    <a:pt x="42" y="73"/>
                    <a:pt x="59" y="61"/>
                    <a:pt x="75" y="61"/>
                  </a:cubicBezTo>
                  <a:cubicBezTo>
                    <a:pt x="75" y="36"/>
                    <a:pt x="75" y="11"/>
                    <a:pt x="50" y="11"/>
                  </a:cubicBezTo>
                  <a:cubicBezTo>
                    <a:pt x="42" y="3"/>
                    <a:pt x="34" y="0"/>
                    <a:pt x="26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7" name="Google Shape;36897;p44"/>
            <p:cNvSpPr/>
            <p:nvPr/>
          </p:nvSpPr>
          <p:spPr>
            <a:xfrm>
              <a:off x="5243275" y="1146000"/>
              <a:ext cx="10675" cy="3175"/>
            </a:xfrm>
            <a:custGeom>
              <a:avLst/>
              <a:gdLst/>
              <a:ahLst/>
              <a:cxnLst/>
              <a:rect l="l" t="t" r="r" b="b"/>
              <a:pathLst>
                <a:path w="427" h="127" fill="none" extrusionOk="0">
                  <a:moveTo>
                    <a:pt x="0" y="126"/>
                  </a:moveTo>
                  <a:lnTo>
                    <a:pt x="426" y="1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8" name="Google Shape;36898;p44"/>
            <p:cNvSpPr/>
            <p:nvPr/>
          </p:nvSpPr>
          <p:spPr>
            <a:xfrm>
              <a:off x="5242025" y="11485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25" y="0"/>
                  </a:moveTo>
                  <a:cubicBezTo>
                    <a:pt x="0" y="0"/>
                    <a:pt x="0" y="25"/>
                    <a:pt x="0" y="50"/>
                  </a:cubicBezTo>
                  <a:cubicBezTo>
                    <a:pt x="0" y="75"/>
                    <a:pt x="25" y="75"/>
                    <a:pt x="50" y="75"/>
                  </a:cubicBezTo>
                  <a:cubicBezTo>
                    <a:pt x="50" y="75"/>
                    <a:pt x="75" y="50"/>
                    <a:pt x="75" y="25"/>
                  </a:cubicBezTo>
                  <a:cubicBezTo>
                    <a:pt x="75" y="25"/>
                    <a:pt x="50" y="0"/>
                    <a:pt x="25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9" name="Google Shape;36899;p44"/>
            <p:cNvSpPr/>
            <p:nvPr/>
          </p:nvSpPr>
          <p:spPr>
            <a:xfrm>
              <a:off x="5252050" y="1133475"/>
              <a:ext cx="2525" cy="11300"/>
            </a:xfrm>
            <a:custGeom>
              <a:avLst/>
              <a:gdLst/>
              <a:ahLst/>
              <a:cxnLst/>
              <a:rect l="l" t="t" r="r" b="b"/>
              <a:pathLst>
                <a:path w="101" h="452" fill="none" extrusionOk="0">
                  <a:moveTo>
                    <a:pt x="0" y="1"/>
                  </a:moveTo>
                  <a:lnTo>
                    <a:pt x="100" y="4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0" name="Google Shape;36900;p44"/>
            <p:cNvSpPr/>
            <p:nvPr/>
          </p:nvSpPr>
          <p:spPr>
            <a:xfrm>
              <a:off x="5250775" y="1132225"/>
              <a:ext cx="1925" cy="1900"/>
            </a:xfrm>
            <a:custGeom>
              <a:avLst/>
              <a:gdLst/>
              <a:ahLst/>
              <a:cxnLst/>
              <a:rect l="l" t="t" r="r" b="b"/>
              <a:pathLst>
                <a:path w="77" h="76" extrusionOk="0">
                  <a:moveTo>
                    <a:pt x="26" y="1"/>
                  </a:moveTo>
                  <a:cubicBezTo>
                    <a:pt x="1" y="26"/>
                    <a:pt x="1" y="26"/>
                    <a:pt x="1" y="51"/>
                  </a:cubicBezTo>
                  <a:cubicBezTo>
                    <a:pt x="1" y="76"/>
                    <a:pt x="26" y="76"/>
                    <a:pt x="51" y="76"/>
                  </a:cubicBezTo>
                  <a:cubicBezTo>
                    <a:pt x="76" y="76"/>
                    <a:pt x="76" y="51"/>
                    <a:pt x="76" y="26"/>
                  </a:cubicBezTo>
                  <a:cubicBezTo>
                    <a:pt x="76" y="1"/>
                    <a:pt x="51" y="1"/>
                    <a:pt x="26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1" name="Google Shape;36901;p44"/>
            <p:cNvSpPr/>
            <p:nvPr/>
          </p:nvSpPr>
          <p:spPr>
            <a:xfrm>
              <a:off x="5254550" y="1133475"/>
              <a:ext cx="2525" cy="11300"/>
            </a:xfrm>
            <a:custGeom>
              <a:avLst/>
              <a:gdLst/>
              <a:ahLst/>
              <a:cxnLst/>
              <a:rect l="l" t="t" r="r" b="b"/>
              <a:pathLst>
                <a:path w="101" h="452" fill="none" extrusionOk="0">
                  <a:moveTo>
                    <a:pt x="101" y="1"/>
                  </a:moveTo>
                  <a:lnTo>
                    <a:pt x="0" y="4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2" name="Google Shape;36902;p44"/>
            <p:cNvSpPr/>
            <p:nvPr/>
          </p:nvSpPr>
          <p:spPr>
            <a:xfrm>
              <a:off x="5255800" y="1132225"/>
              <a:ext cx="1900" cy="1900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51" y="1"/>
                  </a:moveTo>
                  <a:cubicBezTo>
                    <a:pt x="25" y="1"/>
                    <a:pt x="0" y="1"/>
                    <a:pt x="0" y="26"/>
                  </a:cubicBezTo>
                  <a:cubicBezTo>
                    <a:pt x="0" y="51"/>
                    <a:pt x="25" y="76"/>
                    <a:pt x="51" y="76"/>
                  </a:cubicBezTo>
                  <a:cubicBezTo>
                    <a:pt x="51" y="76"/>
                    <a:pt x="76" y="51"/>
                    <a:pt x="76" y="26"/>
                  </a:cubicBezTo>
                  <a:cubicBezTo>
                    <a:pt x="76" y="26"/>
                    <a:pt x="76" y="1"/>
                    <a:pt x="51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3" name="Google Shape;36903;p44"/>
            <p:cNvSpPr/>
            <p:nvPr/>
          </p:nvSpPr>
          <p:spPr>
            <a:xfrm>
              <a:off x="5247650" y="1135975"/>
              <a:ext cx="6925" cy="8800"/>
            </a:xfrm>
            <a:custGeom>
              <a:avLst/>
              <a:gdLst/>
              <a:ahLst/>
              <a:cxnLst/>
              <a:rect l="l" t="t" r="r" b="b"/>
              <a:pathLst>
                <a:path w="277" h="352" fill="none" extrusionOk="0">
                  <a:moveTo>
                    <a:pt x="1" y="1"/>
                  </a:moveTo>
                  <a:lnTo>
                    <a:pt x="276" y="352"/>
                  </a:lnTo>
                </a:path>
              </a:pathLst>
            </a:custGeom>
            <a:noFill/>
            <a:ln w="625" cap="flat" cmpd="sng">
              <a:solidFill>
                <a:srgbClr val="B80026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4" name="Google Shape;36904;p44"/>
            <p:cNvSpPr/>
            <p:nvPr/>
          </p:nvSpPr>
          <p:spPr>
            <a:xfrm>
              <a:off x="5246400" y="1134450"/>
              <a:ext cx="1900" cy="2025"/>
            </a:xfrm>
            <a:custGeom>
              <a:avLst/>
              <a:gdLst/>
              <a:ahLst/>
              <a:cxnLst/>
              <a:rect l="l" t="t" r="r" b="b"/>
              <a:pathLst>
                <a:path w="76" h="81" extrusionOk="0">
                  <a:moveTo>
                    <a:pt x="33" y="1"/>
                  </a:moveTo>
                  <a:cubicBezTo>
                    <a:pt x="28" y="1"/>
                    <a:pt x="26" y="4"/>
                    <a:pt x="26" y="12"/>
                  </a:cubicBezTo>
                  <a:cubicBezTo>
                    <a:pt x="0" y="12"/>
                    <a:pt x="0" y="37"/>
                    <a:pt x="0" y="62"/>
                  </a:cubicBezTo>
                  <a:cubicBezTo>
                    <a:pt x="13" y="75"/>
                    <a:pt x="26" y="81"/>
                    <a:pt x="35" y="81"/>
                  </a:cubicBezTo>
                  <a:cubicBezTo>
                    <a:pt x="44" y="81"/>
                    <a:pt x="51" y="75"/>
                    <a:pt x="51" y="62"/>
                  </a:cubicBezTo>
                  <a:cubicBezTo>
                    <a:pt x="76" y="62"/>
                    <a:pt x="76" y="37"/>
                    <a:pt x="76" y="12"/>
                  </a:cubicBezTo>
                  <a:cubicBezTo>
                    <a:pt x="59" y="12"/>
                    <a:pt x="42" y="1"/>
                    <a:pt x="33" y="1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5" name="Google Shape;36905;p44"/>
            <p:cNvSpPr/>
            <p:nvPr/>
          </p:nvSpPr>
          <p:spPr>
            <a:xfrm>
              <a:off x="5250150" y="1141025"/>
              <a:ext cx="11950" cy="10525"/>
            </a:xfrm>
            <a:custGeom>
              <a:avLst/>
              <a:gdLst/>
              <a:ahLst/>
              <a:cxnLst/>
              <a:rect l="l" t="t" r="r" b="b"/>
              <a:pathLst>
                <a:path w="478" h="421" extrusionOk="0">
                  <a:moveTo>
                    <a:pt x="251" y="0"/>
                  </a:moveTo>
                  <a:cubicBezTo>
                    <a:pt x="217" y="0"/>
                    <a:pt x="183" y="9"/>
                    <a:pt x="151" y="25"/>
                  </a:cubicBezTo>
                  <a:cubicBezTo>
                    <a:pt x="26" y="75"/>
                    <a:pt x="1" y="200"/>
                    <a:pt x="51" y="300"/>
                  </a:cubicBezTo>
                  <a:cubicBezTo>
                    <a:pt x="88" y="374"/>
                    <a:pt x="165" y="420"/>
                    <a:pt x="243" y="420"/>
                  </a:cubicBezTo>
                  <a:cubicBezTo>
                    <a:pt x="271" y="420"/>
                    <a:pt x="300" y="414"/>
                    <a:pt x="327" y="400"/>
                  </a:cubicBezTo>
                  <a:cubicBezTo>
                    <a:pt x="427" y="350"/>
                    <a:pt x="477" y="225"/>
                    <a:pt x="427" y="125"/>
                  </a:cubicBezTo>
                  <a:cubicBezTo>
                    <a:pt x="393" y="39"/>
                    <a:pt x="323" y="0"/>
                    <a:pt x="251" y="0"/>
                  </a:cubicBezTo>
                  <a:close/>
                </a:path>
              </a:pathLst>
            </a:custGeom>
            <a:solidFill>
              <a:srgbClr val="FCB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6" name="Google Shape;36906;p44"/>
            <p:cNvSpPr/>
            <p:nvPr/>
          </p:nvSpPr>
          <p:spPr>
            <a:xfrm>
              <a:off x="4844150" y="1074575"/>
              <a:ext cx="18175" cy="18200"/>
            </a:xfrm>
            <a:custGeom>
              <a:avLst/>
              <a:gdLst/>
              <a:ahLst/>
              <a:cxnLst/>
              <a:rect l="l" t="t" r="r" b="b"/>
              <a:pathLst>
                <a:path w="727" h="728" extrusionOk="0">
                  <a:moveTo>
                    <a:pt x="351" y="1"/>
                  </a:moveTo>
                  <a:cubicBezTo>
                    <a:pt x="151" y="1"/>
                    <a:pt x="0" y="151"/>
                    <a:pt x="0" y="352"/>
                  </a:cubicBezTo>
                  <a:cubicBezTo>
                    <a:pt x="0" y="577"/>
                    <a:pt x="151" y="728"/>
                    <a:pt x="351" y="728"/>
                  </a:cubicBezTo>
                  <a:cubicBezTo>
                    <a:pt x="577" y="728"/>
                    <a:pt x="727" y="577"/>
                    <a:pt x="727" y="352"/>
                  </a:cubicBezTo>
                  <a:cubicBezTo>
                    <a:pt x="727" y="151"/>
                    <a:pt x="577" y="1"/>
                    <a:pt x="351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7" name="Google Shape;36907;p44"/>
            <p:cNvSpPr/>
            <p:nvPr/>
          </p:nvSpPr>
          <p:spPr>
            <a:xfrm>
              <a:off x="4835375" y="1157925"/>
              <a:ext cx="18825" cy="18825"/>
            </a:xfrm>
            <a:custGeom>
              <a:avLst/>
              <a:gdLst/>
              <a:ahLst/>
              <a:cxnLst/>
              <a:rect l="l" t="t" r="r" b="b"/>
              <a:pathLst>
                <a:path w="753" h="753" extrusionOk="0">
                  <a:moveTo>
                    <a:pt x="376" y="0"/>
                  </a:moveTo>
                  <a:cubicBezTo>
                    <a:pt x="176" y="0"/>
                    <a:pt x="0" y="176"/>
                    <a:pt x="0" y="376"/>
                  </a:cubicBezTo>
                  <a:cubicBezTo>
                    <a:pt x="0" y="577"/>
                    <a:pt x="176" y="752"/>
                    <a:pt x="376" y="752"/>
                  </a:cubicBezTo>
                  <a:cubicBezTo>
                    <a:pt x="577" y="752"/>
                    <a:pt x="752" y="577"/>
                    <a:pt x="752" y="376"/>
                  </a:cubicBezTo>
                  <a:cubicBezTo>
                    <a:pt x="752" y="176"/>
                    <a:pt x="577" y="0"/>
                    <a:pt x="376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8" name="Google Shape;36908;p44"/>
            <p:cNvSpPr/>
            <p:nvPr/>
          </p:nvSpPr>
          <p:spPr>
            <a:xfrm>
              <a:off x="4836625" y="1244375"/>
              <a:ext cx="18825" cy="18825"/>
            </a:xfrm>
            <a:custGeom>
              <a:avLst/>
              <a:gdLst/>
              <a:ahLst/>
              <a:cxnLst/>
              <a:rect l="l" t="t" r="r" b="b"/>
              <a:pathLst>
                <a:path w="753" h="753" extrusionOk="0">
                  <a:moveTo>
                    <a:pt x="376" y="1"/>
                  </a:moveTo>
                  <a:cubicBezTo>
                    <a:pt x="176" y="1"/>
                    <a:pt x="0" y="176"/>
                    <a:pt x="0" y="377"/>
                  </a:cubicBezTo>
                  <a:cubicBezTo>
                    <a:pt x="0" y="577"/>
                    <a:pt x="176" y="753"/>
                    <a:pt x="376" y="753"/>
                  </a:cubicBezTo>
                  <a:cubicBezTo>
                    <a:pt x="577" y="753"/>
                    <a:pt x="752" y="577"/>
                    <a:pt x="752" y="377"/>
                  </a:cubicBezTo>
                  <a:cubicBezTo>
                    <a:pt x="752" y="176"/>
                    <a:pt x="577" y="1"/>
                    <a:pt x="376" y="1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9" name="Google Shape;36909;p44"/>
            <p:cNvSpPr/>
            <p:nvPr/>
          </p:nvSpPr>
          <p:spPr>
            <a:xfrm>
              <a:off x="5237000" y="13596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27" y="0"/>
                  </a:moveTo>
                  <a:cubicBezTo>
                    <a:pt x="201" y="0"/>
                    <a:pt x="1" y="176"/>
                    <a:pt x="1" y="401"/>
                  </a:cubicBezTo>
                  <a:cubicBezTo>
                    <a:pt x="1" y="627"/>
                    <a:pt x="201" y="827"/>
                    <a:pt x="427" y="827"/>
                  </a:cubicBezTo>
                  <a:cubicBezTo>
                    <a:pt x="652" y="827"/>
                    <a:pt x="828" y="627"/>
                    <a:pt x="828" y="401"/>
                  </a:cubicBezTo>
                  <a:cubicBezTo>
                    <a:pt x="828" y="176"/>
                    <a:pt x="652" y="0"/>
                    <a:pt x="427" y="0"/>
                  </a:cubicBezTo>
                  <a:close/>
                </a:path>
              </a:pathLst>
            </a:custGeom>
            <a:solidFill>
              <a:srgbClr val="B8002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8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23" name="Rectangle 7">
            <a:extLst>
              <a:ext uri="{FF2B5EF4-FFF2-40B4-BE49-F238E27FC236}">
                <a16:creationId xmlns:a16="http://schemas.microsoft.com/office/drawing/2014/main" id="{437EC6C9-3EAD-47EF-87CB-C68351CBE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3297" y="3644301"/>
            <a:ext cx="7488703" cy="2462213"/>
          </a:xfrm>
          <a:prstGeom prst="rect">
            <a:avLst/>
          </a:prstGeom>
          <a:solidFill>
            <a:srgbClr val="2BA0FD"/>
          </a:solidFill>
          <a:ln>
            <a:noFill/>
          </a:ln>
        </p:spPr>
        <p:txBody>
          <a:bodyPr wrap="squar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just" eaLnBrk="1" hangingPunct="1"/>
            <a:r>
              <a:rPr lang="en-US" altLang="en-US" sz="2200" dirty="0">
                <a:solidFill>
                  <a:schemeClr val="bg1"/>
                </a:solidFill>
                <a:latin typeface="#9Slide03 Roboto Medium" panose="02000000000000000000" pitchFamily="2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-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Mối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quan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hệ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lâu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đời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.</a:t>
            </a:r>
          </a:p>
          <a:p>
            <a:pPr algn="just" eaLnBrk="1" hangingPunct="1"/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-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Có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chung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nhiều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lợi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ích</a:t>
            </a:r>
            <a:endParaRPr lang="en-US" altLang="en-US" sz="2200" dirty="0">
              <a:solidFill>
                <a:schemeClr val="bg1"/>
              </a:solidFill>
              <a:latin typeface="Times New Roman" panose="02020603050405020304" pitchFamily="18" charset="0"/>
              <a:ea typeface="#9Slide03 Roboto Medium" panose="02000000000000000000" pitchFamily="2" charset="0"/>
              <a:cs typeface="Times New Roman" panose="02020603050405020304" pitchFamily="18" charset="0"/>
            </a:endParaRPr>
          </a:p>
          <a:p>
            <a:pPr algn="just"/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+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Kinh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tế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: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Nhật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Bản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muốn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tìm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thị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trường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mới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trong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khi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ASEAN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muốn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có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các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dự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án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đầu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tư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nhất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là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về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cơ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sở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hạ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tầng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+ An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ninh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: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Cùng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giải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quyết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các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vấn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đề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tranh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chấp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lãnh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thổ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trên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biển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với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Trung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Quốc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, an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ninh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năng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lượng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phòng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chống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thiên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tai,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khủng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200" dirty="0" err="1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bố</a:t>
            </a:r>
            <a:r>
              <a:rPr lang="en-US" altLang="en-US" sz="2200" dirty="0">
                <a:solidFill>
                  <a:schemeClr val="bg1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625" name="TextBox 3624">
            <a:extLst>
              <a:ext uri="{FF2B5EF4-FFF2-40B4-BE49-F238E27FC236}">
                <a16:creationId xmlns:a16="http://schemas.microsoft.com/office/drawing/2014/main" id="{7F525D8C-F5A4-4B46-A082-211D64D50A4A}"/>
              </a:ext>
            </a:extLst>
          </p:cNvPr>
          <p:cNvSpPr txBox="1"/>
          <p:nvPr/>
        </p:nvSpPr>
        <p:spPr>
          <a:xfrm>
            <a:off x="3203917" y="1045792"/>
            <a:ext cx="6098344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sao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Nhật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Bản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lại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lựa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chọn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đầu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tư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dự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án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lớn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ở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nước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ASEAN,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đó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Việt</a:t>
            </a:r>
            <a:r>
              <a:rPr lang="en-US" sz="2400" dirty="0">
                <a:solidFill>
                  <a:srgbClr val="B80026"/>
                </a:solidFill>
                <a:latin typeface="Times New Roman" panose="02020603050405020304" pitchFamily="18" charset="0"/>
                <a:ea typeface="#9Slide03 Roboto Medium" panose="02000000000000000000" pitchFamily="2" charset="0"/>
                <a:cs typeface="Times New Roman" panose="02020603050405020304" pitchFamily="18" charset="0"/>
              </a:rPr>
              <a:t> Nam?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5358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6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36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36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Japan's National Foundation Day by Slidesgo">
  <a:themeElements>
    <a:clrScheme name="Simple Light">
      <a:dk1>
        <a:srgbClr val="242348"/>
      </a:dk1>
      <a:lt1>
        <a:srgbClr val="FFFFFF"/>
      </a:lt1>
      <a:dk2>
        <a:srgbClr val="595959"/>
      </a:dk2>
      <a:lt2>
        <a:srgbClr val="EEEEEE"/>
      </a:lt2>
      <a:accent1>
        <a:srgbClr val="B80026"/>
      </a:accent1>
      <a:accent2>
        <a:srgbClr val="FCF1E6"/>
      </a:accent2>
      <a:accent3>
        <a:srgbClr val="DFC298"/>
      </a:accent3>
      <a:accent4>
        <a:srgbClr val="242348"/>
      </a:accent4>
      <a:accent5>
        <a:srgbClr val="DE5975"/>
      </a:accent5>
      <a:accent6>
        <a:srgbClr val="202043"/>
      </a:accent6>
      <a:hlink>
        <a:srgbClr val="B800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Flat Final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FC1E9"/>
      </a:accent1>
      <a:accent2>
        <a:srgbClr val="48CFAD"/>
      </a:accent2>
      <a:accent3>
        <a:srgbClr val="A0D468"/>
      </a:accent3>
      <a:accent4>
        <a:srgbClr val="FFCE54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 algn="l">
          <a:defRPr sz="1700" smtClean="0">
            <a:solidFill>
              <a:schemeClr val="tx1">
                <a:lumMod val="65000"/>
                <a:lumOff val="3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ABCEAB43-D0D7-4CF3-BB87-045FC54A0432}" vid="{AAA82C10-2E41-4E3F-88C3-1263FA24689F}"/>
    </a:ext>
  </a:extLst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178</TotalTime>
  <Words>554</Words>
  <Application>Microsoft Office PowerPoint</Application>
  <PresentationFormat>Widescreen</PresentationFormat>
  <Paragraphs>67</Paragraphs>
  <Slides>17</Slides>
  <Notes>15</Notes>
  <HiddenSlides>0</HiddenSlides>
  <MMClips>8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17</vt:i4>
      </vt:variant>
    </vt:vector>
  </HeadingPairs>
  <TitlesOfParts>
    <vt:vector size="29" baseType="lpstr">
      <vt:lpstr>Courier New</vt:lpstr>
      <vt:lpstr>#9Slide03 Roboto Medium</vt:lpstr>
      <vt:lpstr>Jura</vt:lpstr>
      <vt:lpstr>#9Slide02 Noi dung dai</vt:lpstr>
      <vt:lpstr>Blinker</vt:lpstr>
      <vt:lpstr>#9Slide02 Tieu de dai</vt:lpstr>
      <vt:lpstr>#9Slide03 IcielPanton Black</vt:lpstr>
      <vt:lpstr>Times New Roman</vt:lpstr>
      <vt:lpstr>Arial</vt:lpstr>
      <vt:lpstr>#9Slide05 HLT Boulevard</vt:lpstr>
      <vt:lpstr>Japan's National Foundation Day by Slidesgo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Japan's National Foundation Day</dc:title>
  <dc:creator>Admin</dc:creator>
  <cp:lastModifiedBy>xuan trung</cp:lastModifiedBy>
  <cp:revision>65</cp:revision>
  <dcterms:modified xsi:type="dcterms:W3CDTF">2023-05-17T09:41:34Z</dcterms:modified>
</cp:coreProperties>
</file>